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  <p:sldMasterId id="2147483683" r:id="rId3"/>
    <p:sldMasterId id="2147483693" r:id="rId4"/>
    <p:sldMasterId id="2147483703" r:id="rId5"/>
  </p:sldMasterIdLst>
  <p:notesMasterIdLst>
    <p:notesMasterId r:id="rId44"/>
  </p:notesMasterIdLst>
  <p:sldIdLst>
    <p:sldId id="256" r:id="rId6"/>
    <p:sldId id="258" r:id="rId7"/>
    <p:sldId id="334" r:id="rId8"/>
    <p:sldId id="276" r:id="rId9"/>
    <p:sldId id="264" r:id="rId10"/>
    <p:sldId id="308" r:id="rId11"/>
    <p:sldId id="309" r:id="rId12"/>
    <p:sldId id="310" r:id="rId13"/>
    <p:sldId id="335" r:id="rId14"/>
    <p:sldId id="315" r:id="rId15"/>
    <p:sldId id="316" r:id="rId16"/>
    <p:sldId id="336" r:id="rId17"/>
    <p:sldId id="346" r:id="rId18"/>
    <p:sldId id="323" r:id="rId19"/>
    <p:sldId id="333" r:id="rId20"/>
    <p:sldId id="331" r:id="rId21"/>
    <p:sldId id="343" r:id="rId22"/>
    <p:sldId id="349" r:id="rId23"/>
    <p:sldId id="327" r:id="rId24"/>
    <p:sldId id="330" r:id="rId25"/>
    <p:sldId id="347" r:id="rId26"/>
    <p:sldId id="324" r:id="rId27"/>
    <p:sldId id="325" r:id="rId28"/>
    <p:sldId id="332" r:id="rId29"/>
    <p:sldId id="344" r:id="rId30"/>
    <p:sldId id="345" r:id="rId31"/>
    <p:sldId id="342" r:id="rId32"/>
    <p:sldId id="329" r:id="rId33"/>
    <p:sldId id="340" r:id="rId34"/>
    <p:sldId id="337" r:id="rId35"/>
    <p:sldId id="350" r:id="rId36"/>
    <p:sldId id="351" r:id="rId37"/>
    <p:sldId id="338" r:id="rId38"/>
    <p:sldId id="322" r:id="rId39"/>
    <p:sldId id="280" r:id="rId40"/>
    <p:sldId id="352" r:id="rId41"/>
    <p:sldId id="339" r:id="rId42"/>
    <p:sldId id="328" r:id="rId43"/>
  </p:sldIdLst>
  <p:sldSz cx="9144000" cy="5143500" type="screen16x9"/>
  <p:notesSz cx="6858000" cy="9144000"/>
  <p:embeddedFontLst>
    <p:embeddedFont>
      <p:font typeface="Anaheim" panose="020B0604020202020204" charset="0"/>
      <p:regular r:id="rId45"/>
    </p:embeddedFont>
    <p:embeddedFont>
      <p:font typeface="微軟正黑體" panose="020B0604030504040204" pitchFamily="34" charset="-120"/>
      <p:regular r:id="rId46"/>
      <p:bold r:id="rId47"/>
    </p:embeddedFont>
    <p:embeddedFont>
      <p:font typeface="Catamaran" panose="020B0604020202020204" charset="0"/>
      <p:regular r:id="rId48"/>
      <p:bold r:id="rId49"/>
    </p:embeddedFont>
    <p:embeddedFont>
      <p:font typeface="Cambria Math" panose="02040503050406030204" pitchFamily="18" charset="0"/>
      <p:regular r:id="rId50"/>
    </p:embeddedFont>
    <p:embeddedFont>
      <p:font typeface="Exo" panose="020B060402020202020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iro" panose="020B0604020202020204" charset="-78"/>
      <p:regular r:id="rId59"/>
      <p:bold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" id="{6A6E3B12-E78A-47D2-8C36-20DC6D843E2F}">
          <p14:sldIdLst>
            <p14:sldId id="256"/>
            <p14:sldId id="258"/>
          </p14:sldIdLst>
        </p14:section>
        <p14:section name="Introduction" id="{A1852C05-09C1-456F-A264-9F85638449F3}">
          <p14:sldIdLst>
            <p14:sldId id="334"/>
            <p14:sldId id="276"/>
            <p14:sldId id="264"/>
            <p14:sldId id="308"/>
            <p14:sldId id="309"/>
            <p14:sldId id="310"/>
          </p14:sldIdLst>
        </p14:section>
        <p14:section name="Methodology" id="{2A9F7B5D-07E6-474D-8EC5-0F39CA4B15A6}">
          <p14:sldIdLst>
            <p14:sldId id="335"/>
            <p14:sldId id="315"/>
            <p14:sldId id="316"/>
          </p14:sldIdLst>
        </p14:section>
        <p14:section name="Results and Discussion" id="{17FBBD39-C65D-493B-AD66-80931A95C991}">
          <p14:sldIdLst>
            <p14:sldId id="336"/>
            <p14:sldId id="346"/>
            <p14:sldId id="323"/>
            <p14:sldId id="333"/>
            <p14:sldId id="331"/>
            <p14:sldId id="343"/>
            <p14:sldId id="349"/>
            <p14:sldId id="327"/>
            <p14:sldId id="330"/>
            <p14:sldId id="347"/>
            <p14:sldId id="324"/>
            <p14:sldId id="325"/>
            <p14:sldId id="332"/>
            <p14:sldId id="344"/>
            <p14:sldId id="345"/>
            <p14:sldId id="342"/>
            <p14:sldId id="329"/>
            <p14:sldId id="340"/>
          </p14:sldIdLst>
        </p14:section>
        <p14:section name="Conclusions &amp; Ongoing Works" id="{57EB3515-DD76-4C77-AB02-E1656EF80238}">
          <p14:sldIdLst>
            <p14:sldId id="337"/>
            <p14:sldId id="350"/>
            <p14:sldId id="351"/>
            <p14:sldId id="338"/>
            <p14:sldId id="322"/>
            <p14:sldId id="280"/>
          </p14:sldIdLst>
        </p14:section>
        <p14:section name="Supplementary" id="{2A2B23ED-F5E4-4253-B064-EA954DAC87CD}">
          <p14:sldIdLst>
            <p14:sldId id="352"/>
            <p14:sldId id="339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73" userDrawn="1">
          <p15:clr>
            <a:srgbClr val="9AA0A6"/>
          </p15:clr>
        </p15:guide>
        <p15:guide id="4" orient="horz" pos="2913" userDrawn="1">
          <p15:clr>
            <a:srgbClr val="9AA0A6"/>
          </p15:clr>
        </p15:guide>
        <p15:guide id="5" pos="453" userDrawn="1">
          <p15:clr>
            <a:srgbClr val="9AA0A6"/>
          </p15:clr>
        </p15:guide>
        <p15:guide id="6" pos="53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75C4FF"/>
    <a:srgbClr val="BF95DF"/>
    <a:srgbClr val="F5D5D6"/>
    <a:srgbClr val="9EE6A3"/>
    <a:srgbClr val="F76266"/>
    <a:srgbClr val="6CDA74"/>
    <a:srgbClr val="4472C4"/>
    <a:srgbClr val="ED7D31"/>
    <a:srgbClr val="F54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084F9B-2033-4A01-B7A6-4B7E50DA4E5F}">
  <a:tblStyle styleId="{75084F9B-2033-4A01-B7A6-4B7E50DA4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1" autoAdjust="0"/>
    <p:restoredTop sz="62069" autoAdjust="0"/>
  </p:normalViewPr>
  <p:slideViewPr>
    <p:cSldViewPr snapToGrid="0">
      <p:cViewPr varScale="1">
        <p:scale>
          <a:sx n="100" d="100"/>
          <a:sy n="100" d="100"/>
        </p:scale>
        <p:origin x="388" y="52"/>
      </p:cViewPr>
      <p:guideLst>
        <p:guide orient="horz" pos="1620"/>
        <p:guide pos="2880"/>
        <p:guide orient="horz" pos="373"/>
        <p:guide orient="horz" pos="2913"/>
        <p:guide pos="453"/>
        <p:guide pos="5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peruser\Downloads\&#21488;&#28771;&#26519;&#28779;&#36039;&#26009;_&#25972;&#29702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1461;&#37057;&#30495;\data\&#37326;&#28779;&#36039;&#26009;\&#21488;&#28771;&#26519;&#28779;&#36039;&#26009;\&#21488;&#28771;&#26519;&#28779;&#24310;&#2617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2001.12~2020.12 </a:t>
            </a:r>
          </a:p>
          <a:p>
            <a:pPr>
              <a:defRPr/>
            </a:pPr>
            <a:r>
              <a:rPr lang="en-US" dirty="0"/>
              <a:t>The causes of Wildfire occurrence in Taiwan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4C-4D50-874B-A402DD9BF5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4C-4D50-874B-A402DD9BF5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4C-4D50-874B-A402DD9BF56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4C-4D50-874B-A402DD9BF56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4C-4D50-874B-A402DD9BF5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'[台灣林火資料_整理 (2).xlsx]Sheet0'!$AH$28:$AH$30</c:f>
              <c:strCache>
                <c:ptCount val="3"/>
                <c:pt idx="0">
                  <c:v>Anthropogenic-Caused</c:v>
                </c:pt>
                <c:pt idx="1">
                  <c:v>Under Investigating</c:v>
                </c:pt>
                <c:pt idx="2">
                  <c:v>Lightning-Caused</c:v>
                </c:pt>
              </c:strCache>
            </c:strRef>
          </c:cat>
          <c:val>
            <c:numRef>
              <c:f>'[台灣林火資料_整理 (2).xlsx]Sheet0'!$AJ$28:$AJ$30</c:f>
              <c:numCache>
                <c:formatCode>0%</c:formatCode>
                <c:ptCount val="3"/>
                <c:pt idx="0">
                  <c:v>0.84149184149184153</c:v>
                </c:pt>
                <c:pt idx="1">
                  <c:v>0.13869463869463869</c:v>
                </c:pt>
                <c:pt idx="2">
                  <c:v>1.9813519813519812E-2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4C-4D50-874B-A402DD9BF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b="1" i="0" u="none" strike="noStrike" baseline="0" dirty="0">
                <a:effectLst/>
              </a:rPr>
              <a:t>Intensity-Duration-Frequency (IDF) </a:t>
            </a:r>
            <a:r>
              <a:rPr lang="en-US" altLang="zh-TW" sz="1400" b="1" i="0" baseline="0" dirty="0">
                <a:effectLst/>
              </a:rPr>
              <a:t>Curve </a:t>
            </a:r>
            <a:br>
              <a:rPr lang="en-US" altLang="zh-TW" sz="1400" b="1" i="0" baseline="0" dirty="0">
                <a:effectLst/>
              </a:rPr>
            </a:br>
            <a:r>
              <a:rPr lang="en-US" altLang="zh-TW" sz="1400" b="1" i="0" baseline="0" dirty="0">
                <a:effectLst/>
              </a:rPr>
              <a:t>of Anthropogenic-Caused Wildfire Events </a:t>
            </a:r>
            <a:br>
              <a:rPr lang="en-US" altLang="zh-TW" sz="1400" b="1" i="0" baseline="0" dirty="0">
                <a:effectLst/>
              </a:rPr>
            </a:br>
            <a:r>
              <a:rPr lang="en-US" altLang="zh-TW" sz="1400" b="1" i="0" baseline="0" dirty="0">
                <a:effectLst/>
              </a:rPr>
              <a:t>in Taiwan</a:t>
            </a:r>
            <a:endParaRPr lang="zh-TW" altLang="zh-TW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LPT3_2022!$A$17</c:f>
              <c:strCache>
                <c:ptCount val="1"/>
                <c:pt idx="0">
                  <c:v>2 yr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LPT3_2022!$B$1:$G$1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LPT3_2022!$B$17:$G$17</c:f>
              <c:numCache>
                <c:formatCode>0.0</c:formatCode>
                <c:ptCount val="6"/>
                <c:pt idx="0">
                  <c:v>0.44165635684352639</c:v>
                </c:pt>
                <c:pt idx="1">
                  <c:v>0.68249145055875271</c:v>
                </c:pt>
                <c:pt idx="2">
                  <c:v>0.25767135170135791</c:v>
                </c:pt>
                <c:pt idx="3">
                  <c:v>0.3462248434389677</c:v>
                </c:pt>
                <c:pt idx="4">
                  <c:v>0.11725600170316829</c:v>
                </c:pt>
                <c:pt idx="5">
                  <c:v>9.0936415839018542E-2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F3-403B-83BA-4074D771C436}"/>
            </c:ext>
          </c:extLst>
        </c:ser>
        <c:ser>
          <c:idx val="1"/>
          <c:order val="1"/>
          <c:tx>
            <c:strRef>
              <c:f>LPT3_2022!$A$18</c:f>
              <c:strCache>
                <c:ptCount val="1"/>
                <c:pt idx="0">
                  <c:v>5 yr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LPT3_2022!$B$1:$G$1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LPT3_2022!$B$18:$G$18</c:f>
              <c:numCache>
                <c:formatCode>0.0</c:formatCode>
                <c:ptCount val="6"/>
                <c:pt idx="0">
                  <c:v>0.80814114090768374</c:v>
                </c:pt>
                <c:pt idx="1">
                  <c:v>1.269504009486609</c:v>
                </c:pt>
                <c:pt idx="2">
                  <c:v>0.44580998840424646</c:v>
                </c:pt>
                <c:pt idx="3">
                  <c:v>1.0005427407785124</c:v>
                </c:pt>
                <c:pt idx="4">
                  <c:v>0.25714796971184722</c:v>
                </c:pt>
                <c:pt idx="5">
                  <c:v>0.14886802321973011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F3-403B-83BA-4074D771C436}"/>
            </c:ext>
          </c:extLst>
        </c:ser>
        <c:ser>
          <c:idx val="2"/>
          <c:order val="2"/>
          <c:tx>
            <c:strRef>
              <c:f>LPT3_2022!$A$19</c:f>
              <c:strCache>
                <c:ptCount val="1"/>
                <c:pt idx="0">
                  <c:v>10 yr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LPT3_2022!$B$1:$G$1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LPT3_2022!$B$19:$G$19</c:f>
              <c:numCache>
                <c:formatCode>0.0</c:formatCode>
                <c:ptCount val="6"/>
                <c:pt idx="0">
                  <c:v>1.0804696512405492</c:v>
                </c:pt>
                <c:pt idx="1">
                  <c:v>1.5035219582409323</c:v>
                </c:pt>
                <c:pt idx="2">
                  <c:v>0.54616420954108491</c:v>
                </c:pt>
                <c:pt idx="3">
                  <c:v>1.8713577823463294</c:v>
                </c:pt>
                <c:pt idx="4">
                  <c:v>0.37954690215543219</c:v>
                </c:pt>
                <c:pt idx="5">
                  <c:v>0.18161173627541255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F3-403B-83BA-4074D771C436}"/>
            </c:ext>
          </c:extLst>
        </c:ser>
        <c:ser>
          <c:idx val="3"/>
          <c:order val="3"/>
          <c:tx>
            <c:strRef>
              <c:f>LPT3_2022!$A$20</c:f>
              <c:strCache>
                <c:ptCount val="1"/>
                <c:pt idx="0">
                  <c:v>25 yr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LPT3_2022!$B$1:$G$1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LPT3_2022!$B$20:$G$20</c:f>
              <c:numCache>
                <c:formatCode>0.0</c:formatCode>
                <c:ptCount val="6"/>
                <c:pt idx="0">
                  <c:v>1.4476889311904464</c:v>
                </c:pt>
                <c:pt idx="1">
                  <c:v>1.6573920288708222</c:v>
                </c:pt>
                <c:pt idx="2">
                  <c:v>0.64351079093174968</c:v>
                </c:pt>
                <c:pt idx="3">
                  <c:v>3.8740111754956637</c:v>
                </c:pt>
                <c:pt idx="4">
                  <c:v>0.56700386713304307</c:v>
                </c:pt>
                <c:pt idx="5">
                  <c:v>0.21604778251526399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2F3-403B-83BA-4074D771C436}"/>
            </c:ext>
          </c:extLst>
        </c:ser>
        <c:ser>
          <c:idx val="4"/>
          <c:order val="4"/>
          <c:tx>
            <c:strRef>
              <c:f>LPT3_2022!$A$21</c:f>
              <c:strCache>
                <c:ptCount val="1"/>
                <c:pt idx="0">
                  <c:v>50 yr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LPT3_2022!$B$1:$G$1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LPT3_2022!$B$21:$G$21</c:f>
              <c:numCache>
                <c:formatCode>0.0</c:formatCode>
                <c:ptCount val="6"/>
                <c:pt idx="0">
                  <c:v>1.7288138099252957</c:v>
                </c:pt>
                <c:pt idx="1">
                  <c:v>1.7071382183197861</c:v>
                </c:pt>
                <c:pt idx="2">
                  <c:v>0.69688935694752097</c:v>
                </c:pt>
                <c:pt idx="3">
                  <c:v>6.3705409151170915</c:v>
                </c:pt>
                <c:pt idx="4">
                  <c:v>0.72696009461832345</c:v>
                </c:pt>
                <c:pt idx="5">
                  <c:v>0.23681370755071179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2F3-403B-83BA-4074D771C436}"/>
            </c:ext>
          </c:extLst>
        </c:ser>
        <c:ser>
          <c:idx val="5"/>
          <c:order val="5"/>
          <c:tx>
            <c:strRef>
              <c:f>LPT3_2022!$A$22</c:f>
              <c:strCache>
                <c:ptCount val="1"/>
                <c:pt idx="0">
                  <c:v>100 yr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LPT3_2022!$B$1:$G$1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LPT3_2022!$B$22:$G$22</c:f>
              <c:numCache>
                <c:formatCode>0.0</c:formatCode>
                <c:ptCount val="6"/>
                <c:pt idx="0">
                  <c:v>2.0272845582691468</c:v>
                </c:pt>
                <c:pt idx="1">
                  <c:v>1.7281118257672954</c:v>
                </c:pt>
                <c:pt idx="2">
                  <c:v>0.73920979468660253</c:v>
                </c:pt>
                <c:pt idx="3">
                  <c:v>10.379247288937442</c:v>
                </c:pt>
                <c:pt idx="4">
                  <c:v>0.91184676078405413</c:v>
                </c:pt>
                <c:pt idx="5">
                  <c:v>0.25485017262170168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2F3-403B-83BA-4074D771C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601024"/>
        <c:axId val="463333928"/>
      </c:scatterChart>
      <c:valAx>
        <c:axId val="462601024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000" b="0" i="0" baseline="0">
                    <a:effectLst/>
                  </a:rPr>
                  <a:t>Duration (hr)</a:t>
                </a:r>
                <a:endParaRPr lang="zh-TW" altLang="zh-TW" sz="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63333928"/>
        <c:crosses val="autoZero"/>
        <c:crossBetween val="midCat"/>
      </c:valAx>
      <c:valAx>
        <c:axId val="46333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900" b="0" i="0" baseline="0" dirty="0">
                    <a:effectLst/>
                  </a:rPr>
                  <a:t>Intensity (burnt area ha/</a:t>
                </a:r>
                <a:r>
                  <a:rPr lang="en-US" altLang="zh-TW" sz="900" b="0" i="0" baseline="0" dirty="0" err="1">
                    <a:effectLst/>
                  </a:rPr>
                  <a:t>hr</a:t>
                </a:r>
                <a:r>
                  <a:rPr lang="en-US" altLang="zh-TW" sz="900" b="0" i="0" baseline="0" dirty="0">
                    <a:effectLst/>
                  </a:rPr>
                  <a:t>)</a:t>
                </a:r>
                <a:endParaRPr lang="zh-TW" altLang="zh-TW" sz="9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6260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091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032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971bb2bef8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971bb2bef8_0_1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7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971bb2bef8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971bb2bef8_0_1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91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2f39b59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2f39b59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277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5890f384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95890f384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426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9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31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6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87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52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12f39b5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12f39b5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4032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5890f384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95890f384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4247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42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81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1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64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67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85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22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090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2f39b59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2f39b59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894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2f39b59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2f39b59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922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12f39b59b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12f39b59b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b="0" i="0" u="none" strike="noStrike" cap="none" baseline="0" dirty="0">
              <a:solidFill>
                <a:schemeClr val="lt1"/>
              </a:solidFill>
              <a:latin typeface="Exo"/>
              <a:ea typeface="Exo"/>
              <a:cs typeface="Ex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43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12f39b59b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12f39b59b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b="0" i="0" u="none" strike="noStrike" cap="none" baseline="0" dirty="0">
              <a:solidFill>
                <a:schemeClr val="lt1"/>
              </a:solidFill>
              <a:latin typeface="Exo"/>
              <a:ea typeface="Exo"/>
              <a:cs typeface="Ex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381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4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9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95890f384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95890f384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656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12f39b59b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12f39b59b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b="0" i="0" u="none" strike="noStrike" cap="none" baseline="0" dirty="0">
              <a:solidFill>
                <a:schemeClr val="lt1"/>
              </a:solidFill>
              <a:latin typeface="Exo"/>
              <a:ea typeface="Exo"/>
              <a:cs typeface="Ex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1745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93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1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5890f38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95890f38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1707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12f39b59b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12f39b59b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b="0" i="0" u="none" strike="noStrike" cap="none" baseline="0" dirty="0">
              <a:solidFill>
                <a:schemeClr val="lt1"/>
              </a:solidFill>
              <a:latin typeface="Exo"/>
              <a:ea typeface="Exo"/>
              <a:cs typeface="Ex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57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848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f39b5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f39b5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1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2f39b59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2f39b59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9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71317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3325" y="1718425"/>
            <a:ext cx="300300" cy="194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325" y="1979800"/>
            <a:ext cx="77175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75" y="2894450"/>
            <a:ext cx="77175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38D84B-F341-47DA-8FF2-6925C3BB9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40200" y="1143000"/>
            <a:ext cx="7978800" cy="3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tamaran"/>
              <a:buChar char="●"/>
              <a:defRPr sz="13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4381D3E8-C40E-42DF-9385-B6B4CFFF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9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EBCDE79E-DC50-4E72-9CAD-35572B930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713225" y="2436850"/>
            <a:ext cx="3236400" cy="11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99725" y="2043450"/>
            <a:ext cx="32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AFEDFB8B-455B-44B1-8A69-0D6B4ED1C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1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 and Body 0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713225" y="1090575"/>
            <a:ext cx="38589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713225" y="1648800"/>
            <a:ext cx="3858900" cy="26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BEDA0F8-E09E-4D4A-9543-5A9D51009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6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="" xmlns:a16="http://schemas.microsoft.com/office/drawing/2014/main" id="{0D36E08C-E244-4CB3-85C6-D50DFE5CA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3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xt">
  <p:cSld name="Table of Con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786050" y="1296900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1786050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2" hasCustomPrompt="1"/>
          </p:nvPr>
        </p:nvSpPr>
        <p:spPr>
          <a:xfrm>
            <a:off x="1021175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3"/>
          </p:nvPr>
        </p:nvSpPr>
        <p:spPr>
          <a:xfrm>
            <a:off x="5712475" y="129705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4"/>
          </p:nvPr>
        </p:nvSpPr>
        <p:spPr>
          <a:xfrm>
            <a:off x="5712475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5" hasCustomPrompt="1"/>
          </p:nvPr>
        </p:nvSpPr>
        <p:spPr>
          <a:xfrm>
            <a:off x="4953200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6"/>
          </p:nvPr>
        </p:nvSpPr>
        <p:spPr>
          <a:xfrm>
            <a:off x="1786050" y="2560225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7"/>
          </p:nvPr>
        </p:nvSpPr>
        <p:spPr>
          <a:xfrm>
            <a:off x="1786050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8" hasCustomPrompt="1"/>
          </p:nvPr>
        </p:nvSpPr>
        <p:spPr>
          <a:xfrm>
            <a:off x="1021175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9"/>
          </p:nvPr>
        </p:nvSpPr>
        <p:spPr>
          <a:xfrm>
            <a:off x="5712475" y="2560375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3"/>
          </p:nvPr>
        </p:nvSpPr>
        <p:spPr>
          <a:xfrm>
            <a:off x="5712475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53200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5"/>
          </p:nvPr>
        </p:nvSpPr>
        <p:spPr>
          <a:xfrm>
            <a:off x="1786050" y="3823700"/>
            <a:ext cx="24351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6"/>
          </p:nvPr>
        </p:nvSpPr>
        <p:spPr>
          <a:xfrm>
            <a:off x="1786050" y="415250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7" hasCustomPrompt="1"/>
          </p:nvPr>
        </p:nvSpPr>
        <p:spPr>
          <a:xfrm>
            <a:off x="1021175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8"/>
          </p:nvPr>
        </p:nvSpPr>
        <p:spPr>
          <a:xfrm>
            <a:off x="5712475" y="382370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9"/>
          </p:nvPr>
        </p:nvSpPr>
        <p:spPr>
          <a:xfrm>
            <a:off x="5712475" y="4152500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0" hasCustomPrompt="1"/>
          </p:nvPr>
        </p:nvSpPr>
        <p:spPr>
          <a:xfrm>
            <a:off x="4953200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21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="" xmlns:a16="http://schemas.microsoft.com/office/drawing/2014/main" id="{AE89F7BB-9F65-482A-9A92-16228689F0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3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740950" y="792450"/>
            <a:ext cx="36621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740950" y="1482475"/>
            <a:ext cx="3662100" cy="13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2740950" y="3555750"/>
            <a:ext cx="36621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B23D46">
                    <a:lumMod val="50000"/>
                  </a:srgbClr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Slidesgo, including icons by Flaticon, and infographics &amp; images by Freepik</a:t>
            </a:r>
            <a:r>
              <a:rPr lang="en" dirty="0">
                <a:solidFill>
                  <a:srgbClr val="FEE0E1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D8781F48-3FAE-4D1F-859E-9D514983E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2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71317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3325" y="1718425"/>
            <a:ext cx="300300" cy="194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325" y="1979800"/>
            <a:ext cx="77175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75" y="2894450"/>
            <a:ext cx="77175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38D84B-F341-47DA-8FF2-6925C3BB9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5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202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3225" y="2633125"/>
            <a:ext cx="43200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171750"/>
            <a:ext cx="43200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1E371D1-F152-4DEF-A40A-DC195BBFC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40200" y="1143000"/>
            <a:ext cx="7978800" cy="3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tamaran"/>
              <a:buChar char="●"/>
              <a:defRPr sz="13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4381D3E8-C40E-42DF-9385-B6B4CFFF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40200" y="1143000"/>
            <a:ext cx="7978800" cy="3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tamaran"/>
              <a:buChar char="●"/>
              <a:defRPr sz="13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4381D3E8-C40E-42DF-9385-B6B4CFFF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EBCDE79E-DC50-4E72-9CAD-35572B930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713225" y="2436850"/>
            <a:ext cx="3236400" cy="11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99725" y="2043450"/>
            <a:ext cx="32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AFEDFB8B-455B-44B1-8A69-0D6B4ED1C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 and Body 0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713225" y="1090575"/>
            <a:ext cx="38589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713225" y="1648800"/>
            <a:ext cx="3858900" cy="26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BEDA0F8-E09E-4D4A-9543-5A9D51009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7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="" xmlns:a16="http://schemas.microsoft.com/office/drawing/2014/main" id="{0D36E08C-E244-4CB3-85C6-D50DFE5CA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5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xt">
  <p:cSld name="Table of Con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786050" y="1296900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1786050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2" hasCustomPrompt="1"/>
          </p:nvPr>
        </p:nvSpPr>
        <p:spPr>
          <a:xfrm>
            <a:off x="1021175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3"/>
          </p:nvPr>
        </p:nvSpPr>
        <p:spPr>
          <a:xfrm>
            <a:off x="5712475" y="129705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4"/>
          </p:nvPr>
        </p:nvSpPr>
        <p:spPr>
          <a:xfrm>
            <a:off x="5712475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5" hasCustomPrompt="1"/>
          </p:nvPr>
        </p:nvSpPr>
        <p:spPr>
          <a:xfrm>
            <a:off x="4953200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6"/>
          </p:nvPr>
        </p:nvSpPr>
        <p:spPr>
          <a:xfrm>
            <a:off x="1786050" y="2560225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7"/>
          </p:nvPr>
        </p:nvSpPr>
        <p:spPr>
          <a:xfrm>
            <a:off x="1786050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8" hasCustomPrompt="1"/>
          </p:nvPr>
        </p:nvSpPr>
        <p:spPr>
          <a:xfrm>
            <a:off x="1021175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9"/>
          </p:nvPr>
        </p:nvSpPr>
        <p:spPr>
          <a:xfrm>
            <a:off x="5712475" y="2560375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3"/>
          </p:nvPr>
        </p:nvSpPr>
        <p:spPr>
          <a:xfrm>
            <a:off x="5712475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53200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5"/>
          </p:nvPr>
        </p:nvSpPr>
        <p:spPr>
          <a:xfrm>
            <a:off x="1786050" y="3823700"/>
            <a:ext cx="24351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6"/>
          </p:nvPr>
        </p:nvSpPr>
        <p:spPr>
          <a:xfrm>
            <a:off x="1786050" y="415250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7" hasCustomPrompt="1"/>
          </p:nvPr>
        </p:nvSpPr>
        <p:spPr>
          <a:xfrm>
            <a:off x="1021175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8"/>
          </p:nvPr>
        </p:nvSpPr>
        <p:spPr>
          <a:xfrm>
            <a:off x="5712475" y="382370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9"/>
          </p:nvPr>
        </p:nvSpPr>
        <p:spPr>
          <a:xfrm>
            <a:off x="5712475" y="4152500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0" hasCustomPrompt="1"/>
          </p:nvPr>
        </p:nvSpPr>
        <p:spPr>
          <a:xfrm>
            <a:off x="4953200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21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="" xmlns:a16="http://schemas.microsoft.com/office/drawing/2014/main" id="{AE89F7BB-9F65-482A-9A92-16228689F0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73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740950" y="792450"/>
            <a:ext cx="36621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740950" y="1482475"/>
            <a:ext cx="3662100" cy="13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2740950" y="3555750"/>
            <a:ext cx="36621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B23D46">
                    <a:lumMod val="50000"/>
                  </a:srgbClr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Slidesgo, including icons by Flaticon, and infographics &amp; images by Freepik</a:t>
            </a:r>
            <a:r>
              <a:rPr lang="en" dirty="0">
                <a:solidFill>
                  <a:srgbClr val="FEE0E1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D8781F48-3FAE-4D1F-859E-9D514983E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8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71317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3325" y="1718425"/>
            <a:ext cx="300300" cy="194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325" y="1979800"/>
            <a:ext cx="77175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75" y="2894450"/>
            <a:ext cx="77175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38D84B-F341-47DA-8FF2-6925C3BB9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66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202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3225" y="2633125"/>
            <a:ext cx="43200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171750"/>
            <a:ext cx="43200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1E371D1-F152-4DEF-A40A-DC195BBFC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0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40200" y="1143000"/>
            <a:ext cx="7978800" cy="3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tamaran"/>
              <a:buChar char="●"/>
              <a:defRPr sz="13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4381D3E8-C40E-42DF-9385-B6B4CFFF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7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EBCDE79E-DC50-4E72-9CAD-35572B930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8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EBCDE79E-DC50-4E72-9CAD-35572B930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713225" y="2436850"/>
            <a:ext cx="3236400" cy="11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99725" y="2043450"/>
            <a:ext cx="32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AFEDFB8B-455B-44B1-8A69-0D6B4ED1C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5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 and Body 0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713225" y="1090575"/>
            <a:ext cx="38589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713225" y="1648800"/>
            <a:ext cx="3858900" cy="26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BEDA0F8-E09E-4D4A-9543-5A9D51009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="" xmlns:a16="http://schemas.microsoft.com/office/drawing/2014/main" id="{0D36E08C-E244-4CB3-85C6-D50DFE5CA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72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xt">
  <p:cSld name="Table of Con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786050" y="1296900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1786050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2" hasCustomPrompt="1"/>
          </p:nvPr>
        </p:nvSpPr>
        <p:spPr>
          <a:xfrm>
            <a:off x="1021175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3"/>
          </p:nvPr>
        </p:nvSpPr>
        <p:spPr>
          <a:xfrm>
            <a:off x="5712475" y="129705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4"/>
          </p:nvPr>
        </p:nvSpPr>
        <p:spPr>
          <a:xfrm>
            <a:off x="5712475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5" hasCustomPrompt="1"/>
          </p:nvPr>
        </p:nvSpPr>
        <p:spPr>
          <a:xfrm>
            <a:off x="4953200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6"/>
          </p:nvPr>
        </p:nvSpPr>
        <p:spPr>
          <a:xfrm>
            <a:off x="1786050" y="2560225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7"/>
          </p:nvPr>
        </p:nvSpPr>
        <p:spPr>
          <a:xfrm>
            <a:off x="1786050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8" hasCustomPrompt="1"/>
          </p:nvPr>
        </p:nvSpPr>
        <p:spPr>
          <a:xfrm>
            <a:off x="1021175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9"/>
          </p:nvPr>
        </p:nvSpPr>
        <p:spPr>
          <a:xfrm>
            <a:off x="5712475" y="2560375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3"/>
          </p:nvPr>
        </p:nvSpPr>
        <p:spPr>
          <a:xfrm>
            <a:off x="5712475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53200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5"/>
          </p:nvPr>
        </p:nvSpPr>
        <p:spPr>
          <a:xfrm>
            <a:off x="1786050" y="3823700"/>
            <a:ext cx="24351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6"/>
          </p:nvPr>
        </p:nvSpPr>
        <p:spPr>
          <a:xfrm>
            <a:off x="1786050" y="415250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7" hasCustomPrompt="1"/>
          </p:nvPr>
        </p:nvSpPr>
        <p:spPr>
          <a:xfrm>
            <a:off x="1021175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8"/>
          </p:nvPr>
        </p:nvSpPr>
        <p:spPr>
          <a:xfrm>
            <a:off x="5712475" y="382370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9"/>
          </p:nvPr>
        </p:nvSpPr>
        <p:spPr>
          <a:xfrm>
            <a:off x="5712475" y="4152500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0" hasCustomPrompt="1"/>
          </p:nvPr>
        </p:nvSpPr>
        <p:spPr>
          <a:xfrm>
            <a:off x="4953200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21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="" xmlns:a16="http://schemas.microsoft.com/office/drawing/2014/main" id="{AE89F7BB-9F65-482A-9A92-16228689F0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8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740950" y="792450"/>
            <a:ext cx="36621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740950" y="1482475"/>
            <a:ext cx="3662100" cy="13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2740950" y="3555750"/>
            <a:ext cx="36621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B23D46">
                    <a:lumMod val="50000"/>
                  </a:srgbClr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Slidesgo, including icons by Flaticon, and infographics &amp; images by Freepik</a:t>
            </a:r>
            <a:r>
              <a:rPr lang="en" dirty="0">
                <a:solidFill>
                  <a:srgbClr val="FEE0E1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 dirty="0"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D8781F48-3FAE-4D1F-859E-9D514983E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22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71317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3325" y="1718425"/>
            <a:ext cx="300300" cy="194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325" y="1979800"/>
            <a:ext cx="77175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75" y="2894450"/>
            <a:ext cx="77175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79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202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3225" y="2633125"/>
            <a:ext cx="43200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171750"/>
            <a:ext cx="43200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20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40200" y="1143000"/>
            <a:ext cx="7978800" cy="3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tamaran"/>
              <a:buChar char="●"/>
              <a:defRPr sz="13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6818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0050" y="1779700"/>
            <a:ext cx="3753600" cy="2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670300" y="1779700"/>
            <a:ext cx="3753600" cy="2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65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347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SECTION_TITLE_AND_DESCRIPTION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713225" y="1090575"/>
            <a:ext cx="38589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713225" y="1648800"/>
            <a:ext cx="3858900" cy="26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BEDA0F8-E09E-4D4A-9543-5A9D51009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707450" y="1486050"/>
            <a:ext cx="5172900" cy="25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3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158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 rot="10800000">
            <a:off x="-202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992125" y="1927250"/>
            <a:ext cx="4160400" cy="15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8866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713225" y="2436850"/>
            <a:ext cx="3236400" cy="11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99725" y="2043450"/>
            <a:ext cx="32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71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 and Body 0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713225" y="1090575"/>
            <a:ext cx="38589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713225" y="1648800"/>
            <a:ext cx="3858900" cy="26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773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 rot="10800000">
            <a:off x="-202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745250" y="3171975"/>
            <a:ext cx="56535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1745250" y="1778475"/>
            <a:ext cx="5653500" cy="13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7640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 rot="10800000">
            <a:off x="713100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title" hasCustomPrompt="1"/>
          </p:nvPr>
        </p:nvSpPr>
        <p:spPr>
          <a:xfrm>
            <a:off x="713313" y="1810425"/>
            <a:ext cx="7717500" cy="12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713188" y="3106150"/>
            <a:ext cx="77175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209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9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xt">
  <p:cSld name="Table of Con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786050" y="1296900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1786050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2" hasCustomPrompt="1"/>
          </p:nvPr>
        </p:nvSpPr>
        <p:spPr>
          <a:xfrm>
            <a:off x="1021175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3"/>
          </p:nvPr>
        </p:nvSpPr>
        <p:spPr>
          <a:xfrm>
            <a:off x="5712475" y="129705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4"/>
          </p:nvPr>
        </p:nvSpPr>
        <p:spPr>
          <a:xfrm>
            <a:off x="5712475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5" hasCustomPrompt="1"/>
          </p:nvPr>
        </p:nvSpPr>
        <p:spPr>
          <a:xfrm>
            <a:off x="4953200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6"/>
          </p:nvPr>
        </p:nvSpPr>
        <p:spPr>
          <a:xfrm>
            <a:off x="1786050" y="2560225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7"/>
          </p:nvPr>
        </p:nvSpPr>
        <p:spPr>
          <a:xfrm>
            <a:off x="1786050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8" hasCustomPrompt="1"/>
          </p:nvPr>
        </p:nvSpPr>
        <p:spPr>
          <a:xfrm>
            <a:off x="1021175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9"/>
          </p:nvPr>
        </p:nvSpPr>
        <p:spPr>
          <a:xfrm>
            <a:off x="5712475" y="2560375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3"/>
          </p:nvPr>
        </p:nvSpPr>
        <p:spPr>
          <a:xfrm>
            <a:off x="5712475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53200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5"/>
          </p:nvPr>
        </p:nvSpPr>
        <p:spPr>
          <a:xfrm>
            <a:off x="1786050" y="3823700"/>
            <a:ext cx="24351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6"/>
          </p:nvPr>
        </p:nvSpPr>
        <p:spPr>
          <a:xfrm>
            <a:off x="1786050" y="415250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7" hasCustomPrompt="1"/>
          </p:nvPr>
        </p:nvSpPr>
        <p:spPr>
          <a:xfrm>
            <a:off x="1021175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8"/>
          </p:nvPr>
        </p:nvSpPr>
        <p:spPr>
          <a:xfrm>
            <a:off x="5712475" y="382370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9"/>
          </p:nvPr>
        </p:nvSpPr>
        <p:spPr>
          <a:xfrm>
            <a:off x="5712475" y="4152500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0" hasCustomPrompt="1"/>
          </p:nvPr>
        </p:nvSpPr>
        <p:spPr>
          <a:xfrm>
            <a:off x="4953200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21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7918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9700" y="3399250"/>
            <a:ext cx="22860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829700" y="3716275"/>
            <a:ext cx="22860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3429000" y="3399250"/>
            <a:ext cx="22860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3429000" y="3716275"/>
            <a:ext cx="22860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4"/>
          </p:nvPr>
        </p:nvSpPr>
        <p:spPr>
          <a:xfrm>
            <a:off x="6028300" y="3399250"/>
            <a:ext cx="22860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6028300" y="3716275"/>
            <a:ext cx="22860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6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0544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9000" y="2932675"/>
            <a:ext cx="160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839012" y="3279275"/>
            <a:ext cx="16008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2"/>
          </p:nvPr>
        </p:nvSpPr>
        <p:spPr>
          <a:xfrm>
            <a:off x="311700" y="3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3"/>
          </p:nvPr>
        </p:nvSpPr>
        <p:spPr>
          <a:xfrm>
            <a:off x="2812057" y="2932675"/>
            <a:ext cx="160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4"/>
          </p:nvPr>
        </p:nvSpPr>
        <p:spPr>
          <a:xfrm>
            <a:off x="2812063" y="3279275"/>
            <a:ext cx="16008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5"/>
          </p:nvPr>
        </p:nvSpPr>
        <p:spPr>
          <a:xfrm>
            <a:off x="4731138" y="2932675"/>
            <a:ext cx="160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6"/>
          </p:nvPr>
        </p:nvSpPr>
        <p:spPr>
          <a:xfrm>
            <a:off x="4731137" y="3279275"/>
            <a:ext cx="16008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 idx="7"/>
          </p:nvPr>
        </p:nvSpPr>
        <p:spPr>
          <a:xfrm>
            <a:off x="6704195" y="2932675"/>
            <a:ext cx="1600800" cy="3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8"/>
          </p:nvPr>
        </p:nvSpPr>
        <p:spPr>
          <a:xfrm>
            <a:off x="6704188" y="3279275"/>
            <a:ext cx="16008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26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="" xmlns:a16="http://schemas.microsoft.com/office/drawing/2014/main" id="{0D36E08C-E244-4CB3-85C6-D50DFE5CA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 hasCustomPrompt="1"/>
          </p:nvPr>
        </p:nvSpPr>
        <p:spPr>
          <a:xfrm>
            <a:off x="5408038" y="1050119"/>
            <a:ext cx="2775000" cy="7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5408050" y="1798044"/>
            <a:ext cx="2775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2" hasCustomPrompt="1"/>
          </p:nvPr>
        </p:nvSpPr>
        <p:spPr>
          <a:xfrm>
            <a:off x="5418638" y="3182556"/>
            <a:ext cx="2775000" cy="7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3"/>
          </p:nvPr>
        </p:nvSpPr>
        <p:spPr>
          <a:xfrm>
            <a:off x="5418650" y="3930481"/>
            <a:ext cx="2775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4" hasCustomPrompt="1"/>
          </p:nvPr>
        </p:nvSpPr>
        <p:spPr>
          <a:xfrm>
            <a:off x="950350" y="2116344"/>
            <a:ext cx="2775000" cy="7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5"/>
          </p:nvPr>
        </p:nvSpPr>
        <p:spPr>
          <a:xfrm>
            <a:off x="950363" y="2864269"/>
            <a:ext cx="27750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1294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789250" y="3810225"/>
            <a:ext cx="2239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789250" y="4194950"/>
            <a:ext cx="2239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2"/>
          </p:nvPr>
        </p:nvSpPr>
        <p:spPr>
          <a:xfrm>
            <a:off x="3452249" y="3810225"/>
            <a:ext cx="2239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3"/>
          </p:nvPr>
        </p:nvSpPr>
        <p:spPr>
          <a:xfrm>
            <a:off x="3452248" y="4194950"/>
            <a:ext cx="2239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 idx="4"/>
          </p:nvPr>
        </p:nvSpPr>
        <p:spPr>
          <a:xfrm>
            <a:off x="6115250" y="3810225"/>
            <a:ext cx="2239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5"/>
          </p:nvPr>
        </p:nvSpPr>
        <p:spPr>
          <a:xfrm>
            <a:off x="6115248" y="4194950"/>
            <a:ext cx="2239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6"/>
          </p:nvPr>
        </p:nvSpPr>
        <p:spPr>
          <a:xfrm>
            <a:off x="311700" y="3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7"/>
          </p:nvPr>
        </p:nvSpPr>
        <p:spPr>
          <a:xfrm>
            <a:off x="789250" y="1936850"/>
            <a:ext cx="2239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8"/>
          </p:nvPr>
        </p:nvSpPr>
        <p:spPr>
          <a:xfrm>
            <a:off x="789250" y="2321575"/>
            <a:ext cx="2239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9"/>
          </p:nvPr>
        </p:nvSpPr>
        <p:spPr>
          <a:xfrm>
            <a:off x="3452249" y="1936850"/>
            <a:ext cx="2239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3"/>
          </p:nvPr>
        </p:nvSpPr>
        <p:spPr>
          <a:xfrm>
            <a:off x="3452248" y="2321575"/>
            <a:ext cx="2239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14"/>
          </p:nvPr>
        </p:nvSpPr>
        <p:spPr>
          <a:xfrm>
            <a:off x="6115250" y="1936850"/>
            <a:ext cx="2239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5"/>
          </p:nvPr>
        </p:nvSpPr>
        <p:spPr>
          <a:xfrm>
            <a:off x="6115248" y="2321575"/>
            <a:ext cx="2239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4079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Title and Two Columns 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 rot="10800000">
            <a:off x="-1925" y="1718425"/>
            <a:ext cx="42594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19"/>
          <p:cNvSpPr/>
          <p:nvPr/>
        </p:nvSpPr>
        <p:spPr>
          <a:xfrm rot="10800000">
            <a:off x="4884600" y="1718425"/>
            <a:ext cx="42594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417551" y="1979075"/>
            <a:ext cx="2494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"/>
          </p:nvPr>
        </p:nvSpPr>
        <p:spPr>
          <a:xfrm>
            <a:off x="1241150" y="2372675"/>
            <a:ext cx="28470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2"/>
          </p:nvPr>
        </p:nvSpPr>
        <p:spPr>
          <a:xfrm>
            <a:off x="5232249" y="1979075"/>
            <a:ext cx="2494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3"/>
          </p:nvPr>
        </p:nvSpPr>
        <p:spPr>
          <a:xfrm>
            <a:off x="5055975" y="2372675"/>
            <a:ext cx="28470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4"/>
          </p:nvPr>
        </p:nvSpPr>
        <p:spPr>
          <a:xfrm>
            <a:off x="311700" y="3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5417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1">
  <p:cSld name="Title and Body 0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 rot="10800000">
            <a:off x="704100" y="1709300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679350" y="2153200"/>
            <a:ext cx="2253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933075" y="2153200"/>
            <a:ext cx="3352500" cy="1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79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Title and Three Columns 0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03075" y="1219150"/>
            <a:ext cx="20817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903075" y="3653200"/>
            <a:ext cx="2081700" cy="9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3531150" y="1219150"/>
            <a:ext cx="20817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3531150" y="3653200"/>
            <a:ext cx="2081700" cy="9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4"/>
          </p:nvPr>
        </p:nvSpPr>
        <p:spPr>
          <a:xfrm>
            <a:off x="6159225" y="1219150"/>
            <a:ext cx="20817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5"/>
          </p:nvPr>
        </p:nvSpPr>
        <p:spPr>
          <a:xfrm>
            <a:off x="6159225" y="3653200"/>
            <a:ext cx="2081700" cy="9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6"/>
          </p:nvPr>
        </p:nvSpPr>
        <p:spPr>
          <a:xfrm>
            <a:off x="311700" y="3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297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1707450" y="1486050"/>
            <a:ext cx="5172900" cy="25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3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299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2">
  <p:cSld name="Title and Body 0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713225" y="1486050"/>
            <a:ext cx="54990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500">
                <a:solidFill>
                  <a:schemeClr val="hlink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36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780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740950" y="792450"/>
            <a:ext cx="36621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740950" y="1482475"/>
            <a:ext cx="3662100" cy="13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2740950" y="3555750"/>
            <a:ext cx="36621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>
                <a:solidFill>
                  <a:srgbClr val="FEE0E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Slidesgo, including icons by Flaticon, and infographics &amp; images by Freepik. </a:t>
            </a:r>
            <a:endParaRPr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/>
            <a:endParaRPr>
              <a:solidFill>
                <a:srgbClr val="FEE0E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82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xt">
  <p:cSld name="TITLE_AND_BODY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786050" y="1296900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1786050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2" hasCustomPrompt="1"/>
          </p:nvPr>
        </p:nvSpPr>
        <p:spPr>
          <a:xfrm>
            <a:off x="1021175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3"/>
          </p:nvPr>
        </p:nvSpPr>
        <p:spPr>
          <a:xfrm>
            <a:off x="5712475" y="129705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4"/>
          </p:nvPr>
        </p:nvSpPr>
        <p:spPr>
          <a:xfrm>
            <a:off x="5712475" y="162585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5" hasCustomPrompt="1"/>
          </p:nvPr>
        </p:nvSpPr>
        <p:spPr>
          <a:xfrm>
            <a:off x="4953200" y="120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6"/>
          </p:nvPr>
        </p:nvSpPr>
        <p:spPr>
          <a:xfrm>
            <a:off x="1786050" y="2560225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7"/>
          </p:nvPr>
        </p:nvSpPr>
        <p:spPr>
          <a:xfrm>
            <a:off x="1786050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8" hasCustomPrompt="1"/>
          </p:nvPr>
        </p:nvSpPr>
        <p:spPr>
          <a:xfrm>
            <a:off x="1021175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9"/>
          </p:nvPr>
        </p:nvSpPr>
        <p:spPr>
          <a:xfrm>
            <a:off x="5712475" y="2560375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3"/>
          </p:nvPr>
        </p:nvSpPr>
        <p:spPr>
          <a:xfrm>
            <a:off x="5712475" y="2889175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53200" y="2463475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5"/>
          </p:nvPr>
        </p:nvSpPr>
        <p:spPr>
          <a:xfrm>
            <a:off x="1786050" y="3823700"/>
            <a:ext cx="24351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6"/>
          </p:nvPr>
        </p:nvSpPr>
        <p:spPr>
          <a:xfrm>
            <a:off x="1786050" y="4152500"/>
            <a:ext cx="24378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7" hasCustomPrompt="1"/>
          </p:nvPr>
        </p:nvSpPr>
        <p:spPr>
          <a:xfrm>
            <a:off x="1021175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8"/>
          </p:nvPr>
        </p:nvSpPr>
        <p:spPr>
          <a:xfrm>
            <a:off x="5712475" y="3823700"/>
            <a:ext cx="24378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9"/>
          </p:nvPr>
        </p:nvSpPr>
        <p:spPr>
          <a:xfrm>
            <a:off x="5712475" y="4152500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0" hasCustomPrompt="1"/>
          </p:nvPr>
        </p:nvSpPr>
        <p:spPr>
          <a:xfrm>
            <a:off x="4953200" y="37268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21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="" xmlns:a16="http://schemas.microsoft.com/office/drawing/2014/main" id="{AE89F7BB-9F65-482A-9A92-16228689F0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ONE_COLUMN_TEXT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740950" y="792450"/>
            <a:ext cx="36621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740950" y="1482475"/>
            <a:ext cx="3662100" cy="13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2740950" y="3555750"/>
            <a:ext cx="36621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Slidesgo, including icons by Flaticon, and infographics &amp; images by Freepik</a:t>
            </a:r>
            <a:r>
              <a:rPr lang="en" dirty="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dirty="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D8781F48-3FAE-4D1F-859E-9D514983E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71317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3325" y="1718425"/>
            <a:ext cx="300300" cy="194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325" y="1979800"/>
            <a:ext cx="77175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75" y="2894450"/>
            <a:ext cx="77175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A38D84B-F341-47DA-8FF2-6925C3BB9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1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2025" y="1718425"/>
            <a:ext cx="8439900" cy="1942200"/>
          </a:xfrm>
          <a:prstGeom prst="rect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3225" y="2633125"/>
            <a:ext cx="43200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171750"/>
            <a:ext cx="43200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1E371D1-F152-4DEF-A40A-DC195BBFC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9" r:id="rId5"/>
    <p:sldLayoutId id="2147483660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96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20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7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‹#›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24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E070735-E65F-4940-BFB3-A488CE293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4793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B2FC53-F8DA-4F69-8CA2-D1BDE8E5F3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77374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90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6.wdp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microsoft.com/office/2007/relationships/hdphoto" Target="../media/hdphoto6.wdp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microsoft.com/office/2007/relationships/hdphoto" Target="../media/hdphoto6.wdp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microsoft.com/office/2007/relationships/hdphoto" Target="../media/hdphoto6.wdp"/><Relationship Id="rId9" Type="http://schemas.openxmlformats.org/officeDocument/2006/relationships/image" Target="../media/image5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microsoft.com/office/2007/relationships/hdphoto" Target="../media/hdphoto6.wdp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microsoft.com/office/2007/relationships/hdphoto" Target="../media/hdphoto6.wdp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microsoft.com/office/2007/relationships/hdphoto" Target="../media/hdphoto6.wdp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microsoft.com/office/2007/relationships/hdphoto" Target="../media/hdphoto6.wdp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16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microsoft.com/office/2007/relationships/hdphoto" Target="../media/hdphoto6.wdp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3" Type="http://schemas.openxmlformats.org/officeDocument/2006/relationships/image" Target="../media/image16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microsoft.com/office/2007/relationships/hdphoto" Target="../media/hdphoto6.wdp"/><Relationship Id="rId9" Type="http://schemas.openxmlformats.org/officeDocument/2006/relationships/image" Target="../media/image9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mailto:cwstsai@ntu.edu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97.jpg"/><Relationship Id="rId10" Type="http://schemas.openxmlformats.org/officeDocument/2006/relationships/image" Target="../media/image5.png"/><Relationship Id="rId4" Type="http://schemas.microsoft.com/office/2007/relationships/hdphoto" Target="../media/hdphoto6.wdp"/><Relationship Id="rId9" Type="http://schemas.openxmlformats.org/officeDocument/2006/relationships/image" Target="../media/image4.png"/><Relationship Id="rId1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4.png"/><Relationship Id="rId3" Type="http://schemas.openxmlformats.org/officeDocument/2006/relationships/image" Target="../media/image8.png"/><Relationship Id="rId7" Type="http://schemas.openxmlformats.org/officeDocument/2006/relationships/image" Target="../media/image101.png"/><Relationship Id="rId12" Type="http://schemas.microsoft.com/office/2007/relationships/hdphoto" Target="../media/hdphoto1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3.png"/><Relationship Id="rId5" Type="http://schemas.openxmlformats.org/officeDocument/2006/relationships/image" Target="../media/image99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103.png"/><Relationship Id="rId1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microsoft.com/office/2007/relationships/hdphoto" Target="../media/hdphoto6.wdp"/><Relationship Id="rId9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CAF8F5-04ED-4DE3-8A36-787CE7FA42F8}"/>
              </a:ext>
            </a:extLst>
          </p:cNvPr>
          <p:cNvSpPr/>
          <p:nvPr/>
        </p:nvSpPr>
        <p:spPr>
          <a:xfrm>
            <a:off x="1" y="-31806"/>
            <a:ext cx="5971430" cy="15375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1081924" y="1708298"/>
            <a:ext cx="7717500" cy="1949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Spatiotemporal Analysis of </a:t>
            </a:r>
            <a:br>
              <a:rPr lang="en-US" sz="2800" dirty="0">
                <a:solidFill>
                  <a:schemeClr val="dk1"/>
                </a:solidFill>
              </a:rPr>
            </a:br>
            <a:r>
              <a:rPr lang="en-US" sz="2800" dirty="0">
                <a:solidFill>
                  <a:schemeClr val="dk1"/>
                </a:solidFill>
              </a:rPr>
              <a:t>the Causes and Effects of Wildfire </a:t>
            </a:r>
            <a:br>
              <a:rPr lang="en-US" sz="2800" dirty="0">
                <a:solidFill>
                  <a:schemeClr val="dk1"/>
                </a:solidFill>
              </a:rPr>
            </a:br>
            <a:r>
              <a:rPr lang="en-US" sz="2800" dirty="0">
                <a:solidFill>
                  <a:schemeClr val="dk1"/>
                </a:solidFill>
              </a:rPr>
              <a:t>by</a:t>
            </a:r>
            <a:r>
              <a:rPr lang="zh-TW" altLang="en-US" sz="2800" dirty="0">
                <a:solidFill>
                  <a:schemeClr val="dk1"/>
                </a:solidFill>
              </a:rPr>
              <a:t> </a:t>
            </a:r>
            <a:r>
              <a:rPr lang="en-US" altLang="zh-TW" sz="2800" dirty="0">
                <a:solidFill>
                  <a:schemeClr val="dk1"/>
                </a:solidFill>
              </a:rPr>
              <a:t>Satellite</a:t>
            </a:r>
            <a:r>
              <a:rPr lang="en-US" sz="2800" dirty="0">
                <a:solidFill>
                  <a:schemeClr val="dk1"/>
                </a:solidFill>
              </a:rPr>
              <a:t> Imagery and in situ Data: </a:t>
            </a:r>
            <a:br>
              <a:rPr lang="en-US" sz="2800" dirty="0">
                <a:solidFill>
                  <a:schemeClr val="dk1"/>
                </a:solidFill>
              </a:rPr>
            </a:br>
            <a:r>
              <a:rPr lang="en-US" sz="2800" dirty="0">
                <a:solidFill>
                  <a:schemeClr val="dk1"/>
                </a:solidFill>
              </a:rPr>
              <a:t>Case studies of Taiwan and California, USA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1027814" y="3756822"/>
            <a:ext cx="7403399" cy="632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Date: 2022/05/24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j-lt"/>
              </a:rPr>
              <a:t>Yu-Jen</a:t>
            </a:r>
            <a:r>
              <a:rPr lang="en-US" dirty="0">
                <a:latin typeface="+mj-lt"/>
              </a:rPr>
              <a:t> Tung</a:t>
            </a:r>
            <a:r>
              <a:rPr lang="en-US" baseline="30000" dirty="0">
                <a:latin typeface="+mj-lt"/>
              </a:rPr>
              <a:t>1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and </a:t>
            </a:r>
            <a:r>
              <a:rPr lang="fi-FI" dirty="0">
                <a:latin typeface="+mj-lt"/>
              </a:rPr>
              <a:t>Christina W. Tsai</a:t>
            </a:r>
            <a:r>
              <a:rPr lang="fi-FI" baseline="30000" dirty="0">
                <a:latin typeface="+mj-lt"/>
              </a:rPr>
              <a:t>2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="" xmlns:a16="http://schemas.microsoft.com/office/drawing/2014/main" id="{12FA9783-AEFF-4E6E-8628-470DC7007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30" y="64984"/>
            <a:ext cx="1464194" cy="691444"/>
          </a:xfrm>
          <a:prstGeom prst="rect">
            <a:avLst/>
          </a:prstGeom>
        </p:spPr>
      </p:pic>
      <p:pic>
        <p:nvPicPr>
          <p:cNvPr id="5" name="圖片 3">
            <a:extLst>
              <a:ext uri="{FF2B5EF4-FFF2-40B4-BE49-F238E27FC236}">
                <a16:creationId xmlns="" xmlns:a16="http://schemas.microsoft.com/office/drawing/2014/main" id="{490C29F3-7214-4596-886F-BD5289601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" y="25174"/>
            <a:ext cx="2798617" cy="7392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2" y="756428"/>
            <a:ext cx="2608690" cy="6796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34" y="804241"/>
            <a:ext cx="480192" cy="63966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27814" y="4389119"/>
            <a:ext cx="709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aseline="300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xo"/>
                <a:sym typeface="Exo"/>
              </a:rPr>
              <a:t>1</a:t>
            </a:r>
            <a:r>
              <a:rPr lang="en-US" altLang="zh-TW" sz="12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xo"/>
                <a:sym typeface="Exo"/>
              </a:rPr>
              <a:t> Research Assistant, Department of Civil Engineering, National Taiwan University, Taiwan</a:t>
            </a:r>
            <a:endParaRPr lang="zh-TW" altLang="zh-TW" sz="12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Exo"/>
              <a:sym typeface="Exo"/>
            </a:endParaRPr>
          </a:p>
          <a:p>
            <a:r>
              <a:rPr lang="en-US" altLang="zh-TW" sz="1200" baseline="300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xo"/>
                <a:sym typeface="Exo"/>
              </a:rPr>
              <a:t>2</a:t>
            </a:r>
            <a:r>
              <a:rPr lang="en-US" altLang="zh-TW" sz="12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xo"/>
                <a:sym typeface="Exo"/>
              </a:rPr>
              <a:t> Distinguished Professor, Department of Civil Engineering, National Taiwan University, Taiwan</a:t>
            </a:r>
            <a:endParaRPr lang="zh-TW" altLang="zh-TW" sz="12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Exo"/>
              <a:sym typeface="Exo"/>
            </a:endParaRPr>
          </a:p>
          <a:p>
            <a:r>
              <a:rPr lang="de-DE" altLang="zh-TW" sz="12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xo"/>
                <a:sym typeface="Exo"/>
              </a:rPr>
              <a:t>E-mail: r09521307@ntu.edu.tw, cwstsai@ntu.edu</a:t>
            </a:r>
            <a:endParaRPr lang="zh-TW" altLang="en-US" sz="12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Exo"/>
              <a:sym typeface="Exo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420432" y="94488"/>
            <a:ext cx="632435" cy="632435"/>
            <a:chOff x="12994481" y="19258756"/>
            <a:chExt cx="4286250" cy="4286250"/>
          </a:xfrm>
        </p:grpSpPr>
        <p:grpSp>
          <p:nvGrpSpPr>
            <p:cNvPr id="12" name="群組 11"/>
            <p:cNvGrpSpPr/>
            <p:nvPr/>
          </p:nvGrpSpPr>
          <p:grpSpPr>
            <a:xfrm>
              <a:off x="12994481" y="19258756"/>
              <a:ext cx="4286250" cy="4286250"/>
              <a:chOff x="12994481" y="19258756"/>
              <a:chExt cx="4286250" cy="4286250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4481" y="19258756"/>
                <a:ext cx="4286250" cy="4286250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14725650" y="20986749"/>
                <a:ext cx="831851" cy="831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3" name="圖片 4">
              <a:extLst>
                <a:ext uri="{FF2B5EF4-FFF2-40B4-BE49-F238E27FC236}">
                  <a16:creationId xmlns="" xmlns:a16="http://schemas.microsoft.com/office/drawing/2014/main" id="{12FA9783-AEFF-4E6E-8628-470DC7007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098" y="21224872"/>
              <a:ext cx="753014" cy="35560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subTitle" idx="1"/>
          </p:nvPr>
        </p:nvSpPr>
        <p:spPr>
          <a:xfrm>
            <a:off x="713225" y="1090575"/>
            <a:ext cx="38589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p44"/>
          <p:cNvSpPr txBox="1">
            <a:spLocks noGrp="1"/>
          </p:cNvSpPr>
          <p:nvPr>
            <p:ph type="body" idx="2"/>
          </p:nvPr>
        </p:nvSpPr>
        <p:spPr>
          <a:xfrm>
            <a:off x="713225" y="1648800"/>
            <a:ext cx="3654114" cy="26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23850">
              <a:buSzPts val="1500"/>
            </a:pPr>
            <a:r>
              <a:rPr lang="en-US" dirty="0"/>
              <a:t>A data-driven technique:</a:t>
            </a:r>
            <a:br>
              <a:rPr lang="en-US" dirty="0"/>
            </a:br>
            <a:r>
              <a:rPr lang="en-US" dirty="0"/>
              <a:t>the basis functions are derived from the signal itself</a:t>
            </a:r>
          </a:p>
          <a:p>
            <a:pPr lvl="0" indent="-323850">
              <a:buSzPts val="1500"/>
            </a:pPr>
            <a:r>
              <a:rPr lang="en-US" dirty="0"/>
              <a:t>Analyzing data from </a:t>
            </a:r>
            <a:r>
              <a:rPr lang="en-US" b="1" u="sng" dirty="0">
                <a:solidFill>
                  <a:srgbClr val="FFC000"/>
                </a:solidFill>
              </a:rPr>
              <a:t>nonstationary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C000"/>
                </a:solidFill>
              </a:rPr>
              <a:t>nonlinear</a:t>
            </a:r>
            <a:r>
              <a:rPr lang="en-US" dirty="0"/>
              <a:t> processes</a:t>
            </a:r>
          </a:p>
          <a:p>
            <a:pPr lvl="0" indent="-323850">
              <a:buSzPts val="1500"/>
            </a:pPr>
            <a:r>
              <a:rPr lang="en-US" dirty="0"/>
              <a:t>A local and adaptive method</a:t>
            </a:r>
          </a:p>
          <a:p>
            <a:pPr lvl="0" indent="-323850">
              <a:buSzPts val="1500"/>
            </a:pPr>
            <a:r>
              <a:rPr lang="en-US" dirty="0"/>
              <a:t>Instantaneous frequency</a:t>
            </a:r>
          </a:p>
          <a:p>
            <a:pPr lvl="0" indent="-323850">
              <a:buSzPts val="1500"/>
            </a:pPr>
            <a:r>
              <a:rPr lang="en-US" dirty="0"/>
              <a:t>Intrinsic mode functions (IMFs)</a:t>
            </a:r>
          </a:p>
        </p:txBody>
      </p:sp>
      <p:sp>
        <p:nvSpPr>
          <p:cNvPr id="432" name="Google Shape;432;p44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Empirical mode decomposition (EMD)</a:t>
            </a:r>
            <a:endParaRPr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A2C6507F-988F-4926-8B2C-8997A3D98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59238" y="4778375"/>
            <a:ext cx="2743200" cy="365125"/>
          </a:xfrm>
        </p:spPr>
        <p:txBody>
          <a:bodyPr/>
          <a:lstStyle/>
          <a:p>
            <a:fld id="{52B2FC53-F8DA-4F69-8CA2-D1BDE8E5F38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85" name="Google Shape;248;p34">
            <a:extLst>
              <a:ext uri="{FF2B5EF4-FFF2-40B4-BE49-F238E27FC236}">
                <a16:creationId xmlns="" xmlns:a16="http://schemas.microsoft.com/office/drawing/2014/main" id="{E446234A-6A6F-4895-B243-8E4018F60DBF}"/>
              </a:ext>
            </a:extLst>
          </p:cNvPr>
          <p:cNvSpPr/>
          <p:nvPr/>
        </p:nvSpPr>
        <p:spPr>
          <a:xfrm>
            <a:off x="7599703" y="1648800"/>
            <a:ext cx="1502735" cy="1023000"/>
          </a:xfrm>
          <a:prstGeom prst="rect">
            <a:avLst/>
          </a:prstGeom>
          <a:solidFill>
            <a:srgbClr val="B23D46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249;p34">
            <a:extLst>
              <a:ext uri="{FF2B5EF4-FFF2-40B4-BE49-F238E27FC236}">
                <a16:creationId xmlns="" xmlns:a16="http://schemas.microsoft.com/office/drawing/2014/main" id="{EE5DD006-8DB1-4CF7-88E6-E07DC0596C60}"/>
              </a:ext>
            </a:extLst>
          </p:cNvPr>
          <p:cNvSpPr/>
          <p:nvPr/>
        </p:nvSpPr>
        <p:spPr>
          <a:xfrm>
            <a:off x="5962289" y="4025400"/>
            <a:ext cx="1545199" cy="1023000"/>
          </a:xfrm>
          <a:prstGeom prst="rect">
            <a:avLst/>
          </a:prstGeom>
          <a:solidFill>
            <a:srgbClr val="B23D46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251;p34">
            <a:extLst>
              <a:ext uri="{FF2B5EF4-FFF2-40B4-BE49-F238E27FC236}">
                <a16:creationId xmlns="" xmlns:a16="http://schemas.microsoft.com/office/drawing/2014/main" id="{D87CAF50-7ACC-467B-A195-F0945395F235}"/>
              </a:ext>
            </a:extLst>
          </p:cNvPr>
          <p:cNvSpPr/>
          <p:nvPr/>
        </p:nvSpPr>
        <p:spPr>
          <a:xfrm>
            <a:off x="4371577" y="1648800"/>
            <a:ext cx="1502735" cy="1023000"/>
          </a:xfrm>
          <a:prstGeom prst="rect">
            <a:avLst/>
          </a:prstGeom>
          <a:solidFill>
            <a:srgbClr val="B23D46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252;p34">
            <a:extLst>
              <a:ext uri="{FF2B5EF4-FFF2-40B4-BE49-F238E27FC236}">
                <a16:creationId xmlns="" xmlns:a16="http://schemas.microsoft.com/office/drawing/2014/main" id="{4F2704D3-862B-42E9-B737-0E44AE779451}"/>
              </a:ext>
            </a:extLst>
          </p:cNvPr>
          <p:cNvCxnSpPr>
            <a:cxnSpLocks/>
          </p:cNvCxnSpPr>
          <p:nvPr/>
        </p:nvCxnSpPr>
        <p:spPr>
          <a:xfrm>
            <a:off x="5154369" y="3342738"/>
            <a:ext cx="3948069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253;p34">
            <a:extLst>
              <a:ext uri="{FF2B5EF4-FFF2-40B4-BE49-F238E27FC236}">
                <a16:creationId xmlns="" xmlns:a16="http://schemas.microsoft.com/office/drawing/2014/main" id="{78559B86-13F9-4338-8D5A-40EC0D0150F3}"/>
              </a:ext>
            </a:extLst>
          </p:cNvPr>
          <p:cNvSpPr txBox="1">
            <a:spLocks/>
          </p:cNvSpPr>
          <p:nvPr/>
        </p:nvSpPr>
        <p:spPr>
          <a:xfrm>
            <a:off x="5874312" y="4086283"/>
            <a:ext cx="1691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dirty="0"/>
              <a:t>Multi-dimensional EEMD </a:t>
            </a:r>
          </a:p>
          <a:p>
            <a:pPr marL="0" indent="0" algn="ctr">
              <a:lnSpc>
                <a:spcPct val="100000"/>
              </a:lnSpc>
              <a:buFont typeface="Exo"/>
              <a:buNone/>
            </a:pPr>
            <a:r>
              <a:rPr lang="en-US" sz="1000" dirty="0"/>
              <a:t>Wu and Huang</a:t>
            </a:r>
          </a:p>
        </p:txBody>
      </p:sp>
      <p:sp>
        <p:nvSpPr>
          <p:cNvPr id="92" name="Google Shape;255;p34">
            <a:extLst>
              <a:ext uri="{FF2B5EF4-FFF2-40B4-BE49-F238E27FC236}">
                <a16:creationId xmlns="" xmlns:a16="http://schemas.microsoft.com/office/drawing/2014/main" id="{35C9F76F-BB09-48DA-8452-900C026B2AF6}"/>
              </a:ext>
            </a:extLst>
          </p:cNvPr>
          <p:cNvSpPr txBox="1">
            <a:spLocks/>
          </p:cNvSpPr>
          <p:nvPr/>
        </p:nvSpPr>
        <p:spPr>
          <a:xfrm>
            <a:off x="4277400" y="1723494"/>
            <a:ext cx="16917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 algn="ctr">
              <a:lnSpc>
                <a:spcPct val="100000"/>
              </a:lnSpc>
              <a:buFont typeface="Exo"/>
              <a:buNone/>
            </a:pPr>
            <a:r>
              <a:rPr lang="en-US" altLang="zh-TW" sz="1500" dirty="0"/>
              <a:t>EMD</a:t>
            </a:r>
          </a:p>
          <a:p>
            <a:pPr marL="0" indent="0" algn="ctr">
              <a:lnSpc>
                <a:spcPct val="100000"/>
              </a:lnSpc>
              <a:buFont typeface="Exo"/>
              <a:buNone/>
            </a:pPr>
            <a:r>
              <a:rPr lang="en-US" altLang="zh-TW" sz="1000" dirty="0"/>
              <a:t>Huang et al.</a:t>
            </a:r>
            <a:endParaRPr lang="en-US" sz="1000" dirty="0"/>
          </a:p>
        </p:txBody>
      </p:sp>
      <p:sp>
        <p:nvSpPr>
          <p:cNvPr id="93" name="Google Shape;256;p34">
            <a:extLst>
              <a:ext uri="{FF2B5EF4-FFF2-40B4-BE49-F238E27FC236}">
                <a16:creationId xmlns="" xmlns:a16="http://schemas.microsoft.com/office/drawing/2014/main" id="{D51B9CAB-E8DD-4D0D-AF0A-9828126EEB0F}"/>
              </a:ext>
            </a:extLst>
          </p:cNvPr>
          <p:cNvSpPr txBox="1">
            <a:spLocks/>
          </p:cNvSpPr>
          <p:nvPr/>
        </p:nvSpPr>
        <p:spPr>
          <a:xfrm>
            <a:off x="7507488" y="1721394"/>
            <a:ext cx="16959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dirty="0"/>
              <a:t>Complementary Ensemble EMD</a:t>
            </a: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Yeh et al.</a:t>
            </a:r>
          </a:p>
        </p:txBody>
      </p:sp>
      <p:grpSp>
        <p:nvGrpSpPr>
          <p:cNvPr id="111" name="群組 110">
            <a:extLst>
              <a:ext uri="{FF2B5EF4-FFF2-40B4-BE49-F238E27FC236}">
                <a16:creationId xmlns="" xmlns:a16="http://schemas.microsoft.com/office/drawing/2014/main" id="{E32A2DEC-FE79-4021-8667-A328A9120B48}"/>
              </a:ext>
            </a:extLst>
          </p:cNvPr>
          <p:cNvGrpSpPr/>
          <p:nvPr/>
        </p:nvGrpSpPr>
        <p:grpSpPr>
          <a:xfrm>
            <a:off x="6168912" y="2793200"/>
            <a:ext cx="1102500" cy="1102500"/>
            <a:chOff x="5969100" y="2793200"/>
            <a:chExt cx="1102500" cy="1102500"/>
          </a:xfrm>
        </p:grpSpPr>
        <p:grpSp>
          <p:nvGrpSpPr>
            <p:cNvPr id="97" name="Google Shape;260;p34">
              <a:extLst>
                <a:ext uri="{FF2B5EF4-FFF2-40B4-BE49-F238E27FC236}">
                  <a16:creationId xmlns="" xmlns:a16="http://schemas.microsoft.com/office/drawing/2014/main" id="{1A064391-6AD4-4D10-BA6F-7AA40C84C520}"/>
                </a:ext>
              </a:extLst>
            </p:cNvPr>
            <p:cNvGrpSpPr/>
            <p:nvPr/>
          </p:nvGrpSpPr>
          <p:grpSpPr>
            <a:xfrm>
              <a:off x="5969100" y="2793200"/>
              <a:ext cx="1102500" cy="1102500"/>
              <a:chOff x="2896963" y="2352275"/>
              <a:chExt cx="1102500" cy="1102500"/>
            </a:xfrm>
          </p:grpSpPr>
          <p:sp>
            <p:nvSpPr>
              <p:cNvPr id="98" name="Google Shape;261;p34">
                <a:extLst>
                  <a:ext uri="{FF2B5EF4-FFF2-40B4-BE49-F238E27FC236}">
                    <a16:creationId xmlns="" xmlns:a16="http://schemas.microsoft.com/office/drawing/2014/main" id="{1EEFC12B-A18F-4EDE-904E-2694155B50B4}"/>
                  </a:ext>
                </a:extLst>
              </p:cNvPr>
              <p:cNvSpPr/>
              <p:nvPr/>
            </p:nvSpPr>
            <p:spPr>
              <a:xfrm>
                <a:off x="2896963" y="2352275"/>
                <a:ext cx="1102500" cy="1102500"/>
              </a:xfrm>
              <a:prstGeom prst="ellipse">
                <a:avLst/>
              </a:prstGeom>
              <a:solidFill>
                <a:srgbClr val="B23D46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62;p34">
                <a:extLst>
                  <a:ext uri="{FF2B5EF4-FFF2-40B4-BE49-F238E27FC236}">
                    <a16:creationId xmlns="" xmlns:a16="http://schemas.microsoft.com/office/drawing/2014/main" id="{F2AF7DF9-6D8F-4319-B1F3-EF1E98B247EF}"/>
                  </a:ext>
                </a:extLst>
              </p:cNvPr>
              <p:cNvSpPr/>
              <p:nvPr/>
            </p:nvSpPr>
            <p:spPr>
              <a:xfrm>
                <a:off x="3098863" y="2567595"/>
                <a:ext cx="698700" cy="698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6" name="Google Shape;270;p34">
              <a:extLst>
                <a:ext uri="{FF2B5EF4-FFF2-40B4-BE49-F238E27FC236}">
                  <a16:creationId xmlns="" xmlns:a16="http://schemas.microsoft.com/office/drawing/2014/main" id="{00FFD60E-A041-4E6C-B9E7-D4966C6A950E}"/>
                </a:ext>
              </a:extLst>
            </p:cNvPr>
            <p:cNvSpPr txBox="1">
              <a:spLocks/>
            </p:cNvSpPr>
            <p:nvPr/>
          </p:nvSpPr>
          <p:spPr>
            <a:xfrm>
              <a:off x="6171000" y="3143650"/>
              <a:ext cx="69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6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9pPr>
            </a:lstStyle>
            <a:p>
              <a:r>
                <a:rPr lang="en-US" altLang="zh-TW" sz="1500" dirty="0"/>
                <a:t>2009</a:t>
              </a:r>
              <a:endParaRPr lang="en-US" sz="1500" dirty="0"/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="" xmlns:a16="http://schemas.microsoft.com/office/drawing/2014/main" id="{59C1E0D9-A0B4-4FCD-8D97-4C6C978C92F2}"/>
              </a:ext>
            </a:extLst>
          </p:cNvPr>
          <p:cNvGrpSpPr/>
          <p:nvPr/>
        </p:nvGrpSpPr>
        <p:grpSpPr>
          <a:xfrm>
            <a:off x="7804188" y="2778050"/>
            <a:ext cx="1102500" cy="1102500"/>
            <a:chOff x="7845750" y="2778050"/>
            <a:chExt cx="1102500" cy="1102500"/>
          </a:xfrm>
        </p:grpSpPr>
        <p:grpSp>
          <p:nvGrpSpPr>
            <p:cNvPr id="100" name="Google Shape;263;p34">
              <a:extLst>
                <a:ext uri="{FF2B5EF4-FFF2-40B4-BE49-F238E27FC236}">
                  <a16:creationId xmlns="" xmlns:a16="http://schemas.microsoft.com/office/drawing/2014/main" id="{5D8224F6-5A37-4A38-A7E5-5EF965EE73D6}"/>
                </a:ext>
              </a:extLst>
            </p:cNvPr>
            <p:cNvGrpSpPr/>
            <p:nvPr/>
          </p:nvGrpSpPr>
          <p:grpSpPr>
            <a:xfrm>
              <a:off x="7845750" y="2778050"/>
              <a:ext cx="1102500" cy="1102500"/>
              <a:chOff x="4938748" y="2352275"/>
              <a:chExt cx="1102500" cy="1102500"/>
            </a:xfrm>
          </p:grpSpPr>
          <p:sp>
            <p:nvSpPr>
              <p:cNvPr id="101" name="Google Shape;264;p34">
                <a:extLst>
                  <a:ext uri="{FF2B5EF4-FFF2-40B4-BE49-F238E27FC236}">
                    <a16:creationId xmlns="" xmlns:a16="http://schemas.microsoft.com/office/drawing/2014/main" id="{9F8167F1-F00E-457D-86D7-353D8BF424E8}"/>
                  </a:ext>
                </a:extLst>
              </p:cNvPr>
              <p:cNvSpPr/>
              <p:nvPr/>
            </p:nvSpPr>
            <p:spPr>
              <a:xfrm>
                <a:off x="4938748" y="2352275"/>
                <a:ext cx="1102500" cy="1102500"/>
              </a:xfrm>
              <a:prstGeom prst="ellipse">
                <a:avLst/>
              </a:prstGeom>
              <a:solidFill>
                <a:srgbClr val="B23D46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65;p34">
                <a:extLst>
                  <a:ext uri="{FF2B5EF4-FFF2-40B4-BE49-F238E27FC236}">
                    <a16:creationId xmlns="" xmlns:a16="http://schemas.microsoft.com/office/drawing/2014/main" id="{AC6BE71D-FCA4-42FE-A584-9643D57AEED8}"/>
                  </a:ext>
                </a:extLst>
              </p:cNvPr>
              <p:cNvSpPr/>
              <p:nvPr/>
            </p:nvSpPr>
            <p:spPr>
              <a:xfrm>
                <a:off x="5140648" y="2554319"/>
                <a:ext cx="698700" cy="698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" name="Google Shape;271;p34">
              <a:extLst>
                <a:ext uri="{FF2B5EF4-FFF2-40B4-BE49-F238E27FC236}">
                  <a16:creationId xmlns="" xmlns:a16="http://schemas.microsoft.com/office/drawing/2014/main" id="{30083A07-535B-41F4-B6AF-DE0980C52209}"/>
                </a:ext>
              </a:extLst>
            </p:cNvPr>
            <p:cNvSpPr txBox="1">
              <a:spLocks/>
            </p:cNvSpPr>
            <p:nvPr/>
          </p:nvSpPr>
          <p:spPr>
            <a:xfrm>
              <a:off x="8047650" y="3128500"/>
              <a:ext cx="69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6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9pPr>
            </a:lstStyle>
            <a:p>
              <a:r>
                <a:rPr lang="en-US" altLang="zh-TW" sz="1500" dirty="0"/>
                <a:t>2010</a:t>
              </a:r>
              <a:endParaRPr lang="en-US" sz="1500" dirty="0"/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="" xmlns:a16="http://schemas.microsoft.com/office/drawing/2014/main" id="{F0BA24C2-7DE7-487B-8D50-E3B1A9FDB170}"/>
              </a:ext>
            </a:extLst>
          </p:cNvPr>
          <p:cNvGrpSpPr/>
          <p:nvPr/>
        </p:nvGrpSpPr>
        <p:grpSpPr>
          <a:xfrm>
            <a:off x="4533635" y="2791475"/>
            <a:ext cx="1102500" cy="1102500"/>
            <a:chOff x="4575197" y="2791475"/>
            <a:chExt cx="1102500" cy="1102500"/>
          </a:xfrm>
        </p:grpSpPr>
        <p:grpSp>
          <p:nvGrpSpPr>
            <p:cNvPr id="94" name="Google Shape;257;p34">
              <a:extLst>
                <a:ext uri="{FF2B5EF4-FFF2-40B4-BE49-F238E27FC236}">
                  <a16:creationId xmlns="" xmlns:a16="http://schemas.microsoft.com/office/drawing/2014/main" id="{CA9F159B-7FEF-494C-944A-01BA022ACA2D}"/>
                </a:ext>
              </a:extLst>
            </p:cNvPr>
            <p:cNvGrpSpPr/>
            <p:nvPr/>
          </p:nvGrpSpPr>
          <p:grpSpPr>
            <a:xfrm>
              <a:off x="4575197" y="2791475"/>
              <a:ext cx="1102500" cy="1102500"/>
              <a:chOff x="984191" y="2365700"/>
              <a:chExt cx="1102500" cy="1102500"/>
            </a:xfrm>
          </p:grpSpPr>
          <p:sp>
            <p:nvSpPr>
              <p:cNvPr id="95" name="Google Shape;258;p34">
                <a:extLst>
                  <a:ext uri="{FF2B5EF4-FFF2-40B4-BE49-F238E27FC236}">
                    <a16:creationId xmlns="" xmlns:a16="http://schemas.microsoft.com/office/drawing/2014/main" id="{260DD2BA-19BE-4027-9988-D85D44346733}"/>
                  </a:ext>
                </a:extLst>
              </p:cNvPr>
              <p:cNvSpPr/>
              <p:nvPr/>
            </p:nvSpPr>
            <p:spPr>
              <a:xfrm>
                <a:off x="984191" y="2365700"/>
                <a:ext cx="1102500" cy="1102500"/>
              </a:xfrm>
              <a:prstGeom prst="ellipse">
                <a:avLst/>
              </a:prstGeom>
              <a:solidFill>
                <a:srgbClr val="B23D46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59;p34">
                <a:extLst>
                  <a:ext uri="{FF2B5EF4-FFF2-40B4-BE49-F238E27FC236}">
                    <a16:creationId xmlns="" xmlns:a16="http://schemas.microsoft.com/office/drawing/2014/main" id="{FEACA431-08BE-4842-9BB1-EAC175D401EE}"/>
                  </a:ext>
                </a:extLst>
              </p:cNvPr>
              <p:cNvSpPr/>
              <p:nvPr/>
            </p:nvSpPr>
            <p:spPr>
              <a:xfrm>
                <a:off x="1186091" y="2567594"/>
                <a:ext cx="698700" cy="698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273;p34">
              <a:extLst>
                <a:ext uri="{FF2B5EF4-FFF2-40B4-BE49-F238E27FC236}">
                  <a16:creationId xmlns="" xmlns:a16="http://schemas.microsoft.com/office/drawing/2014/main" id="{1A2200CC-9F31-4E21-95CB-7EE6C880EE20}"/>
                </a:ext>
              </a:extLst>
            </p:cNvPr>
            <p:cNvSpPr txBox="1">
              <a:spLocks/>
            </p:cNvSpPr>
            <p:nvPr/>
          </p:nvSpPr>
          <p:spPr>
            <a:xfrm>
              <a:off x="4777097" y="3132500"/>
              <a:ext cx="69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6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iro"/>
                <a:buNone/>
                <a:defRPr sz="2800" b="1" i="0" u="none" strike="noStrike" cap="none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defRPr>
              </a:lvl9pPr>
            </a:lstStyle>
            <a:p>
              <a:r>
                <a:rPr lang="en-US" altLang="zh-TW" sz="1500" dirty="0"/>
                <a:t>1998</a:t>
              </a:r>
              <a:endParaRPr lang="en-US" sz="1500" dirty="0"/>
            </a:p>
          </p:txBody>
        </p:sp>
      </p:grpSp>
      <p:sp>
        <p:nvSpPr>
          <p:cNvPr id="116" name="Google Shape;249;p34">
            <a:extLst>
              <a:ext uri="{FF2B5EF4-FFF2-40B4-BE49-F238E27FC236}">
                <a16:creationId xmlns="" xmlns:a16="http://schemas.microsoft.com/office/drawing/2014/main" id="{F6DBF6F4-B528-4B83-93D0-E17F7FAEA77F}"/>
              </a:ext>
            </a:extLst>
          </p:cNvPr>
          <p:cNvSpPr/>
          <p:nvPr/>
        </p:nvSpPr>
        <p:spPr>
          <a:xfrm>
            <a:off x="5962289" y="1657418"/>
            <a:ext cx="1545199" cy="1023000"/>
          </a:xfrm>
          <a:prstGeom prst="rect">
            <a:avLst/>
          </a:prstGeom>
          <a:solidFill>
            <a:srgbClr val="B23D46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253;p34">
            <a:extLst>
              <a:ext uri="{FF2B5EF4-FFF2-40B4-BE49-F238E27FC236}">
                <a16:creationId xmlns="" xmlns:a16="http://schemas.microsoft.com/office/drawing/2014/main" id="{51F7E027-891E-4146-83C8-51EE0385853E}"/>
              </a:ext>
            </a:extLst>
          </p:cNvPr>
          <p:cNvSpPr txBox="1">
            <a:spLocks/>
          </p:cNvSpPr>
          <p:nvPr/>
        </p:nvSpPr>
        <p:spPr>
          <a:xfrm>
            <a:off x="5874312" y="1718301"/>
            <a:ext cx="16917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xo"/>
              <a:buChar char="●"/>
              <a:defRPr sz="18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 algn="ctr">
              <a:lnSpc>
                <a:spcPct val="100000"/>
              </a:lnSpc>
              <a:buFont typeface="Exo"/>
              <a:buNone/>
            </a:pPr>
            <a:r>
              <a:rPr lang="en-US" sz="1500" dirty="0"/>
              <a:t>Ensemble EMD</a:t>
            </a:r>
          </a:p>
          <a:p>
            <a:pPr marL="0" indent="0" algn="ctr">
              <a:lnSpc>
                <a:spcPct val="100000"/>
              </a:lnSpc>
              <a:buFont typeface="Exo"/>
              <a:buNone/>
            </a:pPr>
            <a:r>
              <a:rPr lang="en-US" sz="1000" dirty="0"/>
              <a:t>Wu and Huang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0" y="4868517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Methodology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Results and Discussions/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6012" y="1524000"/>
            <a:ext cx="1536426" cy="2369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7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Google Shape;431;p44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713224" y="668594"/>
                <a:ext cx="5000313" cy="358090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altLang="zh-TW" sz="1600" dirty="0"/>
                  <a:t>Empirical mode decomposition</a:t>
                </a:r>
                <a:br>
                  <a:rPr lang="en-US" altLang="zh-TW" sz="1600" dirty="0"/>
                </a:b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1600" dirty="0"/>
              </a:p>
              <a:p>
                <a:endParaRPr lang="en-US" altLang="zh-TW" sz="1600" dirty="0"/>
              </a:p>
              <a:p>
                <a:r>
                  <a:rPr lang="en-US" altLang="zh-TW" sz="1600" dirty="0"/>
                  <a:t>Multi-dimensional Complementary Ensemble Empirical Mode Decomposition (MCEEMD)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31" name="Google Shape;431;p4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713224" y="668594"/>
                <a:ext cx="5000313" cy="35809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2" name="Google Shape;432;p44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Empirical mode decomposition (EMD)</a:t>
            </a:r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E10AFE8-3B68-4815-B8A8-B30817F0B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218" y="1414142"/>
            <a:ext cx="3042781" cy="3729357"/>
          </a:xfrm>
          <a:prstGeom prst="rect">
            <a:avLst/>
          </a:prstGeom>
        </p:spPr>
      </p:pic>
      <p:pic>
        <p:nvPicPr>
          <p:cNvPr id="31" name="圖片 350">
            <a:extLst>
              <a:ext uri="{FF2B5EF4-FFF2-40B4-BE49-F238E27FC236}">
                <a16:creationId xmlns="" xmlns:a16="http://schemas.microsoft.com/office/drawing/2014/main" id="{E4F598E8-E3D1-4FAB-A892-4F20CD2C1098}"/>
              </a:ext>
            </a:extLst>
          </p:cNvPr>
          <p:cNvPicPr/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92" y="2751238"/>
            <a:ext cx="3334583" cy="2048769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7657948" y="4866070"/>
            <a:ext cx="1546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latin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4F0100"/>
                </a:solidFill>
                <a:latin typeface="Calibri" panose="020F0502020204030204" pitchFamily="34" charset="0"/>
              </a:rPr>
              <a:t>Huang et al. (1998)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67118" y="45469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100" dirty="0">
                <a:solidFill>
                  <a:srgbClr val="F5D5D6"/>
                </a:solidFill>
                <a:latin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F5D5D6"/>
                </a:solidFill>
                <a:latin typeface="Calibri" panose="020F0502020204030204" pitchFamily="34" charset="0"/>
              </a:rPr>
              <a:t>Lin (2020)</a:t>
            </a:r>
            <a:endParaRPr lang="zh-TW" altLang="en-US" dirty="0">
              <a:solidFill>
                <a:srgbClr val="F5D5D6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3536868" y="1275347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378118" y="1714487"/>
            <a:ext cx="208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2"/>
                </a:solidFill>
              </a:rPr>
              <a:t>Trend : extrema &lt;=1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 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4868517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Methodology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Results and Discussions/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30418" y="171967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2"/>
                </a:solidFill>
              </a:rPr>
              <a:t>IMFs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01217" y="1100917"/>
            <a:ext cx="304278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Sifting process of EMD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 idx="2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713224" y="2633125"/>
            <a:ext cx="5574559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R</a:t>
            </a:r>
            <a:r>
              <a:rPr lang="en-US" altLang="zh-TW" dirty="0">
                <a:solidFill>
                  <a:schemeClr val="dk1"/>
                </a:solidFill>
              </a:rPr>
              <a:t>esults and Discussions</a:t>
            </a: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713225" y="3171749"/>
            <a:ext cx="4320000" cy="4661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altLang="zh-TW" dirty="0"/>
              <a:t>Time Frequency analysis: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dirty="0"/>
              <a:t>California, USA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Taiwan</a:t>
            </a:r>
            <a:endParaRPr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C28EC056-D675-43B4-8BF2-1B9F661C6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12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8"/>
          <p:cNvSpPr txBox="1">
            <a:spLocks noGrp="1"/>
          </p:cNvSpPr>
          <p:nvPr>
            <p:ph type="title"/>
          </p:nvPr>
        </p:nvSpPr>
        <p:spPr>
          <a:xfrm>
            <a:off x="1679350" y="2153200"/>
            <a:ext cx="2253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California, USA</a:t>
            </a:r>
            <a:endParaRPr dirty="0"/>
          </a:p>
        </p:txBody>
      </p:sp>
      <p:sp>
        <p:nvSpPr>
          <p:cNvPr id="544" name="Google Shape;544;p48"/>
          <p:cNvSpPr txBox="1">
            <a:spLocks noGrp="1"/>
          </p:cNvSpPr>
          <p:nvPr>
            <p:ph type="body" idx="1"/>
          </p:nvPr>
        </p:nvSpPr>
        <p:spPr>
          <a:xfrm>
            <a:off x="3933075" y="1701477"/>
            <a:ext cx="4284950" cy="1944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en-US" altLang="zh-TW" dirty="0"/>
              <a:t>Wildfire severity</a:t>
            </a:r>
            <a:endParaRPr lang="en-US" dirty="0"/>
          </a:p>
          <a:p>
            <a:pPr marL="285750" indent="-285750"/>
            <a:r>
              <a:rPr lang="en-US" dirty="0"/>
              <a:t>Causes:</a:t>
            </a:r>
          </a:p>
          <a:p>
            <a:pPr marL="741600" lvl="1" indent="-285750" algn="l"/>
            <a:r>
              <a:rPr lang="en-US" dirty="0"/>
              <a:t>Precipitation</a:t>
            </a:r>
          </a:p>
          <a:p>
            <a:pPr marL="741600" lvl="1" indent="-285750" algn="l"/>
            <a:r>
              <a:rPr lang="en-US" dirty="0"/>
              <a:t>Relative Humidity</a:t>
            </a:r>
          </a:p>
          <a:p>
            <a:pPr marL="741600" lvl="1" indent="-285750" algn="l"/>
            <a:r>
              <a:rPr lang="en-US" dirty="0"/>
              <a:t>Temperature</a:t>
            </a:r>
          </a:p>
          <a:p>
            <a:pPr marL="285750" indent="-285750"/>
            <a:r>
              <a:rPr lang="en-US" dirty="0"/>
              <a:t>Effects:</a:t>
            </a:r>
          </a:p>
          <a:p>
            <a:pPr marL="742950" lvl="1" indent="-285750" algn="l"/>
            <a:r>
              <a:rPr lang="en-US" dirty="0"/>
              <a:t>Vegetation Cover</a:t>
            </a:r>
          </a:p>
          <a:p>
            <a:pPr marL="742950" lvl="1" indent="-285750" algn="l"/>
            <a:r>
              <a:rPr lang="en-US" dirty="0"/>
              <a:t>Soil Moisture</a:t>
            </a:r>
            <a:endParaRPr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8364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Time Frequency analysis of Wildfires in California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="" xmlns:a16="http://schemas.microsoft.com/office/drawing/2014/main" id="{52C6B026-8330-4CC7-BDF7-1180188F9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16651"/>
              </p:ext>
            </p:extLst>
          </p:nvPr>
        </p:nvGraphicFramePr>
        <p:xfrm>
          <a:off x="6700082" y="2866618"/>
          <a:ext cx="1937715" cy="20582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724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949">
                  <a:extLst>
                    <a:ext uri="{9D8B030D-6E8A-4147-A177-3AD203B41FA5}">
                      <a16:colId xmlns="" xmlns:a16="http://schemas.microsoft.com/office/drawing/2014/main" val="3040327728"/>
                    </a:ext>
                  </a:extLst>
                </a:gridCol>
                <a:gridCol w="487817">
                  <a:extLst>
                    <a:ext uri="{9D8B030D-6E8A-4147-A177-3AD203B41FA5}">
                      <a16:colId xmlns="" xmlns:a16="http://schemas.microsoft.com/office/drawing/2014/main" val="2896172331"/>
                    </a:ext>
                  </a:extLst>
                </a:gridCol>
              </a:tblGrid>
              <a:tr h="17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51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54249988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1923899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59039114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86691627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1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1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1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52255433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54661535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38903233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4083823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19547587"/>
                  </a:ext>
                </a:extLst>
              </a:tr>
              <a:tr h="18946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11566.9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14003958"/>
                  </a:ext>
                </a:extLst>
              </a:tr>
            </a:tbl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4621479" y="1387480"/>
            <a:ext cx="4016319" cy="3537337"/>
            <a:chOff x="188586" y="1063238"/>
            <a:chExt cx="4016319" cy="3537337"/>
          </a:xfrm>
        </p:grpSpPr>
        <p:pic>
          <p:nvPicPr>
            <p:cNvPr id="9" name="圖片 8">
              <a:extLst>
                <a:ext uri="{FF2B5EF4-FFF2-40B4-BE49-F238E27FC236}">
                  <a16:creationId xmlns="" xmlns:a16="http://schemas.microsoft.com/office/drawing/2014/main" id="{500A52A7-7976-438F-B984-915A4129E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86" y="1063238"/>
              <a:ext cx="2078603" cy="3537337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="" xmlns:a16="http://schemas.microsoft.com/office/drawing/2014/main" id="{88C57D22-D8E3-4492-A66A-075AB853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201" y="1063239"/>
              <a:ext cx="1956704" cy="1467528"/>
            </a:xfrm>
            <a:prstGeom prst="rect">
              <a:avLst/>
            </a:prstGeom>
          </p:spPr>
        </p:pic>
      </p:grpSp>
      <p:sp>
        <p:nvSpPr>
          <p:cNvPr id="3" name="橢圓 2"/>
          <p:cNvSpPr/>
          <p:nvPr/>
        </p:nvSpPr>
        <p:spPr>
          <a:xfrm>
            <a:off x="7710627" y="1633443"/>
            <a:ext cx="184150" cy="18415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31596" y="813282"/>
            <a:ext cx="3939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Wildfire Severity 1984~2020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Severity (ha/day)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	burnt area/ day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Characteristic timescale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	The timescale of high energy  IMFs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044383" y="1956355"/>
            <a:ext cx="2878077" cy="2968462"/>
            <a:chOff x="4660474" y="623922"/>
            <a:chExt cx="4027956" cy="4154453"/>
          </a:xfrm>
        </p:grpSpPr>
        <p:grpSp>
          <p:nvGrpSpPr>
            <p:cNvPr id="4" name="群組 3"/>
            <p:cNvGrpSpPr/>
            <p:nvPr/>
          </p:nvGrpSpPr>
          <p:grpSpPr>
            <a:xfrm>
              <a:off x="4660474" y="931699"/>
              <a:ext cx="4027956" cy="3846676"/>
              <a:chOff x="-22538" y="2054270"/>
              <a:chExt cx="3314953" cy="3165761"/>
            </a:xfrm>
          </p:grpSpPr>
          <p:pic>
            <p:nvPicPr>
              <p:cNvPr id="6" name="圖片 5">
                <a:extLst>
                  <a:ext uri="{FF2B5EF4-FFF2-40B4-BE49-F238E27FC236}">
                    <a16:creationId xmlns="" xmlns:a16="http://schemas.microsoft.com/office/drawing/2014/main" id="{9C171F28-34C8-4F31-B5C1-DC05F293F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2538" y="2054270"/>
                <a:ext cx="3314953" cy="3165761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="" xmlns:a16="http://schemas.microsoft.com/office/drawing/2014/main" id="{B10D02DB-A7E4-4A55-B4F6-18243AAA5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4373" y="2162602"/>
                <a:ext cx="1144958" cy="1735050"/>
              </a:xfrm>
              <a:prstGeom prst="rect">
                <a:avLst/>
              </a:prstGeom>
            </p:spPr>
          </p:pic>
        </p:grpSp>
        <p:sp>
          <p:nvSpPr>
            <p:cNvPr id="13" name="文字方塊 12"/>
            <p:cNvSpPr txBox="1"/>
            <p:nvPr/>
          </p:nvSpPr>
          <p:spPr>
            <a:xfrm>
              <a:off x="4660475" y="623922"/>
              <a:ext cx="4027955" cy="41880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Distribution of wildfire in California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4621479" y="864259"/>
            <a:ext cx="4016319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IMFs/ characteristic timescale 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of wildfire time series in California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66076" y="1796949"/>
            <a:ext cx="137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Energy concentration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639208" y="4313624"/>
            <a:ext cx="1990430" cy="33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649032" y="2866618"/>
            <a:ext cx="2019300" cy="260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9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California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="" xmlns:a16="http://schemas.microsoft.com/office/drawing/2014/main" id="{7D14D5E6-1859-4CE3-933D-0981FB954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54184"/>
              </p:ext>
            </p:extLst>
          </p:nvPr>
        </p:nvGraphicFramePr>
        <p:xfrm>
          <a:off x="4855598" y="1773913"/>
          <a:ext cx="4288401" cy="307848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76489">
                  <a:extLst>
                    <a:ext uri="{9D8B030D-6E8A-4147-A177-3AD203B41FA5}">
                      <a16:colId xmlns="" xmlns:a16="http://schemas.microsoft.com/office/drawing/2014/main" val="1439613846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3100719466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2847666432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1490560268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3232091154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1174006796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1049342711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2163689857"/>
                    </a:ext>
                  </a:extLst>
                </a:gridCol>
                <a:gridCol w="476489">
                  <a:extLst>
                    <a:ext uri="{9D8B030D-6E8A-4147-A177-3AD203B41FA5}">
                      <a16:colId xmlns="" xmlns:a16="http://schemas.microsoft.com/office/drawing/2014/main" val="236484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IMF</a:t>
                      </a:r>
                      <a:endParaRPr lang="zh-TW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/>
                        <a:t>Sierran</a:t>
                      </a:r>
                      <a:endParaRPr lang="en-US" altLang="zh-TW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North Coast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Central Coast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South Coast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69678459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endParaRPr lang="en-US" altLang="zh-TW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71672401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23921239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52387112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3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1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1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1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43.3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1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82324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4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0855695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5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6205300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6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1549660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7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98011212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8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2207.0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2470.8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76767167"/>
                  </a:ext>
                </a:extLst>
              </a:tr>
              <a:tr h="1875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9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3999.0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5332.3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00357784"/>
                  </a:ext>
                </a:extLst>
              </a:tr>
              <a:tr h="2105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10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9064.2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11636.6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10228.0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10131.8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05909726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A63F2214-6E39-46B9-88DF-61CAA276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222"/>
            <a:ext cx="1695450" cy="2885293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635563" y="2088720"/>
            <a:ext cx="3171384" cy="2848795"/>
            <a:chOff x="2617343" y="2342428"/>
            <a:chExt cx="5146043" cy="4622595"/>
          </a:xfrm>
        </p:grpSpPr>
        <p:pic>
          <p:nvPicPr>
            <p:cNvPr id="7" name="圖片 6">
              <a:extLst>
                <a:ext uri="{FF2B5EF4-FFF2-40B4-BE49-F238E27FC236}">
                  <a16:creationId xmlns="" xmlns:a16="http://schemas.microsoft.com/office/drawing/2014/main" id="{9B1B2B84-2D0F-4FFC-A756-84E2E67D6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4516" y="2342428"/>
              <a:ext cx="5048870" cy="4622595"/>
            </a:xfrm>
            <a:prstGeom prst="rect">
              <a:avLst/>
            </a:prstGeom>
          </p:spPr>
        </p:pic>
        <p:cxnSp>
          <p:nvCxnSpPr>
            <p:cNvPr id="8" name="接點: 肘形 4">
              <a:extLst>
                <a:ext uri="{FF2B5EF4-FFF2-40B4-BE49-F238E27FC236}">
                  <a16:creationId xmlns="" xmlns:a16="http://schemas.microsoft.com/office/drawing/2014/main" id="{6739EBD4-D122-4F6D-96EC-0C66E340460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321564" y="3441679"/>
              <a:ext cx="1111120" cy="519561"/>
            </a:xfrm>
            <a:prstGeom prst="bentConnector3">
              <a:avLst/>
            </a:prstGeom>
            <a:ln>
              <a:solidFill>
                <a:srgbClr val="F57A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接點: 肘形 6">
              <a:extLst>
                <a:ext uri="{FF2B5EF4-FFF2-40B4-BE49-F238E27FC236}">
                  <a16:creationId xmlns="" xmlns:a16="http://schemas.microsoft.com/office/drawing/2014/main" id="{380B8FFD-9F53-4D8A-B472-65BF66ABD903}"/>
                </a:ext>
              </a:extLst>
            </p:cNvPr>
            <p:cNvCxnSpPr>
              <a:cxnSpLocks/>
            </p:cNvCxnSpPr>
            <p:nvPr/>
          </p:nvCxnSpPr>
          <p:spPr>
            <a:xfrm>
              <a:off x="2635572" y="3020559"/>
              <a:ext cx="2195233" cy="955297"/>
            </a:xfrm>
            <a:prstGeom prst="bentConnector3">
              <a:avLst/>
            </a:prstGeom>
            <a:ln>
              <a:solidFill>
                <a:srgbClr val="F5F5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接點: 肘形 8">
              <a:extLst>
                <a:ext uri="{FF2B5EF4-FFF2-40B4-BE49-F238E27FC236}">
                  <a16:creationId xmlns="" xmlns:a16="http://schemas.microsoft.com/office/drawing/2014/main" id="{8E7AA817-C2AE-477A-8F33-183554F1C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7343" y="4900139"/>
              <a:ext cx="1510157" cy="146029"/>
            </a:xfrm>
            <a:prstGeom prst="bentConnector3">
              <a:avLst/>
            </a:prstGeom>
            <a:ln>
              <a:solidFill>
                <a:srgbClr val="F5A2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接點: 肘形 10">
              <a:extLst>
                <a:ext uri="{FF2B5EF4-FFF2-40B4-BE49-F238E27FC236}">
                  <a16:creationId xmlns="" xmlns:a16="http://schemas.microsoft.com/office/drawing/2014/main" id="{E171926A-EED6-4F46-8905-C1E840B7BD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5572" y="6086389"/>
              <a:ext cx="2812727" cy="9861"/>
            </a:xfrm>
            <a:prstGeom prst="bentConnector3">
              <a:avLst/>
            </a:prstGeom>
            <a:ln>
              <a:solidFill>
                <a:srgbClr val="F5CA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橢圓 15"/>
          <p:cNvSpPr/>
          <p:nvPr/>
        </p:nvSpPr>
        <p:spPr>
          <a:xfrm>
            <a:off x="622300" y="3931920"/>
            <a:ext cx="238055" cy="105262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10305" y="4566920"/>
            <a:ext cx="238055" cy="105262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08835" y="849543"/>
            <a:ext cx="6282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Wildfire Severity 1984~2020 (daily) (i.e., burnt area)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0" y="1789732"/>
            <a:ext cx="480694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Trend of wildfire in 4 selected California regions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39427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-58037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California-Causes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61580" y="2573060"/>
            <a:ext cx="2385611" cy="2184293"/>
            <a:chOff x="827915" y="790169"/>
            <a:chExt cx="2860264" cy="2618891"/>
          </a:xfrm>
        </p:grpSpPr>
        <p:pic>
          <p:nvPicPr>
            <p:cNvPr id="8" name="圖片 7">
              <a:extLst>
                <a:ext uri="{FF2B5EF4-FFF2-40B4-BE49-F238E27FC236}">
                  <a16:creationId xmlns="" xmlns:a16="http://schemas.microsoft.com/office/drawing/2014/main" id="{C48DB014-B38E-494B-AB87-B2100BC44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915" y="790169"/>
              <a:ext cx="2860264" cy="2618891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="" xmlns:a16="http://schemas.microsoft.com/office/drawing/2014/main" id="{E7FB89E7-2621-4EA2-86E0-DA6F92BBF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5236" y="790169"/>
              <a:ext cx="762943" cy="1345405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CFDB1417-2C07-416D-AC82-54B1AC385419}"/>
                </a:ext>
              </a:extLst>
            </p:cNvPr>
            <p:cNvSpPr txBox="1"/>
            <p:nvPr/>
          </p:nvSpPr>
          <p:spPr>
            <a:xfrm>
              <a:off x="827915" y="303972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324640" y="2576119"/>
            <a:ext cx="2444111" cy="2229373"/>
            <a:chOff x="899162" y="4146737"/>
            <a:chExt cx="2951445" cy="2692133"/>
          </a:xfrm>
        </p:grpSpPr>
        <p:pic>
          <p:nvPicPr>
            <p:cNvPr id="12" name="圖片 11">
              <a:extLst>
                <a:ext uri="{FF2B5EF4-FFF2-40B4-BE49-F238E27FC236}">
                  <a16:creationId xmlns="" xmlns:a16="http://schemas.microsoft.com/office/drawing/2014/main" id="{69ACFA4B-9E56-4F7C-AB48-C822FBECC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3674" y="4146737"/>
              <a:ext cx="2926933" cy="2630305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="" xmlns:a16="http://schemas.microsoft.com/office/drawing/2014/main" id="{5FB4BFEB-AA51-4DE0-BCC9-1A087A4BC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5155" y="4146738"/>
              <a:ext cx="835452" cy="1320810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2B6C8C8C-6838-4478-8B60-8E56A198680D}"/>
                </a:ext>
              </a:extLst>
            </p:cNvPr>
            <p:cNvSpPr txBox="1"/>
            <p:nvPr/>
          </p:nvSpPr>
          <p:spPr>
            <a:xfrm>
              <a:off x="899162" y="6207043"/>
              <a:ext cx="1159898" cy="631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BD70BAEA-513F-42E3-A98B-65EAA99BA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3771" y="2565600"/>
            <a:ext cx="2402115" cy="217888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3A44F31F-D04C-4442-A70B-863A62319ED5}"/>
              </a:ext>
            </a:extLst>
          </p:cNvPr>
          <p:cNvSpPr txBox="1"/>
          <p:nvPr/>
        </p:nvSpPr>
        <p:spPr>
          <a:xfrm>
            <a:off x="6046200" y="4520986"/>
            <a:ext cx="430931" cy="243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2019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4F023DF8-B457-4251-9FF7-BC4163061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6322" y="2566337"/>
            <a:ext cx="584891" cy="1169782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="" xmlns:a16="http://schemas.microsoft.com/office/drawing/2014/main" id="{781832FC-1673-4847-89E2-57F65C50A903}"/>
              </a:ext>
            </a:extLst>
          </p:cNvPr>
          <p:cNvSpPr/>
          <p:nvPr/>
        </p:nvSpPr>
        <p:spPr>
          <a:xfrm rot="19853272">
            <a:off x="7055220" y="3162736"/>
            <a:ext cx="339215" cy="666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="" xmlns:a16="http://schemas.microsoft.com/office/drawing/2014/main" id="{86AA0CA2-4B1B-4658-AB88-B2813E0BC997}"/>
              </a:ext>
            </a:extLst>
          </p:cNvPr>
          <p:cNvSpPr/>
          <p:nvPr/>
        </p:nvSpPr>
        <p:spPr>
          <a:xfrm>
            <a:off x="6238020" y="2695359"/>
            <a:ext cx="565943" cy="717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06565" y="979396"/>
            <a:ext cx="594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Precipitation(mm) 1979~2021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Evolution of the variable</a:t>
            </a:r>
          </a:p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Trend</a:t>
            </a:r>
            <a:r>
              <a:rPr lang="en-US" altLang="zh-TW" baseline="-25000" dirty="0" err="1">
                <a:solidFill>
                  <a:schemeClr val="bg1"/>
                </a:solidFill>
              </a:rPr>
              <a:t>CEEMD</a:t>
            </a:r>
            <a:r>
              <a:rPr lang="en-US" altLang="zh-TW" dirty="0">
                <a:solidFill>
                  <a:schemeClr val="bg1"/>
                </a:solidFill>
              </a:rPr>
              <a:t> =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(2019) –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(1979)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23771" y="2250437"/>
            <a:ext cx="2407442" cy="31245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precipitation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" name="橢圓 2"/>
          <p:cNvSpPr/>
          <p:nvPr/>
        </p:nvSpPr>
        <p:spPr>
          <a:xfrm rot="20045382">
            <a:off x="921950" y="2394841"/>
            <a:ext cx="893094" cy="1539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 rot="20045382">
            <a:off x="3560885" y="2484667"/>
            <a:ext cx="893094" cy="1539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1351969" y="2277110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More precipitation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60018" y="2268341"/>
            <a:ext cx="161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Higher variability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168849" y="3516048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  <p:bldP spid="23" grpId="0" animBg="1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331409" y="2562894"/>
            <a:ext cx="2484929" cy="2217401"/>
            <a:chOff x="1155825" y="4389103"/>
            <a:chExt cx="2811119" cy="2508473"/>
          </a:xfrm>
        </p:grpSpPr>
        <p:pic>
          <p:nvPicPr>
            <p:cNvPr id="25" name="圖片 24">
              <a:extLst>
                <a:ext uri="{FF2B5EF4-FFF2-40B4-BE49-F238E27FC236}">
                  <a16:creationId xmlns="" xmlns:a16="http://schemas.microsoft.com/office/drawing/2014/main" id="{FEB1EF1F-C966-48A6-A979-766EDBD31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5825" y="4389103"/>
              <a:ext cx="2811119" cy="2508473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="" xmlns:a16="http://schemas.microsoft.com/office/drawing/2014/main" id="{F90728FC-7DE7-48B8-9942-A5DC00EA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0808" y="4399940"/>
              <a:ext cx="808534" cy="1274996"/>
            </a:xfrm>
            <a:prstGeom prst="rect">
              <a:avLst/>
            </a:prstGeom>
          </p:spPr>
        </p:pic>
        <p:sp>
          <p:nvSpPr>
            <p:cNvPr id="27" name="文字方塊 26">
              <a:extLst>
                <a:ext uri="{FF2B5EF4-FFF2-40B4-BE49-F238E27FC236}">
                  <a16:creationId xmlns="" xmlns:a16="http://schemas.microsoft.com/office/drawing/2014/main" id="{6A76AF18-3956-45B0-855D-03E2A8FCD8CE}"/>
                </a:ext>
              </a:extLst>
            </p:cNvPr>
            <p:cNvSpPr txBox="1"/>
            <p:nvPr/>
          </p:nvSpPr>
          <p:spPr>
            <a:xfrm>
              <a:off x="1155825" y="6302999"/>
              <a:ext cx="1110179" cy="591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66162" y="2585187"/>
            <a:ext cx="2406976" cy="2192743"/>
            <a:chOff x="-1881984" y="960235"/>
            <a:chExt cx="2636049" cy="2401427"/>
          </a:xfrm>
        </p:grpSpPr>
        <p:pic>
          <p:nvPicPr>
            <p:cNvPr id="22" name="圖片 21">
              <a:extLst>
                <a:ext uri="{FF2B5EF4-FFF2-40B4-BE49-F238E27FC236}">
                  <a16:creationId xmlns="" xmlns:a16="http://schemas.microsoft.com/office/drawing/2014/main" id="{885096E7-178A-4A06-A70E-3039E8E0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881984" y="960235"/>
              <a:ext cx="2636049" cy="2401427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="" xmlns:a16="http://schemas.microsoft.com/office/drawing/2014/main" id="{FB753A7B-C667-4A29-80B3-C306FF89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03" y="960235"/>
              <a:ext cx="754468" cy="1182483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="" xmlns:a16="http://schemas.microsoft.com/office/drawing/2014/main" id="{288EF654-A084-4F6C-B7F9-683EAF663CB1}"/>
                </a:ext>
              </a:extLst>
            </p:cNvPr>
            <p:cNvSpPr txBox="1"/>
            <p:nvPr/>
          </p:nvSpPr>
          <p:spPr>
            <a:xfrm>
              <a:off x="-1881984" y="299233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-58037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California-Causes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06565" y="979396"/>
            <a:ext cx="594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Mean Relative Humidity (%) 1979~2021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Evolution of the variable</a:t>
            </a:r>
          </a:p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Trend</a:t>
            </a:r>
            <a:r>
              <a:rPr lang="en-US" altLang="zh-TW" baseline="-25000" dirty="0" err="1">
                <a:solidFill>
                  <a:schemeClr val="bg1"/>
                </a:solidFill>
              </a:rPr>
              <a:t>CEEMD</a:t>
            </a:r>
            <a:r>
              <a:rPr lang="en-US" altLang="zh-TW" dirty="0">
                <a:solidFill>
                  <a:schemeClr val="bg1"/>
                </a:solidFill>
              </a:rPr>
              <a:t> =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(2019) –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(1979)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23771" y="2250437"/>
            <a:ext cx="2407442" cy="31245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Humidity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6023771" y="2562894"/>
            <a:ext cx="2407442" cy="2172508"/>
            <a:chOff x="8391656" y="3449593"/>
            <a:chExt cx="3776992" cy="3408408"/>
          </a:xfrm>
        </p:grpSpPr>
        <p:pic>
          <p:nvPicPr>
            <p:cNvPr id="28" name="圖片 27">
              <a:extLst>
                <a:ext uri="{FF2B5EF4-FFF2-40B4-BE49-F238E27FC236}">
                  <a16:creationId xmlns="" xmlns:a16="http://schemas.microsoft.com/office/drawing/2014/main" id="{68467752-C00C-4DE1-A826-DBF53B49E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91656" y="3449593"/>
              <a:ext cx="3776992" cy="3408408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="" xmlns:a16="http://schemas.microsoft.com/office/drawing/2014/main" id="{418F2037-7A34-4CA6-9A39-258C2FDD2DD4}"/>
                </a:ext>
              </a:extLst>
            </p:cNvPr>
            <p:cNvSpPr txBox="1"/>
            <p:nvPr/>
          </p:nvSpPr>
          <p:spPr>
            <a:xfrm>
              <a:off x="8419658" y="540925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2019</a:t>
              </a:r>
              <a:endParaRPr lang="zh-TW" altLang="en-US" dirty="0"/>
            </a:p>
          </p:txBody>
        </p:sp>
        <p:pic>
          <p:nvPicPr>
            <p:cNvPr id="30" name="圖片 29">
              <a:extLst>
                <a:ext uri="{FF2B5EF4-FFF2-40B4-BE49-F238E27FC236}">
                  <a16:creationId xmlns="" xmlns:a16="http://schemas.microsoft.com/office/drawing/2014/main" id="{57E8C123-5AC4-4987-86BE-CCE91986E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91656" y="5778590"/>
              <a:ext cx="885825" cy="1038225"/>
            </a:xfrm>
            <a:prstGeom prst="rect">
              <a:avLst/>
            </a:prstGeom>
          </p:spPr>
        </p:pic>
        <p:sp>
          <p:nvSpPr>
            <p:cNvPr id="31" name="橢圓 30">
              <a:extLst>
                <a:ext uri="{FF2B5EF4-FFF2-40B4-BE49-F238E27FC236}">
                  <a16:creationId xmlns="" xmlns:a16="http://schemas.microsoft.com/office/drawing/2014/main" id="{3C0ABA40-DCB2-4FB8-9B10-860B9A6FDE00}"/>
                </a:ext>
              </a:extLst>
            </p:cNvPr>
            <p:cNvSpPr/>
            <p:nvPr/>
          </p:nvSpPr>
          <p:spPr>
            <a:xfrm rot="19284022">
              <a:off x="9604487" y="3895419"/>
              <a:ext cx="1000897" cy="18905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" name="橢圓 3"/>
          <p:cNvSpPr/>
          <p:nvPr/>
        </p:nvSpPr>
        <p:spPr>
          <a:xfrm rot="19310891">
            <a:off x="3889018" y="2139553"/>
            <a:ext cx="391842" cy="3064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 rot="19310891">
            <a:off x="1258349" y="2230649"/>
            <a:ext cx="391842" cy="3064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829475" y="4070492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Higher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481549" y="4014615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Stable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 rot="19154758">
            <a:off x="3760518" y="2389458"/>
            <a:ext cx="853712" cy="1442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4072873" y="2247791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Unstable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450041" y="3210248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6016072" y="2553783"/>
            <a:ext cx="2415142" cy="2195246"/>
            <a:chOff x="8404813" y="3404720"/>
            <a:chExt cx="3787187" cy="3442368"/>
          </a:xfrm>
        </p:grpSpPr>
        <p:pic>
          <p:nvPicPr>
            <p:cNvPr id="43" name="圖片 42">
              <a:extLst>
                <a:ext uri="{FF2B5EF4-FFF2-40B4-BE49-F238E27FC236}">
                  <a16:creationId xmlns="" xmlns:a16="http://schemas.microsoft.com/office/drawing/2014/main" id="{9BC3A317-552F-486D-BA70-4D3AF427E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4813" y="3404720"/>
              <a:ext cx="3787187" cy="3438525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="" xmlns:a16="http://schemas.microsoft.com/office/drawing/2014/main" id="{E74BF592-062D-4E5B-8D02-F03E3B333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4813" y="5284988"/>
              <a:ext cx="742950" cy="1562100"/>
            </a:xfrm>
            <a:prstGeom prst="rect">
              <a:avLst/>
            </a:prstGeom>
          </p:spPr>
        </p:pic>
        <p:sp>
          <p:nvSpPr>
            <p:cNvPr id="45" name="橢圓 44">
              <a:extLst>
                <a:ext uri="{FF2B5EF4-FFF2-40B4-BE49-F238E27FC236}">
                  <a16:creationId xmlns="" xmlns:a16="http://schemas.microsoft.com/office/drawing/2014/main" id="{044C9262-8277-4512-AA46-FACF9F8FC8BD}"/>
                </a:ext>
              </a:extLst>
            </p:cNvPr>
            <p:cNvSpPr/>
            <p:nvPr/>
          </p:nvSpPr>
          <p:spPr>
            <a:xfrm rot="19546596">
              <a:off x="9535790" y="3896477"/>
              <a:ext cx="778474" cy="12480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="" xmlns:a16="http://schemas.microsoft.com/office/drawing/2014/main" id="{CBF13BAF-EA67-4C96-ABDC-AA27B7B932AA}"/>
                </a:ext>
              </a:extLst>
            </p:cNvPr>
            <p:cNvSpPr txBox="1"/>
            <p:nvPr/>
          </p:nvSpPr>
          <p:spPr>
            <a:xfrm>
              <a:off x="8404813" y="491565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2019</a:t>
              </a:r>
              <a:endParaRPr lang="zh-TW" altLang="en-US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346724" y="2585187"/>
            <a:ext cx="2416579" cy="2383391"/>
            <a:chOff x="-2646251" y="2250437"/>
            <a:chExt cx="3048874" cy="3007002"/>
          </a:xfrm>
        </p:grpSpPr>
        <p:pic>
          <p:nvPicPr>
            <p:cNvPr id="39" name="圖片 38">
              <a:extLst>
                <a:ext uri="{FF2B5EF4-FFF2-40B4-BE49-F238E27FC236}">
                  <a16:creationId xmlns="" xmlns:a16="http://schemas.microsoft.com/office/drawing/2014/main" id="{7FAA3B43-46B8-4519-8718-D9E62788F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43932" y="2250437"/>
              <a:ext cx="3044237" cy="2736321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="" xmlns:a16="http://schemas.microsoft.com/office/drawing/2014/main" id="{C453C758-172F-4687-BBE6-4CC2BD3B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30433" y="2250438"/>
              <a:ext cx="833056" cy="1478002"/>
            </a:xfrm>
            <a:prstGeom prst="rect">
              <a:avLst/>
            </a:prstGeom>
          </p:spPr>
        </p:pic>
        <p:sp>
          <p:nvSpPr>
            <p:cNvPr id="41" name="文字方塊 40">
              <a:extLst>
                <a:ext uri="{FF2B5EF4-FFF2-40B4-BE49-F238E27FC236}">
                  <a16:creationId xmlns="" xmlns:a16="http://schemas.microsoft.com/office/drawing/2014/main" id="{5CAAF93D-3ABB-4F59-A3B9-5CCA0DA94DEE}"/>
                </a:ext>
              </a:extLst>
            </p:cNvPr>
            <p:cNvSpPr txBox="1"/>
            <p:nvPr/>
          </p:nvSpPr>
          <p:spPr>
            <a:xfrm>
              <a:off x="-2646251" y="4325505"/>
              <a:ext cx="1211838" cy="931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  <a:p>
              <a:endParaRPr lang="zh-TW" altLang="en-US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66162" y="2585187"/>
            <a:ext cx="2457604" cy="2192743"/>
            <a:chOff x="-3568783" y="1233704"/>
            <a:chExt cx="3000958" cy="2677539"/>
          </a:xfrm>
        </p:grpSpPr>
        <p:pic>
          <p:nvPicPr>
            <p:cNvPr id="36" name="圖片 35">
              <a:extLst>
                <a:ext uri="{FF2B5EF4-FFF2-40B4-BE49-F238E27FC236}">
                  <a16:creationId xmlns="" xmlns:a16="http://schemas.microsoft.com/office/drawing/2014/main" id="{F9222707-5342-4A23-8A00-425D42F22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568783" y="1233704"/>
              <a:ext cx="3000958" cy="2677539"/>
            </a:xfrm>
            <a:prstGeom prst="rect">
              <a:avLst/>
            </a:prstGeom>
          </p:spPr>
        </p:pic>
        <p:pic>
          <p:nvPicPr>
            <p:cNvPr id="37" name="圖片 36">
              <a:extLst>
                <a:ext uri="{FF2B5EF4-FFF2-40B4-BE49-F238E27FC236}">
                  <a16:creationId xmlns="" xmlns:a16="http://schemas.microsoft.com/office/drawing/2014/main" id="{C27275FC-C882-4B3F-B1FF-97C89F25F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417140" y="1233704"/>
              <a:ext cx="843653" cy="1351483"/>
            </a:xfrm>
            <a:prstGeom prst="rect">
              <a:avLst/>
            </a:prstGeom>
          </p:spPr>
        </p:pic>
        <p:sp>
          <p:nvSpPr>
            <p:cNvPr id="38" name="文字方塊 37">
              <a:extLst>
                <a:ext uri="{FF2B5EF4-FFF2-40B4-BE49-F238E27FC236}">
                  <a16:creationId xmlns="" xmlns:a16="http://schemas.microsoft.com/office/drawing/2014/main" id="{8187B652-6BA8-4839-BC1D-7DE158F3010B}"/>
                </a:ext>
              </a:extLst>
            </p:cNvPr>
            <p:cNvSpPr txBox="1"/>
            <p:nvPr/>
          </p:nvSpPr>
          <p:spPr>
            <a:xfrm>
              <a:off x="-3568783" y="3541911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-58037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California-Causes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06565" y="979396"/>
            <a:ext cx="594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Mean Temperature (</a:t>
            </a:r>
            <a:r>
              <a:rPr lang="en-US" altLang="zh-TW" sz="1600" b="1" baseline="30000" dirty="0" err="1">
                <a:solidFill>
                  <a:schemeClr val="bg1"/>
                </a:solidFill>
              </a:rPr>
              <a:t>o</a:t>
            </a:r>
            <a:r>
              <a:rPr lang="en-US" altLang="zh-TW" sz="1600" b="1" dirty="0" err="1">
                <a:solidFill>
                  <a:schemeClr val="bg1"/>
                </a:solidFill>
              </a:rPr>
              <a:t>C</a:t>
            </a:r>
            <a:r>
              <a:rPr lang="en-US" altLang="zh-TW" sz="1600" b="1" dirty="0">
                <a:solidFill>
                  <a:schemeClr val="bg1"/>
                </a:solidFill>
              </a:rPr>
              <a:t>) 1979~2021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Evolution of the variable</a:t>
            </a:r>
          </a:p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Trend</a:t>
            </a:r>
            <a:r>
              <a:rPr lang="en-US" altLang="zh-TW" baseline="-25000" dirty="0" err="1">
                <a:solidFill>
                  <a:schemeClr val="bg1"/>
                </a:solidFill>
              </a:rPr>
              <a:t>CEEMD</a:t>
            </a:r>
            <a:r>
              <a:rPr lang="en-US" altLang="zh-TW" dirty="0">
                <a:solidFill>
                  <a:schemeClr val="bg1"/>
                </a:solidFill>
              </a:rPr>
              <a:t> =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(2019) –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(1979)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23771" y="2250437"/>
            <a:ext cx="240744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temperature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223643" y="2984689"/>
            <a:ext cx="87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Increase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="" xmlns:a16="http://schemas.microsoft.com/office/drawing/2014/main" id="{044C9262-8277-4512-AA46-FACF9F8FC8BD}"/>
              </a:ext>
            </a:extLst>
          </p:cNvPr>
          <p:cNvSpPr/>
          <p:nvPr/>
        </p:nvSpPr>
        <p:spPr>
          <a:xfrm rot="19546596">
            <a:off x="1540313" y="2374369"/>
            <a:ext cx="496444" cy="1793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1494799" y="2288144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Low temperature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 rot="19310891">
            <a:off x="3889018" y="2139553"/>
            <a:ext cx="391842" cy="3064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3481549" y="4014615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Stable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-58037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California-Effects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925305" y="2472361"/>
            <a:ext cx="2626517" cy="2381519"/>
            <a:chOff x="0" y="818285"/>
            <a:chExt cx="4568825" cy="4142652"/>
          </a:xfrm>
        </p:grpSpPr>
        <p:pic>
          <p:nvPicPr>
            <p:cNvPr id="7" name="圖片 6">
              <a:extLst>
                <a:ext uri="{FF2B5EF4-FFF2-40B4-BE49-F238E27FC236}">
                  <a16:creationId xmlns="" xmlns:a16="http://schemas.microsoft.com/office/drawing/2014/main" id="{7B13C176-2AEB-468C-B8C1-D6E52F88A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818285"/>
              <a:ext cx="4568825" cy="414265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="" xmlns:a16="http://schemas.microsoft.com/office/drawing/2014/main" id="{306A4079-7AD1-4FB0-BFEC-1925C302C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62" y="3541451"/>
              <a:ext cx="1209675" cy="1285875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E9FB9B4-B928-442A-880B-3903ADA249D6}"/>
                </a:ext>
              </a:extLst>
            </p:cNvPr>
            <p:cNvSpPr txBox="1"/>
            <p:nvPr/>
          </p:nvSpPr>
          <p:spPr>
            <a:xfrm>
              <a:off x="66395" y="314287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2011</a:t>
              </a:r>
              <a:endParaRPr lang="zh-TW" altLang="en-US" dirty="0"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0D565AE-7168-44BF-AEB3-4CABCB996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822" y="2472360"/>
            <a:ext cx="2592178" cy="238152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E5343ED9-92F8-4AC3-8029-A274CB883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639" y="4068181"/>
            <a:ext cx="647332" cy="71316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338EB076-7048-4EA3-B31C-FC9844DDC855}"/>
              </a:ext>
            </a:extLst>
          </p:cNvPr>
          <p:cNvSpPr txBox="1"/>
          <p:nvPr/>
        </p:nvSpPr>
        <p:spPr>
          <a:xfrm>
            <a:off x="6502448" y="3846484"/>
            <a:ext cx="375943" cy="212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2021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12220" y="942252"/>
                <a:ext cx="594996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b="1" dirty="0">
                    <a:solidFill>
                      <a:schemeClr val="bg1"/>
                    </a:solidFill>
                  </a:rPr>
                  <a:t>Vegetation Cover Analysis 2001~2021 (monthly)</a:t>
                </a:r>
              </a:p>
              <a:p>
                <a:pPr marL="285750" indent="-2857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bg1"/>
                    </a:solidFill>
                  </a:rPr>
                  <a:t>NDVI (Normalized Difference Vegetation Index) (MODIS)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𝑁𝐷𝑉𝐼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𝑁𝐼𝑅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𝑅𝐸𝐷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)/(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𝑁𝐼𝑅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𝑅𝐸𝐷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bg1"/>
                    </a:solidFill>
                  </a:rPr>
                  <a:t>Evolution of the variable</a:t>
                </a:r>
              </a:p>
              <a:p>
                <a:pPr algn="ctr"/>
                <a:r>
                  <a:rPr lang="en-US" altLang="zh-TW" dirty="0" err="1">
                    <a:solidFill>
                      <a:schemeClr val="bg1"/>
                    </a:solidFill>
                  </a:rPr>
                  <a:t>Trend</a:t>
                </a:r>
                <a:r>
                  <a:rPr lang="en-US" altLang="zh-TW" baseline="-25000" dirty="0" err="1">
                    <a:solidFill>
                      <a:schemeClr val="bg1"/>
                    </a:solidFill>
                  </a:rPr>
                  <a:t>CEEMD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 = R</a:t>
                </a:r>
                <a:r>
                  <a:rPr lang="en-US" altLang="zh-TW" baseline="-25000" dirty="0">
                    <a:solidFill>
                      <a:schemeClr val="bg1"/>
                    </a:solidFill>
                  </a:rPr>
                  <a:t>n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(T) – R</a:t>
                </a:r>
                <a:r>
                  <a:rPr lang="en-US" altLang="zh-TW" baseline="-25000" dirty="0">
                    <a:solidFill>
                      <a:schemeClr val="bg1"/>
                    </a:solidFill>
                  </a:rPr>
                  <a:t>n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(2001)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0" y="942252"/>
                <a:ext cx="5949969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512" t="-1531" b="-4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338686" y="3332163"/>
            <a:ext cx="1775254" cy="1521717"/>
            <a:chOff x="4234020" y="-5571"/>
            <a:chExt cx="3666747" cy="3143071"/>
          </a:xfrm>
        </p:grpSpPr>
        <p:pic>
          <p:nvPicPr>
            <p:cNvPr id="13" name="圖片 12">
              <a:extLst>
                <a:ext uri="{FF2B5EF4-FFF2-40B4-BE49-F238E27FC236}">
                  <a16:creationId xmlns="" xmlns:a16="http://schemas.microsoft.com/office/drawing/2014/main" id="{B346CAFC-0C6F-44E6-8226-5B391BCC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91233" y="-5571"/>
              <a:ext cx="3609534" cy="3143071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="" xmlns:a16="http://schemas.microsoft.com/office/drawing/2014/main" id="{FEC1B811-F5AC-4D6A-B36F-A227DF3F4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53041" y="-5571"/>
              <a:ext cx="847726" cy="1581149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8B8D1BFF-24CC-45AA-85A8-008CD3AEB00F}"/>
                </a:ext>
              </a:extLst>
            </p:cNvPr>
            <p:cNvSpPr txBox="1"/>
            <p:nvPr/>
          </p:nvSpPr>
          <p:spPr>
            <a:xfrm>
              <a:off x="4234020" y="2600863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157735" y="3352842"/>
            <a:ext cx="1730226" cy="1569478"/>
            <a:chOff x="8559429" y="-5571"/>
            <a:chExt cx="3629396" cy="3292205"/>
          </a:xfrm>
        </p:grpSpPr>
        <p:pic>
          <p:nvPicPr>
            <p:cNvPr id="17" name="圖片 16">
              <a:extLst>
                <a:ext uri="{FF2B5EF4-FFF2-40B4-BE49-F238E27FC236}">
                  <a16:creationId xmlns="" xmlns:a16="http://schemas.microsoft.com/office/drawing/2014/main" id="{C3001535-5232-41E0-A0FC-3E9A1961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17894" y="-5571"/>
              <a:ext cx="3570931" cy="3148642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="" xmlns:a16="http://schemas.microsoft.com/office/drawing/2014/main" id="{BC349263-0185-4436-A35D-F4E30B78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285810" y="20845"/>
              <a:ext cx="895350" cy="1581150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="" xmlns:a16="http://schemas.microsoft.com/office/drawing/2014/main" id="{2CFA3B5A-CA99-4E89-B533-9A6A8BCF5C1A}"/>
                </a:ext>
              </a:extLst>
            </p:cNvPr>
            <p:cNvSpPr txBox="1"/>
            <p:nvPr/>
          </p:nvSpPr>
          <p:spPr>
            <a:xfrm>
              <a:off x="8559429" y="2189105"/>
              <a:ext cx="2014826" cy="1097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</p:txBody>
        </p:sp>
      </p:grpSp>
      <p:sp>
        <p:nvSpPr>
          <p:cNvPr id="21" name="橢圓 20"/>
          <p:cNvSpPr/>
          <p:nvPr/>
        </p:nvSpPr>
        <p:spPr>
          <a:xfrm rot="19475916">
            <a:off x="569306" y="3213925"/>
            <a:ext cx="677916" cy="1337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 rot="19475916">
            <a:off x="2418882" y="3213924"/>
            <a:ext cx="677916" cy="1337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 rot="18452147">
            <a:off x="7588535" y="3101466"/>
            <a:ext cx="469378" cy="2184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 rot="19331612">
            <a:off x="7388435" y="2775352"/>
            <a:ext cx="539738" cy="1201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70417" y="2951227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Higher coverage rate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200551" y="2953428"/>
            <a:ext cx="161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Higher variability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847911" y="2987351"/>
            <a:ext cx="87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Increase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141802" y="4532650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917788" y="2171075"/>
            <a:ext cx="5218695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NDVI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40177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2" grpId="0" animBg="1"/>
      <p:bldP spid="25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 idx="21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159" name="Google Shape;159;p29"/>
          <p:cNvSpPr/>
          <p:nvPr/>
        </p:nvSpPr>
        <p:spPr>
          <a:xfrm>
            <a:off x="4923050" y="3033200"/>
            <a:ext cx="736500" cy="736500"/>
          </a:xfrm>
          <a:prstGeom prst="ellipse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9"/>
          <p:cNvSpPr/>
          <p:nvPr/>
        </p:nvSpPr>
        <p:spPr>
          <a:xfrm>
            <a:off x="4923050" y="1378950"/>
            <a:ext cx="736500" cy="736500"/>
          </a:xfrm>
          <a:prstGeom prst="ellipse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9"/>
          <p:cNvSpPr/>
          <p:nvPr/>
        </p:nvSpPr>
        <p:spPr>
          <a:xfrm>
            <a:off x="991025" y="3029750"/>
            <a:ext cx="736500" cy="736500"/>
          </a:xfrm>
          <a:prstGeom prst="ellipse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991025" y="1378950"/>
            <a:ext cx="736500" cy="736500"/>
          </a:xfrm>
          <a:prstGeom prst="ellipse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1786050" y="1582650"/>
            <a:ext cx="2437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Introduction</a:t>
            </a:r>
            <a:endParaRPr lang="en-US" dirty="0"/>
          </a:p>
        </p:txBody>
      </p:sp>
      <p:sp>
        <p:nvSpPr>
          <p:cNvPr id="166" name="Google Shape;166;p29"/>
          <p:cNvSpPr txBox="1">
            <a:spLocks noGrp="1"/>
          </p:cNvSpPr>
          <p:nvPr>
            <p:ph type="subTitle" idx="1"/>
          </p:nvPr>
        </p:nvSpPr>
        <p:spPr>
          <a:xfrm>
            <a:off x="1786050" y="1911600"/>
            <a:ext cx="2785950" cy="7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Study Areas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Objectives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Framework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Data Acquisition</a:t>
            </a:r>
          </a:p>
        </p:txBody>
      </p:sp>
      <p:sp>
        <p:nvSpPr>
          <p:cNvPr id="167" name="Google Shape;167;p29"/>
          <p:cNvSpPr txBox="1">
            <a:spLocks noGrp="1"/>
          </p:cNvSpPr>
          <p:nvPr>
            <p:ph type="title" idx="2"/>
          </p:nvPr>
        </p:nvSpPr>
        <p:spPr>
          <a:xfrm>
            <a:off x="1021175" y="14859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 idx="3"/>
          </p:nvPr>
        </p:nvSpPr>
        <p:spPr>
          <a:xfrm>
            <a:off x="5712475" y="1582800"/>
            <a:ext cx="3142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R</a:t>
            </a:r>
            <a:r>
              <a:rPr lang="en-US" altLang="zh-TW" dirty="0">
                <a:solidFill>
                  <a:schemeClr val="dk1"/>
                </a:solidFill>
              </a:rPr>
              <a:t>esults and Discussions</a:t>
            </a:r>
          </a:p>
        </p:txBody>
      </p:sp>
      <p:sp>
        <p:nvSpPr>
          <p:cNvPr id="169" name="Google Shape;169;p29"/>
          <p:cNvSpPr txBox="1">
            <a:spLocks noGrp="1"/>
          </p:cNvSpPr>
          <p:nvPr>
            <p:ph type="subTitle" idx="4"/>
          </p:nvPr>
        </p:nvSpPr>
        <p:spPr>
          <a:xfrm>
            <a:off x="5712474" y="1911600"/>
            <a:ext cx="3082275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dirty="0"/>
              <a:t>Time Frequency analysis</a:t>
            </a:r>
            <a:endParaRPr dirty="0"/>
          </a:p>
        </p:txBody>
      </p:sp>
      <p:sp>
        <p:nvSpPr>
          <p:cNvPr id="170" name="Google Shape;170;p29"/>
          <p:cNvSpPr txBox="1">
            <a:spLocks noGrp="1"/>
          </p:cNvSpPr>
          <p:nvPr>
            <p:ph type="title" idx="5"/>
          </p:nvPr>
        </p:nvSpPr>
        <p:spPr>
          <a:xfrm>
            <a:off x="4953200" y="14859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15"/>
          </p:nvPr>
        </p:nvSpPr>
        <p:spPr>
          <a:xfrm>
            <a:off x="1786049" y="3233600"/>
            <a:ext cx="2703757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dirty="0"/>
              <a:t>Methodology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6"/>
          </p:nvPr>
        </p:nvSpPr>
        <p:spPr>
          <a:xfrm>
            <a:off x="1786050" y="3562400"/>
            <a:ext cx="2785950" cy="1061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altLang="zh-TW" dirty="0"/>
              <a:t>Multi-dimensional Complementary Ensemble Empirical Mode Decomposition (MCEEMD)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 idx="17"/>
          </p:nvPr>
        </p:nvSpPr>
        <p:spPr>
          <a:xfrm>
            <a:off x="1021175" y="313670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18"/>
          </p:nvPr>
        </p:nvSpPr>
        <p:spPr>
          <a:xfrm>
            <a:off x="5712474" y="3237050"/>
            <a:ext cx="3431525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Conclusions and Ongoing Works</a:t>
            </a:r>
            <a:endParaRPr dirty="0"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19"/>
          </p:nvPr>
        </p:nvSpPr>
        <p:spPr>
          <a:xfrm>
            <a:off x="5712475" y="3565850"/>
            <a:ext cx="24405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20"/>
          </p:nvPr>
        </p:nvSpPr>
        <p:spPr>
          <a:xfrm>
            <a:off x="4953200" y="3140150"/>
            <a:ext cx="676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4AA6A668-0948-4A17-8479-540FBD4648B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-58037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California-Effects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0547" y="3383503"/>
            <a:ext cx="1654556" cy="1485795"/>
            <a:chOff x="3916064" y="108220"/>
            <a:chExt cx="3535555" cy="3174934"/>
          </a:xfrm>
        </p:grpSpPr>
        <p:pic>
          <p:nvPicPr>
            <p:cNvPr id="5" name="圖片 4">
              <a:extLst>
                <a:ext uri="{FF2B5EF4-FFF2-40B4-BE49-F238E27FC236}">
                  <a16:creationId xmlns="" xmlns:a16="http://schemas.microsoft.com/office/drawing/2014/main" id="{3114127F-EE3C-438B-9EF9-1F7F45FE1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6066" y="108220"/>
              <a:ext cx="3535553" cy="317493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="" xmlns:a16="http://schemas.microsoft.com/office/drawing/2014/main" id="{B2DE93E9-48A6-42F5-963B-4BB130FF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8169" y="108220"/>
              <a:ext cx="933450" cy="1581150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4C51D511-B082-46AD-A2F7-06D8D04A9732}"/>
                </a:ext>
              </a:extLst>
            </p:cNvPr>
            <p:cNvSpPr txBox="1"/>
            <p:nvPr/>
          </p:nvSpPr>
          <p:spPr>
            <a:xfrm>
              <a:off x="3916064" y="2754137"/>
              <a:ext cx="71686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793424" y="3383504"/>
            <a:ext cx="1618166" cy="1568344"/>
            <a:chOff x="8394845" y="60560"/>
            <a:chExt cx="3548670" cy="3344506"/>
          </a:xfrm>
        </p:grpSpPr>
        <p:pic>
          <p:nvPicPr>
            <p:cNvPr id="9" name="圖片 8">
              <a:extLst>
                <a:ext uri="{FF2B5EF4-FFF2-40B4-BE49-F238E27FC236}">
                  <a16:creationId xmlns="" xmlns:a16="http://schemas.microsoft.com/office/drawing/2014/main" id="{A1DD9BF1-018F-4A1F-B5F0-AFB921AA9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07962" y="60560"/>
              <a:ext cx="3535553" cy="3165894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="" xmlns:a16="http://schemas.microsoft.com/office/drawing/2014/main" id="{E9760ADA-2963-456A-AF77-A7BE649B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24340" y="70901"/>
              <a:ext cx="1019175" cy="1571626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FF58F31B-BB0A-45FC-9EDE-6206814D5F02}"/>
                </a:ext>
              </a:extLst>
            </p:cNvPr>
            <p:cNvSpPr txBox="1"/>
            <p:nvPr/>
          </p:nvSpPr>
          <p:spPr>
            <a:xfrm>
              <a:off x="8394845" y="2289295"/>
              <a:ext cx="2637847" cy="11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406022" y="942572"/>
            <a:ext cx="594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Soil Moisture (%) 2006~2020 (monthly)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Evolution of the variable</a:t>
            </a:r>
          </a:p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Trend</a:t>
            </a:r>
            <a:r>
              <a:rPr lang="en-US" altLang="zh-TW" baseline="-25000" dirty="0" err="1">
                <a:solidFill>
                  <a:schemeClr val="bg1"/>
                </a:solidFill>
              </a:rPr>
              <a:t>CEEMD</a:t>
            </a:r>
            <a:r>
              <a:rPr lang="en-US" altLang="zh-TW" dirty="0">
                <a:solidFill>
                  <a:schemeClr val="bg1"/>
                </a:solidFill>
              </a:rPr>
              <a:t> =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(T) –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(2006)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481000" y="1989771"/>
            <a:ext cx="5663000" cy="2953412"/>
            <a:chOff x="3481001" y="2263973"/>
            <a:chExt cx="5663000" cy="2953412"/>
          </a:xfrm>
        </p:grpSpPr>
        <p:grpSp>
          <p:nvGrpSpPr>
            <p:cNvPr id="12" name="群組 11"/>
            <p:cNvGrpSpPr/>
            <p:nvPr/>
          </p:nvGrpSpPr>
          <p:grpSpPr>
            <a:xfrm>
              <a:off x="3485214" y="2576323"/>
              <a:ext cx="2815806" cy="2567177"/>
              <a:chOff x="4238170" y="3286024"/>
              <a:chExt cx="3973989" cy="3623095"/>
            </a:xfrm>
          </p:grpSpPr>
          <p:pic>
            <p:nvPicPr>
              <p:cNvPr id="13" name="圖片 12">
                <a:extLst>
                  <a:ext uri="{FF2B5EF4-FFF2-40B4-BE49-F238E27FC236}">
                    <a16:creationId xmlns="" xmlns:a16="http://schemas.microsoft.com/office/drawing/2014/main" id="{099B040C-652E-4BDF-9291-7479E4D0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8170" y="3286024"/>
                <a:ext cx="3973989" cy="3623095"/>
              </a:xfrm>
              <a:prstGeom prst="rect">
                <a:avLst/>
              </a:prstGeom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4240109" y="6408434"/>
                <a:ext cx="652744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2011</a:t>
                </a:r>
                <a:endParaRPr lang="zh-TW" altLang="en-US" dirty="0"/>
              </a:p>
            </p:txBody>
          </p:sp>
          <p:pic>
            <p:nvPicPr>
              <p:cNvPr id="15" name="圖片 14">
                <a:extLst>
                  <a:ext uri="{FF2B5EF4-FFF2-40B4-BE49-F238E27FC236}">
                    <a16:creationId xmlns="" xmlns:a16="http://schemas.microsoft.com/office/drawing/2014/main" id="{7B6625B5-C715-429C-B6E9-1F5881A4A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7749" y="3348158"/>
                <a:ext cx="1124410" cy="1481197"/>
              </a:xfrm>
              <a:prstGeom prst="rect">
                <a:avLst/>
              </a:prstGeom>
            </p:spPr>
          </p:pic>
        </p:grpSp>
        <p:grpSp>
          <p:nvGrpSpPr>
            <p:cNvPr id="16" name="群組 15"/>
            <p:cNvGrpSpPr/>
            <p:nvPr/>
          </p:nvGrpSpPr>
          <p:grpSpPr>
            <a:xfrm>
              <a:off x="6231637" y="2571750"/>
              <a:ext cx="2912363" cy="2645635"/>
              <a:chOff x="8110344" y="3269251"/>
              <a:chExt cx="4028977" cy="3720672"/>
            </a:xfrm>
          </p:grpSpPr>
          <p:pic>
            <p:nvPicPr>
              <p:cNvPr id="17" name="圖片 16">
                <a:extLst>
                  <a:ext uri="{FF2B5EF4-FFF2-40B4-BE49-F238E27FC236}">
                    <a16:creationId xmlns="" xmlns:a16="http://schemas.microsoft.com/office/drawing/2014/main" id="{66DDB974-B04E-412C-923B-797261A61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12159" y="3269251"/>
                <a:ext cx="3927160" cy="3623094"/>
              </a:xfrm>
              <a:prstGeom prst="rect">
                <a:avLst/>
              </a:prstGeom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8110344" y="6426918"/>
                <a:ext cx="2065395" cy="56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2016</a:t>
                </a:r>
                <a:endParaRPr lang="zh-TW" altLang="en-US" dirty="0"/>
              </a:p>
            </p:txBody>
          </p:sp>
          <p:pic>
            <p:nvPicPr>
              <p:cNvPr id="19" name="圖片 18">
                <a:extLst>
                  <a:ext uri="{FF2B5EF4-FFF2-40B4-BE49-F238E27FC236}">
                    <a16:creationId xmlns="" xmlns:a16="http://schemas.microsoft.com/office/drawing/2014/main" id="{590B7975-0E7B-447F-BEFD-E9A980A49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00259" y="3269251"/>
                <a:ext cx="1139062" cy="1546727"/>
              </a:xfrm>
              <a:prstGeom prst="rect">
                <a:avLst/>
              </a:prstGeom>
            </p:spPr>
          </p:pic>
        </p:grpSp>
        <p:sp>
          <p:nvSpPr>
            <p:cNvPr id="22" name="文字方塊 21"/>
            <p:cNvSpPr txBox="1"/>
            <p:nvPr/>
          </p:nvSpPr>
          <p:spPr>
            <a:xfrm>
              <a:off x="3481001" y="2263973"/>
              <a:ext cx="5663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Evolution of NDVI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橢圓 2"/>
          <p:cNvSpPr/>
          <p:nvPr/>
        </p:nvSpPr>
        <p:spPr>
          <a:xfrm>
            <a:off x="55235" y="3286846"/>
            <a:ext cx="933254" cy="933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7893505" y="4150565"/>
            <a:ext cx="556126" cy="556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036826" y="4218027"/>
            <a:ext cx="556126" cy="556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0" y="3027699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Higher moisture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979508" y="4520285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081389" y="4514533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" name="橢圓 30"/>
          <p:cNvSpPr/>
          <p:nvPr/>
        </p:nvSpPr>
        <p:spPr>
          <a:xfrm rot="20120134">
            <a:off x="1918503" y="3554892"/>
            <a:ext cx="615707" cy="933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948928" y="3007372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Unstable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8"/>
          <p:cNvSpPr txBox="1">
            <a:spLocks noGrp="1"/>
          </p:cNvSpPr>
          <p:nvPr>
            <p:ph type="title"/>
          </p:nvPr>
        </p:nvSpPr>
        <p:spPr>
          <a:xfrm>
            <a:off x="1679350" y="2153200"/>
            <a:ext cx="2253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Taiwan</a:t>
            </a:r>
            <a:endParaRPr dirty="0"/>
          </a:p>
        </p:txBody>
      </p:sp>
      <p:sp>
        <p:nvSpPr>
          <p:cNvPr id="544" name="Google Shape;544;p48"/>
          <p:cNvSpPr txBox="1">
            <a:spLocks noGrp="1"/>
          </p:cNvSpPr>
          <p:nvPr>
            <p:ph type="body" idx="1"/>
          </p:nvPr>
        </p:nvSpPr>
        <p:spPr>
          <a:xfrm>
            <a:off x="3933075" y="1701477"/>
            <a:ext cx="4284950" cy="1944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en-US" dirty="0"/>
              <a:t>Wildfire severity</a:t>
            </a:r>
          </a:p>
          <a:p>
            <a:pPr marL="285750" indent="-285750"/>
            <a:r>
              <a:rPr lang="en-US" dirty="0"/>
              <a:t>Causes:</a:t>
            </a:r>
          </a:p>
          <a:p>
            <a:pPr marL="741600" lvl="1" indent="-285750" algn="l"/>
            <a:r>
              <a:rPr lang="en-US" dirty="0"/>
              <a:t>Precipitation</a:t>
            </a:r>
          </a:p>
          <a:p>
            <a:pPr marL="741600" lvl="1" indent="-285750" algn="l"/>
            <a:r>
              <a:rPr lang="en-US" dirty="0"/>
              <a:t>Relative Humidity</a:t>
            </a:r>
          </a:p>
          <a:p>
            <a:pPr marL="741600" lvl="1" indent="-285750" algn="l"/>
            <a:r>
              <a:rPr lang="en-US" dirty="0"/>
              <a:t>Temperature</a:t>
            </a:r>
          </a:p>
          <a:p>
            <a:pPr marL="741600" lvl="1" indent="-285750" algn="l"/>
            <a:r>
              <a:rPr lang="en-US" dirty="0"/>
              <a:t>Religious activities</a:t>
            </a:r>
          </a:p>
          <a:p>
            <a:pPr marL="285750" indent="-285750"/>
            <a:r>
              <a:rPr lang="en-US" dirty="0"/>
              <a:t>Effects:</a:t>
            </a:r>
          </a:p>
          <a:p>
            <a:pPr marL="742950" lvl="1" indent="-285750" algn="l"/>
            <a:r>
              <a:rPr lang="en-US" dirty="0"/>
              <a:t>Vegetation Cover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8302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Taiwan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EE864F7B-6AF9-4D3C-A00D-F632234B0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85242"/>
              </p:ext>
            </p:extLst>
          </p:nvPr>
        </p:nvGraphicFramePr>
        <p:xfrm>
          <a:off x="6909284" y="2664167"/>
          <a:ext cx="1873841" cy="224782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67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805">
                  <a:extLst>
                    <a:ext uri="{9D8B030D-6E8A-4147-A177-3AD203B41FA5}">
                      <a16:colId xmlns="" xmlns:a16="http://schemas.microsoft.com/office/drawing/2014/main" val="1609239100"/>
                    </a:ext>
                  </a:extLst>
                </a:gridCol>
                <a:gridCol w="538231">
                  <a:extLst>
                    <a:ext uri="{9D8B030D-6E8A-4147-A177-3AD203B41FA5}">
                      <a16:colId xmlns="" xmlns:a16="http://schemas.microsoft.com/office/drawing/2014/main" val="2289174663"/>
                    </a:ext>
                  </a:extLst>
                </a:gridCol>
              </a:tblGrid>
              <a:tr h="1998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34927079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83758925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674337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56607502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3806269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70634078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65438714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28795092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7E82BDD-501A-4437-BE11-5174A10F4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93" y="1258787"/>
            <a:ext cx="2146691" cy="36532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C4888AAA-E193-4D8B-BD4A-5CF2E1CC0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84" y="1258787"/>
            <a:ext cx="1873842" cy="1405381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934544" y="1840008"/>
            <a:ext cx="184196" cy="1841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13225" y="883251"/>
            <a:ext cx="39541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Wildfire Severity 2010~2021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Severity (ha/day)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burnt area/ day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Characteristic timescale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The timescale of 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high energy  IMFs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762593" y="781060"/>
            <a:ext cx="4020532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IMFs/ characteristic timescale 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of wildfire time series in Taiwan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43845" y="1840008"/>
            <a:ext cx="178697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Distribution of wildfire in Taiwan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4899718" y="4235742"/>
            <a:ext cx="1990430" cy="33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19650" y="3143988"/>
            <a:ext cx="2019300" cy="310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2843845" y="2363228"/>
            <a:ext cx="1786975" cy="2542185"/>
            <a:chOff x="6680024" y="0"/>
            <a:chExt cx="3615515" cy="51435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0024" y="0"/>
              <a:ext cx="3615515" cy="514350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="" xmlns:a16="http://schemas.microsoft.com/office/drawing/2014/main" id="{BD100E82-8DDD-46D8-9597-A91F42D85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6544" y="7336"/>
              <a:ext cx="965190" cy="2116644"/>
            </a:xfrm>
            <a:prstGeom prst="rect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4E606651-1B90-8B0A-2B90-04EA8BFABAC7}"/>
              </a:ext>
            </a:extLst>
          </p:cNvPr>
          <p:cNvSpPr txBox="1"/>
          <p:nvPr/>
        </p:nvSpPr>
        <p:spPr>
          <a:xfrm>
            <a:off x="7135199" y="1951437"/>
            <a:ext cx="1274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Energy concentration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07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9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0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</a:t>
            </a:r>
            <a:r>
              <a:rPr lang="en-US" altLang="zh-TW" dirty="0"/>
              <a:t>Taiwan-Causes</a:t>
            </a:r>
            <a:endParaRPr 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17A1FD85-0DCC-41B4-9826-FCDD97E55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7852"/>
              </p:ext>
            </p:extLst>
          </p:nvPr>
        </p:nvGraphicFramePr>
        <p:xfrm>
          <a:off x="4721880" y="1141006"/>
          <a:ext cx="4094720" cy="348008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583134">
                  <a:extLst>
                    <a:ext uri="{9D8B030D-6E8A-4147-A177-3AD203B41FA5}">
                      <a16:colId xmlns="" xmlns:a16="http://schemas.microsoft.com/office/drawing/2014/main" val="1256874215"/>
                    </a:ext>
                  </a:extLst>
                </a:gridCol>
                <a:gridCol w="511586">
                  <a:extLst>
                    <a:ext uri="{9D8B030D-6E8A-4147-A177-3AD203B41FA5}">
                      <a16:colId xmlns="" xmlns:a16="http://schemas.microsoft.com/office/drawing/2014/main" val="2750207147"/>
                    </a:ext>
                  </a:extLst>
                </a:gridCol>
              </a:tblGrid>
              <a:tr h="3382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2010~2021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dirty="0"/>
                        <a:t>The causes of Wildfire occurrence in Taiwan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altLang="zh-TW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Littering cigarette butts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72687306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Other Anthropogenic effects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5167035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garbage burning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81301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Accidental use of fire in mountain activities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92167528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Inadvertent use of fire in folk rituals</a:t>
                      </a:r>
                      <a:endParaRPr lang="zh-TW" altLang="en-US" sz="1400" b="0" i="0" u="none" strike="noStrike" cap="none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5380288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deliberate arson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99772032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 investigation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06838341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Farmland set fire accidentally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3369435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Natural factors such as lightning strikes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97794677"/>
                  </a:ext>
                </a:extLst>
              </a:tr>
            </a:tbl>
          </a:graphicData>
        </a:graphic>
      </p:graphicFrame>
      <p:graphicFrame>
        <p:nvGraphicFramePr>
          <p:cNvPr id="10" name="圖表 9">
            <a:extLst>
              <a:ext uri="{FF2B5EF4-FFF2-40B4-BE49-F238E27FC236}">
                <a16:creationId xmlns="" xmlns:a16="http://schemas.microsoft.com/office/drawing/2014/main" id="{9891A8BB-CB4F-4698-8266-C2BFB058A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302707"/>
              </p:ext>
            </p:extLst>
          </p:nvPr>
        </p:nvGraphicFramePr>
        <p:xfrm>
          <a:off x="0" y="1235747"/>
          <a:ext cx="4572000" cy="338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5547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-6948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Taiwan-Causes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740165" y="2013968"/>
            <a:ext cx="1890469" cy="2764407"/>
            <a:chOff x="9385026" y="974878"/>
            <a:chExt cx="2327135" cy="3402939"/>
          </a:xfrm>
        </p:grpSpPr>
        <p:pic>
          <p:nvPicPr>
            <p:cNvPr id="5" name="圖片 4">
              <a:extLst>
                <a:ext uri="{FF2B5EF4-FFF2-40B4-BE49-F238E27FC236}">
                  <a16:creationId xmlns="" xmlns:a16="http://schemas.microsoft.com/office/drawing/2014/main" id="{E58119DF-8B78-4BBA-B2A2-F0236196E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5026" y="974878"/>
              <a:ext cx="2327135" cy="3381374"/>
            </a:xfrm>
            <a:prstGeom prst="rect">
              <a:avLst/>
            </a:prstGeom>
          </p:spPr>
        </p:pic>
        <p:sp>
          <p:nvSpPr>
            <p:cNvPr id="6" name="橢圓 5">
              <a:extLst>
                <a:ext uri="{FF2B5EF4-FFF2-40B4-BE49-F238E27FC236}">
                  <a16:creationId xmlns="" xmlns:a16="http://schemas.microsoft.com/office/drawing/2014/main" id="{E8F0908D-A704-4074-8E9B-4747EE182F3E}"/>
                </a:ext>
              </a:extLst>
            </p:cNvPr>
            <p:cNvSpPr/>
            <p:nvPr/>
          </p:nvSpPr>
          <p:spPr>
            <a:xfrm rot="20082525">
              <a:off x="10916281" y="1012979"/>
              <a:ext cx="710017" cy="8976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DA4F9DEF-52FF-4113-884B-75A3DD8ED44B}"/>
                </a:ext>
              </a:extLst>
            </p:cNvPr>
            <p:cNvSpPr txBox="1"/>
            <p:nvPr/>
          </p:nvSpPr>
          <p:spPr>
            <a:xfrm>
              <a:off x="9385026" y="400848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2020</a:t>
              </a:r>
              <a:endParaRPr lang="zh-TW" altLang="en-US" dirty="0"/>
            </a:p>
          </p:txBody>
        </p:sp>
        <p:pic>
          <p:nvPicPr>
            <p:cNvPr id="8" name="圖片 7">
              <a:extLst>
                <a:ext uri="{FF2B5EF4-FFF2-40B4-BE49-F238E27FC236}">
                  <a16:creationId xmlns="" xmlns:a16="http://schemas.microsoft.com/office/drawing/2014/main" id="{5F229CFC-F120-4C3E-82F9-7B52D4E59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85026" y="996443"/>
              <a:ext cx="628639" cy="1134015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987271" y="2031487"/>
            <a:ext cx="1718399" cy="2741878"/>
            <a:chOff x="1186456" y="381506"/>
            <a:chExt cx="1932090" cy="3082843"/>
          </a:xfrm>
        </p:grpSpPr>
        <p:pic>
          <p:nvPicPr>
            <p:cNvPr id="10" name="圖片 9">
              <a:extLst>
                <a:ext uri="{FF2B5EF4-FFF2-40B4-BE49-F238E27FC236}">
                  <a16:creationId xmlns="" xmlns:a16="http://schemas.microsoft.com/office/drawing/2014/main" id="{C80D6272-1434-44EA-8B08-236A5669F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6456" y="381506"/>
              <a:ext cx="1932090" cy="3080027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="" xmlns:a16="http://schemas.microsoft.com/office/drawing/2014/main" id="{1BC7C30C-838B-4866-A63F-029297DA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6457" y="387994"/>
              <a:ext cx="552496" cy="91702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20E4648D-16D7-4B20-AB9A-BD870AB70C78}"/>
                </a:ext>
              </a:extLst>
            </p:cNvPr>
            <p:cNvSpPr txBox="1"/>
            <p:nvPr/>
          </p:nvSpPr>
          <p:spPr>
            <a:xfrm>
              <a:off x="1186456" y="3095017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782644" y="2031487"/>
            <a:ext cx="1880044" cy="2741877"/>
            <a:chOff x="-1813647" y="2303307"/>
            <a:chExt cx="2073679" cy="3024277"/>
          </a:xfrm>
        </p:grpSpPr>
        <p:pic>
          <p:nvPicPr>
            <p:cNvPr id="14" name="圖片 13">
              <a:extLst>
                <a:ext uri="{FF2B5EF4-FFF2-40B4-BE49-F238E27FC236}">
                  <a16:creationId xmlns="" xmlns:a16="http://schemas.microsoft.com/office/drawing/2014/main" id="{B0AE641F-0C0F-42BD-BE9F-A7CCE3F36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813092" y="2303307"/>
              <a:ext cx="2073124" cy="3024277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="" xmlns:a16="http://schemas.microsoft.com/office/drawing/2014/main" id="{423F4C1D-5BA1-43E9-8592-EF93058A9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812712" y="2303307"/>
              <a:ext cx="615508" cy="952295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="" xmlns:a16="http://schemas.microsoft.com/office/drawing/2014/main" id="{238CF485-F462-47F6-86AB-44476C66D257}"/>
                </a:ext>
              </a:extLst>
            </p:cNvPr>
            <p:cNvSpPr txBox="1"/>
            <p:nvPr/>
          </p:nvSpPr>
          <p:spPr>
            <a:xfrm>
              <a:off x="-1813647" y="4747713"/>
              <a:ext cx="1059447" cy="57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506565" y="979396"/>
            <a:ext cx="594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Precipitation (mm) 1960~2020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Evolution of the variable</a:t>
            </a:r>
          </a:p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Trend</a:t>
            </a:r>
            <a:r>
              <a:rPr lang="en-US" altLang="zh-TW" baseline="-25000" dirty="0" err="1">
                <a:solidFill>
                  <a:schemeClr val="bg1"/>
                </a:solidFill>
              </a:rPr>
              <a:t>CEEMD</a:t>
            </a:r>
            <a:r>
              <a:rPr lang="en-US" altLang="zh-TW" dirty="0">
                <a:solidFill>
                  <a:schemeClr val="bg1"/>
                </a:solidFill>
              </a:rPr>
              <a:t> =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(2020) –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(1960)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740165" y="1508267"/>
            <a:ext cx="1894076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precipitation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772400" y="2726036"/>
            <a:ext cx="87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Increase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 rot="1276865">
            <a:off x="4308483" y="2046788"/>
            <a:ext cx="939771" cy="2552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 rot="1276865">
            <a:off x="1430472" y="2046788"/>
            <a:ext cx="939771" cy="2552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223100" y="1734548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More precipitation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237677" y="1745099"/>
            <a:ext cx="161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90000"/>
                  </a:schemeClr>
                </a:solidFill>
              </a:rPr>
              <a:t>Higher variability</a:t>
            </a:r>
            <a:endParaRPr lang="zh-TW" altLang="en-US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0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Taiwan-Causes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06565" y="979396"/>
            <a:ext cx="594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Mean Relative Humidity</a:t>
            </a:r>
            <a:r>
              <a:rPr lang="zh-TW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</a:rPr>
              <a:t>(%) 1980~2020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Evolution of the variable</a:t>
            </a:r>
          </a:p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Trend</a:t>
            </a:r>
            <a:r>
              <a:rPr lang="en-US" altLang="zh-TW" baseline="-25000" dirty="0" err="1">
                <a:solidFill>
                  <a:schemeClr val="bg1"/>
                </a:solidFill>
              </a:rPr>
              <a:t>CEEMD</a:t>
            </a:r>
            <a:r>
              <a:rPr lang="en-US" altLang="zh-TW" dirty="0">
                <a:solidFill>
                  <a:schemeClr val="bg1"/>
                </a:solidFill>
              </a:rPr>
              <a:t> =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(2020) –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(1980)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55813" y="1741089"/>
            <a:ext cx="2104942" cy="3065721"/>
            <a:chOff x="-1699788" y="592138"/>
            <a:chExt cx="2319655" cy="3378437"/>
          </a:xfrm>
        </p:grpSpPr>
        <p:pic>
          <p:nvPicPr>
            <p:cNvPr id="20" name="圖片 19">
              <a:extLst>
                <a:ext uri="{FF2B5EF4-FFF2-40B4-BE49-F238E27FC236}">
                  <a16:creationId xmlns="" xmlns:a16="http://schemas.microsoft.com/office/drawing/2014/main" id="{F2926FF7-C521-42E4-A1B5-F7E933EB3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99788" y="592138"/>
              <a:ext cx="2319655" cy="3378437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="" xmlns:a16="http://schemas.microsoft.com/office/drawing/2014/main" id="{B5920D67-9060-4584-8677-5A9C34B76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699788" y="600940"/>
              <a:ext cx="606279" cy="1053011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="" xmlns:a16="http://schemas.microsoft.com/office/drawing/2014/main" id="{92FF07F6-65EE-4BE5-9CCD-4D48C8EBE88F}"/>
                </a:ext>
              </a:extLst>
            </p:cNvPr>
            <p:cNvSpPr txBox="1"/>
            <p:nvPr/>
          </p:nvSpPr>
          <p:spPr>
            <a:xfrm>
              <a:off x="-1699788" y="3601243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844615" y="1746334"/>
            <a:ext cx="1863531" cy="3105455"/>
            <a:chOff x="-1545235" y="2363391"/>
            <a:chExt cx="2095661" cy="3492286"/>
          </a:xfrm>
        </p:grpSpPr>
        <p:pic>
          <p:nvPicPr>
            <p:cNvPr id="23" name="圖片 22">
              <a:extLst>
                <a:ext uri="{FF2B5EF4-FFF2-40B4-BE49-F238E27FC236}">
                  <a16:creationId xmlns="" xmlns:a16="http://schemas.microsoft.com/office/drawing/2014/main" id="{0134BECD-B31F-4463-BFA8-2795F98D7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545235" y="2363391"/>
              <a:ext cx="2095661" cy="3450652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="" xmlns:a16="http://schemas.microsoft.com/office/drawing/2014/main" id="{78AA2CE9-1DF7-4F05-9CBE-44E64AE1A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545235" y="2363392"/>
              <a:ext cx="582527" cy="1067966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="" xmlns:a16="http://schemas.microsoft.com/office/drawing/2014/main" id="{501A6748-27CA-40BE-A558-75CB6089212A}"/>
                </a:ext>
              </a:extLst>
            </p:cNvPr>
            <p:cNvSpPr txBox="1"/>
            <p:nvPr/>
          </p:nvSpPr>
          <p:spPr>
            <a:xfrm>
              <a:off x="-1545235" y="5267282"/>
              <a:ext cx="1080166" cy="58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892007" y="1746335"/>
            <a:ext cx="1924594" cy="3105454"/>
            <a:chOff x="8972788" y="3436372"/>
            <a:chExt cx="2163216" cy="3490485"/>
          </a:xfrm>
        </p:grpSpPr>
        <p:pic>
          <p:nvPicPr>
            <p:cNvPr id="27" name="圖片 26">
              <a:extLst>
                <a:ext uri="{FF2B5EF4-FFF2-40B4-BE49-F238E27FC236}">
                  <a16:creationId xmlns="" xmlns:a16="http://schemas.microsoft.com/office/drawing/2014/main" id="{AC24BF14-2CD7-4212-B081-D05B35F6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72788" y="3440097"/>
              <a:ext cx="2163216" cy="3450653"/>
            </a:xfrm>
            <a:prstGeom prst="rect">
              <a:avLst/>
            </a:prstGeom>
          </p:spPr>
        </p:pic>
        <p:sp>
          <p:nvSpPr>
            <p:cNvPr id="28" name="文字方塊 27">
              <a:extLst>
                <a:ext uri="{FF2B5EF4-FFF2-40B4-BE49-F238E27FC236}">
                  <a16:creationId xmlns="" xmlns:a16="http://schemas.microsoft.com/office/drawing/2014/main" id="{083B3C3C-2073-4779-8CA2-89FF5D96EF6F}"/>
                </a:ext>
              </a:extLst>
            </p:cNvPr>
            <p:cNvSpPr txBox="1"/>
            <p:nvPr/>
          </p:nvSpPr>
          <p:spPr>
            <a:xfrm>
              <a:off x="8983411" y="655752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2020</a:t>
              </a:r>
              <a:endParaRPr lang="zh-TW" altLang="en-US" dirty="0"/>
            </a:p>
          </p:txBody>
        </p:sp>
        <p:pic>
          <p:nvPicPr>
            <p:cNvPr id="29" name="圖片 28">
              <a:extLst>
                <a:ext uri="{FF2B5EF4-FFF2-40B4-BE49-F238E27FC236}">
                  <a16:creationId xmlns="" xmlns:a16="http://schemas.microsoft.com/office/drawing/2014/main" id="{44FB626D-942D-4B25-8626-405029779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72788" y="3436372"/>
              <a:ext cx="647986" cy="882365"/>
            </a:xfrm>
            <a:prstGeom prst="rect">
              <a:avLst/>
            </a:prstGeom>
          </p:spPr>
        </p:pic>
        <p:sp>
          <p:nvSpPr>
            <p:cNvPr id="30" name="橢圓 29">
              <a:extLst>
                <a:ext uri="{FF2B5EF4-FFF2-40B4-BE49-F238E27FC236}">
                  <a16:creationId xmlns="" xmlns:a16="http://schemas.microsoft.com/office/drawing/2014/main" id="{74C284C4-C8E5-4C13-8FB5-1ABD28C456E0}"/>
                </a:ext>
              </a:extLst>
            </p:cNvPr>
            <p:cNvSpPr/>
            <p:nvPr/>
          </p:nvSpPr>
          <p:spPr>
            <a:xfrm rot="1516049">
              <a:off x="9401376" y="4187680"/>
              <a:ext cx="469557" cy="8402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>
              <a:extLst>
                <a:ext uri="{FF2B5EF4-FFF2-40B4-BE49-F238E27FC236}">
                  <a16:creationId xmlns="" xmlns:a16="http://schemas.microsoft.com/office/drawing/2014/main" id="{750AEE7B-DA39-4748-93A2-957DBA8E0F8E}"/>
                </a:ext>
              </a:extLst>
            </p:cNvPr>
            <p:cNvSpPr/>
            <p:nvPr/>
          </p:nvSpPr>
          <p:spPr>
            <a:xfrm>
              <a:off x="10054396" y="3492173"/>
              <a:ext cx="672325" cy="583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6892006" y="1433878"/>
            <a:ext cx="1924593" cy="31245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Humidity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" name="橢圓 3"/>
          <p:cNvSpPr/>
          <p:nvPr/>
        </p:nvSpPr>
        <p:spPr>
          <a:xfrm rot="1217412">
            <a:off x="1466308" y="1694335"/>
            <a:ext cx="627418" cy="307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1778424" y="3910720"/>
            <a:ext cx="87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Very wet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 rot="1447263">
            <a:off x="4448244" y="2355363"/>
            <a:ext cx="727074" cy="1775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4855455" y="3894536"/>
            <a:ext cx="87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unstable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769388" y="2410523"/>
            <a:ext cx="128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0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Taiwan-Causes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06565" y="979396"/>
            <a:ext cx="594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Mean Temperature (</a:t>
            </a:r>
            <a:r>
              <a:rPr lang="en-US" altLang="zh-TW" sz="1600" b="1" baseline="30000" dirty="0" err="1">
                <a:solidFill>
                  <a:schemeClr val="bg1"/>
                </a:solidFill>
              </a:rPr>
              <a:t>o</a:t>
            </a:r>
            <a:r>
              <a:rPr lang="en-US" altLang="zh-TW" sz="1600" b="1" dirty="0" err="1">
                <a:solidFill>
                  <a:schemeClr val="bg1"/>
                </a:solidFill>
              </a:rPr>
              <a:t>C</a:t>
            </a:r>
            <a:r>
              <a:rPr lang="en-US" altLang="zh-TW" sz="1600" b="1" dirty="0">
                <a:solidFill>
                  <a:schemeClr val="bg1"/>
                </a:solidFill>
              </a:rPr>
              <a:t>) 1960~2020 (daily)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Evolution of the variable</a:t>
            </a:r>
          </a:p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Trend</a:t>
            </a:r>
            <a:r>
              <a:rPr lang="en-US" altLang="zh-TW" baseline="-25000" dirty="0" err="1">
                <a:solidFill>
                  <a:schemeClr val="bg1"/>
                </a:solidFill>
              </a:rPr>
              <a:t>CEEMD</a:t>
            </a:r>
            <a:r>
              <a:rPr lang="en-US" altLang="zh-TW" dirty="0">
                <a:solidFill>
                  <a:schemeClr val="bg1"/>
                </a:solidFill>
              </a:rPr>
              <a:t> =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(2020) – R</a:t>
            </a:r>
            <a:r>
              <a:rPr lang="en-US" altLang="zh-TW" baseline="-25000" dirty="0">
                <a:solidFill>
                  <a:schemeClr val="bg1"/>
                </a:solidFill>
              </a:rPr>
              <a:t>n</a:t>
            </a:r>
            <a:r>
              <a:rPr lang="en-US" altLang="zh-TW" dirty="0">
                <a:solidFill>
                  <a:schemeClr val="bg1"/>
                </a:solidFill>
              </a:rPr>
              <a:t>(1960)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90196" y="1748837"/>
            <a:ext cx="2051458" cy="3067491"/>
            <a:chOff x="-1544819" y="1058162"/>
            <a:chExt cx="2174958" cy="3252158"/>
          </a:xfrm>
        </p:grpSpPr>
        <p:pic>
          <p:nvPicPr>
            <p:cNvPr id="20" name="圖片 19">
              <a:extLst>
                <a:ext uri="{FF2B5EF4-FFF2-40B4-BE49-F238E27FC236}">
                  <a16:creationId xmlns="" xmlns:a16="http://schemas.microsoft.com/office/drawing/2014/main" id="{7F899CD4-C718-4EF5-88D4-5129E55D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44819" y="1058162"/>
              <a:ext cx="2174958" cy="3252158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="" xmlns:a16="http://schemas.microsoft.com/office/drawing/2014/main" id="{B90B12B3-5A45-44C7-84AB-8F3B8A81E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544819" y="1058162"/>
              <a:ext cx="646112" cy="987454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="" xmlns:a16="http://schemas.microsoft.com/office/drawing/2014/main" id="{C6374BFB-4128-49B9-98B1-4B6D5907AA98}"/>
                </a:ext>
              </a:extLst>
            </p:cNvPr>
            <p:cNvSpPr txBox="1"/>
            <p:nvPr/>
          </p:nvSpPr>
          <p:spPr>
            <a:xfrm>
              <a:off x="-1544819" y="394098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719045" y="1748837"/>
            <a:ext cx="2114029" cy="3073602"/>
            <a:chOff x="-2119959" y="2399060"/>
            <a:chExt cx="2294461" cy="3335933"/>
          </a:xfrm>
        </p:grpSpPr>
        <p:pic>
          <p:nvPicPr>
            <p:cNvPr id="25" name="圖片 24">
              <a:extLst>
                <a:ext uri="{FF2B5EF4-FFF2-40B4-BE49-F238E27FC236}">
                  <a16:creationId xmlns="" xmlns:a16="http://schemas.microsoft.com/office/drawing/2014/main" id="{50214CB1-E7D6-426D-8138-198EFEE6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119959" y="2399060"/>
              <a:ext cx="2294461" cy="3329301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="" xmlns:a16="http://schemas.microsoft.com/office/drawing/2014/main" id="{2D24A682-094F-40BE-9717-9547BF607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119959" y="2399060"/>
              <a:ext cx="603378" cy="1098284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="" xmlns:a16="http://schemas.microsoft.com/office/drawing/2014/main" id="{DF5E3149-371D-4F24-B1D7-B11755E08979}"/>
                </a:ext>
              </a:extLst>
            </p:cNvPr>
            <p:cNvSpPr txBox="1"/>
            <p:nvPr/>
          </p:nvSpPr>
          <p:spPr>
            <a:xfrm>
              <a:off x="-2119959" y="5167116"/>
              <a:ext cx="1042499" cy="56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Standard </a:t>
              </a:r>
            </a:p>
            <a:p>
              <a:r>
                <a:rPr lang="en-US" altLang="zh-TW" dirty="0"/>
                <a:t>Deviation</a:t>
              </a:r>
              <a:endParaRPr lang="zh-TW" altLang="en-US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910466" y="1735147"/>
            <a:ext cx="1897776" cy="3081182"/>
            <a:chOff x="9244604" y="795124"/>
            <a:chExt cx="2092619" cy="3397524"/>
          </a:xfrm>
        </p:grpSpPr>
        <p:pic>
          <p:nvPicPr>
            <p:cNvPr id="27" name="圖片 26">
              <a:extLst>
                <a:ext uri="{FF2B5EF4-FFF2-40B4-BE49-F238E27FC236}">
                  <a16:creationId xmlns="" xmlns:a16="http://schemas.microsoft.com/office/drawing/2014/main" id="{806B1E07-4EE6-4D68-ABBD-F2DAA6450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44604" y="795125"/>
              <a:ext cx="2092619" cy="3397522"/>
            </a:xfrm>
            <a:prstGeom prst="rect">
              <a:avLst/>
            </a:prstGeom>
          </p:spPr>
        </p:pic>
        <p:sp>
          <p:nvSpPr>
            <p:cNvPr id="28" name="文字方塊 27">
              <a:extLst>
                <a:ext uri="{FF2B5EF4-FFF2-40B4-BE49-F238E27FC236}">
                  <a16:creationId xmlns="" xmlns:a16="http://schemas.microsoft.com/office/drawing/2014/main" id="{0A8F81E0-BEF8-4D3C-8CF1-52991B3C3E45}"/>
                </a:ext>
              </a:extLst>
            </p:cNvPr>
            <p:cNvSpPr txBox="1"/>
            <p:nvPr/>
          </p:nvSpPr>
          <p:spPr>
            <a:xfrm>
              <a:off x="9244604" y="382331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2020</a:t>
              </a:r>
              <a:endParaRPr lang="zh-TW" altLang="en-US" dirty="0"/>
            </a:p>
          </p:txBody>
        </p:sp>
        <p:pic>
          <p:nvPicPr>
            <p:cNvPr id="29" name="圖片 28">
              <a:extLst>
                <a:ext uri="{FF2B5EF4-FFF2-40B4-BE49-F238E27FC236}">
                  <a16:creationId xmlns="" xmlns:a16="http://schemas.microsoft.com/office/drawing/2014/main" id="{16990301-D807-4D4A-A029-BC3C68B06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62859" y="795124"/>
              <a:ext cx="584056" cy="953712"/>
            </a:xfrm>
            <a:prstGeom prst="rect">
              <a:avLst/>
            </a:prstGeom>
          </p:spPr>
        </p:pic>
        <p:sp>
          <p:nvSpPr>
            <p:cNvPr id="30" name="橢圓 29">
              <a:extLst>
                <a:ext uri="{FF2B5EF4-FFF2-40B4-BE49-F238E27FC236}">
                  <a16:creationId xmlns="" xmlns:a16="http://schemas.microsoft.com/office/drawing/2014/main" id="{A9F3A5F3-990C-4955-8A12-689B0E5C8AFD}"/>
                </a:ext>
              </a:extLst>
            </p:cNvPr>
            <p:cNvSpPr/>
            <p:nvPr/>
          </p:nvSpPr>
          <p:spPr>
            <a:xfrm rot="940275">
              <a:off x="10309327" y="2100075"/>
              <a:ext cx="470911" cy="12851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>
              <a:extLst>
                <a:ext uri="{FF2B5EF4-FFF2-40B4-BE49-F238E27FC236}">
                  <a16:creationId xmlns="" xmlns:a16="http://schemas.microsoft.com/office/drawing/2014/main" id="{25F14E00-3EC5-445F-8FC7-8CCA12E1B429}"/>
                </a:ext>
              </a:extLst>
            </p:cNvPr>
            <p:cNvSpPr/>
            <p:nvPr/>
          </p:nvSpPr>
          <p:spPr>
            <a:xfrm>
              <a:off x="10439134" y="795125"/>
              <a:ext cx="592092" cy="5702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6910466" y="1211927"/>
            <a:ext cx="1894227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Temperature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 rot="21166081">
            <a:off x="831954" y="2680220"/>
            <a:ext cx="921895" cy="1944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 rot="3274557">
            <a:off x="4536879" y="1701302"/>
            <a:ext cx="921895" cy="1136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778424" y="3910720"/>
            <a:ext cx="87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hottest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023432" y="2760754"/>
            <a:ext cx="87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unstable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876823" y="4048328"/>
            <a:ext cx="115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924760" y="2225782"/>
            <a:ext cx="115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Increase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0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Taiwan-Causes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41A659B-7B8E-4C18-858A-A85FEA8DF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766" y="1793432"/>
            <a:ext cx="1786234" cy="29849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8520088-ECF2-4ACF-BB1C-29F352282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323" y="3562350"/>
            <a:ext cx="591677" cy="10382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79683C58-9E93-421C-B09F-2907B36C372D}"/>
              </a:ext>
            </a:extLst>
          </p:cNvPr>
          <p:cNvSpPr txBox="1"/>
          <p:nvPr/>
        </p:nvSpPr>
        <p:spPr>
          <a:xfrm>
            <a:off x="135129" y="938523"/>
            <a:ext cx="502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accent6"/>
                </a:solidFill>
              </a:rPr>
              <a:t>Religious activities</a:t>
            </a:r>
            <a:r>
              <a:rPr lang="zh-TW" altLang="en-US" sz="1600" b="1" dirty="0">
                <a:solidFill>
                  <a:schemeClr val="accent6"/>
                </a:solidFill>
              </a:rPr>
              <a:t> </a:t>
            </a:r>
            <a:r>
              <a:rPr lang="en-US" altLang="zh-TW" sz="1600" b="1" dirty="0">
                <a:solidFill>
                  <a:schemeClr val="accent6"/>
                </a:solidFill>
              </a:rPr>
              <a:t>(Taoism) </a:t>
            </a:r>
            <a:r>
              <a:rPr lang="en-US" altLang="zh-TW" sz="1600" dirty="0">
                <a:solidFill>
                  <a:schemeClr val="accent6"/>
                </a:solidFill>
              </a:rPr>
              <a:t>2010~2021</a:t>
            </a:r>
            <a:r>
              <a:rPr lang="zh-TW" altLang="en-US" sz="1600" dirty="0">
                <a:solidFill>
                  <a:schemeClr val="accent6"/>
                </a:solidFill>
              </a:rPr>
              <a:t> </a:t>
            </a:r>
            <a:r>
              <a:rPr lang="en-US" altLang="zh-TW" sz="1600" dirty="0">
                <a:solidFill>
                  <a:schemeClr val="accent6"/>
                </a:solidFill>
              </a:rPr>
              <a:t>(daily)</a:t>
            </a:r>
            <a:endParaRPr lang="zh-TW" altLang="en-US" sz="1600" dirty="0">
              <a:solidFill>
                <a:schemeClr val="accent6"/>
              </a:solidFill>
            </a:endParaRPr>
          </a:p>
        </p:txBody>
      </p:sp>
      <p:pic>
        <p:nvPicPr>
          <p:cNvPr id="7" name="Picture 2" descr="台湾“王船祭”民俗活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3" y="1389698"/>
            <a:ext cx="2479995" cy="1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台北畫刊106年4月第591期—廟埕文化拚觀光外交2017保生文化祭接軌世界| 臺北旅遊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3" y="2972672"/>
            <a:ext cx="2479995" cy="16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785766" y="1270212"/>
            <a:ext cx="178623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Times of Taoism activities in Taiwan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03" y="1059119"/>
            <a:ext cx="2486888" cy="1865166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="" xmlns:a16="http://schemas.microsoft.com/office/drawing/2014/main" id="{55C523A4-D508-4459-AC18-00356E36F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99484"/>
              </p:ext>
            </p:extLst>
          </p:nvPr>
        </p:nvGraphicFramePr>
        <p:xfrm>
          <a:off x="7242694" y="2871360"/>
          <a:ext cx="1573905" cy="2170827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524635">
                  <a:extLst>
                    <a:ext uri="{9D8B030D-6E8A-4147-A177-3AD203B41FA5}">
                      <a16:colId xmlns="" xmlns:a16="http://schemas.microsoft.com/office/drawing/2014/main" val="283262377"/>
                    </a:ext>
                  </a:extLst>
                </a:gridCol>
                <a:gridCol w="524635">
                  <a:extLst>
                    <a:ext uri="{9D8B030D-6E8A-4147-A177-3AD203B41FA5}">
                      <a16:colId xmlns="" xmlns:a16="http://schemas.microsoft.com/office/drawing/2014/main" val="1402068062"/>
                    </a:ext>
                  </a:extLst>
                </a:gridCol>
                <a:gridCol w="524635">
                  <a:extLst>
                    <a:ext uri="{9D8B030D-6E8A-4147-A177-3AD203B41FA5}">
                      <a16:colId xmlns="" xmlns:a16="http://schemas.microsoft.com/office/drawing/2014/main" val="2123793744"/>
                    </a:ext>
                  </a:extLst>
                </a:gridCol>
              </a:tblGrid>
              <a:tr h="24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IMF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(days)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altLang="zh-TW" sz="1200" u="none" strike="noStrike" dirty="0" err="1">
                          <a:effectLst/>
                        </a:rPr>
                        <a:t>yrs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29529091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6872356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8876143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33196913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63389959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8067539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05640649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08323618"/>
                  </a:ext>
                </a:extLst>
              </a:tr>
              <a:tr h="2412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4310167"/>
                  </a:ext>
                </a:extLst>
              </a:tr>
            </a:tbl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CF810CBC-D920-4082-89E0-BEB4879C04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04" y="3166398"/>
            <a:ext cx="2499890" cy="187491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742803" y="781710"/>
            <a:ext cx="24933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Times of Taoism activities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742803" y="2858621"/>
            <a:ext cx="24933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Timescale Identification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042582" y="3608944"/>
            <a:ext cx="358218" cy="35821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16663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-1778" y="507425"/>
            <a:ext cx="848925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Taiwan-Effects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857385" y="1498861"/>
            <a:ext cx="2053495" cy="3360265"/>
            <a:chOff x="2124713" y="1011450"/>
            <a:chExt cx="2193354" cy="3589125"/>
          </a:xfrm>
        </p:grpSpPr>
        <p:pic>
          <p:nvPicPr>
            <p:cNvPr id="7" name="圖片 6">
              <a:extLst>
                <a:ext uri="{FF2B5EF4-FFF2-40B4-BE49-F238E27FC236}">
                  <a16:creationId xmlns="" xmlns:a16="http://schemas.microsoft.com/office/drawing/2014/main" id="{5974A33F-D5E2-4D83-BA4B-328FE72E3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4713" y="1011450"/>
              <a:ext cx="2193354" cy="358912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="" xmlns:a16="http://schemas.microsoft.com/office/drawing/2014/main" id="{64415397-0DA8-4E15-8C85-B54CD7A85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4713" y="1011450"/>
              <a:ext cx="604403" cy="1100701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5FE9C282-D88D-4807-B81A-5C1E95B0F9AC}"/>
                </a:ext>
              </a:extLst>
            </p:cNvPr>
            <p:cNvSpPr txBox="1"/>
            <p:nvPr/>
          </p:nvSpPr>
          <p:spPr>
            <a:xfrm>
              <a:off x="2130629" y="414314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2011</a:t>
              </a:r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886643" y="1498862"/>
            <a:ext cx="2257357" cy="3346992"/>
            <a:chOff x="4751267" y="1011450"/>
            <a:chExt cx="2431350" cy="3604972"/>
          </a:xfrm>
        </p:grpSpPr>
        <p:pic>
          <p:nvPicPr>
            <p:cNvPr id="5" name="圖片 4">
              <a:extLst>
                <a:ext uri="{FF2B5EF4-FFF2-40B4-BE49-F238E27FC236}">
                  <a16:creationId xmlns="" xmlns:a16="http://schemas.microsoft.com/office/drawing/2014/main" id="{2330D6B8-AF92-4EF5-9D93-EE530F7B8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4319" y="1011450"/>
              <a:ext cx="2418298" cy="360497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="" xmlns:a16="http://schemas.microsoft.com/office/drawing/2014/main" id="{DED5B890-3169-4282-8E77-8C796D2F0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77373" y="1011450"/>
              <a:ext cx="626637" cy="1100701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="" xmlns:a16="http://schemas.microsoft.com/office/drawing/2014/main" id="{48F578D2-6972-465C-8FD4-AEC7DEFD2EDD}"/>
                </a:ext>
              </a:extLst>
            </p:cNvPr>
            <p:cNvSpPr txBox="1"/>
            <p:nvPr/>
          </p:nvSpPr>
          <p:spPr>
            <a:xfrm>
              <a:off x="4751267" y="416618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2021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0" y="1191083"/>
                <a:ext cx="502448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b="1" dirty="0">
                    <a:solidFill>
                      <a:schemeClr val="bg1"/>
                    </a:solidFill>
                  </a:rPr>
                  <a:t>Vegetation Cover Analysis 2001~2021 (monthly)</a:t>
                </a:r>
              </a:p>
              <a:p>
                <a:pPr marL="285750" indent="-2857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bg1"/>
                    </a:solidFill>
                  </a:rPr>
                  <a:t>NDVI (Normalized Difference Vegetation Index) (MODIS)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𝑁𝐷𝑉𝐼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𝑁𝐼𝑅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𝑅𝐸𝐷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)/(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𝑁𝐼𝑅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𝑅𝐸𝐷</m:t>
                      </m:r>
                      <m:r>
                        <a:rPr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bg1"/>
                    </a:solidFill>
                  </a:rPr>
                  <a:t>Evolution of the variable</a:t>
                </a:r>
              </a:p>
              <a:p>
                <a:pPr algn="ctr"/>
                <a:r>
                  <a:rPr lang="en-US" altLang="zh-TW" dirty="0" err="1">
                    <a:solidFill>
                      <a:schemeClr val="bg1"/>
                    </a:solidFill>
                  </a:rPr>
                  <a:t>Trend</a:t>
                </a:r>
                <a:r>
                  <a:rPr lang="en-US" altLang="zh-TW" baseline="-25000" dirty="0" err="1">
                    <a:solidFill>
                      <a:schemeClr val="bg1"/>
                    </a:solidFill>
                  </a:rPr>
                  <a:t>CEEMD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 = R</a:t>
                </a:r>
                <a:r>
                  <a:rPr lang="en-US" altLang="zh-TW" baseline="-25000" dirty="0">
                    <a:solidFill>
                      <a:schemeClr val="bg1"/>
                    </a:solidFill>
                  </a:rPr>
                  <a:t>n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(T) – R</a:t>
                </a:r>
                <a:r>
                  <a:rPr lang="en-US" altLang="zh-TW" baseline="-25000" dirty="0">
                    <a:solidFill>
                      <a:schemeClr val="bg1"/>
                    </a:solidFill>
                  </a:rPr>
                  <a:t>n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(2001)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1083"/>
                <a:ext cx="5024487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607" t="-1523" b="-45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857384" y="1191083"/>
            <a:ext cx="4286616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NDVI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579372" y="2571750"/>
            <a:ext cx="1551269" cy="2273697"/>
            <a:chOff x="910828" y="398445"/>
            <a:chExt cx="2137891" cy="3133510"/>
          </a:xfrm>
        </p:grpSpPr>
        <p:pic>
          <p:nvPicPr>
            <p:cNvPr id="14" name="圖片 13">
              <a:extLst>
                <a:ext uri="{FF2B5EF4-FFF2-40B4-BE49-F238E27FC236}">
                  <a16:creationId xmlns="" xmlns:a16="http://schemas.microsoft.com/office/drawing/2014/main" id="{6723D46E-BC6B-447C-AECD-A1954609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7072" y="398445"/>
              <a:ext cx="2091647" cy="313351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="" xmlns:a16="http://schemas.microsoft.com/office/drawing/2014/main" id="{2C1C8C26-C322-43FF-A2F6-0BA091058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7071" y="406908"/>
              <a:ext cx="536507" cy="1099839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="" xmlns:a16="http://schemas.microsoft.com/office/drawing/2014/main" id="{1FF480B9-D75D-4B7C-8CCD-893D5D9BBEBB}"/>
                </a:ext>
              </a:extLst>
            </p:cNvPr>
            <p:cNvSpPr txBox="1"/>
            <p:nvPr/>
          </p:nvSpPr>
          <p:spPr>
            <a:xfrm>
              <a:off x="910828" y="3162623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mean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944651" y="2571752"/>
            <a:ext cx="1835433" cy="2333349"/>
            <a:chOff x="3652081" y="286266"/>
            <a:chExt cx="2479060" cy="3151575"/>
          </a:xfrm>
        </p:grpSpPr>
        <p:pic>
          <p:nvPicPr>
            <p:cNvPr id="18" name="圖片 17">
              <a:extLst>
                <a:ext uri="{FF2B5EF4-FFF2-40B4-BE49-F238E27FC236}">
                  <a16:creationId xmlns="" xmlns:a16="http://schemas.microsoft.com/office/drawing/2014/main" id="{3B3D622A-5523-4A9B-B65D-4DFBD1E4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88578" y="286266"/>
              <a:ext cx="1937706" cy="3071004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="" xmlns:a16="http://schemas.microsoft.com/office/drawing/2014/main" id="{3A64F657-3272-4D54-BC8F-71BEF4E1D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44047" y="301988"/>
              <a:ext cx="623893" cy="1070470"/>
            </a:xfrm>
            <a:prstGeom prst="rect">
              <a:avLst/>
            </a:prstGeom>
          </p:spPr>
        </p:pic>
        <p:sp>
          <p:nvSpPr>
            <p:cNvPr id="20" name="文字方塊 19">
              <a:extLst>
                <a:ext uri="{FF2B5EF4-FFF2-40B4-BE49-F238E27FC236}">
                  <a16:creationId xmlns="" xmlns:a16="http://schemas.microsoft.com/office/drawing/2014/main" id="{4764C9BF-28F6-44A2-B83D-8A2A81DB34FE}"/>
                </a:ext>
              </a:extLst>
            </p:cNvPr>
            <p:cNvSpPr txBox="1"/>
            <p:nvPr/>
          </p:nvSpPr>
          <p:spPr>
            <a:xfrm>
              <a:off x="3652081" y="3022137"/>
              <a:ext cx="2479060" cy="41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Standard Deviation</a:t>
              </a:r>
              <a:endParaRPr lang="zh-TW" altLang="en-US" dirty="0"/>
            </a:p>
          </p:txBody>
        </p:sp>
      </p:grpSp>
      <p:sp>
        <p:nvSpPr>
          <p:cNvPr id="21" name="橢圓 20"/>
          <p:cNvSpPr/>
          <p:nvPr/>
        </p:nvSpPr>
        <p:spPr>
          <a:xfrm rot="1096676">
            <a:off x="2134870" y="2719706"/>
            <a:ext cx="647321" cy="1856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 rot="1096676">
            <a:off x="3595241" y="2780565"/>
            <a:ext cx="647321" cy="1856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56093" y="4401474"/>
            <a:ext cx="1939492" cy="30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Higher coverage rate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28688" y="4409810"/>
            <a:ext cx="183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Low variability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7658619" y="3141883"/>
            <a:ext cx="658813" cy="1229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8240130" y="4058157"/>
            <a:ext cx="98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decrease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7903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Taiwan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19138" y="1143000"/>
            <a:ext cx="3852862" cy="3556800"/>
          </a:xfrm>
        </p:spPr>
        <p:txBody>
          <a:bodyPr/>
          <a:lstStyle/>
          <a:p>
            <a:r>
              <a:rPr lang="en-US" altLang="zh-TW" sz="1400" dirty="0"/>
              <a:t>Intensity: burnt area/ </a:t>
            </a:r>
            <a:r>
              <a:rPr lang="en-US" altLang="zh-TW" sz="1400" dirty="0" err="1"/>
              <a:t>hr</a:t>
            </a:r>
            <a:endParaRPr lang="en-US" altLang="zh-TW" sz="1400" dirty="0"/>
          </a:p>
          <a:p>
            <a:r>
              <a:rPr lang="en-US" altLang="zh-TW" sz="1400" dirty="0"/>
              <a:t>Duration: 1, 2, 3, 6, 12, 24 hours</a:t>
            </a:r>
          </a:p>
          <a:p>
            <a:r>
              <a:rPr lang="en-US" altLang="zh-TW" sz="1400" dirty="0"/>
              <a:t>Frequency (return period): </a:t>
            </a:r>
            <a:br>
              <a:rPr lang="en-US" altLang="zh-TW" sz="1400" dirty="0"/>
            </a:br>
            <a:r>
              <a:rPr lang="en-US" altLang="zh-TW" sz="1400" dirty="0"/>
              <a:t>2, 5, 10, 25, 50, 100 years</a:t>
            </a:r>
            <a:endParaRPr lang="zh-TW" altLang="en-US" sz="1400" dirty="0"/>
          </a:p>
        </p:txBody>
      </p:sp>
      <p:graphicFrame>
        <p:nvGraphicFramePr>
          <p:cNvPr id="5" name="圖表 4">
            <a:extLst>
              <a:ext uri="{FF2B5EF4-FFF2-40B4-BE49-F238E27FC236}">
                <a16:creationId xmlns="" xmlns:a16="http://schemas.microsoft.com/office/drawing/2014/main" id="{69C7B102-8308-42CD-A54F-B677326F9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495324"/>
              </p:ext>
            </p:extLst>
          </p:nvPr>
        </p:nvGraphicFramePr>
        <p:xfrm>
          <a:off x="3867463" y="1107864"/>
          <a:ext cx="5149292" cy="355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Connector 11">
            <a:extLst>
              <a:ext uri="{FF2B5EF4-FFF2-40B4-BE49-F238E27FC236}">
                <a16:creationId xmlns="" xmlns:a16="http://schemas.microsoft.com/office/drawing/2014/main" id="{C8B4833D-30EB-4FE0-BD23-745D6F2FFED8}"/>
              </a:ext>
            </a:extLst>
          </p:cNvPr>
          <p:cNvCxnSpPr>
            <a:cxnSpLocks/>
          </p:cNvCxnSpPr>
          <p:nvPr/>
        </p:nvCxnSpPr>
        <p:spPr>
          <a:xfrm>
            <a:off x="5527737" y="1890156"/>
            <a:ext cx="0" cy="2143910"/>
          </a:xfrm>
          <a:prstGeom prst="line">
            <a:avLst/>
          </a:prstGeom>
          <a:ln w="38100">
            <a:solidFill>
              <a:srgbClr val="FFE69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>
            <a:extLst>
              <a:ext uri="{FF2B5EF4-FFF2-40B4-BE49-F238E27FC236}">
                <a16:creationId xmlns="" xmlns:a16="http://schemas.microsoft.com/office/drawing/2014/main" id="{6D33DDAB-A645-4541-94AC-9AD446D63651}"/>
              </a:ext>
            </a:extLst>
          </p:cNvPr>
          <p:cNvSpPr txBox="1"/>
          <p:nvPr/>
        </p:nvSpPr>
        <p:spPr>
          <a:xfrm>
            <a:off x="5385711" y="400324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E697"/>
                </a:solidFill>
              </a:rPr>
              <a:t>6 </a:t>
            </a:r>
            <a:r>
              <a:rPr lang="en-US" altLang="zh-TW" b="1" dirty="0" err="1">
                <a:solidFill>
                  <a:srgbClr val="FFE697"/>
                </a:solidFill>
              </a:rPr>
              <a:t>hr</a:t>
            </a:r>
            <a:endParaRPr lang="zh-TW" altLang="en-US" b="1" dirty="0">
              <a:solidFill>
                <a:srgbClr val="FFE697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28168"/>
              </p:ext>
            </p:extLst>
          </p:nvPr>
        </p:nvGraphicFramePr>
        <p:xfrm>
          <a:off x="758705" y="4003244"/>
          <a:ext cx="3069192" cy="621144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438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5286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1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12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24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mean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0.51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0.73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0.76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0.09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0.18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1.09</a:t>
                      </a:r>
                      <a:endParaRPr lang="en-US" altLang="zh-TW" sz="900" b="1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0.13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0.06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2.17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0.80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0.86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1.68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0.06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 idx="2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713225" y="2633125"/>
            <a:ext cx="43200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713225" y="3171750"/>
            <a:ext cx="5736066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Study Areas, Objectives, Framework, </a:t>
            </a:r>
            <a:r>
              <a:rPr lang="en-US" altLang="zh-TW" dirty="0"/>
              <a:t>Data Acquisition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2D12E471-D8E0-4FFA-9BBF-B9C27D52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3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 idx="2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713224" y="2633125"/>
            <a:ext cx="6920027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Conclusions and Ongoing Works</a:t>
            </a: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713225" y="3171750"/>
            <a:ext cx="5736066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2D12E471-D8E0-4FFA-9BBF-B9C27D52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30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Conclusions-California</a:t>
            </a:r>
            <a:endParaRPr sz="26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F4D08DB0-8E68-4292-9887-C68EFA56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Results and Discussions/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Conclusions and Ongoing Works</a:t>
            </a:r>
            <a:endParaRPr lang="zh-TW" altLang="en-US" sz="1200" dirty="0">
              <a:solidFill>
                <a:schemeClr val="accent6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7D14D5E6-1859-4CE3-933D-0981FB954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16873"/>
              </p:ext>
            </p:extLst>
          </p:nvPr>
        </p:nvGraphicFramePr>
        <p:xfrm>
          <a:off x="74951" y="795131"/>
          <a:ext cx="6048529" cy="4099545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757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4361">
                  <a:extLst>
                    <a:ext uri="{9D8B030D-6E8A-4147-A177-3AD203B41FA5}">
                      <a16:colId xmlns="" xmlns:a16="http://schemas.microsoft.com/office/drawing/2014/main" val="1439613846"/>
                    </a:ext>
                  </a:extLst>
                </a:gridCol>
                <a:gridCol w="577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011">
                  <a:extLst>
                    <a:ext uri="{9D8B030D-6E8A-4147-A177-3AD203B41FA5}">
                      <a16:colId xmlns="" xmlns:a16="http://schemas.microsoft.com/office/drawing/2014/main" val="3100719466"/>
                    </a:ext>
                  </a:extLst>
                </a:gridCol>
                <a:gridCol w="935011">
                  <a:extLst>
                    <a:ext uri="{9D8B030D-6E8A-4147-A177-3AD203B41FA5}">
                      <a16:colId xmlns="" xmlns:a16="http://schemas.microsoft.com/office/drawing/2014/main" val="1490560268"/>
                    </a:ext>
                  </a:extLst>
                </a:gridCol>
                <a:gridCol w="935011">
                  <a:extLst>
                    <a:ext uri="{9D8B030D-6E8A-4147-A177-3AD203B41FA5}">
                      <a16:colId xmlns="" xmlns:a16="http://schemas.microsoft.com/office/drawing/2014/main" val="1174006796"/>
                    </a:ext>
                  </a:extLst>
                </a:gridCol>
                <a:gridCol w="935011">
                  <a:extLst>
                    <a:ext uri="{9D8B030D-6E8A-4147-A177-3AD203B41FA5}">
                      <a16:colId xmlns="" xmlns:a16="http://schemas.microsoft.com/office/drawing/2014/main" val="2163689857"/>
                    </a:ext>
                  </a:extLst>
                </a:gridCol>
              </a:tblGrid>
              <a:tr h="38259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Variables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err="1"/>
                        <a:t>Sierran</a:t>
                      </a:r>
                      <a:endParaRPr lang="en-US" altLang="zh-TW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North Coast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Central Coast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South Coast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9678459"/>
                  </a:ext>
                </a:extLst>
              </a:tr>
              <a:tr h="242387">
                <a:tc rowSpan="9"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Causes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Precipitation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1672401"/>
                  </a:ext>
                </a:extLst>
              </a:tr>
              <a:tr h="252981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23921239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Decrease</a:t>
                      </a:r>
                      <a:r>
                        <a:rPr lang="zh-TW" altLang="en-US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en-US" altLang="zh-TW" sz="1100" b="0" kern="1200" dirty="0">
                        <a:solidFill>
                          <a:srgbClr val="75C4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Decrease</a:t>
                      </a:r>
                      <a:r>
                        <a:rPr lang="zh-TW" altLang="en-US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en-US" altLang="zh-TW" sz="1100" b="0" kern="1200" dirty="0">
                        <a:solidFill>
                          <a:srgbClr val="75C4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52387112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Relative</a:t>
                      </a:r>
                      <a:r>
                        <a:rPr lang="en-US" altLang="zh-TW" sz="1000" b="1" baseline="0" dirty="0"/>
                        <a:t> Humidity</a:t>
                      </a:r>
                      <a:endParaRPr lang="en-US" altLang="zh-TW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2324"/>
                  </a:ext>
                </a:extLst>
              </a:tr>
              <a:tr h="252981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855695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Decrease</a:t>
                      </a:r>
                      <a:r>
                        <a:rPr lang="zh-TW" altLang="en-US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↓</a:t>
                      </a:r>
                      <a:endParaRPr lang="en-US" altLang="zh-TW" sz="1100" b="0" i="0" u="none" strike="noStrike" kern="1200" cap="none" dirty="0">
                        <a:solidFill>
                          <a:srgbClr val="75C4FF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Temperature</a:t>
                      </a:r>
                      <a:endParaRPr lang="zh-TW" altLang="en-US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981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2387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Effects</a:t>
                      </a:r>
                      <a:endParaRPr lang="zh-TW" altLang="en-US" sz="1000" b="1" dirty="0"/>
                    </a:p>
                    <a:p>
                      <a:pPr algn="ctr"/>
                      <a:endParaRPr lang="zh-TW" alt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Vegetation Cover</a:t>
                      </a:r>
                      <a:endParaRPr lang="zh-TW" altLang="en-US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16205300"/>
                  </a:ext>
                </a:extLst>
              </a:tr>
              <a:tr h="252981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549660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Increase</a:t>
                      </a:r>
                      <a:r>
                        <a:rPr lang="zh-TW" altLang="en-US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↑</a:t>
                      </a:r>
                      <a:endParaRPr lang="en-US" altLang="zh-TW" sz="1100" b="0" i="0" u="none" strike="noStrike" kern="1200" cap="none" dirty="0">
                        <a:solidFill>
                          <a:srgbClr val="FF5B5B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Decrease</a:t>
                      </a:r>
                      <a:r>
                        <a:rPr lang="zh-TW" altLang="en-US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↓</a:t>
                      </a:r>
                      <a:endParaRPr lang="en-US" altLang="zh-TW" sz="1100" b="0" i="0" u="none" strike="noStrike" kern="1200" cap="none" dirty="0">
                        <a:solidFill>
                          <a:srgbClr val="75C4FF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Decrease</a:t>
                      </a:r>
                      <a:r>
                        <a:rPr lang="zh-TW" altLang="en-US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↓</a:t>
                      </a:r>
                      <a:endParaRPr lang="en-US" altLang="zh-TW" sz="1100" b="0" i="0" u="none" strike="noStrike" kern="1200" cap="none" dirty="0">
                        <a:solidFill>
                          <a:srgbClr val="75C4FF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98011212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Soil Moisture</a:t>
                      </a:r>
                      <a:endParaRPr lang="zh-TW" altLang="en-US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76767167"/>
                  </a:ext>
                </a:extLst>
              </a:tr>
              <a:tr h="252981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00357784"/>
                  </a:ext>
                </a:extLst>
              </a:tr>
              <a:tr h="242387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Decrease</a:t>
                      </a:r>
                      <a:r>
                        <a:rPr lang="zh-TW" altLang="en-US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↓</a:t>
                      </a:r>
                      <a:endParaRPr lang="en-US" altLang="zh-TW" sz="1100" b="0" i="0" u="none" strike="noStrike" kern="1200" cap="none" dirty="0">
                        <a:solidFill>
                          <a:srgbClr val="75C4FF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05909726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9C171F28-34C8-4F31-B5C1-DC05F293F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923" y="1963933"/>
            <a:ext cx="2878077" cy="274854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265924" y="1744019"/>
            <a:ext cx="2878076" cy="29924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Distribution of wildfire in California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09839" y="2904297"/>
            <a:ext cx="861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/>
              <a:t>Sierran</a:t>
            </a:r>
            <a:endParaRPr lang="zh-TW" altLang="en-US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82947" y="4360773"/>
            <a:ext cx="144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South Coast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37138" y="3561298"/>
            <a:ext cx="144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Central Coast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37138" y="2157191"/>
            <a:ext cx="144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North Coast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385664" y="795125"/>
            <a:ext cx="1865870" cy="18986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1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Conclusions-Taiwan</a:t>
            </a:r>
            <a:endParaRPr sz="26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F4D08DB0-8E68-4292-9887-C68EFA56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Results and Discussions/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Conclusions and Ongoing Works</a:t>
            </a:r>
            <a:endParaRPr lang="zh-TW" altLang="en-US" sz="1200" dirty="0">
              <a:solidFill>
                <a:schemeClr val="accent6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7D14D5E6-1859-4CE3-933D-0981FB954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70433"/>
              </p:ext>
            </p:extLst>
          </p:nvPr>
        </p:nvGraphicFramePr>
        <p:xfrm>
          <a:off x="74951" y="795131"/>
          <a:ext cx="6640641" cy="407137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003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1456">
                  <a:extLst>
                    <a:ext uri="{9D8B030D-6E8A-4147-A177-3AD203B41FA5}">
                      <a16:colId xmlns="" xmlns:a16="http://schemas.microsoft.com/office/drawing/2014/main" val="1439613846"/>
                    </a:ext>
                  </a:extLst>
                </a:gridCol>
                <a:gridCol w="942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1425">
                  <a:extLst>
                    <a:ext uri="{9D8B030D-6E8A-4147-A177-3AD203B41FA5}">
                      <a16:colId xmlns="" xmlns:a16="http://schemas.microsoft.com/office/drawing/2014/main" val="1174006796"/>
                    </a:ext>
                  </a:extLst>
                </a:gridCol>
                <a:gridCol w="1551425">
                  <a:extLst>
                    <a:ext uri="{9D8B030D-6E8A-4147-A177-3AD203B41FA5}">
                      <a16:colId xmlns="" xmlns:a16="http://schemas.microsoft.com/office/drawing/2014/main" val="2163689857"/>
                    </a:ext>
                  </a:extLst>
                </a:gridCol>
              </a:tblGrid>
              <a:tr h="46564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Variables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Mountain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Other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9678459"/>
                  </a:ext>
                </a:extLst>
              </a:tr>
              <a:tr h="296769">
                <a:tc rowSpan="9"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Causes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Precipitation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1672401"/>
                  </a:ext>
                </a:extLst>
              </a:tr>
              <a:tr h="307894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100" b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23921239"/>
                  </a:ext>
                </a:extLst>
              </a:tr>
              <a:tr h="29676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52387112"/>
                  </a:ext>
                </a:extLst>
              </a:tr>
              <a:tr h="29676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Relative</a:t>
                      </a:r>
                      <a:r>
                        <a:rPr lang="en-US" altLang="zh-TW" sz="1000" b="1" baseline="0" dirty="0"/>
                        <a:t> Humidity</a:t>
                      </a:r>
                      <a:endParaRPr lang="en-US" altLang="zh-TW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2324"/>
                  </a:ext>
                </a:extLst>
              </a:tr>
              <a:tr h="307894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855695"/>
                  </a:ext>
                </a:extLst>
              </a:tr>
              <a:tr h="29676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76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Temperature</a:t>
                      </a:r>
                      <a:endParaRPr lang="zh-TW" altLang="en-US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894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676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67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Effects</a:t>
                      </a:r>
                      <a:endParaRPr lang="zh-TW" altLang="en-US" sz="1000" b="1" dirty="0"/>
                    </a:p>
                    <a:p>
                      <a:pPr algn="ctr"/>
                      <a:endParaRPr lang="zh-TW" alt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/>
                        <a:t>Vegetation Cover</a:t>
                      </a:r>
                      <a:endParaRPr lang="zh-TW" altLang="en-US" sz="1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Mean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16205300"/>
                  </a:ext>
                </a:extLst>
              </a:tr>
              <a:tr h="307894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SD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75C4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549660"/>
                  </a:ext>
                </a:extLst>
              </a:tr>
              <a:tr h="296769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Trend</a:t>
                      </a:r>
                      <a:endParaRPr lang="zh-TW" altLang="en-US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98011212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6802235" y="1712970"/>
            <a:ext cx="178697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Distribution of wildfire in Taiwan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802235" y="2236190"/>
            <a:ext cx="1786975" cy="2542185"/>
            <a:chOff x="6680024" y="0"/>
            <a:chExt cx="3615515" cy="514350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0024" y="0"/>
              <a:ext cx="3615515" cy="514350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="" xmlns:a16="http://schemas.microsoft.com/office/drawing/2014/main" id="{BD100E82-8DDD-46D8-9597-A91F42D85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6544" y="7336"/>
              <a:ext cx="965190" cy="211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5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Conclusions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5099" y="885987"/>
            <a:ext cx="8173752" cy="38165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1600" dirty="0"/>
              <a:t>Both in the cases of wildfire in Taiwan and California, the </a:t>
            </a:r>
            <a:r>
              <a:rPr lang="en-US" altLang="zh-TW" sz="1600" dirty="0">
                <a:solidFill>
                  <a:srgbClr val="FFC000"/>
                </a:solidFill>
              </a:rPr>
              <a:t>increasing tendency</a:t>
            </a:r>
            <a:r>
              <a:rPr lang="en-US" altLang="zh-TW" sz="1600" dirty="0"/>
              <a:t> was indicated by CEEMD.</a:t>
            </a:r>
          </a:p>
          <a:p>
            <a:pPr>
              <a:lnSpc>
                <a:spcPct val="150000"/>
              </a:lnSpc>
            </a:pPr>
            <a:r>
              <a:rPr lang="en-US" altLang="zh-TW" sz="1600" dirty="0"/>
              <a:t>After analyzing the </a:t>
            </a:r>
            <a:r>
              <a:rPr lang="en-US" altLang="zh-TW" sz="1600" dirty="0">
                <a:solidFill>
                  <a:srgbClr val="FFC000"/>
                </a:solidFill>
              </a:rPr>
              <a:t>evolution</a:t>
            </a:r>
            <a:r>
              <a:rPr lang="en-US" altLang="zh-TW" sz="1600" dirty="0"/>
              <a:t> of potential cause and effect factors, the following hypotheses can be proposed</a:t>
            </a:r>
            <a:r>
              <a:rPr lang="zh-TW" altLang="en-US" sz="1600" dirty="0"/>
              <a:t>：</a:t>
            </a:r>
            <a:endParaRPr lang="en-US" altLang="zh-TW" sz="1600" dirty="0"/>
          </a:p>
          <a:p>
            <a:pPr>
              <a:lnSpc>
                <a:spcPct val="150000"/>
              </a:lnSpc>
            </a:pPr>
            <a:endParaRPr lang="en-US" altLang="zh-TW" sz="1400" dirty="0"/>
          </a:p>
          <a:p>
            <a:pPr marL="958850" lvl="1" indent="-342900">
              <a:lnSpc>
                <a:spcPct val="100000"/>
              </a:lnSpc>
              <a:buSzPct val="100000"/>
              <a:buFont typeface="+mj-lt"/>
              <a:buAutoNum type="alphaLcParenR"/>
            </a:pPr>
            <a:r>
              <a:rPr lang="en-US" altLang="zh-TW" sz="1600" dirty="0"/>
              <a:t>The probability of wildfire occurrences in </a:t>
            </a:r>
            <a:r>
              <a:rPr lang="en-US" altLang="zh-TW" sz="1600" b="1" dirty="0">
                <a:solidFill>
                  <a:srgbClr val="FFC000"/>
                </a:solidFill>
              </a:rPr>
              <a:t>north California</a:t>
            </a:r>
            <a:r>
              <a:rPr lang="en-US" altLang="zh-TW" sz="1600" dirty="0"/>
              <a:t> is positively correlated to </a:t>
            </a:r>
            <a:r>
              <a:rPr lang="en-US" altLang="zh-TW" sz="1600" b="1" dirty="0">
                <a:solidFill>
                  <a:srgbClr val="FFC000"/>
                </a:solidFill>
              </a:rPr>
              <a:t>precipitation and relative humidity</a:t>
            </a:r>
            <a:r>
              <a:rPr lang="en-US" altLang="zh-TW" sz="1600" dirty="0"/>
              <a:t>.</a:t>
            </a:r>
          </a:p>
          <a:p>
            <a:pPr marL="958850" lvl="1" indent="-342900">
              <a:lnSpc>
                <a:spcPct val="100000"/>
              </a:lnSpc>
              <a:buSzPct val="100000"/>
              <a:buFont typeface="+mj-lt"/>
              <a:buAutoNum type="alphaLcParenR"/>
            </a:pPr>
            <a:endParaRPr lang="en-US" altLang="zh-TW" sz="1600" dirty="0"/>
          </a:p>
          <a:p>
            <a:pPr marL="958850" lvl="1" indent="-342900">
              <a:lnSpc>
                <a:spcPct val="100000"/>
              </a:lnSpc>
              <a:buSzPct val="100000"/>
              <a:buFont typeface="+mj-lt"/>
              <a:buAutoNum type="alphaLcParenR"/>
            </a:pPr>
            <a:r>
              <a:rPr lang="en-US" altLang="zh-TW" sz="1600" dirty="0"/>
              <a:t>The probability of wildfire occurrences in </a:t>
            </a:r>
            <a:r>
              <a:rPr lang="en-US" altLang="zh-TW" sz="1600" b="1" dirty="0">
                <a:solidFill>
                  <a:srgbClr val="FFC000"/>
                </a:solidFill>
              </a:rPr>
              <a:t>Taiwan’s mountain areas</a:t>
            </a:r>
            <a:r>
              <a:rPr lang="en-US" altLang="zh-TW" sz="1600" dirty="0"/>
              <a:t> is correlated to </a:t>
            </a:r>
            <a:r>
              <a:rPr lang="en-US" altLang="zh-TW" sz="1600" b="1" dirty="0">
                <a:solidFill>
                  <a:srgbClr val="FFC000"/>
                </a:solidFill>
              </a:rPr>
              <a:t>meteorological factors (precipitation, relative humidity, and temperature)</a:t>
            </a:r>
            <a:r>
              <a:rPr lang="en-US" altLang="zh-TW" sz="1600" dirty="0"/>
              <a:t>.</a:t>
            </a:r>
          </a:p>
          <a:p>
            <a:pPr marL="958850" lvl="1" indent="-342900">
              <a:lnSpc>
                <a:spcPct val="100000"/>
              </a:lnSpc>
              <a:buSzPct val="100000"/>
              <a:buFont typeface="+mj-lt"/>
              <a:buAutoNum type="alphaLcParenR"/>
            </a:pPr>
            <a:endParaRPr lang="en-US" altLang="zh-TW" sz="1600" dirty="0"/>
          </a:p>
          <a:p>
            <a:pPr marL="958850" lvl="1" indent="-342900">
              <a:lnSpc>
                <a:spcPct val="100000"/>
              </a:lnSpc>
              <a:buSzPct val="100000"/>
              <a:buFont typeface="+mj-lt"/>
              <a:buAutoNum type="alphaLcParenR"/>
            </a:pPr>
            <a:r>
              <a:rPr lang="en-US" altLang="zh-TW" sz="1600" dirty="0"/>
              <a:t>The probability of wildfire occurrences in </a:t>
            </a:r>
            <a:r>
              <a:rPr lang="en-US" altLang="zh-TW" sz="1600" b="1" dirty="0">
                <a:solidFill>
                  <a:srgbClr val="FFC000"/>
                </a:solidFill>
              </a:rPr>
              <a:t>Taiwan’s non-mountain areas </a:t>
            </a:r>
            <a:r>
              <a:rPr lang="en-US" altLang="zh-TW" sz="1600" dirty="0"/>
              <a:t>is</a:t>
            </a:r>
            <a:r>
              <a:rPr lang="en-US" altLang="zh-TW" sz="1600" b="1" dirty="0">
                <a:solidFill>
                  <a:srgbClr val="FFC000"/>
                </a:solidFill>
              </a:rPr>
              <a:t> </a:t>
            </a:r>
            <a:r>
              <a:rPr lang="en-US" altLang="zh-TW" sz="1600" dirty="0"/>
              <a:t>affected more by</a:t>
            </a:r>
            <a:r>
              <a:rPr lang="en-US" altLang="zh-TW" sz="1600" b="1" dirty="0">
                <a:solidFill>
                  <a:srgbClr val="FFC000"/>
                </a:solidFill>
              </a:rPr>
              <a:t> human activities.</a:t>
            </a:r>
            <a:endParaRPr lang="en-US" altLang="zh-TW" sz="1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Results and Discussions/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Conclusions and Ongoing Works</a:t>
            </a:r>
            <a:endParaRPr lang="zh-TW" altLang="en-US" sz="1200" dirty="0">
              <a:solidFill>
                <a:schemeClr val="accent6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42534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659463" y="230426"/>
            <a:ext cx="3771261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Ongoing works</a:t>
            </a:r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4572000" y="589110"/>
            <a:ext cx="4289196" cy="1942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en-US" dirty="0">
                <a:solidFill>
                  <a:schemeClr val="accent2"/>
                </a:solidFill>
              </a:rPr>
              <a:t>Evaluating </a:t>
            </a:r>
            <a:r>
              <a:rPr lang="en-US" b="1" dirty="0">
                <a:solidFill>
                  <a:srgbClr val="FFC000"/>
                </a:solidFill>
              </a:rPr>
              <a:t>public health</a:t>
            </a:r>
            <a:r>
              <a:rPr lang="en-US" dirty="0">
                <a:solidFill>
                  <a:schemeClr val="accent2"/>
                </a:solidFill>
              </a:rPr>
              <a:t> potential harm by utilizing a</a:t>
            </a:r>
            <a:r>
              <a:rPr lang="zh-TW" alt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medical database in Taiwan.</a:t>
            </a:r>
          </a:p>
          <a:p>
            <a:pPr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en-US" dirty="0">
                <a:solidFill>
                  <a:schemeClr val="accent2"/>
                </a:solidFill>
              </a:rPr>
              <a:t>Developing the </a:t>
            </a:r>
            <a:r>
              <a:rPr lang="en-US" b="1" dirty="0">
                <a:solidFill>
                  <a:srgbClr val="FFC000"/>
                </a:solidFill>
              </a:rPr>
              <a:t>correlation</a:t>
            </a:r>
            <a:r>
              <a:rPr lang="en-US" dirty="0">
                <a:solidFill>
                  <a:schemeClr val="accent2"/>
                </a:solidFill>
              </a:rPr>
              <a:t> between wildfire events and other factors by TDIC/ TDICC.</a:t>
            </a:r>
          </a:p>
          <a:p>
            <a:pPr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en-US" dirty="0">
                <a:solidFill>
                  <a:schemeClr val="accent2"/>
                </a:solidFill>
              </a:rPr>
              <a:t>Establishing </a:t>
            </a:r>
            <a:r>
              <a:rPr lang="en-US" b="1">
                <a:solidFill>
                  <a:srgbClr val="FFC000"/>
                </a:solidFill>
              </a:rPr>
              <a:t>risk maps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wildfire occurrences of Taiwan and California, USA.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5" name="Google Shape;189;p30"/>
          <p:cNvSpPr/>
          <p:nvPr/>
        </p:nvSpPr>
        <p:spPr>
          <a:xfrm>
            <a:off x="713225" y="1689650"/>
            <a:ext cx="3159000" cy="3159000"/>
          </a:xfrm>
          <a:prstGeom prst="ellipse">
            <a:avLst/>
          </a:prstGeom>
          <a:solidFill>
            <a:srgbClr val="B23D46">
              <a:alpha val="3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520B9ED-1B1A-4E17-A20A-3D7F84D38C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701" t="1799" r="6350" b="1799"/>
          <a:stretch>
            <a:fillRect/>
          </a:stretch>
        </p:blipFill>
        <p:spPr>
          <a:xfrm>
            <a:off x="1042240" y="2057617"/>
            <a:ext cx="2501400" cy="2479200"/>
          </a:xfrm>
          <a:custGeom>
            <a:avLst/>
            <a:gdLst>
              <a:gd name="connsiteX0" fmla="*/ 1250700 w 2501400"/>
              <a:gd name="connsiteY0" fmla="*/ 0 h 2479200"/>
              <a:gd name="connsiteX1" fmla="*/ 2501400 w 2501400"/>
              <a:gd name="connsiteY1" fmla="*/ 1239600 h 2479200"/>
              <a:gd name="connsiteX2" fmla="*/ 1250700 w 2501400"/>
              <a:gd name="connsiteY2" fmla="*/ 2479200 h 2479200"/>
              <a:gd name="connsiteX3" fmla="*/ 0 w 2501400"/>
              <a:gd name="connsiteY3" fmla="*/ 1239600 h 2479200"/>
              <a:gd name="connsiteX4" fmla="*/ 1250700 w 2501400"/>
              <a:gd name="connsiteY4" fmla="*/ 0 h 24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400" h="2479200">
                <a:moveTo>
                  <a:pt x="1250700" y="0"/>
                </a:moveTo>
                <a:cubicBezTo>
                  <a:pt x="1941443" y="0"/>
                  <a:pt x="2501400" y="554988"/>
                  <a:pt x="2501400" y="1239600"/>
                </a:cubicBezTo>
                <a:cubicBezTo>
                  <a:pt x="2501400" y="1924212"/>
                  <a:pt x="1941443" y="2479200"/>
                  <a:pt x="1250700" y="2479200"/>
                </a:cubicBezTo>
                <a:cubicBezTo>
                  <a:pt x="559957" y="2479200"/>
                  <a:pt x="0" y="1924212"/>
                  <a:pt x="0" y="1239600"/>
                </a:cubicBezTo>
                <a:cubicBezTo>
                  <a:pt x="0" y="554988"/>
                  <a:pt x="559957" y="0"/>
                  <a:pt x="1250700" y="0"/>
                </a:cubicBezTo>
                <a:close/>
              </a:path>
            </a:pathLst>
          </a:cu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66CAF8F5-04ED-4DE3-8A36-787CE7FA42F8}"/>
              </a:ext>
            </a:extLst>
          </p:cNvPr>
          <p:cNvSpPr/>
          <p:nvPr/>
        </p:nvSpPr>
        <p:spPr>
          <a:xfrm>
            <a:off x="1" y="-31806"/>
            <a:ext cx="5033912" cy="15375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4">
            <a:extLst>
              <a:ext uri="{FF2B5EF4-FFF2-40B4-BE49-F238E27FC236}">
                <a16:creationId xmlns="" xmlns:a16="http://schemas.microsoft.com/office/drawing/2014/main" id="{12FA9783-AEFF-4E6E-8628-470DC7007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30" y="64984"/>
            <a:ext cx="1464194" cy="691444"/>
          </a:xfrm>
          <a:prstGeom prst="rect">
            <a:avLst/>
          </a:prstGeom>
        </p:spPr>
      </p:pic>
      <p:pic>
        <p:nvPicPr>
          <p:cNvPr id="9" name="圖片 3">
            <a:extLst>
              <a:ext uri="{FF2B5EF4-FFF2-40B4-BE49-F238E27FC236}">
                <a16:creationId xmlns="" xmlns:a16="http://schemas.microsoft.com/office/drawing/2014/main" id="{490C29F3-7214-4596-886F-BD5289601D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" y="25174"/>
            <a:ext cx="2798617" cy="7392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2" y="756428"/>
            <a:ext cx="2608690" cy="67960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34" y="804241"/>
            <a:ext cx="480192" cy="639663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3700378" y="803596"/>
            <a:ext cx="632435" cy="632435"/>
            <a:chOff x="12994481" y="19258756"/>
            <a:chExt cx="4286250" cy="4286250"/>
          </a:xfrm>
        </p:grpSpPr>
        <p:grpSp>
          <p:nvGrpSpPr>
            <p:cNvPr id="13" name="群組 12"/>
            <p:cNvGrpSpPr/>
            <p:nvPr/>
          </p:nvGrpSpPr>
          <p:grpSpPr>
            <a:xfrm>
              <a:off x="12994481" y="19258756"/>
              <a:ext cx="4286250" cy="4286250"/>
              <a:chOff x="12994481" y="19258756"/>
              <a:chExt cx="4286250" cy="4286250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4481" y="19258756"/>
                <a:ext cx="4286250" cy="4286250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4725650" y="20986749"/>
                <a:ext cx="831851" cy="831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4" name="圖片 4">
              <a:extLst>
                <a:ext uri="{FF2B5EF4-FFF2-40B4-BE49-F238E27FC236}">
                  <a16:creationId xmlns="" xmlns:a16="http://schemas.microsoft.com/office/drawing/2014/main" id="{12FA9783-AEFF-4E6E-8628-470DC7007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098" y="21224872"/>
              <a:ext cx="753014" cy="355601"/>
            </a:xfrm>
            <a:prstGeom prst="rect">
              <a:avLst/>
            </a:prstGeom>
          </p:spPr>
        </p:pic>
      </p:grpSp>
      <p:cxnSp>
        <p:nvCxnSpPr>
          <p:cNvPr id="4" name="直線接點 3"/>
          <p:cNvCxnSpPr/>
          <p:nvPr/>
        </p:nvCxnSpPr>
        <p:spPr>
          <a:xfrm flipV="1">
            <a:off x="4572000" y="2728594"/>
            <a:ext cx="4572000" cy="7951"/>
          </a:xfrm>
          <a:prstGeom prst="line">
            <a:avLst/>
          </a:prstGeom>
          <a:ln w="38100">
            <a:solidFill>
              <a:srgbClr val="F5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52;p28"/>
          <p:cNvSpPr txBox="1">
            <a:spLocks/>
          </p:cNvSpPr>
          <p:nvPr/>
        </p:nvSpPr>
        <p:spPr>
          <a:xfrm>
            <a:off x="4663518" y="2892268"/>
            <a:ext cx="3771261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600" b="1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iro"/>
              <a:buNone/>
              <a:defRPr sz="2800" b="1" i="0" u="none" strike="noStrike" cap="none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rPr lang="en-US" dirty="0"/>
              <a:t>Contact us</a:t>
            </a:r>
          </a:p>
        </p:txBody>
      </p:sp>
      <p:sp>
        <p:nvSpPr>
          <p:cNvPr id="21" name="Google Shape;153;p28"/>
          <p:cNvSpPr txBox="1">
            <a:spLocks/>
          </p:cNvSpPr>
          <p:nvPr/>
        </p:nvSpPr>
        <p:spPr>
          <a:xfrm>
            <a:off x="4563620" y="3006522"/>
            <a:ext cx="4291085" cy="162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tamaran"/>
              <a:buChar char="●"/>
              <a:defRPr sz="13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Char char="■"/>
              <a:defRPr sz="1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en-US" dirty="0">
                <a:solidFill>
                  <a:schemeClr val="accent2"/>
                </a:solidFill>
              </a:rPr>
              <a:t>Conference poster:</a:t>
            </a:r>
          </a:p>
          <a:p>
            <a:pPr lvl="1"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en-US" sz="800" dirty="0">
                <a:solidFill>
                  <a:schemeClr val="accent2"/>
                </a:solidFill>
              </a:rPr>
              <a:t>Tung, Y.-J and Tsai, C. W. (2022): Spatiotemporal Analysis of Wildfire Occurrences in Taiwan and California, USA, 2022 Soil Hydrology and Water Resources Management Modeling Summit, Taichung, Taiwan, 19-20 March 2022.</a:t>
            </a:r>
          </a:p>
          <a:p>
            <a:pPr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de-DE" altLang="zh-TW" dirty="0">
                <a:solidFill>
                  <a:schemeClr val="accent2"/>
                </a:solidFill>
              </a:rPr>
              <a:t>E-mail: </a:t>
            </a:r>
          </a:p>
          <a:p>
            <a:pPr lvl="1"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de-DE" altLang="zh-TW" sz="800" dirty="0">
                <a:solidFill>
                  <a:schemeClr val="accent2"/>
                </a:solidFill>
              </a:rPr>
              <a:t>r09521307@ntu.edu.tw, </a:t>
            </a:r>
            <a:r>
              <a:rPr lang="de-DE" altLang="zh-TW" sz="800" dirty="0">
                <a:solidFill>
                  <a:schemeClr val="accent2"/>
                </a:solidFill>
                <a:hlinkClick r:id="rId13"/>
              </a:rPr>
              <a:t>cwstsai@ntu.edu</a:t>
            </a:r>
            <a:endParaRPr lang="de-DE" altLang="zh-TW" sz="800" dirty="0">
              <a:solidFill>
                <a:schemeClr val="accent2"/>
              </a:solidFill>
            </a:endParaRPr>
          </a:p>
          <a:p>
            <a:pPr indent="-311150" algn="just">
              <a:lnSpc>
                <a:spcPct val="150000"/>
              </a:lnSpc>
              <a:buSzPts val="1300"/>
              <a:buFont typeface="Exo"/>
              <a:buChar char="●"/>
            </a:pPr>
            <a:r>
              <a:rPr lang="de-DE" dirty="0">
                <a:solidFill>
                  <a:schemeClr val="accent2"/>
                </a:solidFill>
              </a:rPr>
              <a:t>Abstract &amp; slides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Results and Discussions/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Conclusions and Ongoing Works</a:t>
            </a:r>
            <a:endParaRPr lang="zh-TW" altLang="en-US" sz="1200" dirty="0">
              <a:solidFill>
                <a:schemeClr val="accent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93" y="4622284"/>
            <a:ext cx="531912" cy="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1"/>
          <p:cNvSpPr txBox="1">
            <a:spLocks noGrp="1"/>
          </p:cNvSpPr>
          <p:nvPr>
            <p:ph type="title"/>
          </p:nvPr>
        </p:nvSpPr>
        <p:spPr>
          <a:xfrm>
            <a:off x="285140" y="351572"/>
            <a:ext cx="4431141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Acknowledgements</a:t>
            </a:r>
            <a:endParaRPr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D02738FB-94F2-4C8F-A6D8-108B0CE59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285140" y="1061400"/>
            <a:ext cx="8340781" cy="3020701"/>
            <a:chOff x="285140" y="825435"/>
            <a:chExt cx="8340781" cy="3020701"/>
          </a:xfrm>
        </p:grpSpPr>
        <p:sp>
          <p:nvSpPr>
            <p:cNvPr id="3" name="矩形 2"/>
            <p:cNvSpPr/>
            <p:nvPr/>
          </p:nvSpPr>
          <p:spPr>
            <a:xfrm>
              <a:off x="285140" y="825435"/>
              <a:ext cx="8340781" cy="3020701"/>
            </a:xfrm>
            <a:prstGeom prst="rect">
              <a:avLst/>
            </a:prstGeom>
            <a:solidFill>
              <a:srgbClr val="F5D5D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3">
              <a:extLst>
                <a:ext uri="{FF2B5EF4-FFF2-40B4-BE49-F238E27FC236}">
                  <a16:creationId xmlns="" xmlns:a16="http://schemas.microsoft.com/office/drawing/2014/main" id="{1E7D094D-A660-4283-98A2-12742DACF6F6}"/>
                </a:ext>
              </a:extLst>
            </p:cNvPr>
            <p:cNvGrpSpPr/>
            <p:nvPr/>
          </p:nvGrpSpPr>
          <p:grpSpPr>
            <a:xfrm>
              <a:off x="417059" y="836995"/>
              <a:ext cx="8123685" cy="2779216"/>
              <a:chOff x="710265" y="39378360"/>
              <a:chExt cx="8123685" cy="2779216"/>
            </a:xfrm>
          </p:grpSpPr>
          <p:pic>
            <p:nvPicPr>
              <p:cNvPr id="5" name="Picture 2" descr="https://tccip.ncdr.nat.gov.tw/img/logo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265" y="41480168"/>
                <a:ext cx="3861215" cy="677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照片圖說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519" y="40630285"/>
                <a:ext cx="1916408" cy="744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Hom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7335" y="40583380"/>
                <a:ext cx="1541587" cy="728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ttps://www.most.gov.tw/most/attachments/db37bb37-675d-4199-98aa-130d952dd35b">
                <a:extLst>
                  <a:ext uri="{FF2B5EF4-FFF2-40B4-BE49-F238E27FC236}">
                    <a16:creationId xmlns="" xmlns:a16="http://schemas.microsoft.com/office/drawing/2014/main" id="{EA491AFB-B49B-4718-A42A-594302CFF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681" b="14539"/>
              <a:stretch/>
            </p:blipFill>
            <p:spPr bwMode="auto">
              <a:xfrm>
                <a:off x="5770653" y="39378360"/>
                <a:ext cx="2519999" cy="788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圖片 8">
                <a:extLst>
                  <a:ext uri="{FF2B5EF4-FFF2-40B4-BE49-F238E27FC236}">
                    <a16:creationId xmlns="" xmlns:a16="http://schemas.microsoft.com/office/drawing/2014/main" id="{624C0493-536F-469E-866A-40D4CA88F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3399" y="41465950"/>
                <a:ext cx="4130551" cy="691626"/>
              </a:xfrm>
              <a:prstGeom prst="rect">
                <a:avLst/>
              </a:prstGeom>
            </p:spPr>
          </p:pic>
          <p:pic>
            <p:nvPicPr>
              <p:cNvPr id="10" name="圖片 4">
                <a:extLst>
                  <a:ext uri="{FF2B5EF4-FFF2-40B4-BE49-F238E27FC236}">
                    <a16:creationId xmlns="" xmlns:a16="http://schemas.microsoft.com/office/drawing/2014/main" id="{BE728690-4131-44C2-8125-B720E3A95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254" y="39577574"/>
                <a:ext cx="1232939" cy="582237"/>
              </a:xfrm>
              <a:prstGeom prst="rect">
                <a:avLst/>
              </a:prstGeom>
            </p:spPr>
          </p:pic>
          <p:pic>
            <p:nvPicPr>
              <p:cNvPr id="11" name="圖片 3">
                <a:extLst>
                  <a:ext uri="{FF2B5EF4-FFF2-40B4-BE49-F238E27FC236}">
                    <a16:creationId xmlns="" xmlns:a16="http://schemas.microsoft.com/office/drawing/2014/main" id="{EDBBA207-2F16-4BAD-9D16-F14F4D0B6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994" y="39577574"/>
                <a:ext cx="2894188" cy="764502"/>
              </a:xfrm>
              <a:prstGeom prst="rect">
                <a:avLst/>
              </a:prstGeom>
            </p:spPr>
          </p:pic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456CBE4F-069B-4358-A383-BAF244742CC4}"/>
                  </a:ext>
                </a:extLst>
              </p:cNvPr>
              <p:cNvSpPr/>
              <p:nvPr/>
            </p:nvSpPr>
            <p:spPr>
              <a:xfrm>
                <a:off x="6148536" y="40038542"/>
                <a:ext cx="25199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400" dirty="0">
                    <a:solidFill>
                      <a:srgbClr val="4F0200"/>
                    </a:solidFill>
                  </a:rPr>
                  <a:t>MOST 110-2628-E-002-008-</a:t>
                </a:r>
                <a:endParaRPr lang="zh-TW" altLang="en-US" sz="1400" dirty="0">
                  <a:solidFill>
                    <a:srgbClr val="4F0200"/>
                  </a:solidFill>
                </a:endParaRP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6C97600C-1499-4CCF-967E-79A4C92182FD}"/>
                </a:ext>
              </a:extLst>
            </p:cNvPr>
            <p:cNvSpPr/>
            <p:nvPr/>
          </p:nvSpPr>
          <p:spPr>
            <a:xfrm>
              <a:off x="689851" y="1583164"/>
              <a:ext cx="20224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000" dirty="0">
                  <a:solidFill>
                    <a:schemeClr val="accent6"/>
                  </a:solidFill>
                </a:rPr>
                <a:t>Stochastic Environmental</a:t>
              </a:r>
            </a:p>
            <a:p>
              <a:r>
                <a:rPr lang="en-US" altLang="zh-TW" sz="1000" dirty="0">
                  <a:solidFill>
                    <a:schemeClr val="accent6"/>
                  </a:solidFill>
                </a:rPr>
                <a:t>Hydraulics and Hydrology</a:t>
              </a:r>
              <a:endParaRPr lang="zh-TW" altLang="en-US" sz="1000" dirty="0">
                <a:solidFill>
                  <a:schemeClr val="accent6"/>
                </a:solidFill>
              </a:endParaRPr>
            </a:p>
          </p:txBody>
        </p:sp>
        <p:pic>
          <p:nvPicPr>
            <p:cNvPr id="15" name="Picture 2" descr="全國宗教資訊網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557" y="2132150"/>
              <a:ext cx="23145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opernicus. Europe's eyes on Earth.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867" y="2056135"/>
              <a:ext cx="1971675" cy="94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Wildfire in 2 Study Areas</a:t>
            </a:r>
            <a:endParaRPr sz="26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F4D08DB0-8E68-4292-9887-C68EFA56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Results and Discussions/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Conclusions and Ongoing Works</a:t>
            </a:r>
            <a:endParaRPr lang="zh-TW" altLang="en-US" sz="1200" dirty="0">
              <a:solidFill>
                <a:schemeClr val="accent6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7D14D5E6-1859-4CE3-933D-0981FB954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89450"/>
              </p:ext>
            </p:extLst>
          </p:nvPr>
        </p:nvGraphicFramePr>
        <p:xfrm>
          <a:off x="74950" y="1039893"/>
          <a:ext cx="6633149" cy="356677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6489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2115">
                  <a:extLst>
                    <a:ext uri="{9D8B030D-6E8A-4147-A177-3AD203B41FA5}">
                      <a16:colId xmlns="" xmlns:a16="http://schemas.microsoft.com/office/drawing/2014/main" val="1174006796"/>
                    </a:ext>
                  </a:extLst>
                </a:gridCol>
                <a:gridCol w="2492115">
                  <a:extLst>
                    <a:ext uri="{9D8B030D-6E8A-4147-A177-3AD203B41FA5}">
                      <a16:colId xmlns="" xmlns:a16="http://schemas.microsoft.com/office/drawing/2014/main" val="2163689857"/>
                    </a:ext>
                  </a:extLst>
                </a:gridCol>
              </a:tblGrid>
              <a:tr h="713354">
                <a:tc>
                  <a:txBody>
                    <a:bodyPr/>
                    <a:lstStyle/>
                    <a:p>
                      <a:pPr algn="ctr"/>
                      <a:endParaRPr lang="en-US" altLang="zh-TW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/>
                        <a:t>California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/>
                        <a:t>Taiwan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9678459"/>
                  </a:ext>
                </a:extLst>
              </a:tr>
              <a:tr h="713354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b="1" dirty="0"/>
                        <a:t>Trend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Increase</a:t>
                      </a:r>
                      <a:r>
                        <a:rPr lang="zh-TW" altLang="en-US" sz="16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↑</a:t>
                      </a:r>
                      <a:endParaRPr lang="en-US" altLang="zh-TW" sz="1600" b="0" i="0" u="none" strike="noStrike" kern="1200" cap="none" dirty="0">
                        <a:solidFill>
                          <a:srgbClr val="FF5B5B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Increase</a:t>
                      </a:r>
                      <a:r>
                        <a:rPr lang="zh-TW" altLang="en-US" sz="1600" b="0" i="0" u="none" strike="noStrike" kern="1200" cap="none" dirty="0">
                          <a:solidFill>
                            <a:srgbClr val="FF5B5B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↑</a:t>
                      </a:r>
                      <a:endParaRPr lang="en-US" altLang="zh-TW" sz="1600" b="0" i="0" u="none" strike="noStrike" kern="1200" cap="none" dirty="0">
                        <a:solidFill>
                          <a:srgbClr val="FF5B5B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1672401"/>
                  </a:ext>
                </a:extLst>
              </a:tr>
              <a:tr h="713354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b="1" dirty="0"/>
                        <a:t>Characteristic Timescale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½ year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1 year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35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Nature-Caused Wildfire</a:t>
                      </a:r>
                      <a:endParaRPr lang="zh-TW" sz="16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10-15%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2%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23921239"/>
                  </a:ext>
                </a:extLst>
              </a:tr>
              <a:tr h="71335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Anthropogenic activities</a:t>
                      </a:r>
                      <a:endParaRPr lang="zh-TW" sz="16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Firearms and explosives use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Burning paper money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7160826" y="2571750"/>
            <a:ext cx="1604518" cy="2574832"/>
            <a:chOff x="6678990" y="1712970"/>
            <a:chExt cx="1910221" cy="3065406"/>
          </a:xfrm>
        </p:grpSpPr>
        <p:sp>
          <p:nvSpPr>
            <p:cNvPr id="14" name="文字方塊 13"/>
            <p:cNvSpPr txBox="1"/>
            <p:nvPr/>
          </p:nvSpPr>
          <p:spPr>
            <a:xfrm>
              <a:off x="6678990" y="1712970"/>
              <a:ext cx="1910220" cy="36641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Taiwan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6678996" y="2060868"/>
              <a:ext cx="1910215" cy="2717508"/>
              <a:chOff x="6430678" y="-354721"/>
              <a:chExt cx="3864861" cy="5498224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0678" y="-354721"/>
                <a:ext cx="3864861" cy="5498224"/>
              </a:xfrm>
              <a:prstGeom prst="rect">
                <a:avLst/>
              </a:prstGeom>
            </p:spPr>
          </p:pic>
          <p:pic>
            <p:nvPicPr>
              <p:cNvPr id="17" name="圖片 16">
                <a:extLst>
                  <a:ext uri="{FF2B5EF4-FFF2-40B4-BE49-F238E27FC236}">
                    <a16:creationId xmlns="" xmlns:a16="http://schemas.microsoft.com/office/drawing/2014/main" id="{BD100E82-8DDD-46D8-9597-A91F42D85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0678" y="-317253"/>
                <a:ext cx="965191" cy="2116643"/>
              </a:xfrm>
              <a:prstGeom prst="rect">
                <a:avLst/>
              </a:prstGeom>
            </p:spPr>
          </p:pic>
        </p:grpSp>
      </p:grpSp>
      <p:grpSp>
        <p:nvGrpSpPr>
          <p:cNvPr id="5" name="群組 4"/>
          <p:cNvGrpSpPr/>
          <p:nvPr/>
        </p:nvGrpSpPr>
        <p:grpSpPr>
          <a:xfrm>
            <a:off x="6781952" y="3784"/>
            <a:ext cx="2362272" cy="2567964"/>
            <a:chOff x="7058720" y="138708"/>
            <a:chExt cx="1841547" cy="2001897"/>
          </a:xfrm>
        </p:grpSpPr>
        <p:grpSp>
          <p:nvGrpSpPr>
            <p:cNvPr id="3" name="群組 2"/>
            <p:cNvGrpSpPr/>
            <p:nvPr/>
          </p:nvGrpSpPr>
          <p:grpSpPr>
            <a:xfrm>
              <a:off x="7058720" y="138708"/>
              <a:ext cx="1841545" cy="2001897"/>
              <a:chOff x="6413312" y="1744020"/>
              <a:chExt cx="2730688" cy="2968461"/>
            </a:xfrm>
          </p:grpSpPr>
          <p:sp>
            <p:nvSpPr>
              <p:cNvPr id="11" name="文字方塊 10"/>
              <p:cNvSpPr txBox="1"/>
              <p:nvPr/>
            </p:nvSpPr>
            <p:spPr>
              <a:xfrm>
                <a:off x="6413312" y="1744020"/>
                <a:ext cx="2730688" cy="355778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bg1"/>
                    </a:solidFill>
                  </a:rPr>
                  <a:t>California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="" xmlns:a16="http://schemas.microsoft.com/office/drawing/2014/main" id="{9C171F28-34C8-4F31-B5C1-DC05F293F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3312" y="2043267"/>
                <a:ext cx="2730686" cy="2669214"/>
              </a:xfrm>
              <a:prstGeom prst="rect">
                <a:avLst/>
              </a:prstGeom>
            </p:spPr>
          </p:pic>
        </p:grpSp>
        <p:pic>
          <p:nvPicPr>
            <p:cNvPr id="18" name="圖片 17">
              <a:extLst>
                <a:ext uri="{FF2B5EF4-FFF2-40B4-BE49-F238E27FC236}">
                  <a16:creationId xmlns="" xmlns:a16="http://schemas.microsoft.com/office/drawing/2014/main" id="{B10D02DB-A7E4-4A55-B4F6-18243AAA5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9788" y="340518"/>
              <a:ext cx="670479" cy="10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1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What is IDF-Curve?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200" y="1143000"/>
            <a:ext cx="3931800" cy="3381292"/>
          </a:xfrm>
        </p:spPr>
        <p:txBody>
          <a:bodyPr/>
          <a:lstStyle/>
          <a:p>
            <a:r>
              <a:rPr lang="en-US" altLang="zh-TW" dirty="0"/>
              <a:t>Intensity-Duration-Frequency Curve</a:t>
            </a:r>
          </a:p>
          <a:p>
            <a:pPr lvl="1"/>
            <a:r>
              <a:rPr lang="en-US" altLang="zh-TW" dirty="0"/>
              <a:t>An idea inspired from Hydrology, which typically applied in rainfall.</a:t>
            </a:r>
          </a:p>
          <a:p>
            <a:pPr lvl="1"/>
            <a:r>
              <a:rPr lang="en-US" altLang="zh-TW" dirty="0"/>
              <a:t>Select annual maximum intensity in different burnt duration.</a:t>
            </a:r>
          </a:p>
          <a:p>
            <a:pPr lvl="1"/>
            <a:r>
              <a:rPr lang="en-US" altLang="zh-TW" dirty="0"/>
              <a:t>Fit Log-Pearson Type 3 distribution.</a:t>
            </a:r>
          </a:p>
          <a:p>
            <a:pPr lvl="1"/>
            <a:r>
              <a:rPr lang="en-US" altLang="zh-TW" dirty="0"/>
              <a:t>P=1/T</a:t>
            </a:r>
            <a:r>
              <a:rPr lang="zh-TW" altLang="en-US" dirty="0"/>
              <a:t> </a:t>
            </a:r>
            <a:r>
              <a:rPr lang="en-US" altLang="zh-TW" dirty="0"/>
              <a:t>(exceed probability)</a:t>
            </a:r>
          </a:p>
          <a:p>
            <a:pPr lvl="1"/>
            <a:r>
              <a:rPr lang="en-US" altLang="zh-TW" dirty="0" err="1"/>
              <a:t>X</a:t>
            </a:r>
            <a:r>
              <a:rPr lang="en-US" altLang="zh-TW" baseline="-25000" dirty="0" err="1"/>
              <a:t>Tr</a:t>
            </a:r>
            <a:r>
              <a:rPr lang="en-US" altLang="zh-TW" dirty="0"/>
              <a:t>= σ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k </a:t>
            </a:r>
            <a:r>
              <a:rPr lang="en-US" altLang="zh-TW" dirty="0" err="1"/>
              <a:t>T</a:t>
            </a:r>
            <a:r>
              <a:rPr lang="en-US" altLang="zh-TW" baseline="-25000" dirty="0" err="1"/>
              <a:t>r</a:t>
            </a:r>
            <a:endParaRPr lang="en-US" altLang="zh-TW" baseline="-25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26262"/>
              </p:ext>
            </p:extLst>
          </p:nvPr>
        </p:nvGraphicFramePr>
        <p:xfrm>
          <a:off x="5231448" y="1184283"/>
          <a:ext cx="3069192" cy="3416292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438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84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5286">
                <a:tc>
                  <a:txBody>
                    <a:bodyPr/>
                    <a:lstStyle/>
                    <a:p>
                      <a:pPr algn="ctr" fontAlgn="ctr"/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1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12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24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2010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0.56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0.64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2011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0.56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2012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0.56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0.64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2013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0.56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2014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0.52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2015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3.17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2016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2017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2018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2019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1.11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0.11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2020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1.90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1.90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0.29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2.93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2021</a:t>
                      </a:r>
                      <a:endParaRPr lang="en-US" altLang="zh-TW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1.75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0.30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mean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0.51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0.73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0.26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0.17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0.09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0.48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0.60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0.18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1.09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0.13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0.06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2.17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0.80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0.86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1.68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effectLst/>
                        </a:rPr>
                        <a:t>0.74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</a:rPr>
                        <a:t>0.06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 </a:t>
                      </a:r>
                      <a:r>
                        <a:rPr lang="en-US" sz="9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yr</a:t>
                      </a:r>
                      <a:endParaRPr lang="en-US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0.4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0.7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0.3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0.3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0.1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0.1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 </a:t>
                      </a:r>
                      <a:r>
                        <a:rPr lang="en-US" sz="9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yr</a:t>
                      </a:r>
                      <a:endParaRPr lang="en-US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0.8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1.3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0.4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1.0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0.3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0.1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FFC000"/>
                          </a:solidFill>
                          <a:effectLst/>
                        </a:rPr>
                        <a:t>10 yr</a:t>
                      </a:r>
                      <a:endParaRPr lang="en-US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1.1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1.5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0.5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1.9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0.4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0.2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FFC000"/>
                          </a:solidFill>
                          <a:effectLst/>
                        </a:rPr>
                        <a:t>25 yr</a:t>
                      </a:r>
                      <a:endParaRPr lang="en-US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1.4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1.7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0.6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3.9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0.6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0.2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FFC000"/>
                          </a:solidFill>
                          <a:effectLst/>
                        </a:rPr>
                        <a:t>50 yr</a:t>
                      </a:r>
                      <a:endParaRPr lang="en-US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1.7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1.7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0.7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6.4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0.7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0.2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5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FFC000"/>
                          </a:solidFill>
                          <a:effectLst/>
                        </a:rPr>
                        <a:t>100 yr</a:t>
                      </a:r>
                      <a:endParaRPr lang="en-US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2.0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1.7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0.7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10.4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>
                          <a:solidFill>
                            <a:srgbClr val="FFC000"/>
                          </a:solidFill>
                          <a:effectLst/>
                        </a:rPr>
                        <a:t>0.9</a:t>
                      </a:r>
                      <a:endParaRPr lang="en-US" altLang="zh-TW" sz="900" b="0" i="0" u="none" strike="noStrike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0.3</a:t>
                      </a:r>
                      <a:endParaRPr lang="en-US" altLang="zh-TW" sz="9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67" marR="4567" marT="4567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077326" y="3681663"/>
            <a:ext cx="3353399" cy="1096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77326" y="4789571"/>
            <a:ext cx="167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Curve</a:t>
            </a: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Time </a:t>
            </a:r>
            <a:r>
              <a:rPr lang="en-US" dirty="0"/>
              <a:t>Frequency analysis of Wildfires in </a:t>
            </a:r>
            <a:r>
              <a:rPr lang="en-US" altLang="zh-TW" dirty="0"/>
              <a:t>Taiwan</a:t>
            </a:r>
            <a:endParaRPr 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BA54F41E-B2E2-4C18-9DAB-35BFF1164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207" y="1538091"/>
            <a:ext cx="2300731" cy="322898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="" xmlns:a16="http://schemas.microsoft.com/office/drawing/2014/main" id="{CEC58E75-DDC9-4D8A-926D-498E472FA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93" y="3144870"/>
            <a:ext cx="2178007" cy="163350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="" xmlns:a16="http://schemas.microsoft.com/office/drawing/2014/main" id="{4F6529AD-A5C5-40D1-9E2B-FF1D7A5B0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9" y="1535140"/>
            <a:ext cx="2156587" cy="1617441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="" xmlns:a16="http://schemas.microsoft.com/office/drawing/2014/main" id="{F333663B-CBD8-4885-971E-1B93A66132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8" y="3144870"/>
            <a:ext cx="2159001" cy="1619250"/>
          </a:xfrm>
          <a:prstGeom prst="rect">
            <a:avLst/>
          </a:prstGeom>
        </p:spPr>
      </p:pic>
      <p:cxnSp>
        <p:nvCxnSpPr>
          <p:cNvPr id="35" name="接點: 肘形 11">
            <a:extLst>
              <a:ext uri="{FF2B5EF4-FFF2-40B4-BE49-F238E27FC236}">
                <a16:creationId xmlns="" xmlns:a16="http://schemas.microsoft.com/office/drawing/2014/main" id="{321462ED-0449-48B7-A6E7-A14C5519065E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3409309" y="3780871"/>
            <a:ext cx="653644" cy="173624"/>
          </a:xfrm>
          <a:prstGeom prst="bentConnector3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接點: 肘形 13">
            <a:extLst>
              <a:ext uri="{FF2B5EF4-FFF2-40B4-BE49-F238E27FC236}">
                <a16:creationId xmlns="" xmlns:a16="http://schemas.microsoft.com/office/drawing/2014/main" id="{177A8E2F-6162-44C1-874E-85D39354CCF1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3416085" y="2344765"/>
            <a:ext cx="902089" cy="509997"/>
          </a:xfrm>
          <a:prstGeom prst="bentConnector3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接點: 肘形 15">
            <a:extLst>
              <a:ext uri="{FF2B5EF4-FFF2-40B4-BE49-F238E27FC236}">
                <a16:creationId xmlns="" xmlns:a16="http://schemas.microsoft.com/office/drawing/2014/main" id="{6D66E52C-7709-42EA-B6A4-57C87A6E1CF8}"/>
              </a:ext>
            </a:extLst>
          </p:cNvPr>
          <p:cNvCxnSpPr>
            <a:cxnSpLocks/>
            <a:stCxn id="40" idx="1"/>
          </p:cNvCxnSpPr>
          <p:nvPr/>
        </p:nvCxnSpPr>
        <p:spPr>
          <a:xfrm rot="10800000">
            <a:off x="4930219" y="2198170"/>
            <a:ext cx="776494" cy="146595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接點: 肘形 17">
            <a:extLst>
              <a:ext uri="{FF2B5EF4-FFF2-40B4-BE49-F238E27FC236}">
                <a16:creationId xmlns="" xmlns:a16="http://schemas.microsoft.com/office/drawing/2014/main" id="{BBAE4A9F-C963-4DE2-B522-6D193820FBA7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>
            <a:off x="4821811" y="3222313"/>
            <a:ext cx="880041" cy="732182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圖片 38">
            <a:extLst>
              <a:ext uri="{FF2B5EF4-FFF2-40B4-BE49-F238E27FC236}">
                <a16:creationId xmlns="" xmlns:a16="http://schemas.microsoft.com/office/drawing/2014/main" id="{B8735BF2-41A0-47AA-937E-33C1A4267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57" y="1525388"/>
            <a:ext cx="2178007" cy="1633506"/>
          </a:xfrm>
          <a:prstGeom prst="rect">
            <a:avLst/>
          </a:prstGeom>
        </p:spPr>
      </p:pic>
      <p:graphicFrame>
        <p:nvGraphicFramePr>
          <p:cNvPr id="40" name="表格 39">
            <a:extLst>
              <a:ext uri="{FF2B5EF4-FFF2-40B4-BE49-F238E27FC236}">
                <a16:creationId xmlns="" xmlns:a16="http://schemas.microsoft.com/office/drawing/2014/main" id="{B1DFFE32-5492-421E-BBD4-9B01D3398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21335"/>
              </p:ext>
            </p:extLst>
          </p:nvPr>
        </p:nvGraphicFramePr>
        <p:xfrm>
          <a:off x="5706713" y="1535139"/>
          <a:ext cx="1264144" cy="1619250"/>
        </p:xfrm>
        <a:graphic>
          <a:graphicData uri="http://schemas.openxmlformats.org/drawingml/2006/table">
            <a:tbl>
              <a:tblPr firstRow="1">
                <a:tableStyleId>{D03447BB-5D67-496B-8E87-E561075AD55C}</a:tableStyleId>
              </a:tblPr>
              <a:tblGrid>
                <a:gridCol w="461242">
                  <a:extLst>
                    <a:ext uri="{9D8B030D-6E8A-4147-A177-3AD203B41FA5}">
                      <a16:colId xmlns="" xmlns:a16="http://schemas.microsoft.com/office/drawing/2014/main" val="3813228128"/>
                    </a:ext>
                  </a:extLst>
                </a:gridCol>
                <a:gridCol w="461242">
                  <a:extLst>
                    <a:ext uri="{9D8B030D-6E8A-4147-A177-3AD203B41FA5}">
                      <a16:colId xmlns="" xmlns:a16="http://schemas.microsoft.com/office/drawing/2014/main" val="1006817993"/>
                    </a:ext>
                  </a:extLst>
                </a:gridCol>
                <a:gridCol w="341660">
                  <a:extLst>
                    <a:ext uri="{9D8B030D-6E8A-4147-A177-3AD203B41FA5}">
                      <a16:colId xmlns="" xmlns:a16="http://schemas.microsoft.com/office/drawing/2014/main" val="1274597325"/>
                    </a:ext>
                  </a:extLst>
                </a:gridCol>
              </a:tblGrid>
              <a:tr h="161744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IMF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en-US" sz="1000" b="1" i="0" u="none" strike="noStrike" kern="1200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yrs</a:t>
                      </a: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2914517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effectLst/>
                        </a:rPr>
                        <a:t>6.3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>
                          <a:effectLst/>
                        </a:rPr>
                        <a:t>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95023817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2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effectLst/>
                        </a:rPr>
                        <a:t>12.1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>
                          <a:effectLst/>
                        </a:rPr>
                        <a:t>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98804402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28.1</a:t>
                      </a:r>
                      <a:endParaRPr lang="en-US" altLang="zh-TW" sz="10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0</a:t>
                      </a:r>
                      <a:endParaRPr lang="en-US" altLang="zh-TW" sz="10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26694390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4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effectLst/>
                        </a:rPr>
                        <a:t>58.1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>
                          <a:effectLst/>
                        </a:rPr>
                        <a:t>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181931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effectLst/>
                        </a:rPr>
                        <a:t>112.7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>
                          <a:effectLst/>
                        </a:rPr>
                        <a:t>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8541931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6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effectLst/>
                        </a:rPr>
                        <a:t>241.6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>
                          <a:effectLst/>
                        </a:rPr>
                        <a:t>1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4552597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7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effectLst/>
                        </a:rPr>
                        <a:t>558.8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>
                          <a:effectLst/>
                        </a:rPr>
                        <a:t>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8471198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8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1471.6</a:t>
                      </a:r>
                      <a:endParaRPr lang="en-US" altLang="zh-TW" sz="10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</a:t>
                      </a:r>
                      <a:endParaRPr lang="en-US" altLang="zh-TW" sz="1000" b="0" i="0" u="none" strike="noStrike" dirty="0">
                        <a:solidFill>
                          <a:srgbClr val="FFC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81754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000" u="none" strike="noStrike" dirty="0">
                          <a:effectLst/>
                        </a:rPr>
                        <a:t>2833.5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>
                          <a:effectLst/>
                        </a:rPr>
                        <a:t>8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36515384"/>
                  </a:ext>
                </a:extLst>
              </a:tr>
            </a:tbl>
          </a:graphicData>
        </a:graphic>
      </p:graphicFrame>
      <p:graphicFrame>
        <p:nvGraphicFramePr>
          <p:cNvPr id="41" name="表格 40">
            <a:extLst>
              <a:ext uri="{FF2B5EF4-FFF2-40B4-BE49-F238E27FC236}">
                <a16:creationId xmlns="" xmlns:a16="http://schemas.microsoft.com/office/drawing/2014/main" id="{BCF4DF70-4B3F-4803-B269-D69E5130A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27927"/>
              </p:ext>
            </p:extLst>
          </p:nvPr>
        </p:nvGraphicFramePr>
        <p:xfrm>
          <a:off x="5701851" y="3144870"/>
          <a:ext cx="1264144" cy="1619250"/>
        </p:xfrm>
        <a:graphic>
          <a:graphicData uri="http://schemas.openxmlformats.org/drawingml/2006/table">
            <a:tbl>
              <a:tblPr firstRow="1">
                <a:tableStyleId>{D03447BB-5D67-496B-8E87-E561075AD55C}</a:tableStyleId>
              </a:tblPr>
              <a:tblGrid>
                <a:gridCol w="461242">
                  <a:extLst>
                    <a:ext uri="{9D8B030D-6E8A-4147-A177-3AD203B41FA5}">
                      <a16:colId xmlns="" xmlns:a16="http://schemas.microsoft.com/office/drawing/2014/main" val="3813228128"/>
                    </a:ext>
                  </a:extLst>
                </a:gridCol>
                <a:gridCol w="461242">
                  <a:extLst>
                    <a:ext uri="{9D8B030D-6E8A-4147-A177-3AD203B41FA5}">
                      <a16:colId xmlns="" xmlns:a16="http://schemas.microsoft.com/office/drawing/2014/main" val="1006817993"/>
                    </a:ext>
                  </a:extLst>
                </a:gridCol>
                <a:gridCol w="341660">
                  <a:extLst>
                    <a:ext uri="{9D8B030D-6E8A-4147-A177-3AD203B41FA5}">
                      <a16:colId xmlns="" xmlns:a16="http://schemas.microsoft.com/office/drawing/2014/main" val="1274597325"/>
                    </a:ext>
                  </a:extLst>
                </a:gridCol>
              </a:tblGrid>
              <a:tr h="138365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IMF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(days)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en-US" sz="1000" b="1" i="0" u="none" strike="noStrike" kern="1200" cap="non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yrs</a:t>
                      </a:r>
                      <a:r>
                        <a:rPr lang="en-US" sz="1000" b="1" i="0" u="none" strike="noStrike" kern="1200" cap="non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2914517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5.2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95023817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2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8.9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98804402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3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20.1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2669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4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48.1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181931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effectLst/>
                        </a:rPr>
                        <a:t>112.0</a:t>
                      </a:r>
                      <a:endParaRPr lang="en-US" altLang="zh-TW" sz="10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8541931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6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effectLst/>
                        </a:rPr>
                        <a:t>253.3</a:t>
                      </a:r>
                      <a:endParaRPr lang="en-US" altLang="zh-TW" sz="10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4552597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7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622.7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8471198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8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effectLst/>
                        </a:rPr>
                        <a:t>1204.4</a:t>
                      </a:r>
                      <a:endParaRPr lang="en-US" altLang="zh-TW" sz="10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3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81754"/>
                  </a:ext>
                </a:extLst>
              </a:tr>
              <a:tr h="138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effectLst/>
                        </a:rPr>
                        <a:t>3579.8</a:t>
                      </a:r>
                      <a:endParaRPr lang="en-US" altLang="zh-TW" sz="10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36515384"/>
                  </a:ext>
                </a:extLst>
              </a:tr>
            </a:tbl>
          </a:graphicData>
        </a:graphic>
      </p:graphicFrame>
      <p:graphicFrame>
        <p:nvGraphicFramePr>
          <p:cNvPr id="42" name="表格 41">
            <a:extLst>
              <a:ext uri="{FF2B5EF4-FFF2-40B4-BE49-F238E27FC236}">
                <a16:creationId xmlns="" xmlns:a16="http://schemas.microsoft.com/office/drawing/2014/main" id="{2D6B183A-BED2-46F0-83D9-9D1B26494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20445"/>
              </p:ext>
            </p:extLst>
          </p:nvPr>
        </p:nvGraphicFramePr>
        <p:xfrm>
          <a:off x="2145165" y="3144870"/>
          <a:ext cx="1264144" cy="1619250"/>
        </p:xfrm>
        <a:graphic>
          <a:graphicData uri="http://schemas.openxmlformats.org/drawingml/2006/table">
            <a:tbl>
              <a:tblPr firstRow="1">
                <a:tableStyleId>{D03447BB-5D67-496B-8E87-E561075AD55C}</a:tableStyleId>
              </a:tblPr>
              <a:tblGrid>
                <a:gridCol w="461242">
                  <a:extLst>
                    <a:ext uri="{9D8B030D-6E8A-4147-A177-3AD203B41FA5}">
                      <a16:colId xmlns="" xmlns:a16="http://schemas.microsoft.com/office/drawing/2014/main" val="3813228128"/>
                    </a:ext>
                  </a:extLst>
                </a:gridCol>
                <a:gridCol w="461242">
                  <a:extLst>
                    <a:ext uri="{9D8B030D-6E8A-4147-A177-3AD203B41FA5}">
                      <a16:colId xmlns="" xmlns:a16="http://schemas.microsoft.com/office/drawing/2014/main" val="1006817993"/>
                    </a:ext>
                  </a:extLst>
                </a:gridCol>
                <a:gridCol w="341660">
                  <a:extLst>
                    <a:ext uri="{9D8B030D-6E8A-4147-A177-3AD203B41FA5}">
                      <a16:colId xmlns="" xmlns:a16="http://schemas.microsoft.com/office/drawing/2014/main" val="1274597325"/>
                    </a:ext>
                  </a:extLst>
                </a:gridCol>
              </a:tblGrid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IMF</a:t>
                      </a:r>
                      <a:endParaRPr lang="en-US" sz="1000" u="none" strike="noStrike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(days)</a:t>
                      </a:r>
                      <a:endParaRPr lang="en-US" sz="1000" u="none" strike="noStrike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000" u="none" strike="noStrike" kern="1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yrs</a:t>
                      </a:r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000" u="none" strike="noStrike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291451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4.9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9502381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2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10.4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98804402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3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23.9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26694390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4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53.3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181931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129.8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8541931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6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280.2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455259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7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526.0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8471198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8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effectLst/>
                        </a:rPr>
                        <a:t>1044.5</a:t>
                      </a:r>
                      <a:endParaRPr lang="en-US" altLang="zh-TW" sz="10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3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81754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effectLst/>
                        </a:rPr>
                        <a:t>2412.5</a:t>
                      </a:r>
                      <a:endParaRPr lang="en-US" altLang="zh-TW" sz="10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7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36515384"/>
                  </a:ext>
                </a:extLst>
              </a:tr>
            </a:tbl>
          </a:graphicData>
        </a:graphic>
      </p:graphicFrame>
      <p:graphicFrame>
        <p:nvGraphicFramePr>
          <p:cNvPr id="43" name="表格 42">
            <a:extLst>
              <a:ext uri="{FF2B5EF4-FFF2-40B4-BE49-F238E27FC236}">
                <a16:creationId xmlns="" xmlns:a16="http://schemas.microsoft.com/office/drawing/2014/main" id="{22770D36-0002-419A-AC37-8D3A621F8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08781"/>
              </p:ext>
            </p:extLst>
          </p:nvPr>
        </p:nvGraphicFramePr>
        <p:xfrm>
          <a:off x="2150025" y="1535140"/>
          <a:ext cx="1266060" cy="1619250"/>
        </p:xfrm>
        <a:graphic>
          <a:graphicData uri="http://schemas.openxmlformats.org/drawingml/2006/table">
            <a:tbl>
              <a:tblPr firstRow="1">
                <a:tableStyleId>{D03447BB-5D67-496B-8E87-E561075AD55C}</a:tableStyleId>
              </a:tblPr>
              <a:tblGrid>
                <a:gridCol w="461941">
                  <a:extLst>
                    <a:ext uri="{9D8B030D-6E8A-4147-A177-3AD203B41FA5}">
                      <a16:colId xmlns="" xmlns:a16="http://schemas.microsoft.com/office/drawing/2014/main" val="3813228128"/>
                    </a:ext>
                  </a:extLst>
                </a:gridCol>
                <a:gridCol w="461941">
                  <a:extLst>
                    <a:ext uri="{9D8B030D-6E8A-4147-A177-3AD203B41FA5}">
                      <a16:colId xmlns="" xmlns:a16="http://schemas.microsoft.com/office/drawing/2014/main" val="1006817993"/>
                    </a:ext>
                  </a:extLst>
                </a:gridCol>
                <a:gridCol w="342178">
                  <a:extLst>
                    <a:ext uri="{9D8B030D-6E8A-4147-A177-3AD203B41FA5}">
                      <a16:colId xmlns="" xmlns:a16="http://schemas.microsoft.com/office/drawing/2014/main" val="1274597325"/>
                    </a:ext>
                  </a:extLst>
                </a:gridCol>
              </a:tblGrid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IMF</a:t>
                      </a:r>
                      <a:endParaRPr lang="en-US" sz="1000" u="none" strike="noStrike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(days)</a:t>
                      </a:r>
                      <a:endParaRPr lang="en-US" sz="1000" u="none" strike="noStrike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000" u="none" strike="noStrike" kern="1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yrs</a:t>
                      </a:r>
                      <a:r>
                        <a:rPr lang="en-US" sz="1000" u="none" strike="noStrike" kern="1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000" u="none" strike="noStrike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2914517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000" u="none" strike="noStrike" kern="1200" dirty="0">
                          <a:effectLst/>
                        </a:rPr>
                        <a:t>-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effectLst/>
                        </a:rPr>
                        <a:t>-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95023817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2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10.7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98804402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25.5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26694390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4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54.2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5181931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111.4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0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08541931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6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245.7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4552597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7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501.9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1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8471198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8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>
                          <a:effectLst/>
                        </a:rPr>
                        <a:t>1190.4</a:t>
                      </a:r>
                      <a:endParaRPr lang="en-US" altLang="zh-TW" sz="10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3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81754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9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2383.7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00" u="none" strike="noStrike" kern="1200" dirty="0">
                          <a:effectLst/>
                        </a:rPr>
                        <a:t>7</a:t>
                      </a:r>
                      <a:endParaRPr lang="en-US" altLang="zh-TW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36515384"/>
                  </a:ext>
                </a:extLst>
              </a:tr>
            </a:tbl>
          </a:graphicData>
        </a:graphic>
      </p:graphicFrame>
      <p:sp>
        <p:nvSpPr>
          <p:cNvPr id="44" name="矩形 43"/>
          <p:cNvSpPr/>
          <p:nvPr/>
        </p:nvSpPr>
        <p:spPr>
          <a:xfrm>
            <a:off x="708835" y="849543"/>
            <a:ext cx="7464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Wildfire Severity 1984~2020 (daily) (i.e. burnt area)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-7449" y="1233598"/>
            <a:ext cx="915144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Trend of wildfire in 4 Taiwan regions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0" y="4866501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Introduction/ Methodology/ </a:t>
            </a:r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Results and Discussions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284" y="3152581"/>
            <a:ext cx="1913021" cy="1603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0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Area</a:t>
            </a:r>
            <a:endParaRPr dirty="0"/>
          </a:p>
        </p:txBody>
      </p:sp>
      <p:sp>
        <p:nvSpPr>
          <p:cNvPr id="537" name="Google Shape;537;p47"/>
          <p:cNvSpPr txBox="1"/>
          <p:nvPr/>
        </p:nvSpPr>
        <p:spPr>
          <a:xfrm>
            <a:off x="6284400" y="2207088"/>
            <a:ext cx="22755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CE4A18F0-FB58-4039-AD8C-88B05A94E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0" y="102637"/>
            <a:ext cx="9030952" cy="4730966"/>
            <a:chOff x="70452" y="1112099"/>
            <a:chExt cx="18864557" cy="9882410"/>
          </a:xfrm>
        </p:grpSpPr>
        <p:sp>
          <p:nvSpPr>
            <p:cNvPr id="532" name="Google Shape;532;p47"/>
            <p:cNvSpPr txBox="1"/>
            <p:nvPr/>
          </p:nvSpPr>
          <p:spPr>
            <a:xfrm>
              <a:off x="3805715" y="9912186"/>
              <a:ext cx="8209748" cy="1082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600" b="1" dirty="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California, USA</a:t>
              </a:r>
              <a:r>
                <a:rPr lang="zh-TW" altLang="en-US" sz="1600" b="1" dirty="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 </a:t>
              </a:r>
              <a:endParaRPr lang="en-US" altLang="zh-TW" sz="1600" b="1" dirty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lvl="0">
                <a:lnSpc>
                  <a:spcPct val="115000"/>
                </a:lnSpc>
              </a:pPr>
              <a:r>
                <a:rPr lang="en-US" altLang="zh-TW" sz="1600" b="1" dirty="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(</a:t>
              </a:r>
              <a:r>
                <a:rPr lang="en-US" altLang="zh-TW" sz="1600" b="1" dirty="0">
                  <a:solidFill>
                    <a:schemeClr val="dk1"/>
                  </a:solidFill>
                  <a:latin typeface="Cairo"/>
                  <a:ea typeface="Cairo"/>
                  <a:cs typeface="Cairo"/>
                </a:rPr>
                <a:t>Vegetation classification and mapping</a:t>
              </a:r>
              <a:r>
                <a:rPr lang="en-US" altLang="zh-TW" sz="1600" b="1" dirty="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)</a:t>
              </a:r>
              <a:endParaRPr sz="1600" b="1" dirty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533" name="Google Shape;533;p47"/>
            <p:cNvSpPr txBox="1"/>
            <p:nvPr/>
          </p:nvSpPr>
          <p:spPr>
            <a:xfrm>
              <a:off x="13902979" y="9896668"/>
              <a:ext cx="5032030" cy="54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Taiwan</a:t>
              </a:r>
              <a:endParaRPr dirty="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534" name="Google Shape;534;p47"/>
            <p:cNvSpPr/>
            <p:nvPr/>
          </p:nvSpPr>
          <p:spPr>
            <a:xfrm>
              <a:off x="13742729" y="10120483"/>
              <a:ext cx="100130" cy="9550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7"/>
            <p:cNvSpPr/>
            <p:nvPr/>
          </p:nvSpPr>
          <p:spPr>
            <a:xfrm>
              <a:off x="3610029" y="10125273"/>
              <a:ext cx="95501" cy="955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0" name="Google Shape;1188;p60">
              <a:extLst>
                <a:ext uri="{FF2B5EF4-FFF2-40B4-BE49-F238E27FC236}">
                  <a16:creationId xmlns="" xmlns:a16="http://schemas.microsoft.com/office/drawing/2014/main" id="{BA458087-44CE-4A8F-8DC4-CDFE82C0C1A8}"/>
                </a:ext>
              </a:extLst>
            </p:cNvPr>
            <p:cNvGrpSpPr/>
            <p:nvPr/>
          </p:nvGrpSpPr>
          <p:grpSpPr>
            <a:xfrm>
              <a:off x="70452" y="1112099"/>
              <a:ext cx="6118872" cy="3386977"/>
              <a:chOff x="2654821" y="2311071"/>
              <a:chExt cx="2279714" cy="1262120"/>
            </a:xfrm>
            <a:solidFill>
              <a:schemeClr val="tx1"/>
            </a:solidFill>
          </p:grpSpPr>
          <p:grpSp>
            <p:nvGrpSpPr>
              <p:cNvPr id="81" name="Google Shape;1189;p60">
                <a:extLst>
                  <a:ext uri="{FF2B5EF4-FFF2-40B4-BE49-F238E27FC236}">
                    <a16:creationId xmlns="" xmlns:a16="http://schemas.microsoft.com/office/drawing/2014/main" id="{72858B30-DDC3-453A-8294-71A0D59882F6}"/>
                  </a:ext>
                </a:extLst>
              </p:cNvPr>
              <p:cNvGrpSpPr/>
              <p:nvPr/>
            </p:nvGrpSpPr>
            <p:grpSpPr>
              <a:xfrm>
                <a:off x="4034269" y="2840745"/>
                <a:ext cx="40212" cy="36437"/>
                <a:chOff x="4293400" y="2574725"/>
                <a:chExt cx="84425" cy="80100"/>
              </a:xfrm>
              <a:grpFill/>
            </p:grpSpPr>
            <p:sp>
              <p:nvSpPr>
                <p:cNvPr id="336" name="Google Shape;1190;p60">
                  <a:extLst>
                    <a:ext uri="{FF2B5EF4-FFF2-40B4-BE49-F238E27FC236}">
                      <a16:creationId xmlns="" xmlns:a16="http://schemas.microsoft.com/office/drawing/2014/main" id="{2C7EAF6C-2E4D-459F-9938-CD9432615C58}"/>
                    </a:ext>
                  </a:extLst>
                </p:cNvPr>
                <p:cNvSpPr/>
                <p:nvPr/>
              </p:nvSpPr>
              <p:spPr>
                <a:xfrm>
                  <a:off x="4293400" y="2574725"/>
                  <a:ext cx="57150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" h="1810" extrusionOk="0">
                      <a:moveTo>
                        <a:pt x="2286" y="905"/>
                      </a:moveTo>
                      <a:lnTo>
                        <a:pt x="1857" y="476"/>
                      </a:lnTo>
                      <a:lnTo>
                        <a:pt x="0" y="0"/>
                      </a:lnTo>
                      <a:lnTo>
                        <a:pt x="95" y="834"/>
                      </a:lnTo>
                      <a:lnTo>
                        <a:pt x="952" y="1476"/>
                      </a:lnTo>
                      <a:lnTo>
                        <a:pt x="1952" y="18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37" name="Google Shape;1191;p60">
                  <a:extLst>
                    <a:ext uri="{FF2B5EF4-FFF2-40B4-BE49-F238E27FC236}">
                      <a16:creationId xmlns="" xmlns:a16="http://schemas.microsoft.com/office/drawing/2014/main" id="{701F3B16-3AAC-4086-9DF7-A14ACE932F0E}"/>
                    </a:ext>
                  </a:extLst>
                </p:cNvPr>
                <p:cNvSpPr/>
                <p:nvPr/>
              </p:nvSpPr>
              <p:spPr>
                <a:xfrm>
                  <a:off x="4299350" y="2589925"/>
                  <a:ext cx="7847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" h="2596" extrusionOk="0">
                      <a:moveTo>
                        <a:pt x="2009" y="1"/>
                      </a:moveTo>
                      <a:lnTo>
                        <a:pt x="1820" y="252"/>
                      </a:lnTo>
                      <a:lnTo>
                        <a:pt x="1632" y="314"/>
                      </a:lnTo>
                      <a:lnTo>
                        <a:pt x="1590" y="419"/>
                      </a:lnTo>
                      <a:lnTo>
                        <a:pt x="1318" y="398"/>
                      </a:lnTo>
                      <a:lnTo>
                        <a:pt x="1255" y="273"/>
                      </a:lnTo>
                      <a:lnTo>
                        <a:pt x="983" y="63"/>
                      </a:lnTo>
                      <a:lnTo>
                        <a:pt x="837" y="42"/>
                      </a:lnTo>
                      <a:lnTo>
                        <a:pt x="795" y="63"/>
                      </a:lnTo>
                      <a:lnTo>
                        <a:pt x="753" y="252"/>
                      </a:lnTo>
                      <a:lnTo>
                        <a:pt x="900" y="314"/>
                      </a:lnTo>
                      <a:lnTo>
                        <a:pt x="983" y="461"/>
                      </a:lnTo>
                      <a:lnTo>
                        <a:pt x="963" y="670"/>
                      </a:lnTo>
                      <a:lnTo>
                        <a:pt x="753" y="566"/>
                      </a:lnTo>
                      <a:lnTo>
                        <a:pt x="544" y="524"/>
                      </a:lnTo>
                      <a:lnTo>
                        <a:pt x="209" y="356"/>
                      </a:lnTo>
                      <a:lnTo>
                        <a:pt x="0" y="419"/>
                      </a:lnTo>
                      <a:lnTo>
                        <a:pt x="0" y="524"/>
                      </a:lnTo>
                      <a:lnTo>
                        <a:pt x="105" y="628"/>
                      </a:lnTo>
                      <a:lnTo>
                        <a:pt x="314" y="670"/>
                      </a:lnTo>
                      <a:lnTo>
                        <a:pt x="419" y="796"/>
                      </a:lnTo>
                      <a:lnTo>
                        <a:pt x="377" y="921"/>
                      </a:lnTo>
                      <a:lnTo>
                        <a:pt x="377" y="1026"/>
                      </a:lnTo>
                      <a:lnTo>
                        <a:pt x="628" y="1214"/>
                      </a:lnTo>
                      <a:lnTo>
                        <a:pt x="628" y="1340"/>
                      </a:lnTo>
                      <a:lnTo>
                        <a:pt x="544" y="1423"/>
                      </a:lnTo>
                      <a:lnTo>
                        <a:pt x="628" y="1612"/>
                      </a:lnTo>
                      <a:lnTo>
                        <a:pt x="879" y="1737"/>
                      </a:lnTo>
                      <a:lnTo>
                        <a:pt x="1067" y="1737"/>
                      </a:lnTo>
                      <a:lnTo>
                        <a:pt x="1193" y="1863"/>
                      </a:lnTo>
                      <a:lnTo>
                        <a:pt x="1046" y="1884"/>
                      </a:lnTo>
                      <a:lnTo>
                        <a:pt x="1109" y="2051"/>
                      </a:lnTo>
                      <a:lnTo>
                        <a:pt x="1088" y="2093"/>
                      </a:lnTo>
                      <a:lnTo>
                        <a:pt x="1088" y="2239"/>
                      </a:lnTo>
                      <a:lnTo>
                        <a:pt x="1172" y="2260"/>
                      </a:lnTo>
                      <a:lnTo>
                        <a:pt x="1276" y="2198"/>
                      </a:lnTo>
                      <a:lnTo>
                        <a:pt x="1276" y="2156"/>
                      </a:lnTo>
                      <a:lnTo>
                        <a:pt x="1318" y="2093"/>
                      </a:lnTo>
                      <a:lnTo>
                        <a:pt x="1381" y="2072"/>
                      </a:lnTo>
                      <a:lnTo>
                        <a:pt x="1486" y="1946"/>
                      </a:lnTo>
                      <a:lnTo>
                        <a:pt x="1569" y="1926"/>
                      </a:lnTo>
                      <a:lnTo>
                        <a:pt x="1611" y="1821"/>
                      </a:lnTo>
                      <a:lnTo>
                        <a:pt x="1695" y="1821"/>
                      </a:lnTo>
                      <a:lnTo>
                        <a:pt x="1820" y="1737"/>
                      </a:lnTo>
                      <a:lnTo>
                        <a:pt x="1883" y="1737"/>
                      </a:lnTo>
                      <a:lnTo>
                        <a:pt x="1883" y="1758"/>
                      </a:lnTo>
                      <a:lnTo>
                        <a:pt x="1925" y="1758"/>
                      </a:lnTo>
                      <a:lnTo>
                        <a:pt x="1988" y="1863"/>
                      </a:lnTo>
                      <a:lnTo>
                        <a:pt x="2051" y="1946"/>
                      </a:lnTo>
                      <a:lnTo>
                        <a:pt x="2009" y="1988"/>
                      </a:lnTo>
                      <a:lnTo>
                        <a:pt x="2030" y="2051"/>
                      </a:lnTo>
                      <a:lnTo>
                        <a:pt x="2155" y="2135"/>
                      </a:lnTo>
                      <a:lnTo>
                        <a:pt x="1988" y="2260"/>
                      </a:lnTo>
                      <a:lnTo>
                        <a:pt x="2155" y="2470"/>
                      </a:lnTo>
                      <a:lnTo>
                        <a:pt x="2260" y="2511"/>
                      </a:lnTo>
                      <a:lnTo>
                        <a:pt x="2302" y="2574"/>
                      </a:lnTo>
                      <a:lnTo>
                        <a:pt x="2406" y="2595"/>
                      </a:lnTo>
                      <a:lnTo>
                        <a:pt x="2448" y="2574"/>
                      </a:lnTo>
                      <a:lnTo>
                        <a:pt x="2448" y="2365"/>
                      </a:lnTo>
                      <a:lnTo>
                        <a:pt x="2427" y="2302"/>
                      </a:lnTo>
                      <a:lnTo>
                        <a:pt x="2427" y="2198"/>
                      </a:lnTo>
                      <a:lnTo>
                        <a:pt x="2406" y="2072"/>
                      </a:lnTo>
                      <a:lnTo>
                        <a:pt x="2427" y="1967"/>
                      </a:lnTo>
                      <a:lnTo>
                        <a:pt x="2469" y="1946"/>
                      </a:lnTo>
                      <a:lnTo>
                        <a:pt x="2553" y="2030"/>
                      </a:lnTo>
                      <a:lnTo>
                        <a:pt x="2511" y="2135"/>
                      </a:lnTo>
                      <a:lnTo>
                        <a:pt x="2553" y="2198"/>
                      </a:lnTo>
                      <a:lnTo>
                        <a:pt x="2574" y="2135"/>
                      </a:lnTo>
                      <a:lnTo>
                        <a:pt x="2574" y="1946"/>
                      </a:lnTo>
                      <a:lnTo>
                        <a:pt x="2636" y="1884"/>
                      </a:lnTo>
                      <a:lnTo>
                        <a:pt x="2636" y="1779"/>
                      </a:lnTo>
                      <a:lnTo>
                        <a:pt x="2574" y="1737"/>
                      </a:lnTo>
                      <a:lnTo>
                        <a:pt x="2616" y="1633"/>
                      </a:lnTo>
                      <a:lnTo>
                        <a:pt x="2657" y="1549"/>
                      </a:lnTo>
                      <a:lnTo>
                        <a:pt x="2636" y="1444"/>
                      </a:lnTo>
                      <a:lnTo>
                        <a:pt x="2636" y="1298"/>
                      </a:lnTo>
                      <a:lnTo>
                        <a:pt x="2783" y="1151"/>
                      </a:lnTo>
                      <a:lnTo>
                        <a:pt x="2950" y="1130"/>
                      </a:lnTo>
                      <a:lnTo>
                        <a:pt x="3034" y="1089"/>
                      </a:lnTo>
                      <a:lnTo>
                        <a:pt x="3139" y="1089"/>
                      </a:lnTo>
                      <a:lnTo>
                        <a:pt x="3034" y="984"/>
                      </a:lnTo>
                      <a:lnTo>
                        <a:pt x="2888" y="900"/>
                      </a:lnTo>
                      <a:lnTo>
                        <a:pt x="2741" y="921"/>
                      </a:lnTo>
                      <a:lnTo>
                        <a:pt x="2616" y="817"/>
                      </a:lnTo>
                      <a:lnTo>
                        <a:pt x="2574" y="712"/>
                      </a:lnTo>
                      <a:lnTo>
                        <a:pt x="2406" y="586"/>
                      </a:lnTo>
                      <a:lnTo>
                        <a:pt x="2323" y="419"/>
                      </a:lnTo>
                      <a:lnTo>
                        <a:pt x="2323" y="314"/>
                      </a:lnTo>
                      <a:lnTo>
                        <a:pt x="2134" y="84"/>
                      </a:lnTo>
                      <a:lnTo>
                        <a:pt x="200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" name="Google Shape;1192;p60">
                <a:extLst>
                  <a:ext uri="{FF2B5EF4-FFF2-40B4-BE49-F238E27FC236}">
                    <a16:creationId xmlns="" xmlns:a16="http://schemas.microsoft.com/office/drawing/2014/main" id="{F2977FA1-4186-49E5-8E0B-4DC9620A685C}"/>
                  </a:ext>
                </a:extLst>
              </p:cNvPr>
              <p:cNvGrpSpPr/>
              <p:nvPr/>
            </p:nvGrpSpPr>
            <p:grpSpPr>
              <a:xfrm>
                <a:off x="3894606" y="2334874"/>
                <a:ext cx="913198" cy="518984"/>
                <a:chOff x="4000175" y="1462675"/>
                <a:chExt cx="1917275" cy="1140875"/>
              </a:xfrm>
              <a:grpFill/>
            </p:grpSpPr>
            <p:sp>
              <p:nvSpPr>
                <p:cNvPr id="328" name="Google Shape;1193;p60">
                  <a:extLst>
                    <a:ext uri="{FF2B5EF4-FFF2-40B4-BE49-F238E27FC236}">
                      <a16:creationId xmlns="" xmlns:a16="http://schemas.microsoft.com/office/drawing/2014/main" id="{65405AC8-5EB4-4417-9A9C-01AD91BC0049}"/>
                    </a:ext>
                  </a:extLst>
                </p:cNvPr>
                <p:cNvSpPr/>
                <p:nvPr/>
              </p:nvSpPr>
              <p:spPr>
                <a:xfrm>
                  <a:off x="4178050" y="2433300"/>
                  <a:ext cx="60250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607" extrusionOk="0">
                      <a:moveTo>
                        <a:pt x="639" y="2410"/>
                      </a:moveTo>
                      <a:lnTo>
                        <a:pt x="1180" y="2607"/>
                      </a:lnTo>
                      <a:lnTo>
                        <a:pt x="2410" y="2017"/>
                      </a:lnTo>
                      <a:lnTo>
                        <a:pt x="2262" y="0"/>
                      </a:lnTo>
                      <a:lnTo>
                        <a:pt x="541" y="0"/>
                      </a:lnTo>
                      <a:lnTo>
                        <a:pt x="0" y="17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grpSp>
              <p:nvGrpSpPr>
                <p:cNvPr id="329" name="Google Shape;1194;p60">
                  <a:extLst>
                    <a:ext uri="{FF2B5EF4-FFF2-40B4-BE49-F238E27FC236}">
                      <a16:creationId xmlns="" xmlns:a16="http://schemas.microsoft.com/office/drawing/2014/main" id="{856D6ACF-AC56-4D86-8191-6A34CC9A41B1}"/>
                    </a:ext>
                  </a:extLst>
                </p:cNvPr>
                <p:cNvGrpSpPr/>
                <p:nvPr/>
              </p:nvGrpSpPr>
              <p:grpSpPr>
                <a:xfrm>
                  <a:off x="4000175" y="1462675"/>
                  <a:ext cx="1917275" cy="1140875"/>
                  <a:chOff x="4000175" y="1462675"/>
                  <a:chExt cx="1917275" cy="1140875"/>
                </a:xfrm>
                <a:grpFill/>
              </p:grpSpPr>
              <p:sp>
                <p:nvSpPr>
                  <p:cNvPr id="330" name="Google Shape;1195;p60">
                    <a:extLst>
                      <a:ext uri="{FF2B5EF4-FFF2-40B4-BE49-F238E27FC236}">
                        <a16:creationId xmlns="" xmlns:a16="http://schemas.microsoft.com/office/drawing/2014/main" id="{999A2E3E-F63A-418A-9F8E-DB9C21F7CFD0}"/>
                      </a:ext>
                    </a:extLst>
                  </p:cNvPr>
                  <p:cNvSpPr/>
                  <p:nvPr/>
                </p:nvSpPr>
                <p:spPr>
                  <a:xfrm>
                    <a:off x="4000175" y="2000075"/>
                    <a:ext cx="1545875" cy="51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35" h="20400" extrusionOk="0">
                        <a:moveTo>
                          <a:pt x="1594" y="319"/>
                        </a:moveTo>
                        <a:lnTo>
                          <a:pt x="106" y="0"/>
                        </a:lnTo>
                        <a:lnTo>
                          <a:pt x="0" y="2444"/>
                        </a:lnTo>
                        <a:lnTo>
                          <a:pt x="1062" y="9031"/>
                        </a:lnTo>
                        <a:lnTo>
                          <a:pt x="3931" y="9775"/>
                        </a:lnTo>
                        <a:lnTo>
                          <a:pt x="2125" y="10200"/>
                        </a:lnTo>
                        <a:lnTo>
                          <a:pt x="531" y="10413"/>
                        </a:lnTo>
                        <a:lnTo>
                          <a:pt x="1487" y="13600"/>
                        </a:lnTo>
                        <a:lnTo>
                          <a:pt x="3931" y="17212"/>
                        </a:lnTo>
                        <a:lnTo>
                          <a:pt x="8393" y="18594"/>
                        </a:lnTo>
                        <a:lnTo>
                          <a:pt x="9987" y="18169"/>
                        </a:lnTo>
                        <a:lnTo>
                          <a:pt x="13281" y="20400"/>
                        </a:lnTo>
                        <a:lnTo>
                          <a:pt x="14343" y="18912"/>
                        </a:lnTo>
                        <a:lnTo>
                          <a:pt x="28793" y="17319"/>
                        </a:lnTo>
                        <a:lnTo>
                          <a:pt x="35699" y="16894"/>
                        </a:lnTo>
                        <a:lnTo>
                          <a:pt x="48342" y="16894"/>
                        </a:lnTo>
                        <a:lnTo>
                          <a:pt x="49617" y="15194"/>
                        </a:lnTo>
                        <a:lnTo>
                          <a:pt x="59285" y="20294"/>
                        </a:lnTo>
                        <a:lnTo>
                          <a:pt x="60135" y="19231"/>
                        </a:lnTo>
                        <a:lnTo>
                          <a:pt x="61835" y="18487"/>
                        </a:lnTo>
                        <a:lnTo>
                          <a:pt x="61092" y="13494"/>
                        </a:lnTo>
                        <a:lnTo>
                          <a:pt x="46323" y="3188"/>
                        </a:lnTo>
                        <a:lnTo>
                          <a:pt x="12962" y="10413"/>
                        </a:lnTo>
                        <a:lnTo>
                          <a:pt x="4569" y="7013"/>
                        </a:lnTo>
                        <a:lnTo>
                          <a:pt x="2444" y="3507"/>
                        </a:lnTo>
                        <a:lnTo>
                          <a:pt x="2019" y="18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331" name="Google Shape;1196;p60">
                    <a:extLst>
                      <a:ext uri="{FF2B5EF4-FFF2-40B4-BE49-F238E27FC236}">
                        <a16:creationId xmlns="" xmlns:a16="http://schemas.microsoft.com/office/drawing/2014/main" id="{813D2C3C-8F83-44EB-A33F-6B5E08D95E10}"/>
                      </a:ext>
                    </a:extLst>
                  </p:cNvPr>
                  <p:cNvSpPr/>
                  <p:nvPr/>
                </p:nvSpPr>
                <p:spPr>
                  <a:xfrm>
                    <a:off x="4624175" y="1521775"/>
                    <a:ext cx="58100" cy="7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4" h="2951" extrusionOk="0">
                        <a:moveTo>
                          <a:pt x="210" y="1"/>
                        </a:moveTo>
                        <a:lnTo>
                          <a:pt x="126" y="84"/>
                        </a:lnTo>
                        <a:lnTo>
                          <a:pt x="147" y="189"/>
                        </a:lnTo>
                        <a:lnTo>
                          <a:pt x="252" y="252"/>
                        </a:lnTo>
                        <a:lnTo>
                          <a:pt x="335" y="356"/>
                        </a:lnTo>
                        <a:lnTo>
                          <a:pt x="273" y="419"/>
                        </a:lnTo>
                        <a:lnTo>
                          <a:pt x="210" y="419"/>
                        </a:lnTo>
                        <a:lnTo>
                          <a:pt x="147" y="335"/>
                        </a:lnTo>
                        <a:lnTo>
                          <a:pt x="63" y="293"/>
                        </a:lnTo>
                        <a:lnTo>
                          <a:pt x="22" y="293"/>
                        </a:lnTo>
                        <a:lnTo>
                          <a:pt x="42" y="356"/>
                        </a:lnTo>
                        <a:lnTo>
                          <a:pt x="22" y="545"/>
                        </a:lnTo>
                        <a:lnTo>
                          <a:pt x="1" y="565"/>
                        </a:lnTo>
                        <a:lnTo>
                          <a:pt x="1" y="712"/>
                        </a:lnTo>
                        <a:lnTo>
                          <a:pt x="42" y="754"/>
                        </a:lnTo>
                        <a:lnTo>
                          <a:pt x="126" y="775"/>
                        </a:lnTo>
                        <a:lnTo>
                          <a:pt x="189" y="858"/>
                        </a:lnTo>
                        <a:lnTo>
                          <a:pt x="147" y="963"/>
                        </a:lnTo>
                        <a:lnTo>
                          <a:pt x="294" y="1256"/>
                        </a:lnTo>
                        <a:lnTo>
                          <a:pt x="356" y="1340"/>
                        </a:lnTo>
                        <a:lnTo>
                          <a:pt x="461" y="1340"/>
                        </a:lnTo>
                        <a:lnTo>
                          <a:pt x="398" y="1402"/>
                        </a:lnTo>
                        <a:lnTo>
                          <a:pt x="294" y="1444"/>
                        </a:lnTo>
                        <a:lnTo>
                          <a:pt x="231" y="1612"/>
                        </a:lnTo>
                        <a:lnTo>
                          <a:pt x="335" y="1821"/>
                        </a:lnTo>
                        <a:lnTo>
                          <a:pt x="398" y="1988"/>
                        </a:lnTo>
                        <a:lnTo>
                          <a:pt x="398" y="2114"/>
                        </a:lnTo>
                        <a:lnTo>
                          <a:pt x="440" y="2177"/>
                        </a:lnTo>
                        <a:lnTo>
                          <a:pt x="461" y="2281"/>
                        </a:lnTo>
                        <a:lnTo>
                          <a:pt x="419" y="2323"/>
                        </a:lnTo>
                        <a:lnTo>
                          <a:pt x="503" y="2511"/>
                        </a:lnTo>
                        <a:lnTo>
                          <a:pt x="545" y="2679"/>
                        </a:lnTo>
                        <a:lnTo>
                          <a:pt x="649" y="2762"/>
                        </a:lnTo>
                        <a:lnTo>
                          <a:pt x="649" y="2867"/>
                        </a:lnTo>
                        <a:lnTo>
                          <a:pt x="733" y="2951"/>
                        </a:lnTo>
                        <a:lnTo>
                          <a:pt x="879" y="2909"/>
                        </a:lnTo>
                        <a:lnTo>
                          <a:pt x="963" y="2742"/>
                        </a:lnTo>
                        <a:lnTo>
                          <a:pt x="1089" y="2553"/>
                        </a:lnTo>
                        <a:lnTo>
                          <a:pt x="1172" y="2511"/>
                        </a:lnTo>
                        <a:lnTo>
                          <a:pt x="1151" y="2428"/>
                        </a:lnTo>
                        <a:lnTo>
                          <a:pt x="1172" y="2323"/>
                        </a:lnTo>
                        <a:lnTo>
                          <a:pt x="1423" y="2135"/>
                        </a:lnTo>
                        <a:lnTo>
                          <a:pt x="1528" y="2114"/>
                        </a:lnTo>
                        <a:lnTo>
                          <a:pt x="1612" y="2177"/>
                        </a:lnTo>
                        <a:lnTo>
                          <a:pt x="1695" y="2177"/>
                        </a:lnTo>
                        <a:lnTo>
                          <a:pt x="1737" y="2072"/>
                        </a:lnTo>
                        <a:lnTo>
                          <a:pt x="1800" y="1988"/>
                        </a:lnTo>
                        <a:lnTo>
                          <a:pt x="1926" y="1926"/>
                        </a:lnTo>
                        <a:lnTo>
                          <a:pt x="2114" y="1779"/>
                        </a:lnTo>
                        <a:lnTo>
                          <a:pt x="2135" y="1674"/>
                        </a:lnTo>
                        <a:lnTo>
                          <a:pt x="2219" y="1612"/>
                        </a:lnTo>
                        <a:lnTo>
                          <a:pt x="2323" y="1382"/>
                        </a:lnTo>
                        <a:lnTo>
                          <a:pt x="2302" y="1256"/>
                        </a:lnTo>
                        <a:lnTo>
                          <a:pt x="2135" y="1068"/>
                        </a:lnTo>
                        <a:lnTo>
                          <a:pt x="2051" y="942"/>
                        </a:lnTo>
                        <a:lnTo>
                          <a:pt x="2051" y="837"/>
                        </a:lnTo>
                        <a:lnTo>
                          <a:pt x="1884" y="712"/>
                        </a:lnTo>
                        <a:lnTo>
                          <a:pt x="1779" y="712"/>
                        </a:lnTo>
                        <a:lnTo>
                          <a:pt x="1716" y="733"/>
                        </a:lnTo>
                        <a:lnTo>
                          <a:pt x="1633" y="670"/>
                        </a:lnTo>
                        <a:lnTo>
                          <a:pt x="1507" y="628"/>
                        </a:lnTo>
                        <a:lnTo>
                          <a:pt x="1382" y="503"/>
                        </a:lnTo>
                        <a:lnTo>
                          <a:pt x="1319" y="461"/>
                        </a:lnTo>
                        <a:lnTo>
                          <a:pt x="1298" y="524"/>
                        </a:lnTo>
                        <a:lnTo>
                          <a:pt x="1214" y="503"/>
                        </a:lnTo>
                        <a:lnTo>
                          <a:pt x="1193" y="419"/>
                        </a:lnTo>
                        <a:lnTo>
                          <a:pt x="1110" y="314"/>
                        </a:lnTo>
                        <a:lnTo>
                          <a:pt x="1047" y="314"/>
                        </a:lnTo>
                        <a:lnTo>
                          <a:pt x="1005" y="419"/>
                        </a:lnTo>
                        <a:lnTo>
                          <a:pt x="963" y="419"/>
                        </a:lnTo>
                        <a:lnTo>
                          <a:pt x="858" y="252"/>
                        </a:lnTo>
                        <a:lnTo>
                          <a:pt x="775" y="210"/>
                        </a:lnTo>
                        <a:lnTo>
                          <a:pt x="775" y="252"/>
                        </a:lnTo>
                        <a:lnTo>
                          <a:pt x="858" y="356"/>
                        </a:lnTo>
                        <a:lnTo>
                          <a:pt x="858" y="440"/>
                        </a:lnTo>
                        <a:lnTo>
                          <a:pt x="775" y="503"/>
                        </a:lnTo>
                        <a:lnTo>
                          <a:pt x="775" y="607"/>
                        </a:lnTo>
                        <a:lnTo>
                          <a:pt x="733" y="607"/>
                        </a:lnTo>
                        <a:lnTo>
                          <a:pt x="670" y="524"/>
                        </a:lnTo>
                        <a:lnTo>
                          <a:pt x="649" y="147"/>
                        </a:lnTo>
                        <a:lnTo>
                          <a:pt x="545" y="105"/>
                        </a:lnTo>
                        <a:lnTo>
                          <a:pt x="440" y="84"/>
                        </a:lnTo>
                        <a:lnTo>
                          <a:pt x="273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1197;p60">
                    <a:extLst>
                      <a:ext uri="{FF2B5EF4-FFF2-40B4-BE49-F238E27FC236}">
                        <a16:creationId xmlns="" xmlns:a16="http://schemas.microsoft.com/office/drawing/2014/main" id="{C699A7C4-4BA6-4089-80A9-A82FFF5A460B}"/>
                      </a:ext>
                    </a:extLst>
                  </p:cNvPr>
                  <p:cNvSpPr/>
                  <p:nvPr/>
                </p:nvSpPr>
                <p:spPr>
                  <a:xfrm>
                    <a:off x="4499150" y="1462675"/>
                    <a:ext cx="117200" cy="104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" h="4164" extrusionOk="0">
                        <a:moveTo>
                          <a:pt x="398" y="0"/>
                        </a:moveTo>
                        <a:lnTo>
                          <a:pt x="357" y="63"/>
                        </a:lnTo>
                        <a:lnTo>
                          <a:pt x="336" y="168"/>
                        </a:lnTo>
                        <a:lnTo>
                          <a:pt x="357" y="251"/>
                        </a:lnTo>
                        <a:lnTo>
                          <a:pt x="357" y="398"/>
                        </a:lnTo>
                        <a:lnTo>
                          <a:pt x="252" y="523"/>
                        </a:lnTo>
                        <a:lnTo>
                          <a:pt x="147" y="712"/>
                        </a:lnTo>
                        <a:lnTo>
                          <a:pt x="22" y="879"/>
                        </a:lnTo>
                        <a:lnTo>
                          <a:pt x="1" y="984"/>
                        </a:lnTo>
                        <a:lnTo>
                          <a:pt x="22" y="1423"/>
                        </a:lnTo>
                        <a:lnTo>
                          <a:pt x="105" y="1507"/>
                        </a:lnTo>
                        <a:lnTo>
                          <a:pt x="210" y="1549"/>
                        </a:lnTo>
                        <a:lnTo>
                          <a:pt x="231" y="1653"/>
                        </a:lnTo>
                        <a:lnTo>
                          <a:pt x="189" y="1967"/>
                        </a:lnTo>
                        <a:lnTo>
                          <a:pt x="126" y="2093"/>
                        </a:lnTo>
                        <a:lnTo>
                          <a:pt x="105" y="2197"/>
                        </a:lnTo>
                        <a:lnTo>
                          <a:pt x="126" y="2281"/>
                        </a:lnTo>
                        <a:lnTo>
                          <a:pt x="189" y="2260"/>
                        </a:lnTo>
                        <a:lnTo>
                          <a:pt x="273" y="2155"/>
                        </a:lnTo>
                        <a:lnTo>
                          <a:pt x="419" y="2093"/>
                        </a:lnTo>
                        <a:lnTo>
                          <a:pt x="482" y="2155"/>
                        </a:lnTo>
                        <a:lnTo>
                          <a:pt x="503" y="2260"/>
                        </a:lnTo>
                        <a:lnTo>
                          <a:pt x="650" y="2385"/>
                        </a:lnTo>
                        <a:lnTo>
                          <a:pt x="754" y="2385"/>
                        </a:lnTo>
                        <a:lnTo>
                          <a:pt x="817" y="2344"/>
                        </a:lnTo>
                        <a:lnTo>
                          <a:pt x="901" y="2365"/>
                        </a:lnTo>
                        <a:cubicBezTo>
                          <a:pt x="859" y="2448"/>
                          <a:pt x="859" y="2511"/>
                          <a:pt x="859" y="2595"/>
                        </a:cubicBezTo>
                        <a:lnTo>
                          <a:pt x="838" y="2595"/>
                        </a:lnTo>
                        <a:lnTo>
                          <a:pt x="733" y="2657"/>
                        </a:lnTo>
                        <a:lnTo>
                          <a:pt x="629" y="2595"/>
                        </a:lnTo>
                        <a:lnTo>
                          <a:pt x="545" y="2595"/>
                        </a:lnTo>
                        <a:lnTo>
                          <a:pt x="440" y="2678"/>
                        </a:lnTo>
                        <a:lnTo>
                          <a:pt x="315" y="2678"/>
                        </a:lnTo>
                        <a:lnTo>
                          <a:pt x="294" y="2699"/>
                        </a:lnTo>
                        <a:lnTo>
                          <a:pt x="336" y="2783"/>
                        </a:lnTo>
                        <a:lnTo>
                          <a:pt x="482" y="2804"/>
                        </a:lnTo>
                        <a:lnTo>
                          <a:pt x="524" y="2909"/>
                        </a:lnTo>
                        <a:lnTo>
                          <a:pt x="650" y="2971"/>
                        </a:lnTo>
                        <a:lnTo>
                          <a:pt x="733" y="3076"/>
                        </a:lnTo>
                        <a:lnTo>
                          <a:pt x="901" y="3118"/>
                        </a:lnTo>
                        <a:lnTo>
                          <a:pt x="1110" y="3118"/>
                        </a:lnTo>
                        <a:lnTo>
                          <a:pt x="1173" y="3139"/>
                        </a:lnTo>
                        <a:lnTo>
                          <a:pt x="1131" y="3181"/>
                        </a:lnTo>
                        <a:lnTo>
                          <a:pt x="963" y="3222"/>
                        </a:lnTo>
                        <a:lnTo>
                          <a:pt x="838" y="3222"/>
                        </a:lnTo>
                        <a:lnTo>
                          <a:pt x="838" y="3285"/>
                        </a:lnTo>
                        <a:lnTo>
                          <a:pt x="942" y="3327"/>
                        </a:lnTo>
                        <a:lnTo>
                          <a:pt x="1068" y="3327"/>
                        </a:lnTo>
                        <a:lnTo>
                          <a:pt x="1173" y="3243"/>
                        </a:lnTo>
                        <a:lnTo>
                          <a:pt x="1319" y="3139"/>
                        </a:lnTo>
                        <a:lnTo>
                          <a:pt x="1382" y="3097"/>
                        </a:lnTo>
                        <a:lnTo>
                          <a:pt x="1445" y="2929"/>
                        </a:lnTo>
                        <a:lnTo>
                          <a:pt x="1528" y="2762"/>
                        </a:lnTo>
                        <a:lnTo>
                          <a:pt x="1486" y="2678"/>
                        </a:lnTo>
                        <a:lnTo>
                          <a:pt x="1256" y="2532"/>
                        </a:lnTo>
                        <a:lnTo>
                          <a:pt x="1152" y="2511"/>
                        </a:lnTo>
                        <a:lnTo>
                          <a:pt x="1152" y="2385"/>
                        </a:lnTo>
                        <a:lnTo>
                          <a:pt x="1256" y="2406"/>
                        </a:lnTo>
                        <a:lnTo>
                          <a:pt x="1382" y="2385"/>
                        </a:lnTo>
                        <a:lnTo>
                          <a:pt x="1570" y="2281"/>
                        </a:lnTo>
                        <a:lnTo>
                          <a:pt x="1654" y="2176"/>
                        </a:lnTo>
                        <a:lnTo>
                          <a:pt x="1654" y="2072"/>
                        </a:lnTo>
                        <a:lnTo>
                          <a:pt x="1779" y="1946"/>
                        </a:lnTo>
                        <a:lnTo>
                          <a:pt x="1968" y="1800"/>
                        </a:lnTo>
                        <a:lnTo>
                          <a:pt x="2114" y="1967"/>
                        </a:lnTo>
                        <a:lnTo>
                          <a:pt x="2010" y="2009"/>
                        </a:lnTo>
                        <a:lnTo>
                          <a:pt x="1968" y="2093"/>
                        </a:lnTo>
                        <a:lnTo>
                          <a:pt x="1968" y="2176"/>
                        </a:lnTo>
                        <a:lnTo>
                          <a:pt x="1800" y="2197"/>
                        </a:lnTo>
                        <a:lnTo>
                          <a:pt x="1696" y="2281"/>
                        </a:lnTo>
                        <a:lnTo>
                          <a:pt x="1654" y="2469"/>
                        </a:lnTo>
                        <a:lnTo>
                          <a:pt x="1654" y="2574"/>
                        </a:lnTo>
                        <a:lnTo>
                          <a:pt x="1758" y="2637"/>
                        </a:lnTo>
                        <a:lnTo>
                          <a:pt x="1821" y="2637"/>
                        </a:lnTo>
                        <a:lnTo>
                          <a:pt x="1884" y="2720"/>
                        </a:lnTo>
                        <a:lnTo>
                          <a:pt x="1758" y="2867"/>
                        </a:lnTo>
                        <a:lnTo>
                          <a:pt x="1717" y="2971"/>
                        </a:lnTo>
                        <a:lnTo>
                          <a:pt x="1779" y="3139"/>
                        </a:lnTo>
                        <a:lnTo>
                          <a:pt x="1758" y="3222"/>
                        </a:lnTo>
                        <a:lnTo>
                          <a:pt x="1570" y="3327"/>
                        </a:lnTo>
                        <a:lnTo>
                          <a:pt x="1549" y="3390"/>
                        </a:lnTo>
                        <a:lnTo>
                          <a:pt x="1675" y="3453"/>
                        </a:lnTo>
                        <a:lnTo>
                          <a:pt x="1738" y="3515"/>
                        </a:lnTo>
                        <a:lnTo>
                          <a:pt x="1779" y="3494"/>
                        </a:lnTo>
                        <a:lnTo>
                          <a:pt x="1758" y="3411"/>
                        </a:lnTo>
                        <a:lnTo>
                          <a:pt x="1779" y="3348"/>
                        </a:lnTo>
                        <a:lnTo>
                          <a:pt x="1884" y="3411"/>
                        </a:lnTo>
                        <a:lnTo>
                          <a:pt x="1989" y="3494"/>
                        </a:lnTo>
                        <a:lnTo>
                          <a:pt x="2093" y="3432"/>
                        </a:lnTo>
                        <a:lnTo>
                          <a:pt x="2177" y="3432"/>
                        </a:lnTo>
                        <a:lnTo>
                          <a:pt x="2240" y="3536"/>
                        </a:lnTo>
                        <a:lnTo>
                          <a:pt x="2323" y="3746"/>
                        </a:lnTo>
                        <a:lnTo>
                          <a:pt x="2407" y="3829"/>
                        </a:lnTo>
                        <a:lnTo>
                          <a:pt x="2533" y="3850"/>
                        </a:lnTo>
                        <a:lnTo>
                          <a:pt x="2658" y="3934"/>
                        </a:lnTo>
                        <a:lnTo>
                          <a:pt x="2763" y="3955"/>
                        </a:lnTo>
                        <a:lnTo>
                          <a:pt x="2909" y="3871"/>
                        </a:lnTo>
                        <a:lnTo>
                          <a:pt x="3056" y="3829"/>
                        </a:lnTo>
                        <a:lnTo>
                          <a:pt x="3139" y="3871"/>
                        </a:lnTo>
                        <a:lnTo>
                          <a:pt x="3286" y="3955"/>
                        </a:lnTo>
                        <a:lnTo>
                          <a:pt x="3579" y="3976"/>
                        </a:lnTo>
                        <a:lnTo>
                          <a:pt x="3683" y="3955"/>
                        </a:lnTo>
                        <a:lnTo>
                          <a:pt x="3767" y="3976"/>
                        </a:lnTo>
                        <a:lnTo>
                          <a:pt x="3872" y="3976"/>
                        </a:lnTo>
                        <a:lnTo>
                          <a:pt x="3955" y="4059"/>
                        </a:lnTo>
                        <a:lnTo>
                          <a:pt x="4060" y="4164"/>
                        </a:lnTo>
                        <a:lnTo>
                          <a:pt x="4165" y="4164"/>
                        </a:lnTo>
                        <a:lnTo>
                          <a:pt x="4269" y="4080"/>
                        </a:lnTo>
                        <a:lnTo>
                          <a:pt x="4395" y="3955"/>
                        </a:lnTo>
                        <a:lnTo>
                          <a:pt x="4541" y="3913"/>
                        </a:lnTo>
                        <a:lnTo>
                          <a:pt x="4688" y="3725"/>
                        </a:lnTo>
                        <a:lnTo>
                          <a:pt x="4688" y="3620"/>
                        </a:lnTo>
                        <a:lnTo>
                          <a:pt x="4541" y="3453"/>
                        </a:lnTo>
                        <a:lnTo>
                          <a:pt x="4479" y="3432"/>
                        </a:lnTo>
                        <a:lnTo>
                          <a:pt x="4332" y="3285"/>
                        </a:lnTo>
                        <a:lnTo>
                          <a:pt x="4186" y="3243"/>
                        </a:lnTo>
                        <a:lnTo>
                          <a:pt x="4060" y="3181"/>
                        </a:lnTo>
                        <a:lnTo>
                          <a:pt x="4018" y="3034"/>
                        </a:lnTo>
                        <a:lnTo>
                          <a:pt x="4102" y="3034"/>
                        </a:lnTo>
                        <a:lnTo>
                          <a:pt x="4186" y="3097"/>
                        </a:lnTo>
                        <a:lnTo>
                          <a:pt x="4290" y="3097"/>
                        </a:lnTo>
                        <a:lnTo>
                          <a:pt x="4290" y="3013"/>
                        </a:lnTo>
                        <a:lnTo>
                          <a:pt x="4165" y="2825"/>
                        </a:lnTo>
                        <a:lnTo>
                          <a:pt x="3976" y="2657"/>
                        </a:lnTo>
                        <a:lnTo>
                          <a:pt x="3976" y="2490"/>
                        </a:lnTo>
                        <a:lnTo>
                          <a:pt x="3955" y="2344"/>
                        </a:lnTo>
                        <a:lnTo>
                          <a:pt x="3851" y="2281"/>
                        </a:lnTo>
                        <a:lnTo>
                          <a:pt x="3851" y="2155"/>
                        </a:lnTo>
                        <a:lnTo>
                          <a:pt x="3788" y="2093"/>
                        </a:lnTo>
                        <a:lnTo>
                          <a:pt x="3746" y="2093"/>
                        </a:lnTo>
                        <a:lnTo>
                          <a:pt x="3370" y="1821"/>
                        </a:lnTo>
                        <a:lnTo>
                          <a:pt x="3160" y="1779"/>
                        </a:lnTo>
                        <a:lnTo>
                          <a:pt x="2972" y="1821"/>
                        </a:lnTo>
                        <a:lnTo>
                          <a:pt x="2951" y="1883"/>
                        </a:lnTo>
                        <a:lnTo>
                          <a:pt x="2972" y="1967"/>
                        </a:lnTo>
                        <a:lnTo>
                          <a:pt x="3139" y="2155"/>
                        </a:lnTo>
                        <a:lnTo>
                          <a:pt x="3139" y="2239"/>
                        </a:lnTo>
                        <a:lnTo>
                          <a:pt x="3077" y="2344"/>
                        </a:lnTo>
                        <a:lnTo>
                          <a:pt x="3077" y="2448"/>
                        </a:lnTo>
                        <a:lnTo>
                          <a:pt x="3056" y="2574"/>
                        </a:lnTo>
                        <a:lnTo>
                          <a:pt x="2972" y="2720"/>
                        </a:lnTo>
                        <a:lnTo>
                          <a:pt x="2930" y="2783"/>
                        </a:lnTo>
                        <a:lnTo>
                          <a:pt x="2909" y="2699"/>
                        </a:lnTo>
                        <a:lnTo>
                          <a:pt x="2951" y="2595"/>
                        </a:lnTo>
                        <a:lnTo>
                          <a:pt x="2972" y="2490"/>
                        </a:lnTo>
                        <a:lnTo>
                          <a:pt x="2930" y="2448"/>
                        </a:lnTo>
                        <a:lnTo>
                          <a:pt x="2972" y="2260"/>
                        </a:lnTo>
                        <a:lnTo>
                          <a:pt x="2930" y="2155"/>
                        </a:lnTo>
                        <a:lnTo>
                          <a:pt x="2742" y="1883"/>
                        </a:lnTo>
                        <a:lnTo>
                          <a:pt x="2595" y="1779"/>
                        </a:lnTo>
                        <a:lnTo>
                          <a:pt x="2386" y="1758"/>
                        </a:lnTo>
                        <a:lnTo>
                          <a:pt x="2323" y="1779"/>
                        </a:lnTo>
                        <a:lnTo>
                          <a:pt x="2282" y="1925"/>
                        </a:lnTo>
                        <a:lnTo>
                          <a:pt x="2240" y="1946"/>
                        </a:lnTo>
                        <a:cubicBezTo>
                          <a:pt x="2198" y="1883"/>
                          <a:pt x="2114" y="1841"/>
                          <a:pt x="2072" y="1821"/>
                        </a:cubicBezTo>
                        <a:lnTo>
                          <a:pt x="2114" y="1779"/>
                        </a:lnTo>
                        <a:lnTo>
                          <a:pt x="2177" y="1674"/>
                        </a:lnTo>
                        <a:lnTo>
                          <a:pt x="2177" y="1549"/>
                        </a:lnTo>
                        <a:lnTo>
                          <a:pt x="1989" y="1444"/>
                        </a:lnTo>
                        <a:lnTo>
                          <a:pt x="1800" y="1297"/>
                        </a:lnTo>
                        <a:lnTo>
                          <a:pt x="1696" y="1109"/>
                        </a:lnTo>
                        <a:lnTo>
                          <a:pt x="1696" y="984"/>
                        </a:lnTo>
                        <a:lnTo>
                          <a:pt x="1758" y="837"/>
                        </a:lnTo>
                        <a:lnTo>
                          <a:pt x="1758" y="733"/>
                        </a:lnTo>
                        <a:lnTo>
                          <a:pt x="1696" y="712"/>
                        </a:lnTo>
                        <a:lnTo>
                          <a:pt x="1403" y="712"/>
                        </a:lnTo>
                        <a:lnTo>
                          <a:pt x="1194" y="628"/>
                        </a:lnTo>
                        <a:lnTo>
                          <a:pt x="1047" y="523"/>
                        </a:lnTo>
                        <a:lnTo>
                          <a:pt x="817" y="251"/>
                        </a:lnTo>
                        <a:lnTo>
                          <a:pt x="650" y="105"/>
                        </a:lnTo>
                        <a:lnTo>
                          <a:pt x="46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1198;p60">
                    <a:extLst>
                      <a:ext uri="{FF2B5EF4-FFF2-40B4-BE49-F238E27FC236}">
                        <a16:creationId xmlns="" xmlns:a16="http://schemas.microsoft.com/office/drawing/2014/main" id="{9C79EE2B-6F5F-48B7-BC5B-B9AD17CD7F3C}"/>
                      </a:ext>
                    </a:extLst>
                  </p:cNvPr>
                  <p:cNvSpPr/>
                  <p:nvPr/>
                </p:nvSpPr>
                <p:spPr>
                  <a:xfrm>
                    <a:off x="4241800" y="1706950"/>
                    <a:ext cx="130800" cy="24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2" h="9856" extrusionOk="0">
                        <a:moveTo>
                          <a:pt x="4750" y="1"/>
                        </a:moveTo>
                        <a:lnTo>
                          <a:pt x="4625" y="63"/>
                        </a:lnTo>
                        <a:lnTo>
                          <a:pt x="4604" y="126"/>
                        </a:lnTo>
                        <a:lnTo>
                          <a:pt x="4520" y="105"/>
                        </a:lnTo>
                        <a:lnTo>
                          <a:pt x="4436" y="42"/>
                        </a:lnTo>
                        <a:lnTo>
                          <a:pt x="4332" y="63"/>
                        </a:lnTo>
                        <a:lnTo>
                          <a:pt x="4206" y="168"/>
                        </a:lnTo>
                        <a:lnTo>
                          <a:pt x="4185" y="273"/>
                        </a:lnTo>
                        <a:lnTo>
                          <a:pt x="4101" y="335"/>
                        </a:lnTo>
                        <a:lnTo>
                          <a:pt x="4018" y="356"/>
                        </a:lnTo>
                        <a:lnTo>
                          <a:pt x="3934" y="440"/>
                        </a:lnTo>
                        <a:lnTo>
                          <a:pt x="3934" y="524"/>
                        </a:lnTo>
                        <a:lnTo>
                          <a:pt x="3871" y="628"/>
                        </a:lnTo>
                        <a:lnTo>
                          <a:pt x="3871" y="670"/>
                        </a:lnTo>
                        <a:lnTo>
                          <a:pt x="3934" y="775"/>
                        </a:lnTo>
                        <a:lnTo>
                          <a:pt x="3934" y="858"/>
                        </a:lnTo>
                        <a:lnTo>
                          <a:pt x="3829" y="858"/>
                        </a:lnTo>
                        <a:lnTo>
                          <a:pt x="3788" y="900"/>
                        </a:lnTo>
                        <a:lnTo>
                          <a:pt x="3788" y="984"/>
                        </a:lnTo>
                        <a:lnTo>
                          <a:pt x="3725" y="1047"/>
                        </a:lnTo>
                        <a:lnTo>
                          <a:pt x="3662" y="1109"/>
                        </a:lnTo>
                        <a:lnTo>
                          <a:pt x="3453" y="1256"/>
                        </a:lnTo>
                        <a:lnTo>
                          <a:pt x="3369" y="1298"/>
                        </a:lnTo>
                        <a:lnTo>
                          <a:pt x="3306" y="1277"/>
                        </a:lnTo>
                        <a:lnTo>
                          <a:pt x="3202" y="1277"/>
                        </a:lnTo>
                        <a:lnTo>
                          <a:pt x="3139" y="1319"/>
                        </a:lnTo>
                        <a:lnTo>
                          <a:pt x="3034" y="1486"/>
                        </a:lnTo>
                        <a:lnTo>
                          <a:pt x="2951" y="1528"/>
                        </a:lnTo>
                        <a:lnTo>
                          <a:pt x="2888" y="1507"/>
                        </a:lnTo>
                        <a:lnTo>
                          <a:pt x="2867" y="1423"/>
                        </a:lnTo>
                        <a:lnTo>
                          <a:pt x="2825" y="1423"/>
                        </a:lnTo>
                        <a:lnTo>
                          <a:pt x="2783" y="1507"/>
                        </a:lnTo>
                        <a:lnTo>
                          <a:pt x="2825" y="1633"/>
                        </a:lnTo>
                        <a:lnTo>
                          <a:pt x="2783" y="1695"/>
                        </a:lnTo>
                        <a:lnTo>
                          <a:pt x="2762" y="1591"/>
                        </a:lnTo>
                        <a:lnTo>
                          <a:pt x="2721" y="1486"/>
                        </a:lnTo>
                        <a:lnTo>
                          <a:pt x="2532" y="1507"/>
                        </a:lnTo>
                        <a:lnTo>
                          <a:pt x="2323" y="1570"/>
                        </a:lnTo>
                        <a:lnTo>
                          <a:pt x="2260" y="1612"/>
                        </a:lnTo>
                        <a:lnTo>
                          <a:pt x="2197" y="1633"/>
                        </a:lnTo>
                        <a:lnTo>
                          <a:pt x="2156" y="1695"/>
                        </a:lnTo>
                        <a:lnTo>
                          <a:pt x="2218" y="1842"/>
                        </a:lnTo>
                        <a:lnTo>
                          <a:pt x="2260" y="1905"/>
                        </a:lnTo>
                        <a:lnTo>
                          <a:pt x="2260" y="1946"/>
                        </a:lnTo>
                        <a:lnTo>
                          <a:pt x="2218" y="1988"/>
                        </a:lnTo>
                        <a:lnTo>
                          <a:pt x="2135" y="2093"/>
                        </a:lnTo>
                        <a:lnTo>
                          <a:pt x="2093" y="2051"/>
                        </a:lnTo>
                        <a:lnTo>
                          <a:pt x="2093" y="2009"/>
                        </a:lnTo>
                        <a:lnTo>
                          <a:pt x="2135" y="1946"/>
                        </a:lnTo>
                        <a:lnTo>
                          <a:pt x="2135" y="1884"/>
                        </a:lnTo>
                        <a:lnTo>
                          <a:pt x="2051" y="1884"/>
                        </a:lnTo>
                        <a:lnTo>
                          <a:pt x="1946" y="2009"/>
                        </a:lnTo>
                        <a:lnTo>
                          <a:pt x="1884" y="2051"/>
                        </a:lnTo>
                        <a:lnTo>
                          <a:pt x="1884" y="2135"/>
                        </a:lnTo>
                        <a:lnTo>
                          <a:pt x="1946" y="2156"/>
                        </a:lnTo>
                        <a:lnTo>
                          <a:pt x="1905" y="2218"/>
                        </a:lnTo>
                        <a:lnTo>
                          <a:pt x="1842" y="2323"/>
                        </a:lnTo>
                        <a:lnTo>
                          <a:pt x="1716" y="2323"/>
                        </a:lnTo>
                        <a:lnTo>
                          <a:pt x="1632" y="2365"/>
                        </a:lnTo>
                        <a:lnTo>
                          <a:pt x="1612" y="2449"/>
                        </a:lnTo>
                        <a:lnTo>
                          <a:pt x="1507" y="2470"/>
                        </a:lnTo>
                        <a:lnTo>
                          <a:pt x="1465" y="2553"/>
                        </a:lnTo>
                        <a:lnTo>
                          <a:pt x="1423" y="2721"/>
                        </a:lnTo>
                        <a:lnTo>
                          <a:pt x="1465" y="2742"/>
                        </a:lnTo>
                        <a:lnTo>
                          <a:pt x="1528" y="2742"/>
                        </a:lnTo>
                        <a:lnTo>
                          <a:pt x="1465" y="2825"/>
                        </a:lnTo>
                        <a:lnTo>
                          <a:pt x="1277" y="2825"/>
                        </a:lnTo>
                        <a:lnTo>
                          <a:pt x="1214" y="2867"/>
                        </a:lnTo>
                        <a:lnTo>
                          <a:pt x="1193" y="3034"/>
                        </a:lnTo>
                        <a:lnTo>
                          <a:pt x="1214" y="3097"/>
                        </a:lnTo>
                        <a:lnTo>
                          <a:pt x="1277" y="3097"/>
                        </a:lnTo>
                        <a:lnTo>
                          <a:pt x="1360" y="3076"/>
                        </a:lnTo>
                        <a:lnTo>
                          <a:pt x="1381" y="3139"/>
                        </a:lnTo>
                        <a:lnTo>
                          <a:pt x="1360" y="3181"/>
                        </a:lnTo>
                        <a:lnTo>
                          <a:pt x="1360" y="3286"/>
                        </a:lnTo>
                        <a:lnTo>
                          <a:pt x="1277" y="3348"/>
                        </a:lnTo>
                        <a:lnTo>
                          <a:pt x="1193" y="3306"/>
                        </a:lnTo>
                        <a:lnTo>
                          <a:pt x="1068" y="3286"/>
                        </a:lnTo>
                        <a:lnTo>
                          <a:pt x="942" y="3348"/>
                        </a:lnTo>
                        <a:lnTo>
                          <a:pt x="900" y="3411"/>
                        </a:lnTo>
                        <a:lnTo>
                          <a:pt x="900" y="3495"/>
                        </a:lnTo>
                        <a:lnTo>
                          <a:pt x="858" y="3599"/>
                        </a:lnTo>
                        <a:lnTo>
                          <a:pt x="754" y="3683"/>
                        </a:lnTo>
                        <a:lnTo>
                          <a:pt x="670" y="3620"/>
                        </a:lnTo>
                        <a:lnTo>
                          <a:pt x="628" y="3558"/>
                        </a:lnTo>
                        <a:lnTo>
                          <a:pt x="586" y="3474"/>
                        </a:lnTo>
                        <a:lnTo>
                          <a:pt x="544" y="3495"/>
                        </a:lnTo>
                        <a:lnTo>
                          <a:pt x="524" y="3662"/>
                        </a:lnTo>
                        <a:lnTo>
                          <a:pt x="544" y="3788"/>
                        </a:lnTo>
                        <a:lnTo>
                          <a:pt x="649" y="3871"/>
                        </a:lnTo>
                        <a:lnTo>
                          <a:pt x="733" y="3830"/>
                        </a:lnTo>
                        <a:lnTo>
                          <a:pt x="754" y="3871"/>
                        </a:lnTo>
                        <a:lnTo>
                          <a:pt x="754" y="3934"/>
                        </a:lnTo>
                        <a:lnTo>
                          <a:pt x="691" y="4081"/>
                        </a:lnTo>
                        <a:lnTo>
                          <a:pt x="733" y="4122"/>
                        </a:lnTo>
                        <a:lnTo>
                          <a:pt x="796" y="4143"/>
                        </a:lnTo>
                        <a:lnTo>
                          <a:pt x="858" y="4081"/>
                        </a:lnTo>
                        <a:lnTo>
                          <a:pt x="900" y="4081"/>
                        </a:lnTo>
                        <a:lnTo>
                          <a:pt x="963" y="4102"/>
                        </a:lnTo>
                        <a:lnTo>
                          <a:pt x="1068" y="4102"/>
                        </a:lnTo>
                        <a:lnTo>
                          <a:pt x="1151" y="4039"/>
                        </a:lnTo>
                        <a:lnTo>
                          <a:pt x="1172" y="4081"/>
                        </a:lnTo>
                        <a:lnTo>
                          <a:pt x="1109" y="4143"/>
                        </a:lnTo>
                        <a:lnTo>
                          <a:pt x="1047" y="4185"/>
                        </a:lnTo>
                        <a:lnTo>
                          <a:pt x="900" y="4185"/>
                        </a:lnTo>
                        <a:lnTo>
                          <a:pt x="858" y="4248"/>
                        </a:lnTo>
                        <a:lnTo>
                          <a:pt x="775" y="4227"/>
                        </a:lnTo>
                        <a:lnTo>
                          <a:pt x="733" y="4311"/>
                        </a:lnTo>
                        <a:lnTo>
                          <a:pt x="754" y="4436"/>
                        </a:lnTo>
                        <a:lnTo>
                          <a:pt x="837" y="4499"/>
                        </a:lnTo>
                        <a:lnTo>
                          <a:pt x="900" y="4520"/>
                        </a:lnTo>
                        <a:lnTo>
                          <a:pt x="984" y="4499"/>
                        </a:lnTo>
                        <a:lnTo>
                          <a:pt x="1005" y="4520"/>
                        </a:lnTo>
                        <a:lnTo>
                          <a:pt x="984" y="4562"/>
                        </a:lnTo>
                        <a:lnTo>
                          <a:pt x="858" y="4625"/>
                        </a:lnTo>
                        <a:lnTo>
                          <a:pt x="733" y="4625"/>
                        </a:lnTo>
                        <a:lnTo>
                          <a:pt x="649" y="4666"/>
                        </a:lnTo>
                        <a:lnTo>
                          <a:pt x="649" y="4729"/>
                        </a:lnTo>
                        <a:lnTo>
                          <a:pt x="691" y="4771"/>
                        </a:lnTo>
                        <a:lnTo>
                          <a:pt x="796" y="4750"/>
                        </a:lnTo>
                        <a:lnTo>
                          <a:pt x="900" y="4750"/>
                        </a:lnTo>
                        <a:lnTo>
                          <a:pt x="900" y="4813"/>
                        </a:lnTo>
                        <a:lnTo>
                          <a:pt x="837" y="4834"/>
                        </a:lnTo>
                        <a:lnTo>
                          <a:pt x="733" y="4855"/>
                        </a:lnTo>
                        <a:lnTo>
                          <a:pt x="733" y="4897"/>
                        </a:lnTo>
                        <a:lnTo>
                          <a:pt x="754" y="4938"/>
                        </a:lnTo>
                        <a:lnTo>
                          <a:pt x="879" y="4959"/>
                        </a:lnTo>
                        <a:lnTo>
                          <a:pt x="984" y="5043"/>
                        </a:lnTo>
                        <a:lnTo>
                          <a:pt x="984" y="5085"/>
                        </a:lnTo>
                        <a:lnTo>
                          <a:pt x="858" y="5085"/>
                        </a:lnTo>
                        <a:lnTo>
                          <a:pt x="754" y="5043"/>
                        </a:lnTo>
                        <a:lnTo>
                          <a:pt x="649" y="5043"/>
                        </a:lnTo>
                        <a:lnTo>
                          <a:pt x="565" y="5085"/>
                        </a:lnTo>
                        <a:lnTo>
                          <a:pt x="544" y="5169"/>
                        </a:lnTo>
                        <a:lnTo>
                          <a:pt x="482" y="5210"/>
                        </a:lnTo>
                        <a:lnTo>
                          <a:pt x="482" y="5273"/>
                        </a:lnTo>
                        <a:lnTo>
                          <a:pt x="544" y="5315"/>
                        </a:lnTo>
                        <a:lnTo>
                          <a:pt x="524" y="5378"/>
                        </a:lnTo>
                        <a:lnTo>
                          <a:pt x="461" y="5399"/>
                        </a:lnTo>
                        <a:lnTo>
                          <a:pt x="419" y="5399"/>
                        </a:lnTo>
                        <a:lnTo>
                          <a:pt x="335" y="5483"/>
                        </a:lnTo>
                        <a:lnTo>
                          <a:pt x="314" y="5566"/>
                        </a:lnTo>
                        <a:lnTo>
                          <a:pt x="335" y="5608"/>
                        </a:lnTo>
                        <a:lnTo>
                          <a:pt x="314" y="5671"/>
                        </a:lnTo>
                        <a:lnTo>
                          <a:pt x="210" y="5692"/>
                        </a:lnTo>
                        <a:lnTo>
                          <a:pt x="210" y="5713"/>
                        </a:lnTo>
                        <a:lnTo>
                          <a:pt x="335" y="5838"/>
                        </a:lnTo>
                        <a:lnTo>
                          <a:pt x="440" y="5901"/>
                        </a:lnTo>
                        <a:lnTo>
                          <a:pt x="482" y="5880"/>
                        </a:lnTo>
                        <a:lnTo>
                          <a:pt x="524" y="5796"/>
                        </a:lnTo>
                        <a:lnTo>
                          <a:pt x="586" y="5734"/>
                        </a:lnTo>
                        <a:lnTo>
                          <a:pt x="754" y="5629"/>
                        </a:lnTo>
                        <a:lnTo>
                          <a:pt x="858" y="5587"/>
                        </a:lnTo>
                        <a:lnTo>
                          <a:pt x="858" y="5629"/>
                        </a:lnTo>
                        <a:lnTo>
                          <a:pt x="837" y="5629"/>
                        </a:lnTo>
                        <a:lnTo>
                          <a:pt x="796" y="5713"/>
                        </a:lnTo>
                        <a:lnTo>
                          <a:pt x="649" y="5817"/>
                        </a:lnTo>
                        <a:lnTo>
                          <a:pt x="586" y="5922"/>
                        </a:lnTo>
                        <a:lnTo>
                          <a:pt x="565" y="6027"/>
                        </a:lnTo>
                        <a:lnTo>
                          <a:pt x="586" y="6131"/>
                        </a:lnTo>
                        <a:lnTo>
                          <a:pt x="565" y="6194"/>
                        </a:lnTo>
                        <a:lnTo>
                          <a:pt x="565" y="6236"/>
                        </a:lnTo>
                        <a:lnTo>
                          <a:pt x="754" y="6236"/>
                        </a:lnTo>
                        <a:lnTo>
                          <a:pt x="837" y="6194"/>
                        </a:lnTo>
                        <a:lnTo>
                          <a:pt x="837" y="6257"/>
                        </a:lnTo>
                        <a:lnTo>
                          <a:pt x="775" y="6299"/>
                        </a:lnTo>
                        <a:lnTo>
                          <a:pt x="586" y="6299"/>
                        </a:lnTo>
                        <a:lnTo>
                          <a:pt x="524" y="6340"/>
                        </a:lnTo>
                        <a:lnTo>
                          <a:pt x="356" y="6445"/>
                        </a:lnTo>
                        <a:lnTo>
                          <a:pt x="356" y="6571"/>
                        </a:lnTo>
                        <a:lnTo>
                          <a:pt x="335" y="6654"/>
                        </a:lnTo>
                        <a:lnTo>
                          <a:pt x="356" y="6759"/>
                        </a:lnTo>
                        <a:lnTo>
                          <a:pt x="461" y="6759"/>
                        </a:lnTo>
                        <a:lnTo>
                          <a:pt x="524" y="6822"/>
                        </a:lnTo>
                        <a:lnTo>
                          <a:pt x="482" y="6863"/>
                        </a:lnTo>
                        <a:lnTo>
                          <a:pt x="377" y="6863"/>
                        </a:lnTo>
                        <a:lnTo>
                          <a:pt x="252" y="6884"/>
                        </a:lnTo>
                        <a:lnTo>
                          <a:pt x="147" y="7052"/>
                        </a:lnTo>
                        <a:lnTo>
                          <a:pt x="147" y="7177"/>
                        </a:lnTo>
                        <a:lnTo>
                          <a:pt x="210" y="7240"/>
                        </a:lnTo>
                        <a:lnTo>
                          <a:pt x="272" y="7198"/>
                        </a:lnTo>
                        <a:lnTo>
                          <a:pt x="440" y="7135"/>
                        </a:lnTo>
                        <a:lnTo>
                          <a:pt x="461" y="7177"/>
                        </a:lnTo>
                        <a:lnTo>
                          <a:pt x="356" y="7261"/>
                        </a:lnTo>
                        <a:lnTo>
                          <a:pt x="335" y="7366"/>
                        </a:lnTo>
                        <a:lnTo>
                          <a:pt x="377" y="7366"/>
                        </a:lnTo>
                        <a:lnTo>
                          <a:pt x="461" y="7282"/>
                        </a:lnTo>
                        <a:lnTo>
                          <a:pt x="544" y="7261"/>
                        </a:lnTo>
                        <a:lnTo>
                          <a:pt x="565" y="7303"/>
                        </a:lnTo>
                        <a:lnTo>
                          <a:pt x="482" y="7387"/>
                        </a:lnTo>
                        <a:lnTo>
                          <a:pt x="461" y="7470"/>
                        </a:lnTo>
                        <a:lnTo>
                          <a:pt x="544" y="7554"/>
                        </a:lnTo>
                        <a:lnTo>
                          <a:pt x="649" y="7554"/>
                        </a:lnTo>
                        <a:lnTo>
                          <a:pt x="565" y="7575"/>
                        </a:lnTo>
                        <a:lnTo>
                          <a:pt x="482" y="7575"/>
                        </a:lnTo>
                        <a:lnTo>
                          <a:pt x="419" y="7659"/>
                        </a:lnTo>
                        <a:lnTo>
                          <a:pt x="419" y="7721"/>
                        </a:lnTo>
                        <a:lnTo>
                          <a:pt x="461" y="7826"/>
                        </a:lnTo>
                        <a:lnTo>
                          <a:pt x="419" y="7889"/>
                        </a:lnTo>
                        <a:lnTo>
                          <a:pt x="356" y="7868"/>
                        </a:lnTo>
                        <a:lnTo>
                          <a:pt x="252" y="7889"/>
                        </a:lnTo>
                        <a:lnTo>
                          <a:pt x="168" y="7826"/>
                        </a:lnTo>
                        <a:lnTo>
                          <a:pt x="105" y="7826"/>
                        </a:lnTo>
                        <a:lnTo>
                          <a:pt x="0" y="7972"/>
                        </a:lnTo>
                        <a:lnTo>
                          <a:pt x="0" y="8077"/>
                        </a:lnTo>
                        <a:lnTo>
                          <a:pt x="168" y="8265"/>
                        </a:lnTo>
                        <a:lnTo>
                          <a:pt x="147" y="8391"/>
                        </a:lnTo>
                        <a:lnTo>
                          <a:pt x="168" y="8496"/>
                        </a:lnTo>
                        <a:lnTo>
                          <a:pt x="335" y="8621"/>
                        </a:lnTo>
                        <a:lnTo>
                          <a:pt x="335" y="8705"/>
                        </a:lnTo>
                        <a:lnTo>
                          <a:pt x="482" y="8830"/>
                        </a:lnTo>
                        <a:lnTo>
                          <a:pt x="586" y="8872"/>
                        </a:lnTo>
                        <a:lnTo>
                          <a:pt x="649" y="8851"/>
                        </a:lnTo>
                        <a:lnTo>
                          <a:pt x="733" y="8830"/>
                        </a:lnTo>
                        <a:lnTo>
                          <a:pt x="837" y="8663"/>
                        </a:lnTo>
                        <a:lnTo>
                          <a:pt x="796" y="8516"/>
                        </a:lnTo>
                        <a:lnTo>
                          <a:pt x="837" y="8412"/>
                        </a:lnTo>
                        <a:lnTo>
                          <a:pt x="900" y="8307"/>
                        </a:lnTo>
                        <a:lnTo>
                          <a:pt x="858" y="8433"/>
                        </a:lnTo>
                        <a:lnTo>
                          <a:pt x="858" y="8516"/>
                        </a:lnTo>
                        <a:lnTo>
                          <a:pt x="900" y="8600"/>
                        </a:lnTo>
                        <a:lnTo>
                          <a:pt x="963" y="8747"/>
                        </a:lnTo>
                        <a:lnTo>
                          <a:pt x="1047" y="8788"/>
                        </a:lnTo>
                        <a:lnTo>
                          <a:pt x="1109" y="8726"/>
                        </a:lnTo>
                        <a:lnTo>
                          <a:pt x="1109" y="8642"/>
                        </a:lnTo>
                        <a:lnTo>
                          <a:pt x="1172" y="8537"/>
                        </a:lnTo>
                        <a:lnTo>
                          <a:pt x="1193" y="8600"/>
                        </a:lnTo>
                        <a:lnTo>
                          <a:pt x="1172" y="8642"/>
                        </a:lnTo>
                        <a:lnTo>
                          <a:pt x="1172" y="8747"/>
                        </a:lnTo>
                        <a:lnTo>
                          <a:pt x="1277" y="8935"/>
                        </a:lnTo>
                        <a:lnTo>
                          <a:pt x="1402" y="9019"/>
                        </a:lnTo>
                        <a:lnTo>
                          <a:pt x="1507" y="9019"/>
                        </a:lnTo>
                        <a:lnTo>
                          <a:pt x="1591" y="8956"/>
                        </a:lnTo>
                        <a:lnTo>
                          <a:pt x="1632" y="8998"/>
                        </a:lnTo>
                        <a:lnTo>
                          <a:pt x="1612" y="9040"/>
                        </a:lnTo>
                        <a:lnTo>
                          <a:pt x="1570" y="9040"/>
                        </a:lnTo>
                        <a:lnTo>
                          <a:pt x="1528" y="9123"/>
                        </a:lnTo>
                        <a:lnTo>
                          <a:pt x="1444" y="9165"/>
                        </a:lnTo>
                        <a:lnTo>
                          <a:pt x="1423" y="9249"/>
                        </a:lnTo>
                        <a:lnTo>
                          <a:pt x="1528" y="9332"/>
                        </a:lnTo>
                        <a:lnTo>
                          <a:pt x="1528" y="9416"/>
                        </a:lnTo>
                        <a:lnTo>
                          <a:pt x="1444" y="9416"/>
                        </a:lnTo>
                        <a:lnTo>
                          <a:pt x="1381" y="9374"/>
                        </a:lnTo>
                        <a:lnTo>
                          <a:pt x="1381" y="9458"/>
                        </a:lnTo>
                        <a:lnTo>
                          <a:pt x="1423" y="9521"/>
                        </a:lnTo>
                        <a:lnTo>
                          <a:pt x="1612" y="9542"/>
                        </a:lnTo>
                        <a:lnTo>
                          <a:pt x="1716" y="9584"/>
                        </a:lnTo>
                        <a:lnTo>
                          <a:pt x="1821" y="9563"/>
                        </a:lnTo>
                        <a:lnTo>
                          <a:pt x="1967" y="9604"/>
                        </a:lnTo>
                        <a:lnTo>
                          <a:pt x="1967" y="9521"/>
                        </a:lnTo>
                        <a:lnTo>
                          <a:pt x="2051" y="9542"/>
                        </a:lnTo>
                        <a:lnTo>
                          <a:pt x="2072" y="9625"/>
                        </a:lnTo>
                        <a:lnTo>
                          <a:pt x="2135" y="9772"/>
                        </a:lnTo>
                        <a:lnTo>
                          <a:pt x="2218" y="9856"/>
                        </a:lnTo>
                        <a:lnTo>
                          <a:pt x="2281" y="9856"/>
                        </a:lnTo>
                        <a:lnTo>
                          <a:pt x="2365" y="9751"/>
                        </a:lnTo>
                        <a:lnTo>
                          <a:pt x="2344" y="9625"/>
                        </a:lnTo>
                        <a:lnTo>
                          <a:pt x="2177" y="9542"/>
                        </a:lnTo>
                        <a:lnTo>
                          <a:pt x="2135" y="9521"/>
                        </a:lnTo>
                        <a:lnTo>
                          <a:pt x="2177" y="9479"/>
                        </a:lnTo>
                        <a:lnTo>
                          <a:pt x="2260" y="9521"/>
                        </a:lnTo>
                        <a:lnTo>
                          <a:pt x="2365" y="9584"/>
                        </a:lnTo>
                        <a:lnTo>
                          <a:pt x="2428" y="9667"/>
                        </a:lnTo>
                        <a:lnTo>
                          <a:pt x="2469" y="9772"/>
                        </a:lnTo>
                        <a:lnTo>
                          <a:pt x="2532" y="9772"/>
                        </a:lnTo>
                        <a:lnTo>
                          <a:pt x="2553" y="9667"/>
                        </a:lnTo>
                        <a:lnTo>
                          <a:pt x="2595" y="9646"/>
                        </a:lnTo>
                        <a:lnTo>
                          <a:pt x="2679" y="9751"/>
                        </a:lnTo>
                        <a:lnTo>
                          <a:pt x="2804" y="9793"/>
                        </a:lnTo>
                        <a:lnTo>
                          <a:pt x="2888" y="9793"/>
                        </a:lnTo>
                        <a:lnTo>
                          <a:pt x="2888" y="9730"/>
                        </a:lnTo>
                        <a:lnTo>
                          <a:pt x="2783" y="9646"/>
                        </a:lnTo>
                        <a:lnTo>
                          <a:pt x="2783" y="9584"/>
                        </a:lnTo>
                        <a:lnTo>
                          <a:pt x="2846" y="9563"/>
                        </a:lnTo>
                        <a:lnTo>
                          <a:pt x="2951" y="9604"/>
                        </a:lnTo>
                        <a:lnTo>
                          <a:pt x="2993" y="9667"/>
                        </a:lnTo>
                        <a:lnTo>
                          <a:pt x="3013" y="9667"/>
                        </a:lnTo>
                        <a:lnTo>
                          <a:pt x="3055" y="9772"/>
                        </a:lnTo>
                        <a:lnTo>
                          <a:pt x="3118" y="9814"/>
                        </a:lnTo>
                        <a:lnTo>
                          <a:pt x="3181" y="9793"/>
                        </a:lnTo>
                        <a:lnTo>
                          <a:pt x="3202" y="9688"/>
                        </a:lnTo>
                        <a:lnTo>
                          <a:pt x="3160" y="9604"/>
                        </a:lnTo>
                        <a:lnTo>
                          <a:pt x="3076" y="9604"/>
                        </a:lnTo>
                        <a:lnTo>
                          <a:pt x="3013" y="9563"/>
                        </a:lnTo>
                        <a:lnTo>
                          <a:pt x="3055" y="9500"/>
                        </a:lnTo>
                        <a:lnTo>
                          <a:pt x="3097" y="9542"/>
                        </a:lnTo>
                        <a:lnTo>
                          <a:pt x="3160" y="9542"/>
                        </a:lnTo>
                        <a:lnTo>
                          <a:pt x="3223" y="9437"/>
                        </a:lnTo>
                        <a:lnTo>
                          <a:pt x="3265" y="9353"/>
                        </a:lnTo>
                        <a:lnTo>
                          <a:pt x="3265" y="9312"/>
                        </a:lnTo>
                        <a:lnTo>
                          <a:pt x="3118" y="9207"/>
                        </a:lnTo>
                        <a:lnTo>
                          <a:pt x="3055" y="9228"/>
                        </a:lnTo>
                        <a:lnTo>
                          <a:pt x="2951" y="9207"/>
                        </a:lnTo>
                        <a:lnTo>
                          <a:pt x="2867" y="9040"/>
                        </a:lnTo>
                        <a:lnTo>
                          <a:pt x="2762" y="9040"/>
                        </a:lnTo>
                        <a:lnTo>
                          <a:pt x="2574" y="8872"/>
                        </a:lnTo>
                        <a:lnTo>
                          <a:pt x="2490" y="8788"/>
                        </a:lnTo>
                        <a:lnTo>
                          <a:pt x="2365" y="8788"/>
                        </a:lnTo>
                        <a:lnTo>
                          <a:pt x="2239" y="8516"/>
                        </a:lnTo>
                        <a:lnTo>
                          <a:pt x="2030" y="8286"/>
                        </a:lnTo>
                        <a:lnTo>
                          <a:pt x="1946" y="8014"/>
                        </a:lnTo>
                        <a:lnTo>
                          <a:pt x="1842" y="7847"/>
                        </a:lnTo>
                        <a:lnTo>
                          <a:pt x="1842" y="7554"/>
                        </a:lnTo>
                        <a:lnTo>
                          <a:pt x="1758" y="7387"/>
                        </a:lnTo>
                        <a:lnTo>
                          <a:pt x="1716" y="7073"/>
                        </a:lnTo>
                        <a:lnTo>
                          <a:pt x="1695" y="7010"/>
                        </a:lnTo>
                        <a:lnTo>
                          <a:pt x="1737" y="6905"/>
                        </a:lnTo>
                        <a:lnTo>
                          <a:pt x="1737" y="6822"/>
                        </a:lnTo>
                        <a:lnTo>
                          <a:pt x="1632" y="6801"/>
                        </a:lnTo>
                        <a:lnTo>
                          <a:pt x="1549" y="6843"/>
                        </a:lnTo>
                        <a:lnTo>
                          <a:pt x="1486" y="6801"/>
                        </a:lnTo>
                        <a:lnTo>
                          <a:pt x="1507" y="6759"/>
                        </a:lnTo>
                        <a:lnTo>
                          <a:pt x="1653" y="6759"/>
                        </a:lnTo>
                        <a:lnTo>
                          <a:pt x="1800" y="6696"/>
                        </a:lnTo>
                        <a:lnTo>
                          <a:pt x="1821" y="6487"/>
                        </a:lnTo>
                        <a:lnTo>
                          <a:pt x="1800" y="6382"/>
                        </a:lnTo>
                        <a:lnTo>
                          <a:pt x="1695" y="6403"/>
                        </a:lnTo>
                        <a:lnTo>
                          <a:pt x="1591" y="6424"/>
                        </a:lnTo>
                        <a:lnTo>
                          <a:pt x="1632" y="6382"/>
                        </a:lnTo>
                        <a:lnTo>
                          <a:pt x="1800" y="6319"/>
                        </a:lnTo>
                        <a:lnTo>
                          <a:pt x="1821" y="6236"/>
                        </a:lnTo>
                        <a:lnTo>
                          <a:pt x="1779" y="6194"/>
                        </a:lnTo>
                        <a:lnTo>
                          <a:pt x="1570" y="6194"/>
                        </a:lnTo>
                        <a:lnTo>
                          <a:pt x="1423" y="6173"/>
                        </a:lnTo>
                        <a:lnTo>
                          <a:pt x="1423" y="6110"/>
                        </a:lnTo>
                        <a:lnTo>
                          <a:pt x="1507" y="6068"/>
                        </a:lnTo>
                        <a:lnTo>
                          <a:pt x="1465" y="6006"/>
                        </a:lnTo>
                        <a:lnTo>
                          <a:pt x="1465" y="5922"/>
                        </a:lnTo>
                        <a:lnTo>
                          <a:pt x="1507" y="5964"/>
                        </a:lnTo>
                        <a:lnTo>
                          <a:pt x="1570" y="6068"/>
                        </a:lnTo>
                        <a:lnTo>
                          <a:pt x="1674" y="6110"/>
                        </a:lnTo>
                        <a:lnTo>
                          <a:pt x="1821" y="6110"/>
                        </a:lnTo>
                        <a:lnTo>
                          <a:pt x="1842" y="6068"/>
                        </a:lnTo>
                        <a:lnTo>
                          <a:pt x="1925" y="6027"/>
                        </a:lnTo>
                        <a:lnTo>
                          <a:pt x="1988" y="5901"/>
                        </a:lnTo>
                        <a:lnTo>
                          <a:pt x="1988" y="5775"/>
                        </a:lnTo>
                        <a:lnTo>
                          <a:pt x="2051" y="5650"/>
                        </a:lnTo>
                        <a:lnTo>
                          <a:pt x="2093" y="5545"/>
                        </a:lnTo>
                        <a:lnTo>
                          <a:pt x="2009" y="5462"/>
                        </a:lnTo>
                        <a:lnTo>
                          <a:pt x="1946" y="5336"/>
                        </a:lnTo>
                        <a:lnTo>
                          <a:pt x="1842" y="5294"/>
                        </a:lnTo>
                        <a:lnTo>
                          <a:pt x="1779" y="5294"/>
                        </a:lnTo>
                        <a:lnTo>
                          <a:pt x="1716" y="5252"/>
                        </a:lnTo>
                        <a:lnTo>
                          <a:pt x="1800" y="5231"/>
                        </a:lnTo>
                        <a:lnTo>
                          <a:pt x="1884" y="5252"/>
                        </a:lnTo>
                        <a:lnTo>
                          <a:pt x="1946" y="5231"/>
                        </a:lnTo>
                        <a:lnTo>
                          <a:pt x="2009" y="5294"/>
                        </a:lnTo>
                        <a:lnTo>
                          <a:pt x="2009" y="5378"/>
                        </a:lnTo>
                        <a:lnTo>
                          <a:pt x="2051" y="5399"/>
                        </a:lnTo>
                        <a:lnTo>
                          <a:pt x="2114" y="5336"/>
                        </a:lnTo>
                        <a:lnTo>
                          <a:pt x="2051" y="5148"/>
                        </a:lnTo>
                        <a:lnTo>
                          <a:pt x="1925" y="4980"/>
                        </a:lnTo>
                        <a:lnTo>
                          <a:pt x="1821" y="4834"/>
                        </a:lnTo>
                        <a:lnTo>
                          <a:pt x="1842" y="4771"/>
                        </a:lnTo>
                        <a:lnTo>
                          <a:pt x="1925" y="4855"/>
                        </a:lnTo>
                        <a:lnTo>
                          <a:pt x="1946" y="4938"/>
                        </a:lnTo>
                        <a:lnTo>
                          <a:pt x="2051" y="4980"/>
                        </a:lnTo>
                        <a:lnTo>
                          <a:pt x="2156" y="5022"/>
                        </a:lnTo>
                        <a:lnTo>
                          <a:pt x="2197" y="4938"/>
                        </a:lnTo>
                        <a:lnTo>
                          <a:pt x="2197" y="4855"/>
                        </a:lnTo>
                        <a:lnTo>
                          <a:pt x="2135" y="4813"/>
                        </a:lnTo>
                        <a:lnTo>
                          <a:pt x="2135" y="4729"/>
                        </a:lnTo>
                        <a:lnTo>
                          <a:pt x="2218" y="4625"/>
                        </a:lnTo>
                        <a:lnTo>
                          <a:pt x="2218" y="4520"/>
                        </a:lnTo>
                        <a:lnTo>
                          <a:pt x="2135" y="4415"/>
                        </a:lnTo>
                        <a:lnTo>
                          <a:pt x="2009" y="4248"/>
                        </a:lnTo>
                        <a:lnTo>
                          <a:pt x="2093" y="4248"/>
                        </a:lnTo>
                        <a:lnTo>
                          <a:pt x="2197" y="4332"/>
                        </a:lnTo>
                        <a:lnTo>
                          <a:pt x="2260" y="4311"/>
                        </a:lnTo>
                        <a:lnTo>
                          <a:pt x="2323" y="4185"/>
                        </a:lnTo>
                        <a:lnTo>
                          <a:pt x="2302" y="4143"/>
                        </a:lnTo>
                        <a:lnTo>
                          <a:pt x="2218" y="4143"/>
                        </a:lnTo>
                        <a:lnTo>
                          <a:pt x="2218" y="3997"/>
                        </a:lnTo>
                        <a:lnTo>
                          <a:pt x="2302" y="3976"/>
                        </a:lnTo>
                        <a:lnTo>
                          <a:pt x="2407" y="4039"/>
                        </a:lnTo>
                        <a:lnTo>
                          <a:pt x="2553" y="4102"/>
                        </a:lnTo>
                        <a:lnTo>
                          <a:pt x="2616" y="4018"/>
                        </a:lnTo>
                        <a:lnTo>
                          <a:pt x="2532" y="3976"/>
                        </a:lnTo>
                        <a:lnTo>
                          <a:pt x="2532" y="3913"/>
                        </a:lnTo>
                        <a:lnTo>
                          <a:pt x="2616" y="3913"/>
                        </a:lnTo>
                        <a:lnTo>
                          <a:pt x="2679" y="3934"/>
                        </a:lnTo>
                        <a:lnTo>
                          <a:pt x="2762" y="3871"/>
                        </a:lnTo>
                        <a:lnTo>
                          <a:pt x="2762" y="3767"/>
                        </a:lnTo>
                        <a:lnTo>
                          <a:pt x="2741" y="3704"/>
                        </a:lnTo>
                        <a:lnTo>
                          <a:pt x="2762" y="3662"/>
                        </a:lnTo>
                        <a:lnTo>
                          <a:pt x="2930" y="3578"/>
                        </a:lnTo>
                        <a:lnTo>
                          <a:pt x="2951" y="3495"/>
                        </a:lnTo>
                        <a:lnTo>
                          <a:pt x="2846" y="3453"/>
                        </a:lnTo>
                        <a:lnTo>
                          <a:pt x="2783" y="3369"/>
                        </a:lnTo>
                        <a:lnTo>
                          <a:pt x="2846" y="3265"/>
                        </a:lnTo>
                        <a:lnTo>
                          <a:pt x="2888" y="3369"/>
                        </a:lnTo>
                        <a:lnTo>
                          <a:pt x="2972" y="3306"/>
                        </a:lnTo>
                        <a:lnTo>
                          <a:pt x="3139" y="3097"/>
                        </a:lnTo>
                        <a:lnTo>
                          <a:pt x="3181" y="2972"/>
                        </a:lnTo>
                        <a:lnTo>
                          <a:pt x="3265" y="2930"/>
                        </a:lnTo>
                        <a:lnTo>
                          <a:pt x="3285" y="2783"/>
                        </a:lnTo>
                        <a:lnTo>
                          <a:pt x="3453" y="2679"/>
                        </a:lnTo>
                        <a:lnTo>
                          <a:pt x="3516" y="2532"/>
                        </a:lnTo>
                        <a:lnTo>
                          <a:pt x="3599" y="2323"/>
                        </a:lnTo>
                        <a:lnTo>
                          <a:pt x="3683" y="2323"/>
                        </a:lnTo>
                        <a:lnTo>
                          <a:pt x="3892" y="2156"/>
                        </a:lnTo>
                        <a:lnTo>
                          <a:pt x="4122" y="1905"/>
                        </a:lnTo>
                        <a:lnTo>
                          <a:pt x="4311" y="1737"/>
                        </a:lnTo>
                        <a:lnTo>
                          <a:pt x="4394" y="1737"/>
                        </a:lnTo>
                        <a:lnTo>
                          <a:pt x="4541" y="1612"/>
                        </a:lnTo>
                        <a:lnTo>
                          <a:pt x="4729" y="1570"/>
                        </a:lnTo>
                        <a:lnTo>
                          <a:pt x="4834" y="1486"/>
                        </a:lnTo>
                        <a:lnTo>
                          <a:pt x="4980" y="1277"/>
                        </a:lnTo>
                        <a:lnTo>
                          <a:pt x="5064" y="1214"/>
                        </a:lnTo>
                        <a:lnTo>
                          <a:pt x="5127" y="1214"/>
                        </a:lnTo>
                        <a:lnTo>
                          <a:pt x="5190" y="1193"/>
                        </a:lnTo>
                        <a:lnTo>
                          <a:pt x="5190" y="1109"/>
                        </a:lnTo>
                        <a:lnTo>
                          <a:pt x="5169" y="1068"/>
                        </a:lnTo>
                        <a:lnTo>
                          <a:pt x="5231" y="963"/>
                        </a:lnTo>
                        <a:lnTo>
                          <a:pt x="5190" y="858"/>
                        </a:lnTo>
                        <a:lnTo>
                          <a:pt x="5190" y="691"/>
                        </a:lnTo>
                        <a:lnTo>
                          <a:pt x="5169" y="670"/>
                        </a:lnTo>
                        <a:lnTo>
                          <a:pt x="5085" y="670"/>
                        </a:lnTo>
                        <a:lnTo>
                          <a:pt x="5085" y="524"/>
                        </a:lnTo>
                        <a:lnTo>
                          <a:pt x="5148" y="377"/>
                        </a:lnTo>
                        <a:lnTo>
                          <a:pt x="5127" y="335"/>
                        </a:lnTo>
                        <a:lnTo>
                          <a:pt x="5022" y="314"/>
                        </a:lnTo>
                        <a:lnTo>
                          <a:pt x="4959" y="252"/>
                        </a:lnTo>
                        <a:lnTo>
                          <a:pt x="4855" y="231"/>
                        </a:lnTo>
                        <a:lnTo>
                          <a:pt x="4813" y="147"/>
                        </a:lnTo>
                        <a:lnTo>
                          <a:pt x="4813" y="42"/>
                        </a:lnTo>
                        <a:lnTo>
                          <a:pt x="475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1199;p60">
                    <a:extLst>
                      <a:ext uri="{FF2B5EF4-FFF2-40B4-BE49-F238E27FC236}">
                        <a16:creationId xmlns="" xmlns:a16="http://schemas.microsoft.com/office/drawing/2014/main" id="{7504DF27-A1AD-474B-9A0A-A61FC8AFB435}"/>
                      </a:ext>
                    </a:extLst>
                  </p:cNvPr>
                  <p:cNvSpPr/>
                  <p:nvPr/>
                </p:nvSpPr>
                <p:spPr>
                  <a:xfrm>
                    <a:off x="4015475" y="1586100"/>
                    <a:ext cx="1901975" cy="101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9" h="40698" extrusionOk="0">
                        <a:moveTo>
                          <a:pt x="27578" y="1"/>
                        </a:moveTo>
                        <a:lnTo>
                          <a:pt x="27431" y="126"/>
                        </a:lnTo>
                        <a:lnTo>
                          <a:pt x="27389" y="231"/>
                        </a:lnTo>
                        <a:lnTo>
                          <a:pt x="27285" y="273"/>
                        </a:lnTo>
                        <a:lnTo>
                          <a:pt x="27368" y="377"/>
                        </a:lnTo>
                        <a:lnTo>
                          <a:pt x="27264" y="482"/>
                        </a:lnTo>
                        <a:lnTo>
                          <a:pt x="27243" y="649"/>
                        </a:lnTo>
                        <a:lnTo>
                          <a:pt x="27285" y="796"/>
                        </a:lnTo>
                        <a:lnTo>
                          <a:pt x="27159" y="921"/>
                        </a:lnTo>
                        <a:lnTo>
                          <a:pt x="27138" y="1444"/>
                        </a:lnTo>
                        <a:lnTo>
                          <a:pt x="27264" y="1570"/>
                        </a:lnTo>
                        <a:lnTo>
                          <a:pt x="27264" y="1695"/>
                        </a:lnTo>
                        <a:lnTo>
                          <a:pt x="27159" y="1695"/>
                        </a:lnTo>
                        <a:lnTo>
                          <a:pt x="27180" y="1842"/>
                        </a:lnTo>
                        <a:lnTo>
                          <a:pt x="27285" y="1967"/>
                        </a:lnTo>
                        <a:lnTo>
                          <a:pt x="27389" y="1967"/>
                        </a:lnTo>
                        <a:lnTo>
                          <a:pt x="27536" y="2156"/>
                        </a:lnTo>
                        <a:lnTo>
                          <a:pt x="27682" y="2177"/>
                        </a:lnTo>
                        <a:lnTo>
                          <a:pt x="27536" y="2281"/>
                        </a:lnTo>
                        <a:lnTo>
                          <a:pt x="27578" y="2407"/>
                        </a:lnTo>
                        <a:lnTo>
                          <a:pt x="27578" y="2491"/>
                        </a:lnTo>
                        <a:lnTo>
                          <a:pt x="27787" y="2511"/>
                        </a:lnTo>
                        <a:lnTo>
                          <a:pt x="27912" y="2470"/>
                        </a:lnTo>
                        <a:lnTo>
                          <a:pt x="28101" y="2532"/>
                        </a:lnTo>
                        <a:lnTo>
                          <a:pt x="28289" y="2532"/>
                        </a:lnTo>
                        <a:lnTo>
                          <a:pt x="28331" y="2616"/>
                        </a:lnTo>
                        <a:lnTo>
                          <a:pt x="28226" y="2700"/>
                        </a:lnTo>
                        <a:lnTo>
                          <a:pt x="28122" y="2679"/>
                        </a:lnTo>
                        <a:lnTo>
                          <a:pt x="28059" y="2700"/>
                        </a:lnTo>
                        <a:lnTo>
                          <a:pt x="27933" y="2616"/>
                        </a:lnTo>
                        <a:lnTo>
                          <a:pt x="27661" y="2721"/>
                        </a:lnTo>
                        <a:lnTo>
                          <a:pt x="27578" y="2679"/>
                        </a:lnTo>
                        <a:lnTo>
                          <a:pt x="27473" y="2721"/>
                        </a:lnTo>
                        <a:lnTo>
                          <a:pt x="27368" y="2700"/>
                        </a:lnTo>
                        <a:lnTo>
                          <a:pt x="27264" y="2700"/>
                        </a:lnTo>
                        <a:lnTo>
                          <a:pt x="27201" y="2783"/>
                        </a:lnTo>
                        <a:lnTo>
                          <a:pt x="26950" y="2783"/>
                        </a:lnTo>
                        <a:lnTo>
                          <a:pt x="26887" y="2888"/>
                        </a:lnTo>
                        <a:lnTo>
                          <a:pt x="26908" y="2930"/>
                        </a:lnTo>
                        <a:lnTo>
                          <a:pt x="27034" y="2951"/>
                        </a:lnTo>
                        <a:lnTo>
                          <a:pt x="27054" y="3055"/>
                        </a:lnTo>
                        <a:lnTo>
                          <a:pt x="27201" y="3035"/>
                        </a:lnTo>
                        <a:lnTo>
                          <a:pt x="27264" y="3097"/>
                        </a:lnTo>
                        <a:lnTo>
                          <a:pt x="27410" y="3014"/>
                        </a:lnTo>
                        <a:lnTo>
                          <a:pt x="27515" y="3160"/>
                        </a:lnTo>
                        <a:lnTo>
                          <a:pt x="27661" y="3265"/>
                        </a:lnTo>
                        <a:lnTo>
                          <a:pt x="27787" y="3516"/>
                        </a:lnTo>
                        <a:lnTo>
                          <a:pt x="27682" y="3746"/>
                        </a:lnTo>
                        <a:lnTo>
                          <a:pt x="27410" y="4018"/>
                        </a:lnTo>
                        <a:lnTo>
                          <a:pt x="27515" y="3746"/>
                        </a:lnTo>
                        <a:lnTo>
                          <a:pt x="27431" y="3662"/>
                        </a:lnTo>
                        <a:lnTo>
                          <a:pt x="27431" y="3495"/>
                        </a:lnTo>
                        <a:lnTo>
                          <a:pt x="27243" y="3453"/>
                        </a:lnTo>
                        <a:lnTo>
                          <a:pt x="27180" y="3432"/>
                        </a:lnTo>
                        <a:lnTo>
                          <a:pt x="27180" y="3348"/>
                        </a:lnTo>
                        <a:lnTo>
                          <a:pt x="27117" y="3327"/>
                        </a:lnTo>
                        <a:lnTo>
                          <a:pt x="27013" y="3411"/>
                        </a:lnTo>
                        <a:lnTo>
                          <a:pt x="26845" y="3411"/>
                        </a:lnTo>
                        <a:lnTo>
                          <a:pt x="26720" y="3537"/>
                        </a:lnTo>
                        <a:lnTo>
                          <a:pt x="26845" y="3599"/>
                        </a:lnTo>
                        <a:lnTo>
                          <a:pt x="26803" y="3662"/>
                        </a:lnTo>
                        <a:lnTo>
                          <a:pt x="26657" y="3662"/>
                        </a:lnTo>
                        <a:lnTo>
                          <a:pt x="26741" y="3767"/>
                        </a:lnTo>
                        <a:lnTo>
                          <a:pt x="26720" y="3851"/>
                        </a:lnTo>
                        <a:lnTo>
                          <a:pt x="26552" y="3976"/>
                        </a:lnTo>
                        <a:lnTo>
                          <a:pt x="26531" y="3851"/>
                        </a:lnTo>
                        <a:lnTo>
                          <a:pt x="26490" y="3851"/>
                        </a:lnTo>
                        <a:lnTo>
                          <a:pt x="26406" y="3913"/>
                        </a:lnTo>
                        <a:lnTo>
                          <a:pt x="26448" y="4039"/>
                        </a:lnTo>
                        <a:lnTo>
                          <a:pt x="26406" y="4164"/>
                        </a:lnTo>
                        <a:lnTo>
                          <a:pt x="26301" y="4164"/>
                        </a:lnTo>
                        <a:lnTo>
                          <a:pt x="26280" y="3976"/>
                        </a:lnTo>
                        <a:lnTo>
                          <a:pt x="26176" y="3871"/>
                        </a:lnTo>
                        <a:lnTo>
                          <a:pt x="26134" y="3934"/>
                        </a:lnTo>
                        <a:lnTo>
                          <a:pt x="26176" y="4039"/>
                        </a:lnTo>
                        <a:lnTo>
                          <a:pt x="26071" y="4227"/>
                        </a:lnTo>
                        <a:lnTo>
                          <a:pt x="26008" y="4374"/>
                        </a:lnTo>
                        <a:lnTo>
                          <a:pt x="25883" y="4290"/>
                        </a:lnTo>
                        <a:lnTo>
                          <a:pt x="25883" y="4227"/>
                        </a:lnTo>
                        <a:lnTo>
                          <a:pt x="26008" y="3955"/>
                        </a:lnTo>
                        <a:lnTo>
                          <a:pt x="25966" y="3851"/>
                        </a:lnTo>
                        <a:lnTo>
                          <a:pt x="25820" y="3830"/>
                        </a:lnTo>
                        <a:lnTo>
                          <a:pt x="25506" y="3934"/>
                        </a:lnTo>
                        <a:lnTo>
                          <a:pt x="25401" y="3871"/>
                        </a:lnTo>
                        <a:lnTo>
                          <a:pt x="25255" y="4018"/>
                        </a:lnTo>
                        <a:lnTo>
                          <a:pt x="25150" y="3976"/>
                        </a:lnTo>
                        <a:lnTo>
                          <a:pt x="25046" y="3934"/>
                        </a:lnTo>
                        <a:lnTo>
                          <a:pt x="24878" y="3955"/>
                        </a:lnTo>
                        <a:lnTo>
                          <a:pt x="25025" y="4081"/>
                        </a:lnTo>
                        <a:lnTo>
                          <a:pt x="24941" y="4164"/>
                        </a:lnTo>
                        <a:lnTo>
                          <a:pt x="24920" y="4143"/>
                        </a:lnTo>
                        <a:lnTo>
                          <a:pt x="24878" y="4081"/>
                        </a:lnTo>
                        <a:lnTo>
                          <a:pt x="24837" y="4060"/>
                        </a:lnTo>
                        <a:lnTo>
                          <a:pt x="24774" y="4164"/>
                        </a:lnTo>
                        <a:lnTo>
                          <a:pt x="24732" y="4227"/>
                        </a:lnTo>
                        <a:lnTo>
                          <a:pt x="24732" y="4478"/>
                        </a:lnTo>
                        <a:lnTo>
                          <a:pt x="24816" y="4562"/>
                        </a:lnTo>
                        <a:lnTo>
                          <a:pt x="24941" y="4436"/>
                        </a:lnTo>
                        <a:lnTo>
                          <a:pt x="25025" y="4478"/>
                        </a:lnTo>
                        <a:lnTo>
                          <a:pt x="25192" y="4353"/>
                        </a:lnTo>
                        <a:lnTo>
                          <a:pt x="25276" y="4374"/>
                        </a:lnTo>
                        <a:lnTo>
                          <a:pt x="25255" y="4478"/>
                        </a:lnTo>
                        <a:lnTo>
                          <a:pt x="24941" y="4604"/>
                        </a:lnTo>
                        <a:lnTo>
                          <a:pt x="24878" y="4750"/>
                        </a:lnTo>
                        <a:lnTo>
                          <a:pt x="24753" y="4813"/>
                        </a:lnTo>
                        <a:lnTo>
                          <a:pt x="24502" y="4855"/>
                        </a:lnTo>
                        <a:lnTo>
                          <a:pt x="24460" y="4918"/>
                        </a:lnTo>
                        <a:lnTo>
                          <a:pt x="24523" y="5001"/>
                        </a:lnTo>
                        <a:lnTo>
                          <a:pt x="24313" y="5064"/>
                        </a:lnTo>
                        <a:lnTo>
                          <a:pt x="24209" y="5001"/>
                        </a:lnTo>
                        <a:lnTo>
                          <a:pt x="24146" y="5022"/>
                        </a:lnTo>
                        <a:lnTo>
                          <a:pt x="24125" y="5127"/>
                        </a:lnTo>
                        <a:lnTo>
                          <a:pt x="24041" y="5169"/>
                        </a:lnTo>
                        <a:lnTo>
                          <a:pt x="23895" y="5211"/>
                        </a:lnTo>
                        <a:lnTo>
                          <a:pt x="23832" y="5294"/>
                        </a:lnTo>
                        <a:lnTo>
                          <a:pt x="23916" y="5399"/>
                        </a:lnTo>
                        <a:lnTo>
                          <a:pt x="23874" y="5399"/>
                        </a:lnTo>
                        <a:lnTo>
                          <a:pt x="23832" y="5504"/>
                        </a:lnTo>
                        <a:lnTo>
                          <a:pt x="23790" y="5524"/>
                        </a:lnTo>
                        <a:lnTo>
                          <a:pt x="23728" y="5441"/>
                        </a:lnTo>
                        <a:lnTo>
                          <a:pt x="23686" y="5441"/>
                        </a:lnTo>
                        <a:lnTo>
                          <a:pt x="23581" y="5608"/>
                        </a:lnTo>
                        <a:lnTo>
                          <a:pt x="23602" y="5650"/>
                        </a:lnTo>
                        <a:lnTo>
                          <a:pt x="23560" y="5713"/>
                        </a:lnTo>
                        <a:lnTo>
                          <a:pt x="23560" y="5817"/>
                        </a:lnTo>
                        <a:lnTo>
                          <a:pt x="23456" y="5943"/>
                        </a:lnTo>
                        <a:lnTo>
                          <a:pt x="23477" y="6048"/>
                        </a:lnTo>
                        <a:lnTo>
                          <a:pt x="23309" y="6110"/>
                        </a:lnTo>
                        <a:lnTo>
                          <a:pt x="23142" y="6110"/>
                        </a:lnTo>
                        <a:lnTo>
                          <a:pt x="23037" y="6173"/>
                        </a:lnTo>
                        <a:lnTo>
                          <a:pt x="23037" y="6278"/>
                        </a:lnTo>
                        <a:lnTo>
                          <a:pt x="23100" y="6278"/>
                        </a:lnTo>
                        <a:lnTo>
                          <a:pt x="23163" y="6215"/>
                        </a:lnTo>
                        <a:lnTo>
                          <a:pt x="23414" y="6257"/>
                        </a:lnTo>
                        <a:lnTo>
                          <a:pt x="23372" y="6340"/>
                        </a:lnTo>
                        <a:lnTo>
                          <a:pt x="23246" y="6320"/>
                        </a:lnTo>
                        <a:lnTo>
                          <a:pt x="23204" y="6361"/>
                        </a:lnTo>
                        <a:lnTo>
                          <a:pt x="23288" y="6445"/>
                        </a:lnTo>
                        <a:lnTo>
                          <a:pt x="23267" y="6675"/>
                        </a:lnTo>
                        <a:lnTo>
                          <a:pt x="23163" y="6759"/>
                        </a:lnTo>
                        <a:lnTo>
                          <a:pt x="23184" y="6843"/>
                        </a:lnTo>
                        <a:lnTo>
                          <a:pt x="23163" y="6947"/>
                        </a:lnTo>
                        <a:lnTo>
                          <a:pt x="23037" y="6759"/>
                        </a:lnTo>
                        <a:lnTo>
                          <a:pt x="22932" y="6780"/>
                        </a:lnTo>
                        <a:lnTo>
                          <a:pt x="22786" y="6633"/>
                        </a:lnTo>
                        <a:lnTo>
                          <a:pt x="22723" y="6592"/>
                        </a:lnTo>
                        <a:lnTo>
                          <a:pt x="22681" y="6654"/>
                        </a:lnTo>
                        <a:lnTo>
                          <a:pt x="22765" y="6738"/>
                        </a:lnTo>
                        <a:lnTo>
                          <a:pt x="22765" y="6843"/>
                        </a:lnTo>
                        <a:lnTo>
                          <a:pt x="22723" y="6905"/>
                        </a:lnTo>
                        <a:lnTo>
                          <a:pt x="22786" y="7010"/>
                        </a:lnTo>
                        <a:lnTo>
                          <a:pt x="22891" y="6968"/>
                        </a:lnTo>
                        <a:lnTo>
                          <a:pt x="23079" y="7010"/>
                        </a:lnTo>
                        <a:lnTo>
                          <a:pt x="23204" y="7052"/>
                        </a:lnTo>
                        <a:lnTo>
                          <a:pt x="23246" y="7156"/>
                        </a:lnTo>
                        <a:lnTo>
                          <a:pt x="23351" y="7219"/>
                        </a:lnTo>
                        <a:lnTo>
                          <a:pt x="23456" y="7198"/>
                        </a:lnTo>
                        <a:lnTo>
                          <a:pt x="23497" y="7177"/>
                        </a:lnTo>
                        <a:lnTo>
                          <a:pt x="23560" y="7261"/>
                        </a:lnTo>
                        <a:lnTo>
                          <a:pt x="23414" y="7303"/>
                        </a:lnTo>
                        <a:lnTo>
                          <a:pt x="23288" y="7303"/>
                        </a:lnTo>
                        <a:lnTo>
                          <a:pt x="23184" y="7198"/>
                        </a:lnTo>
                        <a:lnTo>
                          <a:pt x="23142" y="7219"/>
                        </a:lnTo>
                        <a:lnTo>
                          <a:pt x="23100" y="7303"/>
                        </a:lnTo>
                        <a:lnTo>
                          <a:pt x="23058" y="7366"/>
                        </a:lnTo>
                        <a:lnTo>
                          <a:pt x="23184" y="7512"/>
                        </a:lnTo>
                        <a:lnTo>
                          <a:pt x="23267" y="7470"/>
                        </a:lnTo>
                        <a:lnTo>
                          <a:pt x="23456" y="7470"/>
                        </a:lnTo>
                        <a:lnTo>
                          <a:pt x="23497" y="7617"/>
                        </a:lnTo>
                        <a:lnTo>
                          <a:pt x="23581" y="7680"/>
                        </a:lnTo>
                        <a:lnTo>
                          <a:pt x="23623" y="7596"/>
                        </a:lnTo>
                        <a:lnTo>
                          <a:pt x="23811" y="7596"/>
                        </a:lnTo>
                        <a:lnTo>
                          <a:pt x="23790" y="7701"/>
                        </a:lnTo>
                        <a:lnTo>
                          <a:pt x="23937" y="7805"/>
                        </a:lnTo>
                        <a:lnTo>
                          <a:pt x="24083" y="7805"/>
                        </a:lnTo>
                        <a:lnTo>
                          <a:pt x="24146" y="7952"/>
                        </a:lnTo>
                        <a:lnTo>
                          <a:pt x="24083" y="8161"/>
                        </a:lnTo>
                        <a:lnTo>
                          <a:pt x="23832" y="8307"/>
                        </a:lnTo>
                        <a:lnTo>
                          <a:pt x="23769" y="8433"/>
                        </a:lnTo>
                        <a:lnTo>
                          <a:pt x="23769" y="8517"/>
                        </a:lnTo>
                        <a:lnTo>
                          <a:pt x="23979" y="8726"/>
                        </a:lnTo>
                        <a:lnTo>
                          <a:pt x="24104" y="8768"/>
                        </a:lnTo>
                        <a:lnTo>
                          <a:pt x="23895" y="8768"/>
                        </a:lnTo>
                        <a:lnTo>
                          <a:pt x="23665" y="8579"/>
                        </a:lnTo>
                        <a:lnTo>
                          <a:pt x="23665" y="8454"/>
                        </a:lnTo>
                        <a:lnTo>
                          <a:pt x="23769" y="8224"/>
                        </a:lnTo>
                        <a:lnTo>
                          <a:pt x="23832" y="8161"/>
                        </a:lnTo>
                        <a:lnTo>
                          <a:pt x="23832" y="8098"/>
                        </a:lnTo>
                        <a:lnTo>
                          <a:pt x="23895" y="7952"/>
                        </a:lnTo>
                        <a:lnTo>
                          <a:pt x="23832" y="7910"/>
                        </a:lnTo>
                        <a:lnTo>
                          <a:pt x="23456" y="8098"/>
                        </a:lnTo>
                        <a:lnTo>
                          <a:pt x="23246" y="8161"/>
                        </a:lnTo>
                        <a:lnTo>
                          <a:pt x="23184" y="8307"/>
                        </a:lnTo>
                        <a:lnTo>
                          <a:pt x="23058" y="8349"/>
                        </a:lnTo>
                        <a:lnTo>
                          <a:pt x="22953" y="8307"/>
                        </a:lnTo>
                        <a:lnTo>
                          <a:pt x="22828" y="8328"/>
                        </a:lnTo>
                        <a:lnTo>
                          <a:pt x="22660" y="8454"/>
                        </a:lnTo>
                        <a:lnTo>
                          <a:pt x="22221" y="8621"/>
                        </a:lnTo>
                        <a:lnTo>
                          <a:pt x="21907" y="8684"/>
                        </a:lnTo>
                        <a:lnTo>
                          <a:pt x="21782" y="8684"/>
                        </a:lnTo>
                        <a:lnTo>
                          <a:pt x="21614" y="8851"/>
                        </a:lnTo>
                        <a:lnTo>
                          <a:pt x="21468" y="8851"/>
                        </a:lnTo>
                        <a:lnTo>
                          <a:pt x="21384" y="8935"/>
                        </a:lnTo>
                        <a:lnTo>
                          <a:pt x="21510" y="9040"/>
                        </a:lnTo>
                        <a:lnTo>
                          <a:pt x="21510" y="9165"/>
                        </a:lnTo>
                        <a:lnTo>
                          <a:pt x="21489" y="9291"/>
                        </a:lnTo>
                        <a:lnTo>
                          <a:pt x="21572" y="9374"/>
                        </a:lnTo>
                        <a:lnTo>
                          <a:pt x="21677" y="9374"/>
                        </a:lnTo>
                        <a:lnTo>
                          <a:pt x="21698" y="9458"/>
                        </a:lnTo>
                        <a:lnTo>
                          <a:pt x="21635" y="9521"/>
                        </a:lnTo>
                        <a:lnTo>
                          <a:pt x="21844" y="9667"/>
                        </a:lnTo>
                        <a:lnTo>
                          <a:pt x="22012" y="9918"/>
                        </a:lnTo>
                        <a:lnTo>
                          <a:pt x="22012" y="10128"/>
                        </a:lnTo>
                        <a:lnTo>
                          <a:pt x="22054" y="10232"/>
                        </a:lnTo>
                        <a:lnTo>
                          <a:pt x="22116" y="10232"/>
                        </a:lnTo>
                        <a:lnTo>
                          <a:pt x="22137" y="10400"/>
                        </a:lnTo>
                        <a:lnTo>
                          <a:pt x="22305" y="10504"/>
                        </a:lnTo>
                        <a:lnTo>
                          <a:pt x="22430" y="10462"/>
                        </a:lnTo>
                        <a:lnTo>
                          <a:pt x="22828" y="10504"/>
                        </a:lnTo>
                        <a:lnTo>
                          <a:pt x="22953" y="10421"/>
                        </a:lnTo>
                        <a:lnTo>
                          <a:pt x="22953" y="10504"/>
                        </a:lnTo>
                        <a:lnTo>
                          <a:pt x="22995" y="10609"/>
                        </a:lnTo>
                        <a:lnTo>
                          <a:pt x="22995" y="10755"/>
                        </a:lnTo>
                        <a:lnTo>
                          <a:pt x="23184" y="10839"/>
                        </a:lnTo>
                        <a:lnTo>
                          <a:pt x="23288" y="10986"/>
                        </a:lnTo>
                        <a:lnTo>
                          <a:pt x="23581" y="10986"/>
                        </a:lnTo>
                        <a:lnTo>
                          <a:pt x="23790" y="11132"/>
                        </a:lnTo>
                        <a:lnTo>
                          <a:pt x="23874" y="11132"/>
                        </a:lnTo>
                        <a:lnTo>
                          <a:pt x="23979" y="11258"/>
                        </a:lnTo>
                        <a:lnTo>
                          <a:pt x="24000" y="11550"/>
                        </a:lnTo>
                        <a:lnTo>
                          <a:pt x="24041" y="11676"/>
                        </a:lnTo>
                        <a:lnTo>
                          <a:pt x="24000" y="11864"/>
                        </a:lnTo>
                        <a:lnTo>
                          <a:pt x="24125" y="12011"/>
                        </a:lnTo>
                        <a:lnTo>
                          <a:pt x="24230" y="12094"/>
                        </a:lnTo>
                        <a:lnTo>
                          <a:pt x="24418" y="12346"/>
                        </a:lnTo>
                        <a:lnTo>
                          <a:pt x="24502" y="12618"/>
                        </a:lnTo>
                        <a:lnTo>
                          <a:pt x="24648" y="12743"/>
                        </a:lnTo>
                        <a:lnTo>
                          <a:pt x="24711" y="12869"/>
                        </a:lnTo>
                        <a:lnTo>
                          <a:pt x="24585" y="13141"/>
                        </a:lnTo>
                        <a:lnTo>
                          <a:pt x="24502" y="13162"/>
                        </a:lnTo>
                        <a:lnTo>
                          <a:pt x="24418" y="13141"/>
                        </a:lnTo>
                        <a:lnTo>
                          <a:pt x="24418" y="13141"/>
                        </a:lnTo>
                        <a:lnTo>
                          <a:pt x="24523" y="13287"/>
                        </a:lnTo>
                        <a:lnTo>
                          <a:pt x="24732" y="13329"/>
                        </a:lnTo>
                        <a:lnTo>
                          <a:pt x="24837" y="13392"/>
                        </a:lnTo>
                        <a:lnTo>
                          <a:pt x="25046" y="13643"/>
                        </a:lnTo>
                        <a:lnTo>
                          <a:pt x="25255" y="13706"/>
                        </a:lnTo>
                        <a:lnTo>
                          <a:pt x="25276" y="13685"/>
                        </a:lnTo>
                        <a:lnTo>
                          <a:pt x="25360" y="13706"/>
                        </a:lnTo>
                        <a:lnTo>
                          <a:pt x="25548" y="13559"/>
                        </a:lnTo>
                        <a:lnTo>
                          <a:pt x="25736" y="13517"/>
                        </a:lnTo>
                        <a:lnTo>
                          <a:pt x="25945" y="13685"/>
                        </a:lnTo>
                        <a:lnTo>
                          <a:pt x="26092" y="13747"/>
                        </a:lnTo>
                        <a:lnTo>
                          <a:pt x="26197" y="13747"/>
                        </a:lnTo>
                        <a:lnTo>
                          <a:pt x="26280" y="13894"/>
                        </a:lnTo>
                        <a:lnTo>
                          <a:pt x="26301" y="14124"/>
                        </a:lnTo>
                        <a:lnTo>
                          <a:pt x="26238" y="13915"/>
                        </a:lnTo>
                        <a:lnTo>
                          <a:pt x="26176" y="13810"/>
                        </a:lnTo>
                        <a:lnTo>
                          <a:pt x="25987" y="13810"/>
                        </a:lnTo>
                        <a:lnTo>
                          <a:pt x="25757" y="13643"/>
                        </a:lnTo>
                        <a:lnTo>
                          <a:pt x="25611" y="13643"/>
                        </a:lnTo>
                        <a:lnTo>
                          <a:pt x="25443" y="13810"/>
                        </a:lnTo>
                        <a:lnTo>
                          <a:pt x="25443" y="13978"/>
                        </a:lnTo>
                        <a:lnTo>
                          <a:pt x="25464" y="14061"/>
                        </a:lnTo>
                        <a:lnTo>
                          <a:pt x="25234" y="13810"/>
                        </a:lnTo>
                        <a:lnTo>
                          <a:pt x="24983" y="13810"/>
                        </a:lnTo>
                        <a:lnTo>
                          <a:pt x="24857" y="13706"/>
                        </a:lnTo>
                        <a:lnTo>
                          <a:pt x="24857" y="13580"/>
                        </a:lnTo>
                        <a:lnTo>
                          <a:pt x="24753" y="13434"/>
                        </a:lnTo>
                        <a:lnTo>
                          <a:pt x="24565" y="13371"/>
                        </a:lnTo>
                        <a:lnTo>
                          <a:pt x="24397" y="13371"/>
                        </a:lnTo>
                        <a:lnTo>
                          <a:pt x="24188" y="13245"/>
                        </a:lnTo>
                        <a:lnTo>
                          <a:pt x="24230" y="13182"/>
                        </a:lnTo>
                        <a:lnTo>
                          <a:pt x="24230" y="13057"/>
                        </a:lnTo>
                        <a:lnTo>
                          <a:pt x="24313" y="13015"/>
                        </a:lnTo>
                        <a:lnTo>
                          <a:pt x="24272" y="12910"/>
                        </a:lnTo>
                        <a:lnTo>
                          <a:pt x="24230" y="12638"/>
                        </a:lnTo>
                        <a:lnTo>
                          <a:pt x="24167" y="12429"/>
                        </a:lnTo>
                        <a:lnTo>
                          <a:pt x="24083" y="12387"/>
                        </a:lnTo>
                        <a:lnTo>
                          <a:pt x="24021" y="12555"/>
                        </a:lnTo>
                        <a:lnTo>
                          <a:pt x="23958" y="12597"/>
                        </a:lnTo>
                        <a:lnTo>
                          <a:pt x="23979" y="12743"/>
                        </a:lnTo>
                        <a:lnTo>
                          <a:pt x="23895" y="12827"/>
                        </a:lnTo>
                        <a:lnTo>
                          <a:pt x="23916" y="12910"/>
                        </a:lnTo>
                        <a:lnTo>
                          <a:pt x="23895" y="13036"/>
                        </a:lnTo>
                        <a:lnTo>
                          <a:pt x="23811" y="13036"/>
                        </a:lnTo>
                        <a:lnTo>
                          <a:pt x="23769" y="12659"/>
                        </a:lnTo>
                        <a:lnTo>
                          <a:pt x="23853" y="12555"/>
                        </a:lnTo>
                        <a:lnTo>
                          <a:pt x="23811" y="12429"/>
                        </a:lnTo>
                        <a:lnTo>
                          <a:pt x="23644" y="12283"/>
                        </a:lnTo>
                        <a:lnTo>
                          <a:pt x="23644" y="12094"/>
                        </a:lnTo>
                        <a:lnTo>
                          <a:pt x="23560" y="11969"/>
                        </a:lnTo>
                        <a:lnTo>
                          <a:pt x="23560" y="11802"/>
                        </a:lnTo>
                        <a:lnTo>
                          <a:pt x="23707" y="11697"/>
                        </a:lnTo>
                        <a:lnTo>
                          <a:pt x="23707" y="11613"/>
                        </a:lnTo>
                        <a:lnTo>
                          <a:pt x="23686" y="11509"/>
                        </a:lnTo>
                        <a:lnTo>
                          <a:pt x="23707" y="11299"/>
                        </a:lnTo>
                        <a:lnTo>
                          <a:pt x="23581" y="11278"/>
                        </a:lnTo>
                        <a:lnTo>
                          <a:pt x="23539" y="11299"/>
                        </a:lnTo>
                        <a:lnTo>
                          <a:pt x="23456" y="11216"/>
                        </a:lnTo>
                        <a:lnTo>
                          <a:pt x="23225" y="11383"/>
                        </a:lnTo>
                        <a:lnTo>
                          <a:pt x="22912" y="11425"/>
                        </a:lnTo>
                        <a:lnTo>
                          <a:pt x="22744" y="11425"/>
                        </a:lnTo>
                        <a:lnTo>
                          <a:pt x="22514" y="11195"/>
                        </a:lnTo>
                        <a:lnTo>
                          <a:pt x="22388" y="11111"/>
                        </a:lnTo>
                        <a:lnTo>
                          <a:pt x="22347" y="11006"/>
                        </a:lnTo>
                        <a:lnTo>
                          <a:pt x="22012" y="10965"/>
                        </a:lnTo>
                        <a:lnTo>
                          <a:pt x="21886" y="10860"/>
                        </a:lnTo>
                        <a:lnTo>
                          <a:pt x="21761" y="10693"/>
                        </a:lnTo>
                        <a:lnTo>
                          <a:pt x="21363" y="10693"/>
                        </a:lnTo>
                        <a:lnTo>
                          <a:pt x="21259" y="10651"/>
                        </a:lnTo>
                        <a:lnTo>
                          <a:pt x="21133" y="10734"/>
                        </a:lnTo>
                        <a:lnTo>
                          <a:pt x="20987" y="10944"/>
                        </a:lnTo>
                        <a:lnTo>
                          <a:pt x="20966" y="11069"/>
                        </a:lnTo>
                        <a:lnTo>
                          <a:pt x="20924" y="11111"/>
                        </a:lnTo>
                        <a:lnTo>
                          <a:pt x="20861" y="11090"/>
                        </a:lnTo>
                        <a:lnTo>
                          <a:pt x="20840" y="11174"/>
                        </a:lnTo>
                        <a:lnTo>
                          <a:pt x="20924" y="11258"/>
                        </a:lnTo>
                        <a:lnTo>
                          <a:pt x="21091" y="11132"/>
                        </a:lnTo>
                        <a:lnTo>
                          <a:pt x="21300" y="11174"/>
                        </a:lnTo>
                        <a:lnTo>
                          <a:pt x="21405" y="11383"/>
                        </a:lnTo>
                        <a:lnTo>
                          <a:pt x="21280" y="11613"/>
                        </a:lnTo>
                        <a:lnTo>
                          <a:pt x="21133" y="11655"/>
                        </a:lnTo>
                        <a:lnTo>
                          <a:pt x="20861" y="11550"/>
                        </a:lnTo>
                        <a:lnTo>
                          <a:pt x="20715" y="11362"/>
                        </a:lnTo>
                        <a:lnTo>
                          <a:pt x="20610" y="11362"/>
                        </a:lnTo>
                        <a:lnTo>
                          <a:pt x="20443" y="11467"/>
                        </a:lnTo>
                        <a:lnTo>
                          <a:pt x="20401" y="11550"/>
                        </a:lnTo>
                        <a:lnTo>
                          <a:pt x="20317" y="11571"/>
                        </a:lnTo>
                        <a:lnTo>
                          <a:pt x="20505" y="11822"/>
                        </a:lnTo>
                        <a:lnTo>
                          <a:pt x="20568" y="11822"/>
                        </a:lnTo>
                        <a:lnTo>
                          <a:pt x="20631" y="11969"/>
                        </a:lnTo>
                        <a:lnTo>
                          <a:pt x="20840" y="12136"/>
                        </a:lnTo>
                        <a:lnTo>
                          <a:pt x="21028" y="12136"/>
                        </a:lnTo>
                        <a:lnTo>
                          <a:pt x="21112" y="12220"/>
                        </a:lnTo>
                        <a:lnTo>
                          <a:pt x="21405" y="12241"/>
                        </a:lnTo>
                        <a:lnTo>
                          <a:pt x="21489" y="12178"/>
                        </a:lnTo>
                        <a:lnTo>
                          <a:pt x="21531" y="12178"/>
                        </a:lnTo>
                        <a:lnTo>
                          <a:pt x="21572" y="12283"/>
                        </a:lnTo>
                        <a:lnTo>
                          <a:pt x="21782" y="12283"/>
                        </a:lnTo>
                        <a:lnTo>
                          <a:pt x="21824" y="12429"/>
                        </a:lnTo>
                        <a:lnTo>
                          <a:pt x="21907" y="12450"/>
                        </a:lnTo>
                        <a:lnTo>
                          <a:pt x="21928" y="12555"/>
                        </a:lnTo>
                        <a:lnTo>
                          <a:pt x="22158" y="12597"/>
                        </a:lnTo>
                        <a:lnTo>
                          <a:pt x="22263" y="12513"/>
                        </a:lnTo>
                        <a:lnTo>
                          <a:pt x="22200" y="12618"/>
                        </a:lnTo>
                        <a:lnTo>
                          <a:pt x="21949" y="12659"/>
                        </a:lnTo>
                        <a:lnTo>
                          <a:pt x="21803" y="12576"/>
                        </a:lnTo>
                        <a:lnTo>
                          <a:pt x="21698" y="12555"/>
                        </a:lnTo>
                        <a:lnTo>
                          <a:pt x="21531" y="12366"/>
                        </a:lnTo>
                        <a:lnTo>
                          <a:pt x="21426" y="12346"/>
                        </a:lnTo>
                        <a:lnTo>
                          <a:pt x="21321" y="12408"/>
                        </a:lnTo>
                        <a:lnTo>
                          <a:pt x="21196" y="12408"/>
                        </a:lnTo>
                        <a:lnTo>
                          <a:pt x="21091" y="12534"/>
                        </a:lnTo>
                        <a:lnTo>
                          <a:pt x="21049" y="12429"/>
                        </a:lnTo>
                        <a:lnTo>
                          <a:pt x="20945" y="12346"/>
                        </a:lnTo>
                        <a:lnTo>
                          <a:pt x="20840" y="12408"/>
                        </a:lnTo>
                        <a:lnTo>
                          <a:pt x="20631" y="12408"/>
                        </a:lnTo>
                        <a:lnTo>
                          <a:pt x="20464" y="12304"/>
                        </a:lnTo>
                        <a:lnTo>
                          <a:pt x="20338" y="12325"/>
                        </a:lnTo>
                        <a:lnTo>
                          <a:pt x="20296" y="12220"/>
                        </a:lnTo>
                        <a:lnTo>
                          <a:pt x="20401" y="12136"/>
                        </a:lnTo>
                        <a:lnTo>
                          <a:pt x="20401" y="12053"/>
                        </a:lnTo>
                        <a:lnTo>
                          <a:pt x="20296" y="11990"/>
                        </a:lnTo>
                        <a:lnTo>
                          <a:pt x="20296" y="11885"/>
                        </a:lnTo>
                        <a:lnTo>
                          <a:pt x="20108" y="11718"/>
                        </a:lnTo>
                        <a:lnTo>
                          <a:pt x="20024" y="11592"/>
                        </a:lnTo>
                        <a:lnTo>
                          <a:pt x="20087" y="11425"/>
                        </a:lnTo>
                        <a:lnTo>
                          <a:pt x="19982" y="11278"/>
                        </a:lnTo>
                        <a:lnTo>
                          <a:pt x="19982" y="11006"/>
                        </a:lnTo>
                        <a:lnTo>
                          <a:pt x="19836" y="10881"/>
                        </a:lnTo>
                        <a:lnTo>
                          <a:pt x="19836" y="10693"/>
                        </a:lnTo>
                        <a:lnTo>
                          <a:pt x="19794" y="10651"/>
                        </a:lnTo>
                        <a:lnTo>
                          <a:pt x="19710" y="10630"/>
                        </a:lnTo>
                        <a:lnTo>
                          <a:pt x="19689" y="10462"/>
                        </a:lnTo>
                        <a:lnTo>
                          <a:pt x="19522" y="10337"/>
                        </a:lnTo>
                        <a:lnTo>
                          <a:pt x="19459" y="10379"/>
                        </a:lnTo>
                        <a:lnTo>
                          <a:pt x="19689" y="10860"/>
                        </a:lnTo>
                        <a:lnTo>
                          <a:pt x="19752" y="11174"/>
                        </a:lnTo>
                        <a:lnTo>
                          <a:pt x="19710" y="11425"/>
                        </a:lnTo>
                        <a:lnTo>
                          <a:pt x="19522" y="11676"/>
                        </a:lnTo>
                        <a:lnTo>
                          <a:pt x="19396" y="11802"/>
                        </a:lnTo>
                        <a:lnTo>
                          <a:pt x="19396" y="11885"/>
                        </a:lnTo>
                        <a:lnTo>
                          <a:pt x="19480" y="11948"/>
                        </a:lnTo>
                        <a:lnTo>
                          <a:pt x="19501" y="12136"/>
                        </a:lnTo>
                        <a:lnTo>
                          <a:pt x="19417" y="12346"/>
                        </a:lnTo>
                        <a:lnTo>
                          <a:pt x="19417" y="12471"/>
                        </a:lnTo>
                        <a:lnTo>
                          <a:pt x="19627" y="12618"/>
                        </a:lnTo>
                        <a:lnTo>
                          <a:pt x="19899" y="12848"/>
                        </a:lnTo>
                        <a:lnTo>
                          <a:pt x="19940" y="12994"/>
                        </a:lnTo>
                        <a:lnTo>
                          <a:pt x="20108" y="12994"/>
                        </a:lnTo>
                        <a:lnTo>
                          <a:pt x="20233" y="13141"/>
                        </a:lnTo>
                        <a:lnTo>
                          <a:pt x="20338" y="13371"/>
                        </a:lnTo>
                        <a:lnTo>
                          <a:pt x="20317" y="13727"/>
                        </a:lnTo>
                        <a:lnTo>
                          <a:pt x="20275" y="13894"/>
                        </a:lnTo>
                        <a:lnTo>
                          <a:pt x="20422" y="14103"/>
                        </a:lnTo>
                        <a:lnTo>
                          <a:pt x="20380" y="14354"/>
                        </a:lnTo>
                        <a:lnTo>
                          <a:pt x="20464" y="14501"/>
                        </a:lnTo>
                        <a:lnTo>
                          <a:pt x="20673" y="14731"/>
                        </a:lnTo>
                        <a:lnTo>
                          <a:pt x="20715" y="14856"/>
                        </a:lnTo>
                        <a:lnTo>
                          <a:pt x="20673" y="15024"/>
                        </a:lnTo>
                        <a:lnTo>
                          <a:pt x="20736" y="15087"/>
                        </a:lnTo>
                        <a:lnTo>
                          <a:pt x="20882" y="15149"/>
                        </a:lnTo>
                        <a:lnTo>
                          <a:pt x="21070" y="15045"/>
                        </a:lnTo>
                        <a:lnTo>
                          <a:pt x="21280" y="15087"/>
                        </a:lnTo>
                        <a:lnTo>
                          <a:pt x="21363" y="15045"/>
                        </a:lnTo>
                        <a:lnTo>
                          <a:pt x="21384" y="14877"/>
                        </a:lnTo>
                        <a:lnTo>
                          <a:pt x="21510" y="14752"/>
                        </a:lnTo>
                        <a:lnTo>
                          <a:pt x="21677" y="14815"/>
                        </a:lnTo>
                        <a:lnTo>
                          <a:pt x="21782" y="14773"/>
                        </a:lnTo>
                        <a:lnTo>
                          <a:pt x="21991" y="14919"/>
                        </a:lnTo>
                        <a:lnTo>
                          <a:pt x="22116" y="14856"/>
                        </a:lnTo>
                        <a:lnTo>
                          <a:pt x="22200" y="14982"/>
                        </a:lnTo>
                        <a:lnTo>
                          <a:pt x="22451" y="15087"/>
                        </a:lnTo>
                        <a:lnTo>
                          <a:pt x="22640" y="15087"/>
                        </a:lnTo>
                        <a:lnTo>
                          <a:pt x="22765" y="15275"/>
                        </a:lnTo>
                        <a:lnTo>
                          <a:pt x="22765" y="15379"/>
                        </a:lnTo>
                        <a:lnTo>
                          <a:pt x="22953" y="15484"/>
                        </a:lnTo>
                        <a:lnTo>
                          <a:pt x="23016" y="15589"/>
                        </a:lnTo>
                        <a:lnTo>
                          <a:pt x="23037" y="15610"/>
                        </a:lnTo>
                        <a:lnTo>
                          <a:pt x="23058" y="15693"/>
                        </a:lnTo>
                        <a:lnTo>
                          <a:pt x="23142" y="15777"/>
                        </a:lnTo>
                        <a:lnTo>
                          <a:pt x="23058" y="15861"/>
                        </a:lnTo>
                        <a:lnTo>
                          <a:pt x="22953" y="15882"/>
                        </a:lnTo>
                        <a:lnTo>
                          <a:pt x="22953" y="16070"/>
                        </a:lnTo>
                        <a:lnTo>
                          <a:pt x="23037" y="16216"/>
                        </a:lnTo>
                        <a:lnTo>
                          <a:pt x="23121" y="16279"/>
                        </a:lnTo>
                        <a:lnTo>
                          <a:pt x="23079" y="16384"/>
                        </a:lnTo>
                        <a:lnTo>
                          <a:pt x="23163" y="16488"/>
                        </a:lnTo>
                        <a:lnTo>
                          <a:pt x="23288" y="16488"/>
                        </a:lnTo>
                        <a:lnTo>
                          <a:pt x="23372" y="16593"/>
                        </a:lnTo>
                        <a:lnTo>
                          <a:pt x="23518" y="16593"/>
                        </a:lnTo>
                        <a:lnTo>
                          <a:pt x="23602" y="16426"/>
                        </a:lnTo>
                        <a:lnTo>
                          <a:pt x="23665" y="16509"/>
                        </a:lnTo>
                        <a:lnTo>
                          <a:pt x="23769" y="16488"/>
                        </a:lnTo>
                        <a:lnTo>
                          <a:pt x="23832" y="16509"/>
                        </a:lnTo>
                        <a:lnTo>
                          <a:pt x="23790" y="16530"/>
                        </a:lnTo>
                        <a:lnTo>
                          <a:pt x="23728" y="16593"/>
                        </a:lnTo>
                        <a:lnTo>
                          <a:pt x="23560" y="16614"/>
                        </a:lnTo>
                        <a:lnTo>
                          <a:pt x="23456" y="16635"/>
                        </a:lnTo>
                        <a:lnTo>
                          <a:pt x="23288" y="16656"/>
                        </a:lnTo>
                        <a:lnTo>
                          <a:pt x="23142" y="16551"/>
                        </a:lnTo>
                        <a:lnTo>
                          <a:pt x="22995" y="16551"/>
                        </a:lnTo>
                        <a:lnTo>
                          <a:pt x="22932" y="16426"/>
                        </a:lnTo>
                        <a:lnTo>
                          <a:pt x="22974" y="16384"/>
                        </a:lnTo>
                        <a:lnTo>
                          <a:pt x="22953" y="16237"/>
                        </a:lnTo>
                        <a:lnTo>
                          <a:pt x="22849" y="16112"/>
                        </a:lnTo>
                        <a:lnTo>
                          <a:pt x="22828" y="15986"/>
                        </a:lnTo>
                        <a:lnTo>
                          <a:pt x="22723" y="15923"/>
                        </a:lnTo>
                        <a:lnTo>
                          <a:pt x="22744" y="15798"/>
                        </a:lnTo>
                        <a:lnTo>
                          <a:pt x="22619" y="15610"/>
                        </a:lnTo>
                        <a:lnTo>
                          <a:pt x="22556" y="15610"/>
                        </a:lnTo>
                        <a:lnTo>
                          <a:pt x="22430" y="15526"/>
                        </a:lnTo>
                        <a:lnTo>
                          <a:pt x="22242" y="15421"/>
                        </a:lnTo>
                        <a:lnTo>
                          <a:pt x="22242" y="15254"/>
                        </a:lnTo>
                        <a:lnTo>
                          <a:pt x="22054" y="15066"/>
                        </a:lnTo>
                        <a:lnTo>
                          <a:pt x="21907" y="15066"/>
                        </a:lnTo>
                        <a:lnTo>
                          <a:pt x="21677" y="15317"/>
                        </a:lnTo>
                        <a:lnTo>
                          <a:pt x="21510" y="15338"/>
                        </a:lnTo>
                        <a:lnTo>
                          <a:pt x="21405" y="15463"/>
                        </a:lnTo>
                        <a:lnTo>
                          <a:pt x="21217" y="15589"/>
                        </a:lnTo>
                        <a:lnTo>
                          <a:pt x="21259" y="15944"/>
                        </a:lnTo>
                        <a:lnTo>
                          <a:pt x="21321" y="16049"/>
                        </a:lnTo>
                        <a:lnTo>
                          <a:pt x="21572" y="16175"/>
                        </a:lnTo>
                        <a:lnTo>
                          <a:pt x="21761" y="16593"/>
                        </a:lnTo>
                        <a:lnTo>
                          <a:pt x="21719" y="16698"/>
                        </a:lnTo>
                        <a:lnTo>
                          <a:pt x="21531" y="17012"/>
                        </a:lnTo>
                        <a:lnTo>
                          <a:pt x="21510" y="17179"/>
                        </a:lnTo>
                        <a:lnTo>
                          <a:pt x="21614" y="17367"/>
                        </a:lnTo>
                        <a:lnTo>
                          <a:pt x="21510" y="17639"/>
                        </a:lnTo>
                        <a:lnTo>
                          <a:pt x="21510" y="17744"/>
                        </a:lnTo>
                        <a:lnTo>
                          <a:pt x="21363" y="17890"/>
                        </a:lnTo>
                        <a:lnTo>
                          <a:pt x="21363" y="17974"/>
                        </a:lnTo>
                        <a:lnTo>
                          <a:pt x="21259" y="18016"/>
                        </a:lnTo>
                        <a:lnTo>
                          <a:pt x="21175" y="18120"/>
                        </a:lnTo>
                        <a:lnTo>
                          <a:pt x="21175" y="18267"/>
                        </a:lnTo>
                        <a:lnTo>
                          <a:pt x="21259" y="18330"/>
                        </a:lnTo>
                        <a:lnTo>
                          <a:pt x="21259" y="18434"/>
                        </a:lnTo>
                        <a:lnTo>
                          <a:pt x="21070" y="18539"/>
                        </a:lnTo>
                        <a:lnTo>
                          <a:pt x="20840" y="18497"/>
                        </a:lnTo>
                        <a:lnTo>
                          <a:pt x="20798" y="18434"/>
                        </a:lnTo>
                        <a:lnTo>
                          <a:pt x="20589" y="18434"/>
                        </a:lnTo>
                        <a:lnTo>
                          <a:pt x="20380" y="18476"/>
                        </a:lnTo>
                        <a:lnTo>
                          <a:pt x="20212" y="18413"/>
                        </a:lnTo>
                        <a:lnTo>
                          <a:pt x="19794" y="18330"/>
                        </a:lnTo>
                        <a:lnTo>
                          <a:pt x="19627" y="18183"/>
                        </a:lnTo>
                        <a:lnTo>
                          <a:pt x="19585" y="18079"/>
                        </a:lnTo>
                        <a:lnTo>
                          <a:pt x="19396" y="18100"/>
                        </a:lnTo>
                        <a:lnTo>
                          <a:pt x="19334" y="18204"/>
                        </a:lnTo>
                        <a:lnTo>
                          <a:pt x="19313" y="18162"/>
                        </a:lnTo>
                        <a:lnTo>
                          <a:pt x="19229" y="18120"/>
                        </a:lnTo>
                        <a:lnTo>
                          <a:pt x="19313" y="17974"/>
                        </a:lnTo>
                        <a:lnTo>
                          <a:pt x="19480" y="17953"/>
                        </a:lnTo>
                        <a:lnTo>
                          <a:pt x="19794" y="17890"/>
                        </a:lnTo>
                        <a:lnTo>
                          <a:pt x="19836" y="17807"/>
                        </a:lnTo>
                        <a:lnTo>
                          <a:pt x="20108" y="17974"/>
                        </a:lnTo>
                        <a:lnTo>
                          <a:pt x="20171" y="17974"/>
                        </a:lnTo>
                        <a:lnTo>
                          <a:pt x="20212" y="17890"/>
                        </a:lnTo>
                        <a:lnTo>
                          <a:pt x="20338" y="17890"/>
                        </a:lnTo>
                        <a:lnTo>
                          <a:pt x="20338" y="17974"/>
                        </a:lnTo>
                        <a:lnTo>
                          <a:pt x="20150" y="18079"/>
                        </a:lnTo>
                        <a:lnTo>
                          <a:pt x="20254" y="18183"/>
                        </a:lnTo>
                        <a:lnTo>
                          <a:pt x="20464" y="18162"/>
                        </a:lnTo>
                        <a:lnTo>
                          <a:pt x="20547" y="18058"/>
                        </a:lnTo>
                        <a:lnTo>
                          <a:pt x="20673" y="17995"/>
                        </a:lnTo>
                        <a:lnTo>
                          <a:pt x="20673" y="17911"/>
                        </a:lnTo>
                        <a:lnTo>
                          <a:pt x="20568" y="17786"/>
                        </a:lnTo>
                        <a:lnTo>
                          <a:pt x="20568" y="17702"/>
                        </a:lnTo>
                        <a:lnTo>
                          <a:pt x="20694" y="17786"/>
                        </a:lnTo>
                        <a:lnTo>
                          <a:pt x="20756" y="17702"/>
                        </a:lnTo>
                        <a:lnTo>
                          <a:pt x="20756" y="17472"/>
                        </a:lnTo>
                        <a:lnTo>
                          <a:pt x="20882" y="17388"/>
                        </a:lnTo>
                        <a:lnTo>
                          <a:pt x="20861" y="17325"/>
                        </a:lnTo>
                        <a:lnTo>
                          <a:pt x="20777" y="17346"/>
                        </a:lnTo>
                        <a:lnTo>
                          <a:pt x="20756" y="17284"/>
                        </a:lnTo>
                        <a:lnTo>
                          <a:pt x="20882" y="17242"/>
                        </a:lnTo>
                        <a:lnTo>
                          <a:pt x="20882" y="17012"/>
                        </a:lnTo>
                        <a:lnTo>
                          <a:pt x="20840" y="16928"/>
                        </a:lnTo>
                        <a:lnTo>
                          <a:pt x="20903" y="16823"/>
                        </a:lnTo>
                        <a:lnTo>
                          <a:pt x="20903" y="16760"/>
                        </a:lnTo>
                        <a:lnTo>
                          <a:pt x="21008" y="16698"/>
                        </a:lnTo>
                        <a:lnTo>
                          <a:pt x="20987" y="16509"/>
                        </a:lnTo>
                        <a:lnTo>
                          <a:pt x="20861" y="16384"/>
                        </a:lnTo>
                        <a:lnTo>
                          <a:pt x="20777" y="16175"/>
                        </a:lnTo>
                        <a:lnTo>
                          <a:pt x="20798" y="16007"/>
                        </a:lnTo>
                        <a:lnTo>
                          <a:pt x="20798" y="15882"/>
                        </a:lnTo>
                        <a:lnTo>
                          <a:pt x="20861" y="15903"/>
                        </a:lnTo>
                        <a:lnTo>
                          <a:pt x="20861" y="15819"/>
                        </a:lnTo>
                        <a:lnTo>
                          <a:pt x="20673" y="15651"/>
                        </a:lnTo>
                        <a:lnTo>
                          <a:pt x="20589" y="15610"/>
                        </a:lnTo>
                        <a:lnTo>
                          <a:pt x="20526" y="15505"/>
                        </a:lnTo>
                        <a:lnTo>
                          <a:pt x="20338" y="15463"/>
                        </a:lnTo>
                        <a:lnTo>
                          <a:pt x="20108" y="15170"/>
                        </a:lnTo>
                        <a:lnTo>
                          <a:pt x="20045" y="14940"/>
                        </a:lnTo>
                        <a:lnTo>
                          <a:pt x="20003" y="14877"/>
                        </a:lnTo>
                        <a:lnTo>
                          <a:pt x="20045" y="14794"/>
                        </a:lnTo>
                        <a:lnTo>
                          <a:pt x="19919" y="14710"/>
                        </a:lnTo>
                        <a:lnTo>
                          <a:pt x="19836" y="14563"/>
                        </a:lnTo>
                        <a:lnTo>
                          <a:pt x="19899" y="14417"/>
                        </a:lnTo>
                        <a:lnTo>
                          <a:pt x="19710" y="14145"/>
                        </a:lnTo>
                        <a:lnTo>
                          <a:pt x="19710" y="13978"/>
                        </a:lnTo>
                        <a:lnTo>
                          <a:pt x="19585" y="13831"/>
                        </a:lnTo>
                        <a:lnTo>
                          <a:pt x="19606" y="13768"/>
                        </a:lnTo>
                        <a:lnTo>
                          <a:pt x="19606" y="13685"/>
                        </a:lnTo>
                        <a:lnTo>
                          <a:pt x="19501" y="13580"/>
                        </a:lnTo>
                        <a:lnTo>
                          <a:pt x="19438" y="13224"/>
                        </a:lnTo>
                        <a:lnTo>
                          <a:pt x="19375" y="13078"/>
                        </a:lnTo>
                        <a:lnTo>
                          <a:pt x="19229" y="12973"/>
                        </a:lnTo>
                        <a:lnTo>
                          <a:pt x="19292" y="12910"/>
                        </a:lnTo>
                        <a:lnTo>
                          <a:pt x="19250" y="12848"/>
                        </a:lnTo>
                        <a:lnTo>
                          <a:pt x="19166" y="12869"/>
                        </a:lnTo>
                        <a:lnTo>
                          <a:pt x="19166" y="12848"/>
                        </a:lnTo>
                        <a:lnTo>
                          <a:pt x="19041" y="12806"/>
                        </a:lnTo>
                        <a:lnTo>
                          <a:pt x="18957" y="12638"/>
                        </a:lnTo>
                        <a:lnTo>
                          <a:pt x="18831" y="12534"/>
                        </a:lnTo>
                        <a:lnTo>
                          <a:pt x="18769" y="12408"/>
                        </a:lnTo>
                        <a:lnTo>
                          <a:pt x="18852" y="12387"/>
                        </a:lnTo>
                        <a:lnTo>
                          <a:pt x="18873" y="12283"/>
                        </a:lnTo>
                        <a:lnTo>
                          <a:pt x="18831" y="12178"/>
                        </a:lnTo>
                        <a:lnTo>
                          <a:pt x="18852" y="12094"/>
                        </a:lnTo>
                        <a:lnTo>
                          <a:pt x="18790" y="11990"/>
                        </a:lnTo>
                        <a:lnTo>
                          <a:pt x="18852" y="11676"/>
                        </a:lnTo>
                        <a:lnTo>
                          <a:pt x="18769" y="11488"/>
                        </a:lnTo>
                        <a:lnTo>
                          <a:pt x="18769" y="11278"/>
                        </a:lnTo>
                        <a:lnTo>
                          <a:pt x="18727" y="11195"/>
                        </a:lnTo>
                        <a:lnTo>
                          <a:pt x="18727" y="11069"/>
                        </a:lnTo>
                        <a:lnTo>
                          <a:pt x="18643" y="10944"/>
                        </a:lnTo>
                        <a:lnTo>
                          <a:pt x="18748" y="10881"/>
                        </a:lnTo>
                        <a:lnTo>
                          <a:pt x="18685" y="10776"/>
                        </a:lnTo>
                        <a:lnTo>
                          <a:pt x="18559" y="10755"/>
                        </a:lnTo>
                        <a:lnTo>
                          <a:pt x="18413" y="10755"/>
                        </a:lnTo>
                        <a:lnTo>
                          <a:pt x="18057" y="10630"/>
                        </a:lnTo>
                        <a:lnTo>
                          <a:pt x="17932" y="10630"/>
                        </a:lnTo>
                        <a:lnTo>
                          <a:pt x="17890" y="10672"/>
                        </a:lnTo>
                        <a:lnTo>
                          <a:pt x="17785" y="10630"/>
                        </a:lnTo>
                        <a:lnTo>
                          <a:pt x="17681" y="10630"/>
                        </a:lnTo>
                        <a:lnTo>
                          <a:pt x="17534" y="10714"/>
                        </a:lnTo>
                        <a:lnTo>
                          <a:pt x="17388" y="10714"/>
                        </a:lnTo>
                        <a:lnTo>
                          <a:pt x="17262" y="10755"/>
                        </a:lnTo>
                        <a:lnTo>
                          <a:pt x="17220" y="10714"/>
                        </a:lnTo>
                        <a:lnTo>
                          <a:pt x="17262" y="10651"/>
                        </a:lnTo>
                        <a:lnTo>
                          <a:pt x="17158" y="10609"/>
                        </a:lnTo>
                        <a:lnTo>
                          <a:pt x="17053" y="10630"/>
                        </a:lnTo>
                        <a:lnTo>
                          <a:pt x="17074" y="10860"/>
                        </a:lnTo>
                        <a:lnTo>
                          <a:pt x="17053" y="11069"/>
                        </a:lnTo>
                        <a:lnTo>
                          <a:pt x="17158" y="11195"/>
                        </a:lnTo>
                        <a:lnTo>
                          <a:pt x="17116" y="11258"/>
                        </a:lnTo>
                        <a:lnTo>
                          <a:pt x="17074" y="11467"/>
                        </a:lnTo>
                        <a:lnTo>
                          <a:pt x="17158" y="11550"/>
                        </a:lnTo>
                        <a:lnTo>
                          <a:pt x="17158" y="11676"/>
                        </a:lnTo>
                        <a:lnTo>
                          <a:pt x="17199" y="11760"/>
                        </a:lnTo>
                        <a:lnTo>
                          <a:pt x="17158" y="11822"/>
                        </a:lnTo>
                        <a:lnTo>
                          <a:pt x="17158" y="12011"/>
                        </a:lnTo>
                        <a:lnTo>
                          <a:pt x="17220" y="12136"/>
                        </a:lnTo>
                        <a:lnTo>
                          <a:pt x="17158" y="12304"/>
                        </a:lnTo>
                        <a:lnTo>
                          <a:pt x="17158" y="12408"/>
                        </a:lnTo>
                        <a:lnTo>
                          <a:pt x="17199" y="12534"/>
                        </a:lnTo>
                        <a:lnTo>
                          <a:pt x="17178" y="12618"/>
                        </a:lnTo>
                        <a:lnTo>
                          <a:pt x="17053" y="12701"/>
                        </a:lnTo>
                        <a:lnTo>
                          <a:pt x="16844" y="13015"/>
                        </a:lnTo>
                        <a:lnTo>
                          <a:pt x="16760" y="13057"/>
                        </a:lnTo>
                        <a:lnTo>
                          <a:pt x="16781" y="13162"/>
                        </a:lnTo>
                        <a:lnTo>
                          <a:pt x="16865" y="13266"/>
                        </a:lnTo>
                        <a:lnTo>
                          <a:pt x="16802" y="13371"/>
                        </a:lnTo>
                        <a:lnTo>
                          <a:pt x="16781" y="13559"/>
                        </a:lnTo>
                        <a:lnTo>
                          <a:pt x="16906" y="13685"/>
                        </a:lnTo>
                        <a:lnTo>
                          <a:pt x="16990" y="13643"/>
                        </a:lnTo>
                        <a:lnTo>
                          <a:pt x="17074" y="13706"/>
                        </a:lnTo>
                        <a:lnTo>
                          <a:pt x="17158" y="13915"/>
                        </a:lnTo>
                        <a:lnTo>
                          <a:pt x="17283" y="13915"/>
                        </a:lnTo>
                        <a:lnTo>
                          <a:pt x="17388" y="14019"/>
                        </a:lnTo>
                        <a:lnTo>
                          <a:pt x="17304" y="13999"/>
                        </a:lnTo>
                        <a:lnTo>
                          <a:pt x="17220" y="14103"/>
                        </a:lnTo>
                        <a:lnTo>
                          <a:pt x="17220" y="14271"/>
                        </a:lnTo>
                        <a:lnTo>
                          <a:pt x="17409" y="14396"/>
                        </a:lnTo>
                        <a:lnTo>
                          <a:pt x="17409" y="14522"/>
                        </a:lnTo>
                        <a:lnTo>
                          <a:pt x="17325" y="14605"/>
                        </a:lnTo>
                        <a:lnTo>
                          <a:pt x="17262" y="14543"/>
                        </a:lnTo>
                        <a:lnTo>
                          <a:pt x="17262" y="14626"/>
                        </a:lnTo>
                        <a:lnTo>
                          <a:pt x="17367" y="14898"/>
                        </a:lnTo>
                        <a:lnTo>
                          <a:pt x="17430" y="14961"/>
                        </a:lnTo>
                        <a:lnTo>
                          <a:pt x="17492" y="15149"/>
                        </a:lnTo>
                        <a:lnTo>
                          <a:pt x="17534" y="15066"/>
                        </a:lnTo>
                        <a:lnTo>
                          <a:pt x="17639" y="15149"/>
                        </a:lnTo>
                        <a:lnTo>
                          <a:pt x="17764" y="15149"/>
                        </a:lnTo>
                        <a:lnTo>
                          <a:pt x="17911" y="15233"/>
                        </a:lnTo>
                        <a:lnTo>
                          <a:pt x="18015" y="15066"/>
                        </a:lnTo>
                        <a:lnTo>
                          <a:pt x="18057" y="15128"/>
                        </a:lnTo>
                        <a:lnTo>
                          <a:pt x="18057" y="15338"/>
                        </a:lnTo>
                        <a:lnTo>
                          <a:pt x="18141" y="15442"/>
                        </a:lnTo>
                        <a:lnTo>
                          <a:pt x="18183" y="15463"/>
                        </a:lnTo>
                        <a:lnTo>
                          <a:pt x="18434" y="15756"/>
                        </a:lnTo>
                        <a:lnTo>
                          <a:pt x="18559" y="15777"/>
                        </a:lnTo>
                        <a:lnTo>
                          <a:pt x="18643" y="15735"/>
                        </a:lnTo>
                        <a:lnTo>
                          <a:pt x="18748" y="15735"/>
                        </a:lnTo>
                        <a:lnTo>
                          <a:pt x="18769" y="15777"/>
                        </a:lnTo>
                        <a:lnTo>
                          <a:pt x="18873" y="15777"/>
                        </a:lnTo>
                        <a:lnTo>
                          <a:pt x="18769" y="15861"/>
                        </a:lnTo>
                        <a:lnTo>
                          <a:pt x="18769" y="16175"/>
                        </a:lnTo>
                        <a:lnTo>
                          <a:pt x="18748" y="16258"/>
                        </a:lnTo>
                        <a:lnTo>
                          <a:pt x="18811" y="16384"/>
                        </a:lnTo>
                        <a:lnTo>
                          <a:pt x="18790" y="16426"/>
                        </a:lnTo>
                        <a:lnTo>
                          <a:pt x="18706" y="16426"/>
                        </a:lnTo>
                        <a:lnTo>
                          <a:pt x="18748" y="16593"/>
                        </a:lnTo>
                        <a:lnTo>
                          <a:pt x="18748" y="16677"/>
                        </a:lnTo>
                        <a:lnTo>
                          <a:pt x="18601" y="16635"/>
                        </a:lnTo>
                        <a:lnTo>
                          <a:pt x="18476" y="16384"/>
                        </a:lnTo>
                        <a:lnTo>
                          <a:pt x="18329" y="16258"/>
                        </a:lnTo>
                        <a:lnTo>
                          <a:pt x="18141" y="16216"/>
                        </a:lnTo>
                        <a:lnTo>
                          <a:pt x="18057" y="16070"/>
                        </a:lnTo>
                        <a:lnTo>
                          <a:pt x="17932" y="15965"/>
                        </a:lnTo>
                        <a:lnTo>
                          <a:pt x="17618" y="15944"/>
                        </a:lnTo>
                        <a:lnTo>
                          <a:pt x="17304" y="15756"/>
                        </a:lnTo>
                        <a:lnTo>
                          <a:pt x="17116" y="15735"/>
                        </a:lnTo>
                        <a:lnTo>
                          <a:pt x="17095" y="15631"/>
                        </a:lnTo>
                        <a:lnTo>
                          <a:pt x="17011" y="15631"/>
                        </a:lnTo>
                        <a:lnTo>
                          <a:pt x="16906" y="15547"/>
                        </a:lnTo>
                        <a:lnTo>
                          <a:pt x="16760" y="15589"/>
                        </a:lnTo>
                        <a:lnTo>
                          <a:pt x="16655" y="15693"/>
                        </a:lnTo>
                        <a:lnTo>
                          <a:pt x="16593" y="15568"/>
                        </a:lnTo>
                        <a:lnTo>
                          <a:pt x="16614" y="15526"/>
                        </a:lnTo>
                        <a:lnTo>
                          <a:pt x="16593" y="15442"/>
                        </a:lnTo>
                        <a:lnTo>
                          <a:pt x="16237" y="15317"/>
                        </a:lnTo>
                        <a:lnTo>
                          <a:pt x="16070" y="15212"/>
                        </a:lnTo>
                        <a:lnTo>
                          <a:pt x="15526" y="15170"/>
                        </a:lnTo>
                        <a:lnTo>
                          <a:pt x="15086" y="15233"/>
                        </a:lnTo>
                        <a:lnTo>
                          <a:pt x="14982" y="15191"/>
                        </a:lnTo>
                        <a:lnTo>
                          <a:pt x="14877" y="15233"/>
                        </a:lnTo>
                        <a:lnTo>
                          <a:pt x="14772" y="15170"/>
                        </a:lnTo>
                        <a:lnTo>
                          <a:pt x="14710" y="15212"/>
                        </a:lnTo>
                        <a:lnTo>
                          <a:pt x="14605" y="15170"/>
                        </a:lnTo>
                        <a:lnTo>
                          <a:pt x="14521" y="15233"/>
                        </a:lnTo>
                        <a:lnTo>
                          <a:pt x="14584" y="15359"/>
                        </a:lnTo>
                        <a:lnTo>
                          <a:pt x="14584" y="15463"/>
                        </a:lnTo>
                        <a:lnTo>
                          <a:pt x="14458" y="15505"/>
                        </a:lnTo>
                        <a:lnTo>
                          <a:pt x="14458" y="15568"/>
                        </a:lnTo>
                        <a:lnTo>
                          <a:pt x="14521" y="15693"/>
                        </a:lnTo>
                        <a:lnTo>
                          <a:pt x="14605" y="15756"/>
                        </a:lnTo>
                        <a:lnTo>
                          <a:pt x="14668" y="15965"/>
                        </a:lnTo>
                        <a:lnTo>
                          <a:pt x="14710" y="16070"/>
                        </a:lnTo>
                        <a:lnTo>
                          <a:pt x="14751" y="15965"/>
                        </a:lnTo>
                        <a:lnTo>
                          <a:pt x="14814" y="15965"/>
                        </a:lnTo>
                        <a:lnTo>
                          <a:pt x="14919" y="16133"/>
                        </a:lnTo>
                        <a:lnTo>
                          <a:pt x="14919" y="16237"/>
                        </a:lnTo>
                        <a:lnTo>
                          <a:pt x="15044" y="16279"/>
                        </a:lnTo>
                        <a:lnTo>
                          <a:pt x="15212" y="16447"/>
                        </a:lnTo>
                        <a:lnTo>
                          <a:pt x="15044" y="16426"/>
                        </a:lnTo>
                        <a:lnTo>
                          <a:pt x="15002" y="16384"/>
                        </a:lnTo>
                        <a:lnTo>
                          <a:pt x="14919" y="16384"/>
                        </a:lnTo>
                        <a:lnTo>
                          <a:pt x="14877" y="16551"/>
                        </a:lnTo>
                        <a:lnTo>
                          <a:pt x="14772" y="16635"/>
                        </a:lnTo>
                        <a:lnTo>
                          <a:pt x="14605" y="16551"/>
                        </a:lnTo>
                        <a:lnTo>
                          <a:pt x="14521" y="16614"/>
                        </a:lnTo>
                        <a:lnTo>
                          <a:pt x="14521" y="16656"/>
                        </a:lnTo>
                        <a:lnTo>
                          <a:pt x="14668" y="16823"/>
                        </a:lnTo>
                        <a:lnTo>
                          <a:pt x="14710" y="16865"/>
                        </a:lnTo>
                        <a:lnTo>
                          <a:pt x="14710" y="16949"/>
                        </a:lnTo>
                        <a:lnTo>
                          <a:pt x="14668" y="17032"/>
                        </a:lnTo>
                        <a:lnTo>
                          <a:pt x="14375" y="17032"/>
                        </a:lnTo>
                        <a:lnTo>
                          <a:pt x="14291" y="16949"/>
                        </a:lnTo>
                        <a:lnTo>
                          <a:pt x="14312" y="16865"/>
                        </a:lnTo>
                        <a:lnTo>
                          <a:pt x="14270" y="16760"/>
                        </a:lnTo>
                        <a:lnTo>
                          <a:pt x="14375" y="16698"/>
                        </a:lnTo>
                        <a:lnTo>
                          <a:pt x="14375" y="16635"/>
                        </a:lnTo>
                        <a:lnTo>
                          <a:pt x="14270" y="16530"/>
                        </a:lnTo>
                        <a:lnTo>
                          <a:pt x="14186" y="16509"/>
                        </a:lnTo>
                        <a:lnTo>
                          <a:pt x="14270" y="16405"/>
                        </a:lnTo>
                        <a:lnTo>
                          <a:pt x="14249" y="16384"/>
                        </a:lnTo>
                        <a:lnTo>
                          <a:pt x="14165" y="16426"/>
                        </a:lnTo>
                        <a:lnTo>
                          <a:pt x="14103" y="16426"/>
                        </a:lnTo>
                        <a:lnTo>
                          <a:pt x="13956" y="16593"/>
                        </a:lnTo>
                        <a:lnTo>
                          <a:pt x="13873" y="16614"/>
                        </a:lnTo>
                        <a:lnTo>
                          <a:pt x="13768" y="16719"/>
                        </a:lnTo>
                        <a:lnTo>
                          <a:pt x="13768" y="16760"/>
                        </a:lnTo>
                        <a:lnTo>
                          <a:pt x="13642" y="16760"/>
                        </a:lnTo>
                        <a:lnTo>
                          <a:pt x="13580" y="16844"/>
                        </a:lnTo>
                        <a:lnTo>
                          <a:pt x="13580" y="16928"/>
                        </a:lnTo>
                        <a:lnTo>
                          <a:pt x="13517" y="16970"/>
                        </a:lnTo>
                        <a:lnTo>
                          <a:pt x="13245" y="16970"/>
                        </a:lnTo>
                        <a:lnTo>
                          <a:pt x="13161" y="16949"/>
                        </a:lnTo>
                        <a:lnTo>
                          <a:pt x="13119" y="16970"/>
                        </a:lnTo>
                        <a:lnTo>
                          <a:pt x="13036" y="16970"/>
                        </a:lnTo>
                        <a:lnTo>
                          <a:pt x="12952" y="16928"/>
                        </a:lnTo>
                        <a:lnTo>
                          <a:pt x="12805" y="17032"/>
                        </a:lnTo>
                        <a:lnTo>
                          <a:pt x="12785" y="17074"/>
                        </a:lnTo>
                        <a:lnTo>
                          <a:pt x="12680" y="17116"/>
                        </a:lnTo>
                        <a:lnTo>
                          <a:pt x="12575" y="17221"/>
                        </a:lnTo>
                        <a:lnTo>
                          <a:pt x="12575" y="17263"/>
                        </a:lnTo>
                        <a:lnTo>
                          <a:pt x="12638" y="17325"/>
                        </a:lnTo>
                        <a:lnTo>
                          <a:pt x="12617" y="17388"/>
                        </a:lnTo>
                        <a:lnTo>
                          <a:pt x="12638" y="17472"/>
                        </a:lnTo>
                        <a:lnTo>
                          <a:pt x="12617" y="17535"/>
                        </a:lnTo>
                        <a:lnTo>
                          <a:pt x="12513" y="17451"/>
                        </a:lnTo>
                        <a:lnTo>
                          <a:pt x="12471" y="17367"/>
                        </a:lnTo>
                        <a:lnTo>
                          <a:pt x="12408" y="17367"/>
                        </a:lnTo>
                        <a:lnTo>
                          <a:pt x="12282" y="17493"/>
                        </a:lnTo>
                        <a:lnTo>
                          <a:pt x="12220" y="17639"/>
                        </a:lnTo>
                        <a:lnTo>
                          <a:pt x="12220" y="17493"/>
                        </a:lnTo>
                        <a:lnTo>
                          <a:pt x="12094" y="17451"/>
                        </a:lnTo>
                        <a:lnTo>
                          <a:pt x="12010" y="17493"/>
                        </a:lnTo>
                        <a:lnTo>
                          <a:pt x="11948" y="17493"/>
                        </a:lnTo>
                        <a:lnTo>
                          <a:pt x="11864" y="17535"/>
                        </a:lnTo>
                        <a:lnTo>
                          <a:pt x="11759" y="17493"/>
                        </a:lnTo>
                        <a:lnTo>
                          <a:pt x="11738" y="17388"/>
                        </a:lnTo>
                        <a:lnTo>
                          <a:pt x="11864" y="17284"/>
                        </a:lnTo>
                        <a:lnTo>
                          <a:pt x="11969" y="17284"/>
                        </a:lnTo>
                        <a:lnTo>
                          <a:pt x="12010" y="17221"/>
                        </a:lnTo>
                        <a:lnTo>
                          <a:pt x="11948" y="17074"/>
                        </a:lnTo>
                        <a:lnTo>
                          <a:pt x="11969" y="17032"/>
                        </a:lnTo>
                        <a:lnTo>
                          <a:pt x="12052" y="16970"/>
                        </a:lnTo>
                        <a:lnTo>
                          <a:pt x="11906" y="16844"/>
                        </a:lnTo>
                        <a:lnTo>
                          <a:pt x="11864" y="16865"/>
                        </a:lnTo>
                        <a:lnTo>
                          <a:pt x="11780" y="16844"/>
                        </a:lnTo>
                        <a:lnTo>
                          <a:pt x="11759" y="16802"/>
                        </a:lnTo>
                        <a:lnTo>
                          <a:pt x="11969" y="16698"/>
                        </a:lnTo>
                        <a:lnTo>
                          <a:pt x="12052" y="16698"/>
                        </a:lnTo>
                        <a:lnTo>
                          <a:pt x="12157" y="16635"/>
                        </a:lnTo>
                        <a:lnTo>
                          <a:pt x="12115" y="16593"/>
                        </a:lnTo>
                        <a:lnTo>
                          <a:pt x="11906" y="16614"/>
                        </a:lnTo>
                        <a:lnTo>
                          <a:pt x="11592" y="16740"/>
                        </a:lnTo>
                        <a:lnTo>
                          <a:pt x="11529" y="16823"/>
                        </a:lnTo>
                        <a:lnTo>
                          <a:pt x="11571" y="16886"/>
                        </a:lnTo>
                        <a:lnTo>
                          <a:pt x="11592" y="16970"/>
                        </a:lnTo>
                        <a:lnTo>
                          <a:pt x="11655" y="17053"/>
                        </a:lnTo>
                        <a:lnTo>
                          <a:pt x="11592" y="17137"/>
                        </a:lnTo>
                        <a:lnTo>
                          <a:pt x="11529" y="17158"/>
                        </a:lnTo>
                        <a:lnTo>
                          <a:pt x="11425" y="17053"/>
                        </a:lnTo>
                        <a:lnTo>
                          <a:pt x="11445" y="17012"/>
                        </a:lnTo>
                        <a:lnTo>
                          <a:pt x="11487" y="16991"/>
                        </a:lnTo>
                        <a:lnTo>
                          <a:pt x="11466" y="16907"/>
                        </a:lnTo>
                        <a:lnTo>
                          <a:pt x="11445" y="16907"/>
                        </a:lnTo>
                        <a:lnTo>
                          <a:pt x="11236" y="17116"/>
                        </a:lnTo>
                        <a:lnTo>
                          <a:pt x="11236" y="17158"/>
                        </a:lnTo>
                        <a:lnTo>
                          <a:pt x="11320" y="17242"/>
                        </a:lnTo>
                        <a:lnTo>
                          <a:pt x="11383" y="17263"/>
                        </a:lnTo>
                        <a:lnTo>
                          <a:pt x="11383" y="17346"/>
                        </a:lnTo>
                        <a:lnTo>
                          <a:pt x="11257" y="17472"/>
                        </a:lnTo>
                        <a:lnTo>
                          <a:pt x="11215" y="17430"/>
                        </a:lnTo>
                        <a:lnTo>
                          <a:pt x="11257" y="17346"/>
                        </a:lnTo>
                        <a:lnTo>
                          <a:pt x="11236" y="17263"/>
                        </a:lnTo>
                        <a:lnTo>
                          <a:pt x="11173" y="17263"/>
                        </a:lnTo>
                        <a:lnTo>
                          <a:pt x="11173" y="17200"/>
                        </a:lnTo>
                        <a:lnTo>
                          <a:pt x="10943" y="17263"/>
                        </a:lnTo>
                        <a:lnTo>
                          <a:pt x="10922" y="17346"/>
                        </a:lnTo>
                        <a:lnTo>
                          <a:pt x="10755" y="17430"/>
                        </a:lnTo>
                        <a:lnTo>
                          <a:pt x="10629" y="17409"/>
                        </a:lnTo>
                        <a:lnTo>
                          <a:pt x="10546" y="17430"/>
                        </a:lnTo>
                        <a:lnTo>
                          <a:pt x="10546" y="17472"/>
                        </a:lnTo>
                        <a:lnTo>
                          <a:pt x="10316" y="17765"/>
                        </a:lnTo>
                        <a:lnTo>
                          <a:pt x="10274" y="17786"/>
                        </a:lnTo>
                        <a:lnTo>
                          <a:pt x="10064" y="18058"/>
                        </a:lnTo>
                        <a:lnTo>
                          <a:pt x="9960" y="18100"/>
                        </a:lnTo>
                        <a:lnTo>
                          <a:pt x="9876" y="18037"/>
                        </a:lnTo>
                        <a:lnTo>
                          <a:pt x="9813" y="18037"/>
                        </a:lnTo>
                        <a:lnTo>
                          <a:pt x="9876" y="18141"/>
                        </a:lnTo>
                        <a:lnTo>
                          <a:pt x="10023" y="18246"/>
                        </a:lnTo>
                        <a:lnTo>
                          <a:pt x="10064" y="18309"/>
                        </a:lnTo>
                        <a:lnTo>
                          <a:pt x="10064" y="18309"/>
                        </a:lnTo>
                        <a:lnTo>
                          <a:pt x="9876" y="18246"/>
                        </a:lnTo>
                        <a:lnTo>
                          <a:pt x="9813" y="18288"/>
                        </a:lnTo>
                        <a:lnTo>
                          <a:pt x="9500" y="18309"/>
                        </a:lnTo>
                        <a:lnTo>
                          <a:pt x="9458" y="18372"/>
                        </a:lnTo>
                        <a:lnTo>
                          <a:pt x="9541" y="18476"/>
                        </a:lnTo>
                        <a:lnTo>
                          <a:pt x="9541" y="18581"/>
                        </a:lnTo>
                        <a:lnTo>
                          <a:pt x="9458" y="18706"/>
                        </a:lnTo>
                        <a:lnTo>
                          <a:pt x="9500" y="18895"/>
                        </a:lnTo>
                        <a:lnTo>
                          <a:pt x="9458" y="19020"/>
                        </a:lnTo>
                        <a:lnTo>
                          <a:pt x="9248" y="19104"/>
                        </a:lnTo>
                        <a:lnTo>
                          <a:pt x="9228" y="19146"/>
                        </a:lnTo>
                        <a:lnTo>
                          <a:pt x="9081" y="19146"/>
                        </a:lnTo>
                        <a:lnTo>
                          <a:pt x="9039" y="19229"/>
                        </a:lnTo>
                        <a:lnTo>
                          <a:pt x="8956" y="19104"/>
                        </a:lnTo>
                        <a:lnTo>
                          <a:pt x="8809" y="19208"/>
                        </a:lnTo>
                        <a:lnTo>
                          <a:pt x="8579" y="19208"/>
                        </a:lnTo>
                        <a:lnTo>
                          <a:pt x="8328" y="18916"/>
                        </a:lnTo>
                        <a:lnTo>
                          <a:pt x="8098" y="18706"/>
                        </a:lnTo>
                        <a:lnTo>
                          <a:pt x="8014" y="18644"/>
                        </a:lnTo>
                        <a:lnTo>
                          <a:pt x="8014" y="18476"/>
                        </a:lnTo>
                        <a:lnTo>
                          <a:pt x="8056" y="18413"/>
                        </a:lnTo>
                        <a:lnTo>
                          <a:pt x="8098" y="18455"/>
                        </a:lnTo>
                        <a:lnTo>
                          <a:pt x="8160" y="18372"/>
                        </a:lnTo>
                        <a:lnTo>
                          <a:pt x="8119" y="18309"/>
                        </a:lnTo>
                        <a:lnTo>
                          <a:pt x="8181" y="18267"/>
                        </a:lnTo>
                        <a:lnTo>
                          <a:pt x="8370" y="18267"/>
                        </a:lnTo>
                        <a:lnTo>
                          <a:pt x="8412" y="18183"/>
                        </a:lnTo>
                        <a:lnTo>
                          <a:pt x="8621" y="18183"/>
                        </a:lnTo>
                        <a:lnTo>
                          <a:pt x="8642" y="18100"/>
                        </a:lnTo>
                        <a:lnTo>
                          <a:pt x="8495" y="17890"/>
                        </a:lnTo>
                        <a:lnTo>
                          <a:pt x="8474" y="17807"/>
                        </a:lnTo>
                        <a:lnTo>
                          <a:pt x="8328" y="17786"/>
                        </a:lnTo>
                        <a:lnTo>
                          <a:pt x="8202" y="17660"/>
                        </a:lnTo>
                        <a:lnTo>
                          <a:pt x="8202" y="17556"/>
                        </a:lnTo>
                        <a:lnTo>
                          <a:pt x="8077" y="17451"/>
                        </a:lnTo>
                        <a:lnTo>
                          <a:pt x="7763" y="17430"/>
                        </a:lnTo>
                        <a:lnTo>
                          <a:pt x="7554" y="17451"/>
                        </a:lnTo>
                        <a:lnTo>
                          <a:pt x="7449" y="17493"/>
                        </a:lnTo>
                        <a:lnTo>
                          <a:pt x="7323" y="17493"/>
                        </a:lnTo>
                        <a:lnTo>
                          <a:pt x="7072" y="17346"/>
                        </a:lnTo>
                        <a:lnTo>
                          <a:pt x="6947" y="17346"/>
                        </a:lnTo>
                        <a:lnTo>
                          <a:pt x="6947" y="17388"/>
                        </a:lnTo>
                        <a:lnTo>
                          <a:pt x="7240" y="17639"/>
                        </a:lnTo>
                        <a:lnTo>
                          <a:pt x="7386" y="17744"/>
                        </a:lnTo>
                        <a:lnTo>
                          <a:pt x="7470" y="17974"/>
                        </a:lnTo>
                        <a:lnTo>
                          <a:pt x="7470" y="18100"/>
                        </a:lnTo>
                        <a:lnTo>
                          <a:pt x="7533" y="18183"/>
                        </a:lnTo>
                        <a:lnTo>
                          <a:pt x="7470" y="18225"/>
                        </a:lnTo>
                        <a:lnTo>
                          <a:pt x="7470" y="18330"/>
                        </a:lnTo>
                        <a:lnTo>
                          <a:pt x="7491" y="18413"/>
                        </a:lnTo>
                        <a:lnTo>
                          <a:pt x="7449" y="18434"/>
                        </a:lnTo>
                        <a:lnTo>
                          <a:pt x="7449" y="18706"/>
                        </a:lnTo>
                        <a:lnTo>
                          <a:pt x="7386" y="18853"/>
                        </a:lnTo>
                        <a:lnTo>
                          <a:pt x="7449" y="18999"/>
                        </a:lnTo>
                        <a:lnTo>
                          <a:pt x="7595" y="18999"/>
                        </a:lnTo>
                        <a:lnTo>
                          <a:pt x="7742" y="19062"/>
                        </a:lnTo>
                        <a:lnTo>
                          <a:pt x="7805" y="19167"/>
                        </a:lnTo>
                        <a:lnTo>
                          <a:pt x="7784" y="19229"/>
                        </a:lnTo>
                        <a:lnTo>
                          <a:pt x="7805" y="19313"/>
                        </a:lnTo>
                        <a:lnTo>
                          <a:pt x="7784" y="19355"/>
                        </a:lnTo>
                        <a:lnTo>
                          <a:pt x="7784" y="19418"/>
                        </a:lnTo>
                        <a:lnTo>
                          <a:pt x="7847" y="19460"/>
                        </a:lnTo>
                        <a:lnTo>
                          <a:pt x="7784" y="19543"/>
                        </a:lnTo>
                        <a:lnTo>
                          <a:pt x="7784" y="19794"/>
                        </a:lnTo>
                        <a:lnTo>
                          <a:pt x="7742" y="19857"/>
                        </a:lnTo>
                        <a:lnTo>
                          <a:pt x="7805" y="20004"/>
                        </a:lnTo>
                        <a:lnTo>
                          <a:pt x="7847" y="20213"/>
                        </a:lnTo>
                        <a:lnTo>
                          <a:pt x="7763" y="20171"/>
                        </a:lnTo>
                        <a:lnTo>
                          <a:pt x="7700" y="20045"/>
                        </a:lnTo>
                        <a:lnTo>
                          <a:pt x="7575" y="19941"/>
                        </a:lnTo>
                        <a:lnTo>
                          <a:pt x="7449" y="20066"/>
                        </a:lnTo>
                        <a:lnTo>
                          <a:pt x="7470" y="19941"/>
                        </a:lnTo>
                        <a:lnTo>
                          <a:pt x="7428" y="19857"/>
                        </a:lnTo>
                        <a:lnTo>
                          <a:pt x="7240" y="19836"/>
                        </a:lnTo>
                        <a:lnTo>
                          <a:pt x="7072" y="19857"/>
                        </a:lnTo>
                        <a:lnTo>
                          <a:pt x="6968" y="19773"/>
                        </a:lnTo>
                        <a:lnTo>
                          <a:pt x="6821" y="19753"/>
                        </a:lnTo>
                        <a:lnTo>
                          <a:pt x="6738" y="19794"/>
                        </a:lnTo>
                        <a:lnTo>
                          <a:pt x="6612" y="20087"/>
                        </a:lnTo>
                        <a:lnTo>
                          <a:pt x="6424" y="20255"/>
                        </a:lnTo>
                        <a:lnTo>
                          <a:pt x="6298" y="20276"/>
                        </a:lnTo>
                        <a:lnTo>
                          <a:pt x="6194" y="20380"/>
                        </a:lnTo>
                        <a:lnTo>
                          <a:pt x="6173" y="20527"/>
                        </a:lnTo>
                        <a:lnTo>
                          <a:pt x="6026" y="20694"/>
                        </a:lnTo>
                        <a:lnTo>
                          <a:pt x="5963" y="20757"/>
                        </a:lnTo>
                        <a:lnTo>
                          <a:pt x="5963" y="20841"/>
                        </a:lnTo>
                        <a:lnTo>
                          <a:pt x="6005" y="21029"/>
                        </a:lnTo>
                        <a:lnTo>
                          <a:pt x="6277" y="21301"/>
                        </a:lnTo>
                        <a:lnTo>
                          <a:pt x="6424" y="21531"/>
                        </a:lnTo>
                        <a:lnTo>
                          <a:pt x="6340" y="21636"/>
                        </a:lnTo>
                        <a:lnTo>
                          <a:pt x="6277" y="21636"/>
                        </a:lnTo>
                        <a:lnTo>
                          <a:pt x="6277" y="21761"/>
                        </a:lnTo>
                        <a:lnTo>
                          <a:pt x="6173" y="21845"/>
                        </a:lnTo>
                        <a:lnTo>
                          <a:pt x="6110" y="21949"/>
                        </a:lnTo>
                        <a:lnTo>
                          <a:pt x="5963" y="21782"/>
                        </a:lnTo>
                        <a:lnTo>
                          <a:pt x="5587" y="21615"/>
                        </a:lnTo>
                        <a:lnTo>
                          <a:pt x="5461" y="21615"/>
                        </a:lnTo>
                        <a:lnTo>
                          <a:pt x="5398" y="21531"/>
                        </a:lnTo>
                        <a:lnTo>
                          <a:pt x="5189" y="21531"/>
                        </a:lnTo>
                        <a:lnTo>
                          <a:pt x="5085" y="21447"/>
                        </a:lnTo>
                        <a:lnTo>
                          <a:pt x="5022" y="21322"/>
                        </a:lnTo>
                        <a:lnTo>
                          <a:pt x="4854" y="21301"/>
                        </a:lnTo>
                        <a:lnTo>
                          <a:pt x="4729" y="21217"/>
                        </a:lnTo>
                        <a:lnTo>
                          <a:pt x="4603" y="21217"/>
                        </a:lnTo>
                        <a:lnTo>
                          <a:pt x="4562" y="21301"/>
                        </a:lnTo>
                        <a:lnTo>
                          <a:pt x="4603" y="21364"/>
                        </a:lnTo>
                        <a:lnTo>
                          <a:pt x="4562" y="21426"/>
                        </a:lnTo>
                        <a:lnTo>
                          <a:pt x="4603" y="21468"/>
                        </a:lnTo>
                        <a:lnTo>
                          <a:pt x="4520" y="21552"/>
                        </a:lnTo>
                        <a:lnTo>
                          <a:pt x="4415" y="21552"/>
                        </a:lnTo>
                        <a:lnTo>
                          <a:pt x="4499" y="21719"/>
                        </a:lnTo>
                        <a:lnTo>
                          <a:pt x="4520" y="21845"/>
                        </a:lnTo>
                        <a:lnTo>
                          <a:pt x="4666" y="21929"/>
                        </a:lnTo>
                        <a:lnTo>
                          <a:pt x="4771" y="22054"/>
                        </a:lnTo>
                        <a:lnTo>
                          <a:pt x="4917" y="22138"/>
                        </a:lnTo>
                        <a:lnTo>
                          <a:pt x="5022" y="22075"/>
                        </a:lnTo>
                        <a:lnTo>
                          <a:pt x="5085" y="22075"/>
                        </a:lnTo>
                        <a:lnTo>
                          <a:pt x="5168" y="22033"/>
                        </a:lnTo>
                        <a:lnTo>
                          <a:pt x="5189" y="22096"/>
                        </a:lnTo>
                        <a:lnTo>
                          <a:pt x="5336" y="22159"/>
                        </a:lnTo>
                        <a:lnTo>
                          <a:pt x="5336" y="22201"/>
                        </a:lnTo>
                        <a:lnTo>
                          <a:pt x="5273" y="22263"/>
                        </a:lnTo>
                        <a:lnTo>
                          <a:pt x="5357" y="22347"/>
                        </a:lnTo>
                        <a:lnTo>
                          <a:pt x="5357" y="22514"/>
                        </a:lnTo>
                        <a:lnTo>
                          <a:pt x="5273" y="22556"/>
                        </a:lnTo>
                        <a:lnTo>
                          <a:pt x="5168" y="22556"/>
                        </a:lnTo>
                        <a:lnTo>
                          <a:pt x="5043" y="22682"/>
                        </a:lnTo>
                        <a:lnTo>
                          <a:pt x="4980" y="22682"/>
                        </a:lnTo>
                        <a:lnTo>
                          <a:pt x="4875" y="22577"/>
                        </a:lnTo>
                        <a:lnTo>
                          <a:pt x="4729" y="22577"/>
                        </a:lnTo>
                        <a:lnTo>
                          <a:pt x="4645" y="22514"/>
                        </a:lnTo>
                        <a:lnTo>
                          <a:pt x="4457" y="22514"/>
                        </a:lnTo>
                        <a:lnTo>
                          <a:pt x="4415" y="22473"/>
                        </a:lnTo>
                        <a:lnTo>
                          <a:pt x="4415" y="22347"/>
                        </a:lnTo>
                        <a:lnTo>
                          <a:pt x="4310" y="22284"/>
                        </a:lnTo>
                        <a:lnTo>
                          <a:pt x="4227" y="22180"/>
                        </a:lnTo>
                        <a:lnTo>
                          <a:pt x="4185" y="22180"/>
                        </a:lnTo>
                        <a:lnTo>
                          <a:pt x="4080" y="22263"/>
                        </a:lnTo>
                        <a:lnTo>
                          <a:pt x="3829" y="22180"/>
                        </a:lnTo>
                        <a:lnTo>
                          <a:pt x="3787" y="22075"/>
                        </a:lnTo>
                        <a:lnTo>
                          <a:pt x="3725" y="22033"/>
                        </a:lnTo>
                        <a:lnTo>
                          <a:pt x="3787" y="21949"/>
                        </a:lnTo>
                        <a:lnTo>
                          <a:pt x="3766" y="21824"/>
                        </a:lnTo>
                        <a:lnTo>
                          <a:pt x="3766" y="21719"/>
                        </a:lnTo>
                        <a:lnTo>
                          <a:pt x="3662" y="21636"/>
                        </a:lnTo>
                        <a:lnTo>
                          <a:pt x="3662" y="21531"/>
                        </a:lnTo>
                        <a:lnTo>
                          <a:pt x="3494" y="21385"/>
                        </a:lnTo>
                        <a:lnTo>
                          <a:pt x="3494" y="21238"/>
                        </a:lnTo>
                        <a:lnTo>
                          <a:pt x="3411" y="21217"/>
                        </a:lnTo>
                        <a:lnTo>
                          <a:pt x="3453" y="21113"/>
                        </a:lnTo>
                        <a:lnTo>
                          <a:pt x="3515" y="21092"/>
                        </a:lnTo>
                        <a:lnTo>
                          <a:pt x="3557" y="20903"/>
                        </a:lnTo>
                        <a:lnTo>
                          <a:pt x="3557" y="20799"/>
                        </a:lnTo>
                        <a:lnTo>
                          <a:pt x="3515" y="20778"/>
                        </a:lnTo>
                        <a:lnTo>
                          <a:pt x="3515" y="20694"/>
                        </a:lnTo>
                        <a:lnTo>
                          <a:pt x="3578" y="20610"/>
                        </a:lnTo>
                        <a:lnTo>
                          <a:pt x="3515" y="20589"/>
                        </a:lnTo>
                        <a:lnTo>
                          <a:pt x="3390" y="20401"/>
                        </a:lnTo>
                        <a:lnTo>
                          <a:pt x="3139" y="20297"/>
                        </a:lnTo>
                        <a:lnTo>
                          <a:pt x="3055" y="20359"/>
                        </a:lnTo>
                        <a:lnTo>
                          <a:pt x="2992" y="20297"/>
                        </a:lnTo>
                        <a:lnTo>
                          <a:pt x="2930" y="20297"/>
                        </a:lnTo>
                        <a:lnTo>
                          <a:pt x="2867" y="20338"/>
                        </a:lnTo>
                        <a:lnTo>
                          <a:pt x="2741" y="20297"/>
                        </a:lnTo>
                        <a:lnTo>
                          <a:pt x="2783" y="20255"/>
                        </a:lnTo>
                        <a:lnTo>
                          <a:pt x="2888" y="20234"/>
                        </a:lnTo>
                        <a:lnTo>
                          <a:pt x="2930" y="20150"/>
                        </a:lnTo>
                        <a:lnTo>
                          <a:pt x="2783" y="20108"/>
                        </a:lnTo>
                        <a:lnTo>
                          <a:pt x="2783" y="20087"/>
                        </a:lnTo>
                        <a:lnTo>
                          <a:pt x="2867" y="20066"/>
                        </a:lnTo>
                        <a:lnTo>
                          <a:pt x="2783" y="20004"/>
                        </a:lnTo>
                        <a:lnTo>
                          <a:pt x="2720" y="20066"/>
                        </a:lnTo>
                        <a:lnTo>
                          <a:pt x="2532" y="20108"/>
                        </a:lnTo>
                        <a:lnTo>
                          <a:pt x="2511" y="20087"/>
                        </a:lnTo>
                        <a:lnTo>
                          <a:pt x="2553" y="20004"/>
                        </a:lnTo>
                        <a:lnTo>
                          <a:pt x="2658" y="19962"/>
                        </a:lnTo>
                        <a:lnTo>
                          <a:pt x="2637" y="19941"/>
                        </a:lnTo>
                        <a:lnTo>
                          <a:pt x="2448" y="19899"/>
                        </a:lnTo>
                        <a:lnTo>
                          <a:pt x="2427" y="19836"/>
                        </a:lnTo>
                        <a:lnTo>
                          <a:pt x="2302" y="19753"/>
                        </a:lnTo>
                        <a:lnTo>
                          <a:pt x="2260" y="19585"/>
                        </a:lnTo>
                        <a:lnTo>
                          <a:pt x="2134" y="19522"/>
                        </a:lnTo>
                        <a:lnTo>
                          <a:pt x="2155" y="19481"/>
                        </a:lnTo>
                        <a:lnTo>
                          <a:pt x="2260" y="19481"/>
                        </a:lnTo>
                        <a:lnTo>
                          <a:pt x="2302" y="19522"/>
                        </a:lnTo>
                        <a:lnTo>
                          <a:pt x="2448" y="19543"/>
                        </a:lnTo>
                        <a:lnTo>
                          <a:pt x="2469" y="19648"/>
                        </a:lnTo>
                        <a:lnTo>
                          <a:pt x="2720" y="19857"/>
                        </a:lnTo>
                        <a:lnTo>
                          <a:pt x="2783" y="19857"/>
                        </a:lnTo>
                        <a:lnTo>
                          <a:pt x="2825" y="19794"/>
                        </a:lnTo>
                        <a:lnTo>
                          <a:pt x="2950" y="19878"/>
                        </a:lnTo>
                        <a:lnTo>
                          <a:pt x="3139" y="19878"/>
                        </a:lnTo>
                        <a:lnTo>
                          <a:pt x="3160" y="19836"/>
                        </a:lnTo>
                        <a:lnTo>
                          <a:pt x="3243" y="19899"/>
                        </a:lnTo>
                        <a:lnTo>
                          <a:pt x="3160" y="19962"/>
                        </a:lnTo>
                        <a:lnTo>
                          <a:pt x="3202" y="19983"/>
                        </a:lnTo>
                        <a:lnTo>
                          <a:pt x="3202" y="20045"/>
                        </a:lnTo>
                        <a:lnTo>
                          <a:pt x="3306" y="20045"/>
                        </a:lnTo>
                        <a:lnTo>
                          <a:pt x="3369" y="19983"/>
                        </a:lnTo>
                        <a:lnTo>
                          <a:pt x="3557" y="19983"/>
                        </a:lnTo>
                        <a:lnTo>
                          <a:pt x="3494" y="20004"/>
                        </a:lnTo>
                        <a:lnTo>
                          <a:pt x="3599" y="20004"/>
                        </a:lnTo>
                        <a:lnTo>
                          <a:pt x="3704" y="19983"/>
                        </a:lnTo>
                        <a:lnTo>
                          <a:pt x="3704" y="20066"/>
                        </a:lnTo>
                        <a:lnTo>
                          <a:pt x="3871" y="20192"/>
                        </a:lnTo>
                        <a:lnTo>
                          <a:pt x="3934" y="20150"/>
                        </a:lnTo>
                        <a:lnTo>
                          <a:pt x="4038" y="20171"/>
                        </a:lnTo>
                        <a:lnTo>
                          <a:pt x="4080" y="20213"/>
                        </a:lnTo>
                        <a:lnTo>
                          <a:pt x="4227" y="20213"/>
                        </a:lnTo>
                        <a:lnTo>
                          <a:pt x="4331" y="20255"/>
                        </a:lnTo>
                        <a:lnTo>
                          <a:pt x="4415" y="20192"/>
                        </a:lnTo>
                        <a:lnTo>
                          <a:pt x="4541" y="20297"/>
                        </a:lnTo>
                        <a:lnTo>
                          <a:pt x="4729" y="20359"/>
                        </a:lnTo>
                        <a:lnTo>
                          <a:pt x="5064" y="20380"/>
                        </a:lnTo>
                        <a:lnTo>
                          <a:pt x="5336" y="20359"/>
                        </a:lnTo>
                        <a:lnTo>
                          <a:pt x="5357" y="20297"/>
                        </a:lnTo>
                        <a:lnTo>
                          <a:pt x="5545" y="20297"/>
                        </a:lnTo>
                        <a:lnTo>
                          <a:pt x="5608" y="20255"/>
                        </a:lnTo>
                        <a:lnTo>
                          <a:pt x="5796" y="20213"/>
                        </a:lnTo>
                        <a:lnTo>
                          <a:pt x="5963" y="20150"/>
                        </a:lnTo>
                        <a:lnTo>
                          <a:pt x="6173" y="19857"/>
                        </a:lnTo>
                        <a:lnTo>
                          <a:pt x="6194" y="19773"/>
                        </a:lnTo>
                        <a:lnTo>
                          <a:pt x="6319" y="19627"/>
                        </a:lnTo>
                        <a:lnTo>
                          <a:pt x="6319" y="19543"/>
                        </a:lnTo>
                        <a:lnTo>
                          <a:pt x="6340" y="19460"/>
                        </a:lnTo>
                        <a:lnTo>
                          <a:pt x="6382" y="19313"/>
                        </a:lnTo>
                        <a:lnTo>
                          <a:pt x="6382" y="19167"/>
                        </a:lnTo>
                        <a:lnTo>
                          <a:pt x="6382" y="19041"/>
                        </a:lnTo>
                        <a:lnTo>
                          <a:pt x="6319" y="18999"/>
                        </a:lnTo>
                        <a:lnTo>
                          <a:pt x="6277" y="18999"/>
                        </a:lnTo>
                        <a:lnTo>
                          <a:pt x="6173" y="18832"/>
                        </a:lnTo>
                        <a:lnTo>
                          <a:pt x="6089" y="18790"/>
                        </a:lnTo>
                        <a:lnTo>
                          <a:pt x="6068" y="18644"/>
                        </a:lnTo>
                        <a:lnTo>
                          <a:pt x="5963" y="18392"/>
                        </a:lnTo>
                        <a:lnTo>
                          <a:pt x="5859" y="18372"/>
                        </a:lnTo>
                        <a:lnTo>
                          <a:pt x="5817" y="18413"/>
                        </a:lnTo>
                        <a:lnTo>
                          <a:pt x="5691" y="18372"/>
                        </a:lnTo>
                        <a:lnTo>
                          <a:pt x="5691" y="18288"/>
                        </a:lnTo>
                        <a:lnTo>
                          <a:pt x="5461" y="18120"/>
                        </a:lnTo>
                        <a:lnTo>
                          <a:pt x="5461" y="18016"/>
                        </a:lnTo>
                        <a:lnTo>
                          <a:pt x="5336" y="17890"/>
                        </a:lnTo>
                        <a:lnTo>
                          <a:pt x="5273" y="17890"/>
                        </a:lnTo>
                        <a:lnTo>
                          <a:pt x="5294" y="17953"/>
                        </a:lnTo>
                        <a:lnTo>
                          <a:pt x="5378" y="18079"/>
                        </a:lnTo>
                        <a:lnTo>
                          <a:pt x="5294" y="18100"/>
                        </a:lnTo>
                        <a:lnTo>
                          <a:pt x="5168" y="17974"/>
                        </a:lnTo>
                        <a:lnTo>
                          <a:pt x="5085" y="17974"/>
                        </a:lnTo>
                        <a:lnTo>
                          <a:pt x="4938" y="17807"/>
                        </a:lnTo>
                        <a:lnTo>
                          <a:pt x="4875" y="17807"/>
                        </a:lnTo>
                        <a:lnTo>
                          <a:pt x="4875" y="17869"/>
                        </a:lnTo>
                        <a:lnTo>
                          <a:pt x="4917" y="17911"/>
                        </a:lnTo>
                        <a:lnTo>
                          <a:pt x="4834" y="17890"/>
                        </a:lnTo>
                        <a:lnTo>
                          <a:pt x="4708" y="17681"/>
                        </a:lnTo>
                        <a:lnTo>
                          <a:pt x="4603" y="17660"/>
                        </a:lnTo>
                        <a:lnTo>
                          <a:pt x="4520" y="17556"/>
                        </a:lnTo>
                        <a:lnTo>
                          <a:pt x="4122" y="17284"/>
                        </a:lnTo>
                        <a:lnTo>
                          <a:pt x="3515" y="16970"/>
                        </a:lnTo>
                        <a:lnTo>
                          <a:pt x="3390" y="16928"/>
                        </a:lnTo>
                        <a:lnTo>
                          <a:pt x="3369" y="16970"/>
                        </a:lnTo>
                        <a:lnTo>
                          <a:pt x="3243" y="16907"/>
                        </a:lnTo>
                        <a:lnTo>
                          <a:pt x="3097" y="16865"/>
                        </a:lnTo>
                        <a:lnTo>
                          <a:pt x="3097" y="16928"/>
                        </a:lnTo>
                        <a:lnTo>
                          <a:pt x="3034" y="16970"/>
                        </a:lnTo>
                        <a:lnTo>
                          <a:pt x="2930" y="16928"/>
                        </a:lnTo>
                        <a:lnTo>
                          <a:pt x="2762" y="16928"/>
                        </a:lnTo>
                        <a:lnTo>
                          <a:pt x="2678" y="16823"/>
                        </a:lnTo>
                        <a:lnTo>
                          <a:pt x="2574" y="16760"/>
                        </a:lnTo>
                        <a:lnTo>
                          <a:pt x="2574" y="16802"/>
                        </a:lnTo>
                        <a:lnTo>
                          <a:pt x="2637" y="16865"/>
                        </a:lnTo>
                        <a:lnTo>
                          <a:pt x="2616" y="16928"/>
                        </a:lnTo>
                        <a:lnTo>
                          <a:pt x="2532" y="16865"/>
                        </a:lnTo>
                        <a:lnTo>
                          <a:pt x="2406" y="16907"/>
                        </a:lnTo>
                        <a:lnTo>
                          <a:pt x="2344" y="16949"/>
                        </a:lnTo>
                        <a:lnTo>
                          <a:pt x="2365" y="17032"/>
                        </a:lnTo>
                        <a:lnTo>
                          <a:pt x="2302" y="17158"/>
                        </a:lnTo>
                        <a:lnTo>
                          <a:pt x="2155" y="17158"/>
                        </a:lnTo>
                        <a:lnTo>
                          <a:pt x="2239" y="17053"/>
                        </a:lnTo>
                        <a:lnTo>
                          <a:pt x="2323" y="17012"/>
                        </a:lnTo>
                        <a:lnTo>
                          <a:pt x="2260" y="16949"/>
                        </a:lnTo>
                        <a:lnTo>
                          <a:pt x="2197" y="16949"/>
                        </a:lnTo>
                        <a:lnTo>
                          <a:pt x="2218" y="16907"/>
                        </a:lnTo>
                        <a:lnTo>
                          <a:pt x="2239" y="16844"/>
                        </a:lnTo>
                        <a:lnTo>
                          <a:pt x="2197" y="16823"/>
                        </a:lnTo>
                        <a:lnTo>
                          <a:pt x="2134" y="16886"/>
                        </a:lnTo>
                        <a:lnTo>
                          <a:pt x="2030" y="17012"/>
                        </a:lnTo>
                        <a:lnTo>
                          <a:pt x="2030" y="16928"/>
                        </a:lnTo>
                        <a:lnTo>
                          <a:pt x="2030" y="16886"/>
                        </a:lnTo>
                        <a:lnTo>
                          <a:pt x="2009" y="16844"/>
                        </a:lnTo>
                        <a:lnTo>
                          <a:pt x="1946" y="16928"/>
                        </a:lnTo>
                        <a:lnTo>
                          <a:pt x="1925" y="16928"/>
                        </a:lnTo>
                        <a:lnTo>
                          <a:pt x="1925" y="16844"/>
                        </a:lnTo>
                        <a:lnTo>
                          <a:pt x="1821" y="16823"/>
                        </a:lnTo>
                        <a:lnTo>
                          <a:pt x="1716" y="16907"/>
                        </a:lnTo>
                        <a:lnTo>
                          <a:pt x="1695" y="16802"/>
                        </a:lnTo>
                        <a:lnTo>
                          <a:pt x="1632" y="16760"/>
                        </a:lnTo>
                        <a:lnTo>
                          <a:pt x="1569" y="16844"/>
                        </a:lnTo>
                        <a:lnTo>
                          <a:pt x="1528" y="16740"/>
                        </a:lnTo>
                        <a:lnTo>
                          <a:pt x="1528" y="16614"/>
                        </a:lnTo>
                        <a:lnTo>
                          <a:pt x="1590" y="16530"/>
                        </a:lnTo>
                        <a:lnTo>
                          <a:pt x="1590" y="16614"/>
                        </a:lnTo>
                        <a:lnTo>
                          <a:pt x="1674" y="16698"/>
                        </a:lnTo>
                        <a:lnTo>
                          <a:pt x="1800" y="16656"/>
                        </a:lnTo>
                        <a:lnTo>
                          <a:pt x="1883" y="16719"/>
                        </a:lnTo>
                        <a:lnTo>
                          <a:pt x="1988" y="16635"/>
                        </a:lnTo>
                        <a:lnTo>
                          <a:pt x="1988" y="16593"/>
                        </a:lnTo>
                        <a:lnTo>
                          <a:pt x="1904" y="16530"/>
                        </a:lnTo>
                        <a:lnTo>
                          <a:pt x="1883" y="16509"/>
                        </a:lnTo>
                        <a:lnTo>
                          <a:pt x="1800" y="16488"/>
                        </a:lnTo>
                        <a:lnTo>
                          <a:pt x="1737" y="16530"/>
                        </a:lnTo>
                        <a:lnTo>
                          <a:pt x="1695" y="16488"/>
                        </a:lnTo>
                        <a:lnTo>
                          <a:pt x="1632" y="16405"/>
                        </a:lnTo>
                        <a:lnTo>
                          <a:pt x="1528" y="16342"/>
                        </a:lnTo>
                        <a:lnTo>
                          <a:pt x="1423" y="16342"/>
                        </a:lnTo>
                        <a:lnTo>
                          <a:pt x="1402" y="16384"/>
                        </a:lnTo>
                        <a:lnTo>
                          <a:pt x="1465" y="16426"/>
                        </a:lnTo>
                        <a:lnTo>
                          <a:pt x="1486" y="16426"/>
                        </a:lnTo>
                        <a:lnTo>
                          <a:pt x="1486" y="16488"/>
                        </a:lnTo>
                        <a:lnTo>
                          <a:pt x="1402" y="16509"/>
                        </a:lnTo>
                        <a:lnTo>
                          <a:pt x="1360" y="16509"/>
                        </a:lnTo>
                        <a:lnTo>
                          <a:pt x="1360" y="16551"/>
                        </a:lnTo>
                        <a:lnTo>
                          <a:pt x="1465" y="16635"/>
                        </a:lnTo>
                        <a:lnTo>
                          <a:pt x="1402" y="16656"/>
                        </a:lnTo>
                        <a:lnTo>
                          <a:pt x="1318" y="16656"/>
                        </a:lnTo>
                        <a:lnTo>
                          <a:pt x="1277" y="16740"/>
                        </a:lnTo>
                        <a:lnTo>
                          <a:pt x="1256" y="16886"/>
                        </a:lnTo>
                        <a:lnTo>
                          <a:pt x="1193" y="16802"/>
                        </a:lnTo>
                        <a:lnTo>
                          <a:pt x="1193" y="16698"/>
                        </a:lnTo>
                        <a:lnTo>
                          <a:pt x="1151" y="16635"/>
                        </a:lnTo>
                        <a:lnTo>
                          <a:pt x="1005" y="16614"/>
                        </a:lnTo>
                        <a:lnTo>
                          <a:pt x="1005" y="16740"/>
                        </a:lnTo>
                        <a:lnTo>
                          <a:pt x="942" y="16823"/>
                        </a:lnTo>
                        <a:lnTo>
                          <a:pt x="795" y="16781"/>
                        </a:lnTo>
                        <a:lnTo>
                          <a:pt x="691" y="16781"/>
                        </a:lnTo>
                        <a:lnTo>
                          <a:pt x="691" y="16928"/>
                        </a:lnTo>
                        <a:lnTo>
                          <a:pt x="628" y="17053"/>
                        </a:lnTo>
                        <a:lnTo>
                          <a:pt x="481" y="17095"/>
                        </a:lnTo>
                        <a:lnTo>
                          <a:pt x="335" y="17242"/>
                        </a:lnTo>
                        <a:lnTo>
                          <a:pt x="335" y="17451"/>
                        </a:lnTo>
                        <a:lnTo>
                          <a:pt x="251" y="17451"/>
                        </a:lnTo>
                        <a:lnTo>
                          <a:pt x="105" y="17514"/>
                        </a:lnTo>
                        <a:lnTo>
                          <a:pt x="0" y="17556"/>
                        </a:lnTo>
                        <a:lnTo>
                          <a:pt x="105" y="17576"/>
                        </a:lnTo>
                        <a:lnTo>
                          <a:pt x="63" y="17744"/>
                        </a:lnTo>
                        <a:lnTo>
                          <a:pt x="21" y="17932"/>
                        </a:lnTo>
                        <a:lnTo>
                          <a:pt x="105" y="18037"/>
                        </a:lnTo>
                        <a:lnTo>
                          <a:pt x="209" y="18288"/>
                        </a:lnTo>
                        <a:lnTo>
                          <a:pt x="272" y="18288"/>
                        </a:lnTo>
                        <a:lnTo>
                          <a:pt x="440" y="18372"/>
                        </a:lnTo>
                        <a:lnTo>
                          <a:pt x="523" y="18497"/>
                        </a:lnTo>
                        <a:lnTo>
                          <a:pt x="565" y="18602"/>
                        </a:lnTo>
                        <a:lnTo>
                          <a:pt x="837" y="18769"/>
                        </a:lnTo>
                        <a:lnTo>
                          <a:pt x="900" y="18832"/>
                        </a:lnTo>
                        <a:lnTo>
                          <a:pt x="858" y="19020"/>
                        </a:lnTo>
                        <a:lnTo>
                          <a:pt x="753" y="19208"/>
                        </a:lnTo>
                        <a:lnTo>
                          <a:pt x="649" y="19460"/>
                        </a:lnTo>
                        <a:lnTo>
                          <a:pt x="774" y="19627"/>
                        </a:lnTo>
                        <a:lnTo>
                          <a:pt x="837" y="19773"/>
                        </a:lnTo>
                        <a:lnTo>
                          <a:pt x="1067" y="20234"/>
                        </a:lnTo>
                        <a:lnTo>
                          <a:pt x="1318" y="20820"/>
                        </a:lnTo>
                        <a:lnTo>
                          <a:pt x="1214" y="20861"/>
                        </a:lnTo>
                        <a:lnTo>
                          <a:pt x="1193" y="21217"/>
                        </a:lnTo>
                        <a:lnTo>
                          <a:pt x="1193" y="21322"/>
                        </a:lnTo>
                        <a:lnTo>
                          <a:pt x="1297" y="21343"/>
                        </a:lnTo>
                        <a:lnTo>
                          <a:pt x="1214" y="21447"/>
                        </a:lnTo>
                        <a:lnTo>
                          <a:pt x="1214" y="21636"/>
                        </a:lnTo>
                        <a:lnTo>
                          <a:pt x="1297" y="21740"/>
                        </a:lnTo>
                        <a:lnTo>
                          <a:pt x="1423" y="21761"/>
                        </a:lnTo>
                        <a:lnTo>
                          <a:pt x="1486" y="21866"/>
                        </a:lnTo>
                        <a:lnTo>
                          <a:pt x="1423" y="21929"/>
                        </a:lnTo>
                        <a:lnTo>
                          <a:pt x="1423" y="22138"/>
                        </a:lnTo>
                        <a:lnTo>
                          <a:pt x="1486" y="22263"/>
                        </a:lnTo>
                        <a:lnTo>
                          <a:pt x="1674" y="22389"/>
                        </a:lnTo>
                        <a:lnTo>
                          <a:pt x="1674" y="22577"/>
                        </a:lnTo>
                        <a:lnTo>
                          <a:pt x="1569" y="22745"/>
                        </a:lnTo>
                        <a:lnTo>
                          <a:pt x="1507" y="22912"/>
                        </a:lnTo>
                        <a:lnTo>
                          <a:pt x="1779" y="23289"/>
                        </a:lnTo>
                        <a:lnTo>
                          <a:pt x="1925" y="23330"/>
                        </a:lnTo>
                        <a:lnTo>
                          <a:pt x="2197" y="23623"/>
                        </a:lnTo>
                        <a:lnTo>
                          <a:pt x="2218" y="23812"/>
                        </a:lnTo>
                        <a:lnTo>
                          <a:pt x="2051" y="24230"/>
                        </a:lnTo>
                        <a:lnTo>
                          <a:pt x="1821" y="24628"/>
                        </a:lnTo>
                        <a:lnTo>
                          <a:pt x="1695" y="24900"/>
                        </a:lnTo>
                        <a:lnTo>
                          <a:pt x="1528" y="25151"/>
                        </a:lnTo>
                        <a:lnTo>
                          <a:pt x="1381" y="25402"/>
                        </a:lnTo>
                        <a:lnTo>
                          <a:pt x="1256" y="25486"/>
                        </a:lnTo>
                        <a:lnTo>
                          <a:pt x="984" y="25737"/>
                        </a:lnTo>
                        <a:lnTo>
                          <a:pt x="1005" y="25904"/>
                        </a:lnTo>
                        <a:cubicBezTo>
                          <a:pt x="1005" y="25883"/>
                          <a:pt x="1046" y="25883"/>
                          <a:pt x="1046" y="25883"/>
                        </a:cubicBezTo>
                        <a:cubicBezTo>
                          <a:pt x="1067" y="25883"/>
                          <a:pt x="1193" y="25799"/>
                          <a:pt x="1193" y="25799"/>
                        </a:cubicBezTo>
                        <a:lnTo>
                          <a:pt x="1318" y="25779"/>
                        </a:lnTo>
                        <a:lnTo>
                          <a:pt x="1256" y="25841"/>
                        </a:lnTo>
                        <a:lnTo>
                          <a:pt x="1297" y="25925"/>
                        </a:lnTo>
                        <a:lnTo>
                          <a:pt x="1297" y="26030"/>
                        </a:lnTo>
                        <a:lnTo>
                          <a:pt x="1172" y="25925"/>
                        </a:lnTo>
                        <a:lnTo>
                          <a:pt x="1151" y="26009"/>
                        </a:lnTo>
                        <a:lnTo>
                          <a:pt x="1277" y="26155"/>
                        </a:lnTo>
                        <a:lnTo>
                          <a:pt x="1402" y="26155"/>
                        </a:lnTo>
                        <a:lnTo>
                          <a:pt x="1486" y="26260"/>
                        </a:lnTo>
                        <a:lnTo>
                          <a:pt x="1611" y="26260"/>
                        </a:lnTo>
                        <a:lnTo>
                          <a:pt x="1674" y="26239"/>
                        </a:lnTo>
                        <a:lnTo>
                          <a:pt x="1779" y="26239"/>
                        </a:lnTo>
                        <a:lnTo>
                          <a:pt x="1883" y="26364"/>
                        </a:lnTo>
                        <a:lnTo>
                          <a:pt x="1800" y="26448"/>
                        </a:lnTo>
                        <a:lnTo>
                          <a:pt x="1611" y="26406"/>
                        </a:lnTo>
                        <a:lnTo>
                          <a:pt x="1528" y="26427"/>
                        </a:lnTo>
                        <a:lnTo>
                          <a:pt x="1507" y="26532"/>
                        </a:lnTo>
                        <a:lnTo>
                          <a:pt x="1381" y="26636"/>
                        </a:lnTo>
                        <a:lnTo>
                          <a:pt x="1277" y="26553"/>
                        </a:lnTo>
                        <a:lnTo>
                          <a:pt x="1214" y="26615"/>
                        </a:lnTo>
                        <a:lnTo>
                          <a:pt x="1214" y="26720"/>
                        </a:lnTo>
                        <a:lnTo>
                          <a:pt x="1109" y="26741"/>
                        </a:lnTo>
                        <a:lnTo>
                          <a:pt x="1067" y="26636"/>
                        </a:lnTo>
                        <a:lnTo>
                          <a:pt x="1005" y="26657"/>
                        </a:lnTo>
                        <a:lnTo>
                          <a:pt x="1005" y="26720"/>
                        </a:lnTo>
                        <a:lnTo>
                          <a:pt x="1067" y="26783"/>
                        </a:lnTo>
                        <a:lnTo>
                          <a:pt x="1046" y="26929"/>
                        </a:lnTo>
                        <a:lnTo>
                          <a:pt x="1088" y="26992"/>
                        </a:lnTo>
                        <a:lnTo>
                          <a:pt x="1088" y="27034"/>
                        </a:lnTo>
                        <a:lnTo>
                          <a:pt x="1067" y="27055"/>
                        </a:lnTo>
                        <a:lnTo>
                          <a:pt x="984" y="27159"/>
                        </a:lnTo>
                        <a:lnTo>
                          <a:pt x="942" y="27306"/>
                        </a:lnTo>
                        <a:lnTo>
                          <a:pt x="858" y="27369"/>
                        </a:lnTo>
                        <a:lnTo>
                          <a:pt x="795" y="27808"/>
                        </a:lnTo>
                        <a:lnTo>
                          <a:pt x="1067" y="28289"/>
                        </a:lnTo>
                        <a:lnTo>
                          <a:pt x="1067" y="28394"/>
                        </a:lnTo>
                        <a:lnTo>
                          <a:pt x="984" y="28457"/>
                        </a:lnTo>
                        <a:lnTo>
                          <a:pt x="1005" y="28561"/>
                        </a:lnTo>
                        <a:lnTo>
                          <a:pt x="942" y="28708"/>
                        </a:lnTo>
                        <a:lnTo>
                          <a:pt x="1046" y="28729"/>
                        </a:lnTo>
                        <a:lnTo>
                          <a:pt x="1067" y="28833"/>
                        </a:lnTo>
                        <a:lnTo>
                          <a:pt x="1046" y="28875"/>
                        </a:lnTo>
                        <a:lnTo>
                          <a:pt x="1088" y="28938"/>
                        </a:lnTo>
                        <a:lnTo>
                          <a:pt x="1109" y="29043"/>
                        </a:lnTo>
                        <a:lnTo>
                          <a:pt x="1088" y="29126"/>
                        </a:lnTo>
                        <a:lnTo>
                          <a:pt x="1172" y="29252"/>
                        </a:lnTo>
                        <a:lnTo>
                          <a:pt x="1193" y="29294"/>
                        </a:lnTo>
                        <a:lnTo>
                          <a:pt x="1256" y="29461"/>
                        </a:lnTo>
                        <a:lnTo>
                          <a:pt x="1318" y="29566"/>
                        </a:lnTo>
                        <a:lnTo>
                          <a:pt x="1360" y="29712"/>
                        </a:lnTo>
                        <a:lnTo>
                          <a:pt x="1402" y="29712"/>
                        </a:lnTo>
                        <a:lnTo>
                          <a:pt x="1507" y="29796"/>
                        </a:lnTo>
                        <a:lnTo>
                          <a:pt x="1632" y="29712"/>
                        </a:lnTo>
                        <a:lnTo>
                          <a:pt x="1737" y="29900"/>
                        </a:lnTo>
                        <a:lnTo>
                          <a:pt x="1883" y="29817"/>
                        </a:lnTo>
                        <a:lnTo>
                          <a:pt x="2009" y="29859"/>
                        </a:lnTo>
                        <a:lnTo>
                          <a:pt x="2113" y="30026"/>
                        </a:lnTo>
                        <a:lnTo>
                          <a:pt x="2260" y="29921"/>
                        </a:lnTo>
                        <a:lnTo>
                          <a:pt x="2427" y="29880"/>
                        </a:lnTo>
                        <a:lnTo>
                          <a:pt x="2511" y="29963"/>
                        </a:lnTo>
                        <a:lnTo>
                          <a:pt x="2574" y="29963"/>
                        </a:lnTo>
                        <a:lnTo>
                          <a:pt x="2846" y="30026"/>
                        </a:lnTo>
                        <a:lnTo>
                          <a:pt x="2867" y="30172"/>
                        </a:lnTo>
                        <a:lnTo>
                          <a:pt x="2825" y="30319"/>
                        </a:lnTo>
                        <a:lnTo>
                          <a:pt x="2930" y="30424"/>
                        </a:lnTo>
                        <a:lnTo>
                          <a:pt x="2930" y="30612"/>
                        </a:lnTo>
                        <a:lnTo>
                          <a:pt x="3055" y="30737"/>
                        </a:lnTo>
                        <a:lnTo>
                          <a:pt x="3139" y="30905"/>
                        </a:lnTo>
                        <a:lnTo>
                          <a:pt x="3285" y="31114"/>
                        </a:lnTo>
                        <a:lnTo>
                          <a:pt x="3390" y="31177"/>
                        </a:lnTo>
                        <a:lnTo>
                          <a:pt x="3453" y="31365"/>
                        </a:lnTo>
                        <a:lnTo>
                          <a:pt x="3620" y="31428"/>
                        </a:lnTo>
                        <a:lnTo>
                          <a:pt x="3829" y="31595"/>
                        </a:lnTo>
                        <a:lnTo>
                          <a:pt x="3871" y="31700"/>
                        </a:lnTo>
                        <a:lnTo>
                          <a:pt x="4018" y="31805"/>
                        </a:lnTo>
                        <a:lnTo>
                          <a:pt x="3934" y="31867"/>
                        </a:lnTo>
                        <a:lnTo>
                          <a:pt x="3829" y="32056"/>
                        </a:lnTo>
                        <a:lnTo>
                          <a:pt x="3557" y="32097"/>
                        </a:lnTo>
                        <a:lnTo>
                          <a:pt x="3411" y="31993"/>
                        </a:lnTo>
                        <a:lnTo>
                          <a:pt x="3369" y="32097"/>
                        </a:lnTo>
                        <a:lnTo>
                          <a:pt x="3369" y="32223"/>
                        </a:lnTo>
                        <a:lnTo>
                          <a:pt x="3474" y="32411"/>
                        </a:lnTo>
                        <a:lnTo>
                          <a:pt x="3453" y="32579"/>
                        </a:lnTo>
                        <a:lnTo>
                          <a:pt x="3578" y="32725"/>
                        </a:lnTo>
                        <a:lnTo>
                          <a:pt x="3578" y="32893"/>
                        </a:lnTo>
                        <a:lnTo>
                          <a:pt x="3683" y="32913"/>
                        </a:lnTo>
                        <a:lnTo>
                          <a:pt x="3808" y="32893"/>
                        </a:lnTo>
                        <a:lnTo>
                          <a:pt x="3808" y="32746"/>
                        </a:lnTo>
                        <a:lnTo>
                          <a:pt x="3892" y="32683"/>
                        </a:lnTo>
                        <a:lnTo>
                          <a:pt x="4185" y="32788"/>
                        </a:lnTo>
                        <a:lnTo>
                          <a:pt x="4457" y="32788"/>
                        </a:lnTo>
                        <a:lnTo>
                          <a:pt x="4624" y="32704"/>
                        </a:lnTo>
                        <a:lnTo>
                          <a:pt x="4750" y="32704"/>
                        </a:lnTo>
                        <a:lnTo>
                          <a:pt x="4834" y="32955"/>
                        </a:lnTo>
                        <a:lnTo>
                          <a:pt x="4959" y="33060"/>
                        </a:lnTo>
                        <a:lnTo>
                          <a:pt x="4875" y="33206"/>
                        </a:lnTo>
                        <a:lnTo>
                          <a:pt x="5043" y="33416"/>
                        </a:lnTo>
                        <a:lnTo>
                          <a:pt x="5357" y="33353"/>
                        </a:lnTo>
                        <a:lnTo>
                          <a:pt x="5461" y="33457"/>
                        </a:lnTo>
                        <a:lnTo>
                          <a:pt x="5482" y="33583"/>
                        </a:lnTo>
                        <a:lnTo>
                          <a:pt x="5587" y="33625"/>
                        </a:lnTo>
                        <a:lnTo>
                          <a:pt x="5587" y="33771"/>
                        </a:lnTo>
                        <a:lnTo>
                          <a:pt x="5650" y="33960"/>
                        </a:lnTo>
                        <a:lnTo>
                          <a:pt x="5901" y="34211"/>
                        </a:lnTo>
                        <a:lnTo>
                          <a:pt x="6005" y="34106"/>
                        </a:lnTo>
                        <a:lnTo>
                          <a:pt x="6173" y="34190"/>
                        </a:lnTo>
                        <a:lnTo>
                          <a:pt x="6298" y="34169"/>
                        </a:lnTo>
                        <a:lnTo>
                          <a:pt x="6424" y="34190"/>
                        </a:lnTo>
                        <a:lnTo>
                          <a:pt x="6612" y="34043"/>
                        </a:lnTo>
                        <a:lnTo>
                          <a:pt x="6696" y="34043"/>
                        </a:lnTo>
                        <a:lnTo>
                          <a:pt x="6821" y="34315"/>
                        </a:lnTo>
                        <a:lnTo>
                          <a:pt x="7010" y="34420"/>
                        </a:lnTo>
                        <a:lnTo>
                          <a:pt x="7051" y="34525"/>
                        </a:lnTo>
                        <a:lnTo>
                          <a:pt x="7135" y="34462"/>
                        </a:lnTo>
                        <a:lnTo>
                          <a:pt x="7344" y="34504"/>
                        </a:lnTo>
                        <a:lnTo>
                          <a:pt x="7491" y="34504"/>
                        </a:lnTo>
                        <a:lnTo>
                          <a:pt x="7595" y="34587"/>
                        </a:lnTo>
                        <a:lnTo>
                          <a:pt x="7742" y="34566"/>
                        </a:lnTo>
                        <a:lnTo>
                          <a:pt x="7888" y="34671"/>
                        </a:lnTo>
                        <a:lnTo>
                          <a:pt x="8077" y="34692"/>
                        </a:lnTo>
                        <a:lnTo>
                          <a:pt x="8160" y="34608"/>
                        </a:lnTo>
                        <a:lnTo>
                          <a:pt x="8202" y="34734"/>
                        </a:lnTo>
                        <a:lnTo>
                          <a:pt x="8286" y="34797"/>
                        </a:lnTo>
                        <a:lnTo>
                          <a:pt x="8286" y="34943"/>
                        </a:lnTo>
                        <a:lnTo>
                          <a:pt x="8181" y="35090"/>
                        </a:lnTo>
                        <a:lnTo>
                          <a:pt x="8056" y="35110"/>
                        </a:lnTo>
                        <a:lnTo>
                          <a:pt x="8014" y="35362"/>
                        </a:lnTo>
                        <a:lnTo>
                          <a:pt x="8181" y="35466"/>
                        </a:lnTo>
                        <a:lnTo>
                          <a:pt x="8202" y="35634"/>
                        </a:lnTo>
                        <a:lnTo>
                          <a:pt x="8119" y="35843"/>
                        </a:lnTo>
                        <a:lnTo>
                          <a:pt x="8160" y="35989"/>
                        </a:lnTo>
                        <a:lnTo>
                          <a:pt x="8056" y="36073"/>
                        </a:lnTo>
                        <a:lnTo>
                          <a:pt x="7763" y="36094"/>
                        </a:lnTo>
                        <a:lnTo>
                          <a:pt x="7637" y="36303"/>
                        </a:lnTo>
                        <a:lnTo>
                          <a:pt x="7554" y="36345"/>
                        </a:lnTo>
                        <a:lnTo>
                          <a:pt x="7533" y="36596"/>
                        </a:lnTo>
                        <a:lnTo>
                          <a:pt x="7554" y="36596"/>
                        </a:lnTo>
                        <a:lnTo>
                          <a:pt x="7658" y="36617"/>
                        </a:lnTo>
                        <a:lnTo>
                          <a:pt x="7784" y="36554"/>
                        </a:lnTo>
                        <a:lnTo>
                          <a:pt x="7951" y="36512"/>
                        </a:lnTo>
                        <a:lnTo>
                          <a:pt x="7972" y="36575"/>
                        </a:lnTo>
                        <a:lnTo>
                          <a:pt x="7951" y="36659"/>
                        </a:lnTo>
                        <a:lnTo>
                          <a:pt x="7637" y="36805"/>
                        </a:lnTo>
                        <a:lnTo>
                          <a:pt x="7491" y="36889"/>
                        </a:lnTo>
                        <a:lnTo>
                          <a:pt x="7554" y="36931"/>
                        </a:lnTo>
                        <a:lnTo>
                          <a:pt x="7637" y="36931"/>
                        </a:lnTo>
                        <a:lnTo>
                          <a:pt x="7554" y="37014"/>
                        </a:lnTo>
                        <a:lnTo>
                          <a:pt x="7428" y="36994"/>
                        </a:lnTo>
                        <a:lnTo>
                          <a:pt x="7240" y="37014"/>
                        </a:lnTo>
                        <a:lnTo>
                          <a:pt x="7323" y="37203"/>
                        </a:lnTo>
                        <a:lnTo>
                          <a:pt x="7386" y="37286"/>
                        </a:lnTo>
                        <a:lnTo>
                          <a:pt x="7449" y="37224"/>
                        </a:lnTo>
                        <a:lnTo>
                          <a:pt x="7470" y="37286"/>
                        </a:lnTo>
                        <a:lnTo>
                          <a:pt x="7575" y="37307"/>
                        </a:lnTo>
                        <a:lnTo>
                          <a:pt x="7575" y="37349"/>
                        </a:lnTo>
                        <a:lnTo>
                          <a:pt x="7491" y="37391"/>
                        </a:lnTo>
                        <a:lnTo>
                          <a:pt x="7449" y="37454"/>
                        </a:lnTo>
                        <a:lnTo>
                          <a:pt x="7365" y="37454"/>
                        </a:lnTo>
                        <a:lnTo>
                          <a:pt x="7323" y="37517"/>
                        </a:lnTo>
                        <a:lnTo>
                          <a:pt x="7323" y="37559"/>
                        </a:lnTo>
                        <a:lnTo>
                          <a:pt x="7177" y="37705"/>
                        </a:lnTo>
                        <a:lnTo>
                          <a:pt x="7177" y="37831"/>
                        </a:lnTo>
                        <a:lnTo>
                          <a:pt x="7240" y="37851"/>
                        </a:lnTo>
                        <a:lnTo>
                          <a:pt x="7219" y="38019"/>
                        </a:lnTo>
                        <a:lnTo>
                          <a:pt x="7114" y="37977"/>
                        </a:lnTo>
                        <a:lnTo>
                          <a:pt x="7072" y="38019"/>
                        </a:lnTo>
                        <a:lnTo>
                          <a:pt x="6968" y="37935"/>
                        </a:lnTo>
                        <a:lnTo>
                          <a:pt x="6842" y="37914"/>
                        </a:lnTo>
                        <a:lnTo>
                          <a:pt x="6842" y="37956"/>
                        </a:lnTo>
                        <a:lnTo>
                          <a:pt x="6905" y="38040"/>
                        </a:lnTo>
                        <a:lnTo>
                          <a:pt x="6821" y="38061"/>
                        </a:lnTo>
                        <a:lnTo>
                          <a:pt x="6738" y="38144"/>
                        </a:lnTo>
                        <a:lnTo>
                          <a:pt x="6863" y="38165"/>
                        </a:lnTo>
                        <a:lnTo>
                          <a:pt x="6947" y="38165"/>
                        </a:lnTo>
                        <a:lnTo>
                          <a:pt x="7114" y="38291"/>
                        </a:lnTo>
                        <a:lnTo>
                          <a:pt x="7114" y="38375"/>
                        </a:lnTo>
                        <a:lnTo>
                          <a:pt x="7240" y="38500"/>
                        </a:lnTo>
                        <a:lnTo>
                          <a:pt x="7449" y="38479"/>
                        </a:lnTo>
                        <a:lnTo>
                          <a:pt x="7679" y="38605"/>
                        </a:lnTo>
                        <a:lnTo>
                          <a:pt x="7847" y="38647"/>
                        </a:lnTo>
                        <a:lnTo>
                          <a:pt x="8202" y="38898"/>
                        </a:lnTo>
                        <a:lnTo>
                          <a:pt x="8286" y="39023"/>
                        </a:lnTo>
                        <a:lnTo>
                          <a:pt x="8391" y="39065"/>
                        </a:lnTo>
                        <a:lnTo>
                          <a:pt x="8412" y="39128"/>
                        </a:lnTo>
                        <a:lnTo>
                          <a:pt x="8516" y="39211"/>
                        </a:lnTo>
                        <a:lnTo>
                          <a:pt x="8600" y="39211"/>
                        </a:lnTo>
                        <a:lnTo>
                          <a:pt x="8621" y="39295"/>
                        </a:lnTo>
                        <a:lnTo>
                          <a:pt x="8725" y="39337"/>
                        </a:lnTo>
                        <a:lnTo>
                          <a:pt x="8788" y="39337"/>
                        </a:lnTo>
                        <a:lnTo>
                          <a:pt x="8893" y="39483"/>
                        </a:lnTo>
                        <a:lnTo>
                          <a:pt x="8997" y="39504"/>
                        </a:lnTo>
                        <a:lnTo>
                          <a:pt x="9039" y="39525"/>
                        </a:lnTo>
                        <a:lnTo>
                          <a:pt x="9102" y="39504"/>
                        </a:lnTo>
                        <a:lnTo>
                          <a:pt x="9248" y="39630"/>
                        </a:lnTo>
                        <a:lnTo>
                          <a:pt x="9248" y="39714"/>
                        </a:lnTo>
                        <a:lnTo>
                          <a:pt x="9374" y="39735"/>
                        </a:lnTo>
                        <a:lnTo>
                          <a:pt x="9520" y="39923"/>
                        </a:lnTo>
                        <a:lnTo>
                          <a:pt x="9583" y="40007"/>
                        </a:lnTo>
                        <a:lnTo>
                          <a:pt x="9625" y="40237"/>
                        </a:lnTo>
                        <a:lnTo>
                          <a:pt x="9730" y="40425"/>
                        </a:lnTo>
                        <a:lnTo>
                          <a:pt x="9688" y="40488"/>
                        </a:lnTo>
                        <a:lnTo>
                          <a:pt x="9730" y="40572"/>
                        </a:lnTo>
                        <a:cubicBezTo>
                          <a:pt x="9939" y="40572"/>
                          <a:pt x="10483" y="40572"/>
                          <a:pt x="10462" y="40446"/>
                        </a:cubicBezTo>
                        <a:lnTo>
                          <a:pt x="10420" y="40279"/>
                        </a:lnTo>
                        <a:lnTo>
                          <a:pt x="11090" y="40258"/>
                        </a:lnTo>
                        <a:cubicBezTo>
                          <a:pt x="11090" y="40258"/>
                          <a:pt x="11215" y="40383"/>
                          <a:pt x="11320" y="40383"/>
                        </a:cubicBezTo>
                        <a:cubicBezTo>
                          <a:pt x="11425" y="40383"/>
                          <a:pt x="11948" y="40153"/>
                          <a:pt x="11948" y="40153"/>
                        </a:cubicBezTo>
                        <a:cubicBezTo>
                          <a:pt x="11948" y="40153"/>
                          <a:pt x="12073" y="40174"/>
                          <a:pt x="12136" y="40279"/>
                        </a:cubicBezTo>
                        <a:cubicBezTo>
                          <a:pt x="12159" y="40337"/>
                          <a:pt x="12208" y="40350"/>
                          <a:pt x="12254" y="40350"/>
                        </a:cubicBezTo>
                        <a:cubicBezTo>
                          <a:pt x="12291" y="40350"/>
                          <a:pt x="12327" y="40341"/>
                          <a:pt x="12345" y="40341"/>
                        </a:cubicBezTo>
                        <a:lnTo>
                          <a:pt x="12345" y="40320"/>
                        </a:lnTo>
                        <a:lnTo>
                          <a:pt x="12492" y="40341"/>
                        </a:lnTo>
                        <a:lnTo>
                          <a:pt x="12764" y="40551"/>
                        </a:lnTo>
                        <a:lnTo>
                          <a:pt x="12826" y="40676"/>
                        </a:lnTo>
                        <a:lnTo>
                          <a:pt x="13098" y="40697"/>
                        </a:lnTo>
                        <a:lnTo>
                          <a:pt x="13140" y="40592"/>
                        </a:lnTo>
                        <a:lnTo>
                          <a:pt x="13308" y="40488"/>
                        </a:lnTo>
                        <a:lnTo>
                          <a:pt x="13496" y="40258"/>
                        </a:lnTo>
                        <a:lnTo>
                          <a:pt x="13433" y="40237"/>
                        </a:lnTo>
                        <a:lnTo>
                          <a:pt x="13119" y="39965"/>
                        </a:lnTo>
                        <a:lnTo>
                          <a:pt x="12910" y="39714"/>
                        </a:lnTo>
                        <a:lnTo>
                          <a:pt x="12889" y="39546"/>
                        </a:lnTo>
                        <a:lnTo>
                          <a:pt x="12805" y="39442"/>
                        </a:lnTo>
                        <a:lnTo>
                          <a:pt x="12805" y="39295"/>
                        </a:lnTo>
                        <a:lnTo>
                          <a:pt x="12785" y="39211"/>
                        </a:lnTo>
                        <a:lnTo>
                          <a:pt x="12764" y="39170"/>
                        </a:lnTo>
                        <a:lnTo>
                          <a:pt x="12680" y="39170"/>
                        </a:lnTo>
                        <a:lnTo>
                          <a:pt x="12680" y="39065"/>
                        </a:lnTo>
                        <a:lnTo>
                          <a:pt x="12722" y="39086"/>
                        </a:lnTo>
                        <a:lnTo>
                          <a:pt x="12764" y="38981"/>
                        </a:lnTo>
                        <a:lnTo>
                          <a:pt x="12805" y="38877"/>
                        </a:lnTo>
                        <a:lnTo>
                          <a:pt x="12722" y="38877"/>
                        </a:lnTo>
                        <a:lnTo>
                          <a:pt x="12680" y="38919"/>
                        </a:lnTo>
                        <a:lnTo>
                          <a:pt x="12554" y="38856"/>
                        </a:lnTo>
                        <a:lnTo>
                          <a:pt x="12554" y="38667"/>
                        </a:lnTo>
                        <a:lnTo>
                          <a:pt x="12450" y="38647"/>
                        </a:lnTo>
                        <a:lnTo>
                          <a:pt x="12366" y="38563"/>
                        </a:lnTo>
                        <a:lnTo>
                          <a:pt x="12282" y="38584"/>
                        </a:lnTo>
                        <a:lnTo>
                          <a:pt x="12178" y="38584"/>
                        </a:lnTo>
                        <a:lnTo>
                          <a:pt x="12136" y="38375"/>
                        </a:lnTo>
                        <a:lnTo>
                          <a:pt x="12157" y="38270"/>
                        </a:lnTo>
                        <a:lnTo>
                          <a:pt x="12199" y="38228"/>
                        </a:lnTo>
                        <a:lnTo>
                          <a:pt x="12199" y="38019"/>
                        </a:lnTo>
                        <a:lnTo>
                          <a:pt x="12261" y="37914"/>
                        </a:lnTo>
                        <a:lnTo>
                          <a:pt x="12282" y="37768"/>
                        </a:lnTo>
                        <a:lnTo>
                          <a:pt x="12345" y="37726"/>
                        </a:lnTo>
                        <a:lnTo>
                          <a:pt x="12366" y="37600"/>
                        </a:lnTo>
                        <a:lnTo>
                          <a:pt x="12408" y="37517"/>
                        </a:lnTo>
                        <a:lnTo>
                          <a:pt x="12408" y="37433"/>
                        </a:lnTo>
                        <a:lnTo>
                          <a:pt x="12471" y="37454"/>
                        </a:lnTo>
                        <a:lnTo>
                          <a:pt x="12513" y="37517"/>
                        </a:lnTo>
                        <a:lnTo>
                          <a:pt x="12575" y="37496"/>
                        </a:lnTo>
                        <a:lnTo>
                          <a:pt x="12596" y="37412"/>
                        </a:lnTo>
                        <a:lnTo>
                          <a:pt x="12659" y="37454"/>
                        </a:lnTo>
                        <a:lnTo>
                          <a:pt x="12701" y="37412"/>
                        </a:lnTo>
                        <a:lnTo>
                          <a:pt x="12785" y="37412"/>
                        </a:lnTo>
                        <a:lnTo>
                          <a:pt x="12868" y="37349"/>
                        </a:lnTo>
                        <a:lnTo>
                          <a:pt x="12826" y="37307"/>
                        </a:lnTo>
                        <a:lnTo>
                          <a:pt x="12764" y="37286"/>
                        </a:lnTo>
                        <a:lnTo>
                          <a:pt x="12805" y="37286"/>
                        </a:lnTo>
                        <a:cubicBezTo>
                          <a:pt x="12805" y="37286"/>
                          <a:pt x="12826" y="37307"/>
                          <a:pt x="12868" y="37307"/>
                        </a:cubicBezTo>
                        <a:cubicBezTo>
                          <a:pt x="12889" y="37307"/>
                          <a:pt x="12931" y="37286"/>
                          <a:pt x="12931" y="37286"/>
                        </a:cubicBezTo>
                        <a:lnTo>
                          <a:pt x="12994" y="37328"/>
                        </a:lnTo>
                        <a:lnTo>
                          <a:pt x="13036" y="37307"/>
                        </a:lnTo>
                        <a:lnTo>
                          <a:pt x="13015" y="37245"/>
                        </a:lnTo>
                        <a:lnTo>
                          <a:pt x="12847" y="37140"/>
                        </a:lnTo>
                        <a:lnTo>
                          <a:pt x="12931" y="37119"/>
                        </a:lnTo>
                        <a:lnTo>
                          <a:pt x="13036" y="37140"/>
                        </a:lnTo>
                        <a:lnTo>
                          <a:pt x="13098" y="37119"/>
                        </a:lnTo>
                        <a:lnTo>
                          <a:pt x="13161" y="37140"/>
                        </a:lnTo>
                        <a:lnTo>
                          <a:pt x="13161" y="37077"/>
                        </a:lnTo>
                        <a:lnTo>
                          <a:pt x="13119" y="37035"/>
                        </a:lnTo>
                        <a:lnTo>
                          <a:pt x="13161" y="37035"/>
                        </a:lnTo>
                        <a:lnTo>
                          <a:pt x="13161" y="36994"/>
                        </a:lnTo>
                        <a:lnTo>
                          <a:pt x="13119" y="36931"/>
                        </a:lnTo>
                        <a:lnTo>
                          <a:pt x="13203" y="36910"/>
                        </a:lnTo>
                        <a:lnTo>
                          <a:pt x="13203" y="36868"/>
                        </a:lnTo>
                        <a:lnTo>
                          <a:pt x="13203" y="36805"/>
                        </a:lnTo>
                        <a:lnTo>
                          <a:pt x="13057" y="36722"/>
                        </a:lnTo>
                        <a:lnTo>
                          <a:pt x="12910" y="36784"/>
                        </a:lnTo>
                        <a:lnTo>
                          <a:pt x="12701" y="36659"/>
                        </a:lnTo>
                        <a:lnTo>
                          <a:pt x="12701" y="36554"/>
                        </a:lnTo>
                        <a:lnTo>
                          <a:pt x="12910" y="36554"/>
                        </a:lnTo>
                        <a:lnTo>
                          <a:pt x="12680" y="36157"/>
                        </a:lnTo>
                        <a:lnTo>
                          <a:pt x="12408" y="35885"/>
                        </a:lnTo>
                        <a:lnTo>
                          <a:pt x="12052" y="35780"/>
                        </a:lnTo>
                        <a:lnTo>
                          <a:pt x="11989" y="35864"/>
                        </a:lnTo>
                        <a:lnTo>
                          <a:pt x="11822" y="35717"/>
                        </a:lnTo>
                        <a:lnTo>
                          <a:pt x="11843" y="35634"/>
                        </a:lnTo>
                        <a:lnTo>
                          <a:pt x="11738" y="35466"/>
                        </a:lnTo>
                        <a:lnTo>
                          <a:pt x="11508" y="35403"/>
                        </a:lnTo>
                        <a:lnTo>
                          <a:pt x="11571" y="35194"/>
                        </a:lnTo>
                        <a:lnTo>
                          <a:pt x="11634" y="34818"/>
                        </a:lnTo>
                        <a:lnTo>
                          <a:pt x="11550" y="34734"/>
                        </a:lnTo>
                        <a:lnTo>
                          <a:pt x="11529" y="34462"/>
                        </a:lnTo>
                        <a:lnTo>
                          <a:pt x="11634" y="34399"/>
                        </a:lnTo>
                        <a:lnTo>
                          <a:pt x="11780" y="34211"/>
                        </a:lnTo>
                        <a:lnTo>
                          <a:pt x="11780" y="34064"/>
                        </a:lnTo>
                        <a:lnTo>
                          <a:pt x="11864" y="33960"/>
                        </a:lnTo>
                        <a:lnTo>
                          <a:pt x="12178" y="34253"/>
                        </a:lnTo>
                        <a:lnTo>
                          <a:pt x="12199" y="34357"/>
                        </a:lnTo>
                        <a:lnTo>
                          <a:pt x="12387" y="34462"/>
                        </a:lnTo>
                        <a:lnTo>
                          <a:pt x="12575" y="34420"/>
                        </a:lnTo>
                        <a:lnTo>
                          <a:pt x="12554" y="34253"/>
                        </a:lnTo>
                        <a:lnTo>
                          <a:pt x="12617" y="34190"/>
                        </a:lnTo>
                        <a:lnTo>
                          <a:pt x="12492" y="33729"/>
                        </a:lnTo>
                        <a:lnTo>
                          <a:pt x="12680" y="33688"/>
                        </a:lnTo>
                        <a:lnTo>
                          <a:pt x="12868" y="33688"/>
                        </a:lnTo>
                        <a:lnTo>
                          <a:pt x="12868" y="33562"/>
                        </a:lnTo>
                        <a:lnTo>
                          <a:pt x="12785" y="33457"/>
                        </a:lnTo>
                        <a:lnTo>
                          <a:pt x="12805" y="33332"/>
                        </a:lnTo>
                        <a:lnTo>
                          <a:pt x="12994" y="33227"/>
                        </a:lnTo>
                        <a:lnTo>
                          <a:pt x="13077" y="33227"/>
                        </a:lnTo>
                        <a:lnTo>
                          <a:pt x="13119" y="33060"/>
                        </a:lnTo>
                        <a:lnTo>
                          <a:pt x="13203" y="32997"/>
                        </a:lnTo>
                        <a:lnTo>
                          <a:pt x="13329" y="33018"/>
                        </a:lnTo>
                        <a:lnTo>
                          <a:pt x="13349" y="32913"/>
                        </a:lnTo>
                        <a:lnTo>
                          <a:pt x="13329" y="32809"/>
                        </a:lnTo>
                        <a:lnTo>
                          <a:pt x="13349" y="32725"/>
                        </a:lnTo>
                        <a:lnTo>
                          <a:pt x="13538" y="32830"/>
                        </a:lnTo>
                        <a:lnTo>
                          <a:pt x="13663" y="32893"/>
                        </a:lnTo>
                        <a:lnTo>
                          <a:pt x="13642" y="32955"/>
                        </a:lnTo>
                        <a:lnTo>
                          <a:pt x="13559" y="33060"/>
                        </a:lnTo>
                        <a:lnTo>
                          <a:pt x="13621" y="33123"/>
                        </a:lnTo>
                        <a:lnTo>
                          <a:pt x="13726" y="33060"/>
                        </a:lnTo>
                        <a:lnTo>
                          <a:pt x="13747" y="32997"/>
                        </a:lnTo>
                        <a:lnTo>
                          <a:pt x="13831" y="32934"/>
                        </a:lnTo>
                        <a:lnTo>
                          <a:pt x="13831" y="33039"/>
                        </a:lnTo>
                        <a:lnTo>
                          <a:pt x="13914" y="32955"/>
                        </a:lnTo>
                        <a:lnTo>
                          <a:pt x="13935" y="32893"/>
                        </a:lnTo>
                        <a:lnTo>
                          <a:pt x="14040" y="32893"/>
                        </a:lnTo>
                        <a:lnTo>
                          <a:pt x="14165" y="32809"/>
                        </a:lnTo>
                        <a:lnTo>
                          <a:pt x="14270" y="32809"/>
                        </a:lnTo>
                        <a:lnTo>
                          <a:pt x="14312" y="32955"/>
                        </a:lnTo>
                        <a:lnTo>
                          <a:pt x="14458" y="33039"/>
                        </a:lnTo>
                        <a:lnTo>
                          <a:pt x="14668" y="32955"/>
                        </a:lnTo>
                        <a:lnTo>
                          <a:pt x="14772" y="32955"/>
                        </a:lnTo>
                        <a:lnTo>
                          <a:pt x="14814" y="33039"/>
                        </a:lnTo>
                        <a:lnTo>
                          <a:pt x="14898" y="33039"/>
                        </a:lnTo>
                        <a:lnTo>
                          <a:pt x="15002" y="33206"/>
                        </a:lnTo>
                        <a:lnTo>
                          <a:pt x="15128" y="33206"/>
                        </a:lnTo>
                        <a:lnTo>
                          <a:pt x="15233" y="33332"/>
                        </a:lnTo>
                        <a:lnTo>
                          <a:pt x="15400" y="33457"/>
                        </a:lnTo>
                        <a:lnTo>
                          <a:pt x="15463" y="33457"/>
                        </a:lnTo>
                        <a:lnTo>
                          <a:pt x="15526" y="33541"/>
                        </a:lnTo>
                        <a:lnTo>
                          <a:pt x="15526" y="33667"/>
                        </a:lnTo>
                        <a:lnTo>
                          <a:pt x="15609" y="33688"/>
                        </a:lnTo>
                        <a:lnTo>
                          <a:pt x="15672" y="33583"/>
                        </a:lnTo>
                        <a:lnTo>
                          <a:pt x="15672" y="33437"/>
                        </a:lnTo>
                        <a:lnTo>
                          <a:pt x="15777" y="33353"/>
                        </a:lnTo>
                        <a:lnTo>
                          <a:pt x="15860" y="33457"/>
                        </a:lnTo>
                        <a:lnTo>
                          <a:pt x="16070" y="33478"/>
                        </a:lnTo>
                        <a:lnTo>
                          <a:pt x="16153" y="33583"/>
                        </a:lnTo>
                        <a:lnTo>
                          <a:pt x="16258" y="33625"/>
                        </a:lnTo>
                        <a:lnTo>
                          <a:pt x="16383" y="33520"/>
                        </a:lnTo>
                        <a:lnTo>
                          <a:pt x="16383" y="33311"/>
                        </a:lnTo>
                        <a:lnTo>
                          <a:pt x="16509" y="33311"/>
                        </a:lnTo>
                        <a:lnTo>
                          <a:pt x="16509" y="33206"/>
                        </a:lnTo>
                        <a:lnTo>
                          <a:pt x="16614" y="33165"/>
                        </a:lnTo>
                        <a:lnTo>
                          <a:pt x="16697" y="33248"/>
                        </a:lnTo>
                        <a:lnTo>
                          <a:pt x="16760" y="33144"/>
                        </a:lnTo>
                        <a:lnTo>
                          <a:pt x="16886" y="33123"/>
                        </a:lnTo>
                        <a:lnTo>
                          <a:pt x="17032" y="33269"/>
                        </a:lnTo>
                        <a:lnTo>
                          <a:pt x="17074" y="33332"/>
                        </a:lnTo>
                        <a:lnTo>
                          <a:pt x="17220" y="33311"/>
                        </a:lnTo>
                        <a:lnTo>
                          <a:pt x="17199" y="33165"/>
                        </a:lnTo>
                        <a:lnTo>
                          <a:pt x="17283" y="33144"/>
                        </a:lnTo>
                        <a:lnTo>
                          <a:pt x="17409" y="33144"/>
                        </a:lnTo>
                        <a:lnTo>
                          <a:pt x="17451" y="33060"/>
                        </a:lnTo>
                        <a:lnTo>
                          <a:pt x="17597" y="33144"/>
                        </a:lnTo>
                        <a:lnTo>
                          <a:pt x="17660" y="33206"/>
                        </a:lnTo>
                        <a:lnTo>
                          <a:pt x="17639" y="33269"/>
                        </a:lnTo>
                        <a:lnTo>
                          <a:pt x="17555" y="33332"/>
                        </a:lnTo>
                        <a:lnTo>
                          <a:pt x="17660" y="33457"/>
                        </a:lnTo>
                        <a:lnTo>
                          <a:pt x="17764" y="33478"/>
                        </a:lnTo>
                        <a:lnTo>
                          <a:pt x="17827" y="33457"/>
                        </a:lnTo>
                        <a:lnTo>
                          <a:pt x="17911" y="33520"/>
                        </a:lnTo>
                        <a:lnTo>
                          <a:pt x="18078" y="33520"/>
                        </a:lnTo>
                        <a:lnTo>
                          <a:pt x="18287" y="33625"/>
                        </a:lnTo>
                        <a:lnTo>
                          <a:pt x="18434" y="33583"/>
                        </a:lnTo>
                        <a:lnTo>
                          <a:pt x="18476" y="33457"/>
                        </a:lnTo>
                        <a:lnTo>
                          <a:pt x="18476" y="33353"/>
                        </a:lnTo>
                        <a:lnTo>
                          <a:pt x="18539" y="33311"/>
                        </a:lnTo>
                        <a:lnTo>
                          <a:pt x="18706" y="33416"/>
                        </a:lnTo>
                        <a:lnTo>
                          <a:pt x="18873" y="33437"/>
                        </a:lnTo>
                        <a:lnTo>
                          <a:pt x="19062" y="33353"/>
                        </a:lnTo>
                        <a:lnTo>
                          <a:pt x="19103" y="33248"/>
                        </a:lnTo>
                        <a:lnTo>
                          <a:pt x="19083" y="32809"/>
                        </a:lnTo>
                        <a:lnTo>
                          <a:pt x="19020" y="32746"/>
                        </a:lnTo>
                        <a:lnTo>
                          <a:pt x="18852" y="32746"/>
                        </a:lnTo>
                        <a:lnTo>
                          <a:pt x="18748" y="32683"/>
                        </a:lnTo>
                        <a:lnTo>
                          <a:pt x="18706" y="32621"/>
                        </a:lnTo>
                        <a:lnTo>
                          <a:pt x="18580" y="32600"/>
                        </a:lnTo>
                        <a:lnTo>
                          <a:pt x="18497" y="32516"/>
                        </a:lnTo>
                        <a:lnTo>
                          <a:pt x="18371" y="32516"/>
                        </a:lnTo>
                        <a:lnTo>
                          <a:pt x="18371" y="32432"/>
                        </a:lnTo>
                        <a:lnTo>
                          <a:pt x="18350" y="32369"/>
                        </a:lnTo>
                        <a:lnTo>
                          <a:pt x="18371" y="32307"/>
                        </a:lnTo>
                        <a:lnTo>
                          <a:pt x="18476" y="32307"/>
                        </a:lnTo>
                        <a:lnTo>
                          <a:pt x="18497" y="32181"/>
                        </a:lnTo>
                        <a:lnTo>
                          <a:pt x="18580" y="32077"/>
                        </a:lnTo>
                        <a:lnTo>
                          <a:pt x="18559" y="31951"/>
                        </a:lnTo>
                        <a:lnTo>
                          <a:pt x="18476" y="31951"/>
                        </a:lnTo>
                        <a:lnTo>
                          <a:pt x="18476" y="31805"/>
                        </a:lnTo>
                        <a:lnTo>
                          <a:pt x="18601" y="31637"/>
                        </a:lnTo>
                        <a:lnTo>
                          <a:pt x="18748" y="31491"/>
                        </a:lnTo>
                        <a:lnTo>
                          <a:pt x="18978" y="31470"/>
                        </a:lnTo>
                        <a:lnTo>
                          <a:pt x="19083" y="31491"/>
                        </a:lnTo>
                        <a:lnTo>
                          <a:pt x="19166" y="31449"/>
                        </a:lnTo>
                        <a:lnTo>
                          <a:pt x="19166" y="31344"/>
                        </a:lnTo>
                        <a:lnTo>
                          <a:pt x="19062" y="31323"/>
                        </a:lnTo>
                        <a:lnTo>
                          <a:pt x="18978" y="31219"/>
                        </a:lnTo>
                        <a:lnTo>
                          <a:pt x="18873" y="31219"/>
                        </a:lnTo>
                        <a:lnTo>
                          <a:pt x="18790" y="31260"/>
                        </a:lnTo>
                        <a:lnTo>
                          <a:pt x="18685" y="31219"/>
                        </a:lnTo>
                        <a:lnTo>
                          <a:pt x="18539" y="31219"/>
                        </a:lnTo>
                        <a:lnTo>
                          <a:pt x="18539" y="31135"/>
                        </a:lnTo>
                        <a:lnTo>
                          <a:pt x="18580" y="31072"/>
                        </a:lnTo>
                        <a:lnTo>
                          <a:pt x="18748" y="31072"/>
                        </a:lnTo>
                        <a:lnTo>
                          <a:pt x="18685" y="30947"/>
                        </a:lnTo>
                        <a:lnTo>
                          <a:pt x="18539" y="30968"/>
                        </a:lnTo>
                        <a:lnTo>
                          <a:pt x="18434" y="30947"/>
                        </a:lnTo>
                        <a:lnTo>
                          <a:pt x="18476" y="30905"/>
                        </a:lnTo>
                        <a:lnTo>
                          <a:pt x="18434" y="30758"/>
                        </a:lnTo>
                        <a:lnTo>
                          <a:pt x="18476" y="30737"/>
                        </a:lnTo>
                        <a:lnTo>
                          <a:pt x="18601" y="30737"/>
                        </a:lnTo>
                        <a:lnTo>
                          <a:pt x="18664" y="30654"/>
                        </a:lnTo>
                        <a:lnTo>
                          <a:pt x="18748" y="30654"/>
                        </a:lnTo>
                        <a:lnTo>
                          <a:pt x="18769" y="30716"/>
                        </a:lnTo>
                        <a:lnTo>
                          <a:pt x="18894" y="30696"/>
                        </a:lnTo>
                        <a:lnTo>
                          <a:pt x="18999" y="30758"/>
                        </a:lnTo>
                        <a:lnTo>
                          <a:pt x="19062" y="30716"/>
                        </a:lnTo>
                        <a:lnTo>
                          <a:pt x="19062" y="30633"/>
                        </a:lnTo>
                        <a:lnTo>
                          <a:pt x="19166" y="30591"/>
                        </a:lnTo>
                        <a:lnTo>
                          <a:pt x="19271" y="30591"/>
                        </a:lnTo>
                        <a:lnTo>
                          <a:pt x="19334" y="30696"/>
                        </a:lnTo>
                        <a:lnTo>
                          <a:pt x="19396" y="30612"/>
                        </a:lnTo>
                        <a:lnTo>
                          <a:pt x="19396" y="30528"/>
                        </a:lnTo>
                        <a:lnTo>
                          <a:pt x="19606" y="30486"/>
                        </a:lnTo>
                        <a:lnTo>
                          <a:pt x="19731" y="30486"/>
                        </a:lnTo>
                        <a:lnTo>
                          <a:pt x="19899" y="30403"/>
                        </a:lnTo>
                        <a:lnTo>
                          <a:pt x="20045" y="30403"/>
                        </a:lnTo>
                        <a:lnTo>
                          <a:pt x="20066" y="30340"/>
                        </a:lnTo>
                        <a:lnTo>
                          <a:pt x="20233" y="30235"/>
                        </a:lnTo>
                        <a:lnTo>
                          <a:pt x="20359" y="30235"/>
                        </a:lnTo>
                        <a:lnTo>
                          <a:pt x="20443" y="30193"/>
                        </a:lnTo>
                        <a:lnTo>
                          <a:pt x="20526" y="30193"/>
                        </a:lnTo>
                        <a:lnTo>
                          <a:pt x="20589" y="30214"/>
                        </a:lnTo>
                        <a:lnTo>
                          <a:pt x="20652" y="30172"/>
                        </a:lnTo>
                        <a:lnTo>
                          <a:pt x="20652" y="30026"/>
                        </a:lnTo>
                        <a:lnTo>
                          <a:pt x="20736" y="29984"/>
                        </a:lnTo>
                        <a:lnTo>
                          <a:pt x="20861" y="29984"/>
                        </a:lnTo>
                        <a:lnTo>
                          <a:pt x="20882" y="29900"/>
                        </a:lnTo>
                        <a:lnTo>
                          <a:pt x="20966" y="29859"/>
                        </a:lnTo>
                        <a:lnTo>
                          <a:pt x="21008" y="29900"/>
                        </a:lnTo>
                        <a:lnTo>
                          <a:pt x="21091" y="29921"/>
                        </a:lnTo>
                        <a:lnTo>
                          <a:pt x="21196" y="29880"/>
                        </a:lnTo>
                        <a:lnTo>
                          <a:pt x="21321" y="29817"/>
                        </a:lnTo>
                        <a:lnTo>
                          <a:pt x="21572" y="29670"/>
                        </a:lnTo>
                        <a:lnTo>
                          <a:pt x="21614" y="29670"/>
                        </a:lnTo>
                        <a:lnTo>
                          <a:pt x="21677" y="29649"/>
                        </a:lnTo>
                        <a:lnTo>
                          <a:pt x="21803" y="29608"/>
                        </a:lnTo>
                        <a:lnTo>
                          <a:pt x="21886" y="29503"/>
                        </a:lnTo>
                        <a:lnTo>
                          <a:pt x="21949" y="29545"/>
                        </a:lnTo>
                        <a:lnTo>
                          <a:pt x="22116" y="29503"/>
                        </a:lnTo>
                        <a:lnTo>
                          <a:pt x="22116" y="29440"/>
                        </a:lnTo>
                        <a:lnTo>
                          <a:pt x="22054" y="29356"/>
                        </a:lnTo>
                        <a:lnTo>
                          <a:pt x="22116" y="29336"/>
                        </a:lnTo>
                        <a:lnTo>
                          <a:pt x="22284" y="29336"/>
                        </a:lnTo>
                        <a:lnTo>
                          <a:pt x="22305" y="29231"/>
                        </a:lnTo>
                        <a:lnTo>
                          <a:pt x="22409" y="29168"/>
                        </a:lnTo>
                        <a:lnTo>
                          <a:pt x="22472" y="29168"/>
                        </a:lnTo>
                        <a:lnTo>
                          <a:pt x="22556" y="29147"/>
                        </a:lnTo>
                        <a:lnTo>
                          <a:pt x="22681" y="29189"/>
                        </a:lnTo>
                        <a:lnTo>
                          <a:pt x="22849" y="29168"/>
                        </a:lnTo>
                        <a:lnTo>
                          <a:pt x="22974" y="29273"/>
                        </a:lnTo>
                        <a:lnTo>
                          <a:pt x="23100" y="29273"/>
                        </a:lnTo>
                        <a:lnTo>
                          <a:pt x="23246" y="29210"/>
                        </a:lnTo>
                        <a:lnTo>
                          <a:pt x="23372" y="29210"/>
                        </a:lnTo>
                        <a:lnTo>
                          <a:pt x="23414" y="29356"/>
                        </a:lnTo>
                        <a:lnTo>
                          <a:pt x="23477" y="29377"/>
                        </a:lnTo>
                        <a:lnTo>
                          <a:pt x="23539" y="29503"/>
                        </a:lnTo>
                        <a:lnTo>
                          <a:pt x="23602" y="29608"/>
                        </a:lnTo>
                        <a:lnTo>
                          <a:pt x="23686" y="29670"/>
                        </a:lnTo>
                        <a:lnTo>
                          <a:pt x="23686" y="29712"/>
                        </a:lnTo>
                        <a:lnTo>
                          <a:pt x="23665" y="29817"/>
                        </a:lnTo>
                        <a:lnTo>
                          <a:pt x="23686" y="29921"/>
                        </a:lnTo>
                        <a:lnTo>
                          <a:pt x="23686" y="29984"/>
                        </a:lnTo>
                        <a:lnTo>
                          <a:pt x="23602" y="30005"/>
                        </a:lnTo>
                        <a:lnTo>
                          <a:pt x="23665" y="30110"/>
                        </a:lnTo>
                        <a:lnTo>
                          <a:pt x="23749" y="30152"/>
                        </a:lnTo>
                        <a:lnTo>
                          <a:pt x="23874" y="30089"/>
                        </a:lnTo>
                        <a:lnTo>
                          <a:pt x="23937" y="30152"/>
                        </a:lnTo>
                        <a:lnTo>
                          <a:pt x="24000" y="30131"/>
                        </a:lnTo>
                        <a:lnTo>
                          <a:pt x="24021" y="30026"/>
                        </a:lnTo>
                        <a:lnTo>
                          <a:pt x="24104" y="30005"/>
                        </a:lnTo>
                        <a:lnTo>
                          <a:pt x="24125" y="30110"/>
                        </a:lnTo>
                        <a:lnTo>
                          <a:pt x="24209" y="30110"/>
                        </a:lnTo>
                        <a:lnTo>
                          <a:pt x="24230" y="30026"/>
                        </a:lnTo>
                        <a:lnTo>
                          <a:pt x="24188" y="29921"/>
                        </a:lnTo>
                        <a:lnTo>
                          <a:pt x="24209" y="29900"/>
                        </a:lnTo>
                        <a:lnTo>
                          <a:pt x="24418" y="30026"/>
                        </a:lnTo>
                        <a:lnTo>
                          <a:pt x="24439" y="30214"/>
                        </a:lnTo>
                        <a:lnTo>
                          <a:pt x="24523" y="30340"/>
                        </a:lnTo>
                        <a:lnTo>
                          <a:pt x="24606" y="30340"/>
                        </a:lnTo>
                        <a:lnTo>
                          <a:pt x="24669" y="30256"/>
                        </a:lnTo>
                        <a:lnTo>
                          <a:pt x="24627" y="30235"/>
                        </a:lnTo>
                        <a:lnTo>
                          <a:pt x="24606" y="30193"/>
                        </a:lnTo>
                        <a:lnTo>
                          <a:pt x="24732" y="30152"/>
                        </a:lnTo>
                        <a:lnTo>
                          <a:pt x="24941" y="30256"/>
                        </a:lnTo>
                        <a:lnTo>
                          <a:pt x="25025" y="30256"/>
                        </a:lnTo>
                        <a:lnTo>
                          <a:pt x="25088" y="30193"/>
                        </a:lnTo>
                        <a:lnTo>
                          <a:pt x="25150" y="30214"/>
                        </a:lnTo>
                        <a:lnTo>
                          <a:pt x="25088" y="30319"/>
                        </a:lnTo>
                        <a:lnTo>
                          <a:pt x="25025" y="30361"/>
                        </a:lnTo>
                        <a:lnTo>
                          <a:pt x="25025" y="30528"/>
                        </a:lnTo>
                        <a:lnTo>
                          <a:pt x="25088" y="30633"/>
                        </a:lnTo>
                        <a:lnTo>
                          <a:pt x="25171" y="30633"/>
                        </a:lnTo>
                        <a:lnTo>
                          <a:pt x="25255" y="30549"/>
                        </a:lnTo>
                        <a:lnTo>
                          <a:pt x="25381" y="30528"/>
                        </a:lnTo>
                        <a:lnTo>
                          <a:pt x="25611" y="30570"/>
                        </a:lnTo>
                        <a:lnTo>
                          <a:pt x="25673" y="30612"/>
                        </a:lnTo>
                        <a:lnTo>
                          <a:pt x="25757" y="30549"/>
                        </a:lnTo>
                        <a:lnTo>
                          <a:pt x="25715" y="30424"/>
                        </a:lnTo>
                        <a:lnTo>
                          <a:pt x="25820" y="30361"/>
                        </a:lnTo>
                        <a:lnTo>
                          <a:pt x="25987" y="30340"/>
                        </a:lnTo>
                        <a:lnTo>
                          <a:pt x="26092" y="30256"/>
                        </a:lnTo>
                        <a:lnTo>
                          <a:pt x="26134" y="30152"/>
                        </a:lnTo>
                        <a:lnTo>
                          <a:pt x="26217" y="30089"/>
                        </a:lnTo>
                        <a:lnTo>
                          <a:pt x="26217" y="30005"/>
                        </a:lnTo>
                        <a:lnTo>
                          <a:pt x="26343" y="29880"/>
                        </a:lnTo>
                        <a:lnTo>
                          <a:pt x="26448" y="29838"/>
                        </a:lnTo>
                        <a:lnTo>
                          <a:pt x="26531" y="29733"/>
                        </a:lnTo>
                        <a:lnTo>
                          <a:pt x="26657" y="29712"/>
                        </a:lnTo>
                        <a:lnTo>
                          <a:pt x="26824" y="29670"/>
                        </a:lnTo>
                        <a:lnTo>
                          <a:pt x="26866" y="29712"/>
                        </a:lnTo>
                        <a:lnTo>
                          <a:pt x="26866" y="29817"/>
                        </a:lnTo>
                        <a:lnTo>
                          <a:pt x="27138" y="29900"/>
                        </a:lnTo>
                        <a:lnTo>
                          <a:pt x="27054" y="29921"/>
                        </a:lnTo>
                        <a:lnTo>
                          <a:pt x="27117" y="30005"/>
                        </a:lnTo>
                        <a:lnTo>
                          <a:pt x="28163" y="30800"/>
                        </a:lnTo>
                        <a:lnTo>
                          <a:pt x="29565" y="32579"/>
                        </a:lnTo>
                        <a:lnTo>
                          <a:pt x="29712" y="32537"/>
                        </a:lnTo>
                        <a:lnTo>
                          <a:pt x="29816" y="32495"/>
                        </a:lnTo>
                        <a:lnTo>
                          <a:pt x="29837" y="32411"/>
                        </a:lnTo>
                        <a:lnTo>
                          <a:pt x="29816" y="32390"/>
                        </a:lnTo>
                        <a:lnTo>
                          <a:pt x="29816" y="32265"/>
                        </a:lnTo>
                        <a:lnTo>
                          <a:pt x="29879" y="32202"/>
                        </a:lnTo>
                        <a:lnTo>
                          <a:pt x="30047" y="32286"/>
                        </a:lnTo>
                        <a:lnTo>
                          <a:pt x="30026" y="32369"/>
                        </a:lnTo>
                        <a:lnTo>
                          <a:pt x="30026" y="32432"/>
                        </a:lnTo>
                        <a:lnTo>
                          <a:pt x="30151" y="32474"/>
                        </a:lnTo>
                        <a:lnTo>
                          <a:pt x="30214" y="32537"/>
                        </a:lnTo>
                        <a:lnTo>
                          <a:pt x="30319" y="32537"/>
                        </a:lnTo>
                        <a:lnTo>
                          <a:pt x="30402" y="32495"/>
                        </a:lnTo>
                        <a:lnTo>
                          <a:pt x="30507" y="32474"/>
                        </a:lnTo>
                        <a:lnTo>
                          <a:pt x="30674" y="32537"/>
                        </a:lnTo>
                        <a:lnTo>
                          <a:pt x="30800" y="32495"/>
                        </a:lnTo>
                        <a:lnTo>
                          <a:pt x="30904" y="32516"/>
                        </a:lnTo>
                        <a:lnTo>
                          <a:pt x="31009" y="32474"/>
                        </a:lnTo>
                        <a:lnTo>
                          <a:pt x="31030" y="32411"/>
                        </a:lnTo>
                        <a:lnTo>
                          <a:pt x="31009" y="32369"/>
                        </a:lnTo>
                        <a:lnTo>
                          <a:pt x="31030" y="32307"/>
                        </a:lnTo>
                        <a:lnTo>
                          <a:pt x="31218" y="32286"/>
                        </a:lnTo>
                        <a:lnTo>
                          <a:pt x="31427" y="32286"/>
                        </a:lnTo>
                        <a:lnTo>
                          <a:pt x="31616" y="32328"/>
                        </a:lnTo>
                        <a:lnTo>
                          <a:pt x="31783" y="32474"/>
                        </a:lnTo>
                        <a:lnTo>
                          <a:pt x="31888" y="32621"/>
                        </a:lnTo>
                        <a:lnTo>
                          <a:pt x="31951" y="32746"/>
                        </a:lnTo>
                        <a:lnTo>
                          <a:pt x="32013" y="32746"/>
                        </a:lnTo>
                        <a:lnTo>
                          <a:pt x="32139" y="32788"/>
                        </a:lnTo>
                        <a:lnTo>
                          <a:pt x="32264" y="32851"/>
                        </a:lnTo>
                        <a:lnTo>
                          <a:pt x="32327" y="32851"/>
                        </a:lnTo>
                        <a:lnTo>
                          <a:pt x="32390" y="32913"/>
                        </a:lnTo>
                        <a:lnTo>
                          <a:pt x="32390" y="32997"/>
                        </a:lnTo>
                        <a:lnTo>
                          <a:pt x="32369" y="33039"/>
                        </a:lnTo>
                        <a:lnTo>
                          <a:pt x="32369" y="33144"/>
                        </a:lnTo>
                        <a:lnTo>
                          <a:pt x="32390" y="33227"/>
                        </a:lnTo>
                        <a:lnTo>
                          <a:pt x="32453" y="33269"/>
                        </a:lnTo>
                        <a:lnTo>
                          <a:pt x="32474" y="33311"/>
                        </a:lnTo>
                        <a:lnTo>
                          <a:pt x="32536" y="33311"/>
                        </a:lnTo>
                        <a:lnTo>
                          <a:pt x="32641" y="33353"/>
                        </a:lnTo>
                        <a:lnTo>
                          <a:pt x="32704" y="33416"/>
                        </a:lnTo>
                        <a:lnTo>
                          <a:pt x="32746" y="33353"/>
                        </a:lnTo>
                        <a:lnTo>
                          <a:pt x="32850" y="33311"/>
                        </a:lnTo>
                        <a:lnTo>
                          <a:pt x="33101" y="33269"/>
                        </a:lnTo>
                        <a:lnTo>
                          <a:pt x="33227" y="33248"/>
                        </a:lnTo>
                        <a:lnTo>
                          <a:pt x="33290" y="33144"/>
                        </a:lnTo>
                        <a:lnTo>
                          <a:pt x="33394" y="33102"/>
                        </a:lnTo>
                        <a:lnTo>
                          <a:pt x="33436" y="33123"/>
                        </a:lnTo>
                        <a:lnTo>
                          <a:pt x="33394" y="33248"/>
                        </a:lnTo>
                        <a:lnTo>
                          <a:pt x="33415" y="33353"/>
                        </a:lnTo>
                        <a:lnTo>
                          <a:pt x="33499" y="33374"/>
                        </a:lnTo>
                        <a:lnTo>
                          <a:pt x="33624" y="33478"/>
                        </a:lnTo>
                        <a:lnTo>
                          <a:pt x="33792" y="33541"/>
                        </a:lnTo>
                        <a:lnTo>
                          <a:pt x="33813" y="33562"/>
                        </a:lnTo>
                        <a:lnTo>
                          <a:pt x="33896" y="33562"/>
                        </a:lnTo>
                        <a:lnTo>
                          <a:pt x="34001" y="33625"/>
                        </a:lnTo>
                        <a:lnTo>
                          <a:pt x="34043" y="33625"/>
                        </a:lnTo>
                        <a:lnTo>
                          <a:pt x="34043" y="33583"/>
                        </a:lnTo>
                        <a:lnTo>
                          <a:pt x="34127" y="33374"/>
                        </a:lnTo>
                        <a:lnTo>
                          <a:pt x="34231" y="33332"/>
                        </a:lnTo>
                        <a:lnTo>
                          <a:pt x="34482" y="33332"/>
                        </a:lnTo>
                        <a:lnTo>
                          <a:pt x="34524" y="33269"/>
                        </a:lnTo>
                        <a:lnTo>
                          <a:pt x="34629" y="33165"/>
                        </a:lnTo>
                        <a:lnTo>
                          <a:pt x="34796" y="33102"/>
                        </a:lnTo>
                        <a:lnTo>
                          <a:pt x="34796" y="32997"/>
                        </a:lnTo>
                        <a:lnTo>
                          <a:pt x="34859" y="32893"/>
                        </a:lnTo>
                        <a:lnTo>
                          <a:pt x="35005" y="32809"/>
                        </a:lnTo>
                        <a:lnTo>
                          <a:pt x="35005" y="32725"/>
                        </a:lnTo>
                        <a:lnTo>
                          <a:pt x="35110" y="32621"/>
                        </a:lnTo>
                        <a:lnTo>
                          <a:pt x="35215" y="32600"/>
                        </a:lnTo>
                        <a:lnTo>
                          <a:pt x="35298" y="32495"/>
                        </a:lnTo>
                        <a:lnTo>
                          <a:pt x="35361" y="32432"/>
                        </a:lnTo>
                        <a:lnTo>
                          <a:pt x="35298" y="32390"/>
                        </a:lnTo>
                        <a:lnTo>
                          <a:pt x="35298" y="32307"/>
                        </a:lnTo>
                        <a:lnTo>
                          <a:pt x="35319" y="32265"/>
                        </a:lnTo>
                        <a:lnTo>
                          <a:pt x="35508" y="32307"/>
                        </a:lnTo>
                        <a:lnTo>
                          <a:pt x="35591" y="32265"/>
                        </a:lnTo>
                        <a:lnTo>
                          <a:pt x="35633" y="32097"/>
                        </a:lnTo>
                        <a:lnTo>
                          <a:pt x="35717" y="32077"/>
                        </a:lnTo>
                        <a:lnTo>
                          <a:pt x="35926" y="32056"/>
                        </a:lnTo>
                        <a:lnTo>
                          <a:pt x="36031" y="32014"/>
                        </a:lnTo>
                        <a:lnTo>
                          <a:pt x="36261" y="32014"/>
                        </a:lnTo>
                        <a:lnTo>
                          <a:pt x="36345" y="31972"/>
                        </a:lnTo>
                        <a:lnTo>
                          <a:pt x="36365" y="31972"/>
                        </a:lnTo>
                        <a:lnTo>
                          <a:pt x="36449" y="32077"/>
                        </a:lnTo>
                        <a:lnTo>
                          <a:pt x="36449" y="32160"/>
                        </a:lnTo>
                        <a:lnTo>
                          <a:pt x="36533" y="32223"/>
                        </a:lnTo>
                        <a:lnTo>
                          <a:pt x="36658" y="32223"/>
                        </a:lnTo>
                        <a:lnTo>
                          <a:pt x="36700" y="32202"/>
                        </a:lnTo>
                        <a:lnTo>
                          <a:pt x="36805" y="32202"/>
                        </a:lnTo>
                        <a:lnTo>
                          <a:pt x="36889" y="32160"/>
                        </a:lnTo>
                        <a:lnTo>
                          <a:pt x="37077" y="32160"/>
                        </a:lnTo>
                        <a:lnTo>
                          <a:pt x="37098" y="32223"/>
                        </a:lnTo>
                        <a:lnTo>
                          <a:pt x="37119" y="32328"/>
                        </a:lnTo>
                        <a:lnTo>
                          <a:pt x="37161" y="32411"/>
                        </a:lnTo>
                        <a:lnTo>
                          <a:pt x="37453" y="32579"/>
                        </a:lnTo>
                        <a:lnTo>
                          <a:pt x="37537" y="32641"/>
                        </a:lnTo>
                        <a:lnTo>
                          <a:pt x="37746" y="32746"/>
                        </a:lnTo>
                        <a:lnTo>
                          <a:pt x="37830" y="32704"/>
                        </a:lnTo>
                        <a:lnTo>
                          <a:pt x="37935" y="32641"/>
                        </a:lnTo>
                        <a:lnTo>
                          <a:pt x="38060" y="32579"/>
                        </a:lnTo>
                        <a:lnTo>
                          <a:pt x="38165" y="32579"/>
                        </a:lnTo>
                        <a:lnTo>
                          <a:pt x="38269" y="32600"/>
                        </a:lnTo>
                        <a:lnTo>
                          <a:pt x="38353" y="32641"/>
                        </a:lnTo>
                        <a:lnTo>
                          <a:pt x="38437" y="32621"/>
                        </a:lnTo>
                        <a:lnTo>
                          <a:pt x="38688" y="32621"/>
                        </a:lnTo>
                        <a:lnTo>
                          <a:pt x="38793" y="32683"/>
                        </a:lnTo>
                        <a:lnTo>
                          <a:pt x="38897" y="32683"/>
                        </a:lnTo>
                        <a:lnTo>
                          <a:pt x="38939" y="32641"/>
                        </a:lnTo>
                        <a:lnTo>
                          <a:pt x="39044" y="32683"/>
                        </a:lnTo>
                        <a:lnTo>
                          <a:pt x="39211" y="32641"/>
                        </a:lnTo>
                        <a:lnTo>
                          <a:pt x="39316" y="32474"/>
                        </a:lnTo>
                        <a:lnTo>
                          <a:pt x="39274" y="32390"/>
                        </a:lnTo>
                        <a:lnTo>
                          <a:pt x="39169" y="32307"/>
                        </a:lnTo>
                        <a:lnTo>
                          <a:pt x="39169" y="32118"/>
                        </a:lnTo>
                        <a:lnTo>
                          <a:pt x="39190" y="31951"/>
                        </a:lnTo>
                        <a:lnTo>
                          <a:pt x="39169" y="31867"/>
                        </a:lnTo>
                        <a:lnTo>
                          <a:pt x="39065" y="31846"/>
                        </a:lnTo>
                        <a:lnTo>
                          <a:pt x="39002" y="31763"/>
                        </a:lnTo>
                        <a:lnTo>
                          <a:pt x="38834" y="31700"/>
                        </a:lnTo>
                        <a:lnTo>
                          <a:pt x="38772" y="31574"/>
                        </a:lnTo>
                        <a:lnTo>
                          <a:pt x="38772" y="31281"/>
                        </a:lnTo>
                        <a:lnTo>
                          <a:pt x="38876" y="31156"/>
                        </a:lnTo>
                        <a:lnTo>
                          <a:pt x="38876" y="31072"/>
                        </a:lnTo>
                        <a:lnTo>
                          <a:pt x="38939" y="30968"/>
                        </a:lnTo>
                        <a:lnTo>
                          <a:pt x="39044" y="30947"/>
                        </a:lnTo>
                        <a:lnTo>
                          <a:pt x="39086" y="30968"/>
                        </a:lnTo>
                        <a:lnTo>
                          <a:pt x="39148" y="30863"/>
                        </a:lnTo>
                        <a:lnTo>
                          <a:pt x="39106" y="30758"/>
                        </a:lnTo>
                        <a:lnTo>
                          <a:pt x="39148" y="30696"/>
                        </a:lnTo>
                        <a:lnTo>
                          <a:pt x="39211" y="30633"/>
                        </a:lnTo>
                        <a:lnTo>
                          <a:pt x="39316" y="30633"/>
                        </a:lnTo>
                        <a:lnTo>
                          <a:pt x="39399" y="30696"/>
                        </a:lnTo>
                        <a:lnTo>
                          <a:pt x="39567" y="30737"/>
                        </a:lnTo>
                        <a:lnTo>
                          <a:pt x="39713" y="30821"/>
                        </a:lnTo>
                        <a:lnTo>
                          <a:pt x="39734" y="30863"/>
                        </a:lnTo>
                        <a:lnTo>
                          <a:pt x="39881" y="30926"/>
                        </a:lnTo>
                        <a:lnTo>
                          <a:pt x="40236" y="30926"/>
                        </a:lnTo>
                        <a:lnTo>
                          <a:pt x="40320" y="30968"/>
                        </a:lnTo>
                        <a:lnTo>
                          <a:pt x="40362" y="31030"/>
                        </a:lnTo>
                        <a:lnTo>
                          <a:pt x="40529" y="31051"/>
                        </a:lnTo>
                        <a:lnTo>
                          <a:pt x="40613" y="31114"/>
                        </a:lnTo>
                        <a:lnTo>
                          <a:pt x="40718" y="31135"/>
                        </a:lnTo>
                        <a:lnTo>
                          <a:pt x="40948" y="31135"/>
                        </a:lnTo>
                        <a:lnTo>
                          <a:pt x="41031" y="31156"/>
                        </a:lnTo>
                        <a:lnTo>
                          <a:pt x="41073" y="31240"/>
                        </a:lnTo>
                        <a:lnTo>
                          <a:pt x="41073" y="31323"/>
                        </a:lnTo>
                        <a:lnTo>
                          <a:pt x="41136" y="31386"/>
                        </a:lnTo>
                        <a:lnTo>
                          <a:pt x="41136" y="31470"/>
                        </a:lnTo>
                        <a:lnTo>
                          <a:pt x="41178" y="31533"/>
                        </a:lnTo>
                        <a:lnTo>
                          <a:pt x="41241" y="31658"/>
                        </a:lnTo>
                        <a:lnTo>
                          <a:pt x="41241" y="31763"/>
                        </a:lnTo>
                        <a:lnTo>
                          <a:pt x="41303" y="31805"/>
                        </a:lnTo>
                        <a:lnTo>
                          <a:pt x="41387" y="31805"/>
                        </a:lnTo>
                        <a:lnTo>
                          <a:pt x="41492" y="31909"/>
                        </a:lnTo>
                        <a:lnTo>
                          <a:pt x="41513" y="31972"/>
                        </a:lnTo>
                        <a:lnTo>
                          <a:pt x="41680" y="32014"/>
                        </a:lnTo>
                        <a:lnTo>
                          <a:pt x="41868" y="32118"/>
                        </a:lnTo>
                        <a:lnTo>
                          <a:pt x="41931" y="32118"/>
                        </a:lnTo>
                        <a:lnTo>
                          <a:pt x="41994" y="32077"/>
                        </a:lnTo>
                        <a:lnTo>
                          <a:pt x="42182" y="32077"/>
                        </a:lnTo>
                        <a:lnTo>
                          <a:pt x="42245" y="32014"/>
                        </a:lnTo>
                        <a:lnTo>
                          <a:pt x="42329" y="32014"/>
                        </a:lnTo>
                        <a:lnTo>
                          <a:pt x="42412" y="32056"/>
                        </a:lnTo>
                        <a:lnTo>
                          <a:pt x="42496" y="32014"/>
                        </a:lnTo>
                        <a:lnTo>
                          <a:pt x="42601" y="31909"/>
                        </a:lnTo>
                        <a:lnTo>
                          <a:pt x="42747" y="31867"/>
                        </a:lnTo>
                        <a:lnTo>
                          <a:pt x="42977" y="31846"/>
                        </a:lnTo>
                        <a:lnTo>
                          <a:pt x="43124" y="31763"/>
                        </a:lnTo>
                        <a:lnTo>
                          <a:pt x="43270" y="31763"/>
                        </a:lnTo>
                        <a:lnTo>
                          <a:pt x="43396" y="31700"/>
                        </a:lnTo>
                        <a:lnTo>
                          <a:pt x="43542" y="31784"/>
                        </a:lnTo>
                        <a:lnTo>
                          <a:pt x="43710" y="31805"/>
                        </a:lnTo>
                        <a:lnTo>
                          <a:pt x="43961" y="31805"/>
                        </a:lnTo>
                        <a:lnTo>
                          <a:pt x="44065" y="31972"/>
                        </a:lnTo>
                        <a:lnTo>
                          <a:pt x="44275" y="32056"/>
                        </a:lnTo>
                        <a:lnTo>
                          <a:pt x="44421" y="32056"/>
                        </a:lnTo>
                        <a:lnTo>
                          <a:pt x="44547" y="32014"/>
                        </a:lnTo>
                        <a:lnTo>
                          <a:pt x="44609" y="32077"/>
                        </a:lnTo>
                        <a:lnTo>
                          <a:pt x="44651" y="32265"/>
                        </a:lnTo>
                        <a:lnTo>
                          <a:pt x="44756" y="32328"/>
                        </a:lnTo>
                        <a:lnTo>
                          <a:pt x="44840" y="32390"/>
                        </a:lnTo>
                        <a:lnTo>
                          <a:pt x="44923" y="32411"/>
                        </a:lnTo>
                        <a:lnTo>
                          <a:pt x="45028" y="32516"/>
                        </a:lnTo>
                        <a:lnTo>
                          <a:pt x="45112" y="32516"/>
                        </a:lnTo>
                        <a:lnTo>
                          <a:pt x="45363" y="32495"/>
                        </a:lnTo>
                        <a:lnTo>
                          <a:pt x="45593" y="32579"/>
                        </a:lnTo>
                        <a:lnTo>
                          <a:pt x="45948" y="32579"/>
                        </a:lnTo>
                        <a:lnTo>
                          <a:pt x="46095" y="32537"/>
                        </a:lnTo>
                        <a:lnTo>
                          <a:pt x="46158" y="32495"/>
                        </a:lnTo>
                        <a:lnTo>
                          <a:pt x="46283" y="32495"/>
                        </a:lnTo>
                        <a:lnTo>
                          <a:pt x="46388" y="32537"/>
                        </a:lnTo>
                        <a:lnTo>
                          <a:pt x="46472" y="32537"/>
                        </a:lnTo>
                        <a:lnTo>
                          <a:pt x="46534" y="32411"/>
                        </a:lnTo>
                        <a:lnTo>
                          <a:pt x="46744" y="32286"/>
                        </a:lnTo>
                        <a:lnTo>
                          <a:pt x="46890" y="32286"/>
                        </a:lnTo>
                        <a:lnTo>
                          <a:pt x="46953" y="32181"/>
                        </a:lnTo>
                        <a:lnTo>
                          <a:pt x="47329" y="32181"/>
                        </a:lnTo>
                        <a:lnTo>
                          <a:pt x="47434" y="32077"/>
                        </a:lnTo>
                        <a:lnTo>
                          <a:pt x="47455" y="31972"/>
                        </a:lnTo>
                        <a:lnTo>
                          <a:pt x="47455" y="31909"/>
                        </a:lnTo>
                        <a:lnTo>
                          <a:pt x="47539" y="31805"/>
                        </a:lnTo>
                        <a:lnTo>
                          <a:pt x="47664" y="31763"/>
                        </a:lnTo>
                        <a:lnTo>
                          <a:pt x="47748" y="31679"/>
                        </a:lnTo>
                        <a:lnTo>
                          <a:pt x="47790" y="31553"/>
                        </a:lnTo>
                        <a:lnTo>
                          <a:pt x="47873" y="31470"/>
                        </a:lnTo>
                        <a:lnTo>
                          <a:pt x="47978" y="31470"/>
                        </a:lnTo>
                        <a:lnTo>
                          <a:pt x="47999" y="31491"/>
                        </a:lnTo>
                        <a:lnTo>
                          <a:pt x="48187" y="31449"/>
                        </a:lnTo>
                        <a:lnTo>
                          <a:pt x="48292" y="31449"/>
                        </a:lnTo>
                        <a:lnTo>
                          <a:pt x="48417" y="31533"/>
                        </a:lnTo>
                        <a:lnTo>
                          <a:pt x="48501" y="31637"/>
                        </a:lnTo>
                        <a:lnTo>
                          <a:pt x="48585" y="31658"/>
                        </a:lnTo>
                        <a:lnTo>
                          <a:pt x="48689" y="31595"/>
                        </a:lnTo>
                        <a:lnTo>
                          <a:pt x="48731" y="31658"/>
                        </a:lnTo>
                        <a:lnTo>
                          <a:pt x="48836" y="31658"/>
                        </a:lnTo>
                        <a:lnTo>
                          <a:pt x="48982" y="31574"/>
                        </a:lnTo>
                        <a:lnTo>
                          <a:pt x="48982" y="31533"/>
                        </a:lnTo>
                        <a:lnTo>
                          <a:pt x="49150" y="31491"/>
                        </a:lnTo>
                        <a:lnTo>
                          <a:pt x="49359" y="31574"/>
                        </a:lnTo>
                        <a:lnTo>
                          <a:pt x="49422" y="31637"/>
                        </a:lnTo>
                        <a:lnTo>
                          <a:pt x="49464" y="31595"/>
                        </a:lnTo>
                        <a:lnTo>
                          <a:pt x="49547" y="31595"/>
                        </a:lnTo>
                        <a:lnTo>
                          <a:pt x="49568" y="31658"/>
                        </a:lnTo>
                        <a:lnTo>
                          <a:pt x="49673" y="31637"/>
                        </a:lnTo>
                        <a:lnTo>
                          <a:pt x="49840" y="31658"/>
                        </a:lnTo>
                        <a:lnTo>
                          <a:pt x="49924" y="31742"/>
                        </a:lnTo>
                        <a:lnTo>
                          <a:pt x="49966" y="31742"/>
                        </a:lnTo>
                        <a:lnTo>
                          <a:pt x="50259" y="31470"/>
                        </a:lnTo>
                        <a:lnTo>
                          <a:pt x="50384" y="31365"/>
                        </a:lnTo>
                        <a:lnTo>
                          <a:pt x="50594" y="31344"/>
                        </a:lnTo>
                        <a:lnTo>
                          <a:pt x="50677" y="31260"/>
                        </a:lnTo>
                        <a:lnTo>
                          <a:pt x="50698" y="31156"/>
                        </a:lnTo>
                        <a:lnTo>
                          <a:pt x="50677" y="31030"/>
                        </a:lnTo>
                        <a:lnTo>
                          <a:pt x="50614" y="31009"/>
                        </a:lnTo>
                        <a:lnTo>
                          <a:pt x="50573" y="31030"/>
                        </a:lnTo>
                        <a:lnTo>
                          <a:pt x="50510" y="31009"/>
                        </a:lnTo>
                        <a:lnTo>
                          <a:pt x="50468" y="31009"/>
                        </a:lnTo>
                        <a:lnTo>
                          <a:pt x="50468" y="30842"/>
                        </a:lnTo>
                        <a:lnTo>
                          <a:pt x="50489" y="30800"/>
                        </a:lnTo>
                        <a:lnTo>
                          <a:pt x="50489" y="30633"/>
                        </a:lnTo>
                        <a:lnTo>
                          <a:pt x="50447" y="30528"/>
                        </a:lnTo>
                        <a:lnTo>
                          <a:pt x="50468" y="30444"/>
                        </a:lnTo>
                        <a:lnTo>
                          <a:pt x="50552" y="30424"/>
                        </a:lnTo>
                        <a:lnTo>
                          <a:pt x="50552" y="30319"/>
                        </a:lnTo>
                        <a:lnTo>
                          <a:pt x="50468" y="30235"/>
                        </a:lnTo>
                        <a:lnTo>
                          <a:pt x="50447" y="30110"/>
                        </a:lnTo>
                        <a:lnTo>
                          <a:pt x="50468" y="30068"/>
                        </a:lnTo>
                        <a:lnTo>
                          <a:pt x="50405" y="29963"/>
                        </a:lnTo>
                        <a:lnTo>
                          <a:pt x="50405" y="29859"/>
                        </a:lnTo>
                        <a:lnTo>
                          <a:pt x="50489" y="29754"/>
                        </a:lnTo>
                        <a:lnTo>
                          <a:pt x="50573" y="29691"/>
                        </a:lnTo>
                        <a:lnTo>
                          <a:pt x="50594" y="29566"/>
                        </a:lnTo>
                        <a:lnTo>
                          <a:pt x="50677" y="29461"/>
                        </a:lnTo>
                        <a:lnTo>
                          <a:pt x="50761" y="29398"/>
                        </a:lnTo>
                        <a:lnTo>
                          <a:pt x="50761" y="29273"/>
                        </a:lnTo>
                        <a:lnTo>
                          <a:pt x="50719" y="29189"/>
                        </a:lnTo>
                        <a:lnTo>
                          <a:pt x="50719" y="29126"/>
                        </a:lnTo>
                        <a:lnTo>
                          <a:pt x="50656" y="29064"/>
                        </a:lnTo>
                        <a:lnTo>
                          <a:pt x="50594" y="28959"/>
                        </a:lnTo>
                        <a:lnTo>
                          <a:pt x="50510" y="28833"/>
                        </a:lnTo>
                        <a:lnTo>
                          <a:pt x="50447" y="28812"/>
                        </a:lnTo>
                        <a:lnTo>
                          <a:pt x="50363" y="28833"/>
                        </a:lnTo>
                        <a:lnTo>
                          <a:pt x="50238" y="28917"/>
                        </a:lnTo>
                        <a:lnTo>
                          <a:pt x="50175" y="28917"/>
                        </a:lnTo>
                        <a:lnTo>
                          <a:pt x="50154" y="28854"/>
                        </a:lnTo>
                        <a:lnTo>
                          <a:pt x="50154" y="28603"/>
                        </a:lnTo>
                        <a:lnTo>
                          <a:pt x="50175" y="28540"/>
                        </a:lnTo>
                        <a:lnTo>
                          <a:pt x="50175" y="28499"/>
                        </a:lnTo>
                        <a:lnTo>
                          <a:pt x="50238" y="28436"/>
                        </a:lnTo>
                        <a:lnTo>
                          <a:pt x="50259" y="28331"/>
                        </a:lnTo>
                        <a:lnTo>
                          <a:pt x="50342" y="28227"/>
                        </a:lnTo>
                        <a:lnTo>
                          <a:pt x="50342" y="28143"/>
                        </a:lnTo>
                        <a:lnTo>
                          <a:pt x="50384" y="28101"/>
                        </a:lnTo>
                        <a:lnTo>
                          <a:pt x="50552" y="28080"/>
                        </a:lnTo>
                        <a:lnTo>
                          <a:pt x="50614" y="28038"/>
                        </a:lnTo>
                        <a:lnTo>
                          <a:pt x="50698" y="28038"/>
                        </a:lnTo>
                        <a:lnTo>
                          <a:pt x="50719" y="28017"/>
                        </a:lnTo>
                        <a:lnTo>
                          <a:pt x="50803" y="28017"/>
                        </a:lnTo>
                        <a:lnTo>
                          <a:pt x="50886" y="27996"/>
                        </a:lnTo>
                        <a:lnTo>
                          <a:pt x="50928" y="27913"/>
                        </a:lnTo>
                        <a:lnTo>
                          <a:pt x="51033" y="27913"/>
                        </a:lnTo>
                        <a:lnTo>
                          <a:pt x="51117" y="27829"/>
                        </a:lnTo>
                        <a:lnTo>
                          <a:pt x="51242" y="27871"/>
                        </a:lnTo>
                        <a:lnTo>
                          <a:pt x="51451" y="27871"/>
                        </a:lnTo>
                        <a:lnTo>
                          <a:pt x="51514" y="27808"/>
                        </a:lnTo>
                        <a:lnTo>
                          <a:pt x="51556" y="27808"/>
                        </a:lnTo>
                        <a:lnTo>
                          <a:pt x="51598" y="27724"/>
                        </a:lnTo>
                        <a:lnTo>
                          <a:pt x="51744" y="27703"/>
                        </a:lnTo>
                        <a:lnTo>
                          <a:pt x="51765" y="27683"/>
                        </a:lnTo>
                        <a:lnTo>
                          <a:pt x="51849" y="27703"/>
                        </a:lnTo>
                        <a:lnTo>
                          <a:pt x="51933" y="27703"/>
                        </a:lnTo>
                        <a:lnTo>
                          <a:pt x="52016" y="27745"/>
                        </a:lnTo>
                        <a:lnTo>
                          <a:pt x="52184" y="27787"/>
                        </a:lnTo>
                        <a:lnTo>
                          <a:pt x="52267" y="27829"/>
                        </a:lnTo>
                        <a:lnTo>
                          <a:pt x="52288" y="27892"/>
                        </a:lnTo>
                        <a:lnTo>
                          <a:pt x="52435" y="27892"/>
                        </a:lnTo>
                        <a:lnTo>
                          <a:pt x="52498" y="27850"/>
                        </a:lnTo>
                        <a:lnTo>
                          <a:pt x="52539" y="27892"/>
                        </a:lnTo>
                        <a:lnTo>
                          <a:pt x="52644" y="27934"/>
                        </a:lnTo>
                        <a:lnTo>
                          <a:pt x="52686" y="27913"/>
                        </a:lnTo>
                        <a:lnTo>
                          <a:pt x="52686" y="27829"/>
                        </a:lnTo>
                        <a:lnTo>
                          <a:pt x="52749" y="27808"/>
                        </a:lnTo>
                        <a:lnTo>
                          <a:pt x="52790" y="27829"/>
                        </a:lnTo>
                        <a:lnTo>
                          <a:pt x="52874" y="27829"/>
                        </a:lnTo>
                        <a:lnTo>
                          <a:pt x="52916" y="27808"/>
                        </a:lnTo>
                        <a:lnTo>
                          <a:pt x="52979" y="27892"/>
                        </a:lnTo>
                        <a:lnTo>
                          <a:pt x="53021" y="27892"/>
                        </a:lnTo>
                        <a:lnTo>
                          <a:pt x="53104" y="27913"/>
                        </a:lnTo>
                        <a:lnTo>
                          <a:pt x="53125" y="27955"/>
                        </a:lnTo>
                        <a:lnTo>
                          <a:pt x="53104" y="28017"/>
                        </a:lnTo>
                        <a:lnTo>
                          <a:pt x="53125" y="28059"/>
                        </a:lnTo>
                        <a:lnTo>
                          <a:pt x="53188" y="28059"/>
                        </a:lnTo>
                        <a:lnTo>
                          <a:pt x="53209" y="28122"/>
                        </a:lnTo>
                        <a:lnTo>
                          <a:pt x="53272" y="28059"/>
                        </a:lnTo>
                        <a:lnTo>
                          <a:pt x="53335" y="28101"/>
                        </a:lnTo>
                        <a:lnTo>
                          <a:pt x="53376" y="28143"/>
                        </a:lnTo>
                        <a:lnTo>
                          <a:pt x="53335" y="28206"/>
                        </a:lnTo>
                        <a:lnTo>
                          <a:pt x="53376" y="28247"/>
                        </a:lnTo>
                        <a:lnTo>
                          <a:pt x="53481" y="28268"/>
                        </a:lnTo>
                        <a:lnTo>
                          <a:pt x="53523" y="28268"/>
                        </a:lnTo>
                        <a:lnTo>
                          <a:pt x="53586" y="28310"/>
                        </a:lnTo>
                        <a:lnTo>
                          <a:pt x="53586" y="28352"/>
                        </a:lnTo>
                        <a:lnTo>
                          <a:pt x="53627" y="28373"/>
                        </a:lnTo>
                        <a:lnTo>
                          <a:pt x="53690" y="28457"/>
                        </a:lnTo>
                        <a:lnTo>
                          <a:pt x="53690" y="28540"/>
                        </a:lnTo>
                        <a:lnTo>
                          <a:pt x="53711" y="28624"/>
                        </a:lnTo>
                        <a:lnTo>
                          <a:pt x="53711" y="28666"/>
                        </a:lnTo>
                        <a:lnTo>
                          <a:pt x="53732" y="28687"/>
                        </a:lnTo>
                        <a:lnTo>
                          <a:pt x="53899" y="28687"/>
                        </a:lnTo>
                        <a:lnTo>
                          <a:pt x="53920" y="28750"/>
                        </a:lnTo>
                        <a:lnTo>
                          <a:pt x="53899" y="28833"/>
                        </a:lnTo>
                        <a:lnTo>
                          <a:pt x="53899" y="28875"/>
                        </a:lnTo>
                        <a:lnTo>
                          <a:pt x="54025" y="28959"/>
                        </a:lnTo>
                        <a:lnTo>
                          <a:pt x="54067" y="29064"/>
                        </a:lnTo>
                        <a:lnTo>
                          <a:pt x="54151" y="29147"/>
                        </a:lnTo>
                        <a:lnTo>
                          <a:pt x="54171" y="29210"/>
                        </a:lnTo>
                        <a:lnTo>
                          <a:pt x="54234" y="29252"/>
                        </a:lnTo>
                        <a:lnTo>
                          <a:pt x="54255" y="29356"/>
                        </a:lnTo>
                        <a:lnTo>
                          <a:pt x="54339" y="29398"/>
                        </a:lnTo>
                        <a:lnTo>
                          <a:pt x="54339" y="29461"/>
                        </a:lnTo>
                        <a:lnTo>
                          <a:pt x="54318" y="29503"/>
                        </a:lnTo>
                        <a:lnTo>
                          <a:pt x="54339" y="29524"/>
                        </a:lnTo>
                        <a:lnTo>
                          <a:pt x="54381" y="29503"/>
                        </a:lnTo>
                        <a:lnTo>
                          <a:pt x="54443" y="29587"/>
                        </a:lnTo>
                        <a:lnTo>
                          <a:pt x="54464" y="29670"/>
                        </a:lnTo>
                        <a:lnTo>
                          <a:pt x="54569" y="29817"/>
                        </a:lnTo>
                        <a:lnTo>
                          <a:pt x="54778" y="29963"/>
                        </a:lnTo>
                        <a:lnTo>
                          <a:pt x="54799" y="30047"/>
                        </a:lnTo>
                        <a:lnTo>
                          <a:pt x="54841" y="30152"/>
                        </a:lnTo>
                        <a:lnTo>
                          <a:pt x="54883" y="30193"/>
                        </a:lnTo>
                        <a:lnTo>
                          <a:pt x="54883" y="30298"/>
                        </a:lnTo>
                        <a:lnTo>
                          <a:pt x="54967" y="30319"/>
                        </a:lnTo>
                        <a:lnTo>
                          <a:pt x="55008" y="30319"/>
                        </a:lnTo>
                        <a:lnTo>
                          <a:pt x="55050" y="30424"/>
                        </a:lnTo>
                        <a:lnTo>
                          <a:pt x="55050" y="30507"/>
                        </a:lnTo>
                        <a:lnTo>
                          <a:pt x="55092" y="30612"/>
                        </a:lnTo>
                        <a:lnTo>
                          <a:pt x="55218" y="30737"/>
                        </a:lnTo>
                        <a:lnTo>
                          <a:pt x="55322" y="30758"/>
                        </a:lnTo>
                        <a:lnTo>
                          <a:pt x="55385" y="30842"/>
                        </a:lnTo>
                        <a:lnTo>
                          <a:pt x="55469" y="30842"/>
                        </a:lnTo>
                        <a:lnTo>
                          <a:pt x="55511" y="30821"/>
                        </a:lnTo>
                        <a:lnTo>
                          <a:pt x="55573" y="30842"/>
                        </a:lnTo>
                        <a:lnTo>
                          <a:pt x="55615" y="30821"/>
                        </a:lnTo>
                        <a:lnTo>
                          <a:pt x="55741" y="30842"/>
                        </a:lnTo>
                        <a:lnTo>
                          <a:pt x="55803" y="30779"/>
                        </a:lnTo>
                        <a:lnTo>
                          <a:pt x="55887" y="30779"/>
                        </a:lnTo>
                        <a:lnTo>
                          <a:pt x="55887" y="30821"/>
                        </a:lnTo>
                        <a:lnTo>
                          <a:pt x="55824" y="30863"/>
                        </a:lnTo>
                        <a:lnTo>
                          <a:pt x="55845" y="30905"/>
                        </a:lnTo>
                        <a:lnTo>
                          <a:pt x="55992" y="30905"/>
                        </a:lnTo>
                        <a:lnTo>
                          <a:pt x="56034" y="30926"/>
                        </a:lnTo>
                        <a:lnTo>
                          <a:pt x="56055" y="30968"/>
                        </a:lnTo>
                        <a:lnTo>
                          <a:pt x="56138" y="31030"/>
                        </a:lnTo>
                        <a:lnTo>
                          <a:pt x="56159" y="30968"/>
                        </a:lnTo>
                        <a:lnTo>
                          <a:pt x="56222" y="30947"/>
                        </a:lnTo>
                        <a:lnTo>
                          <a:pt x="56264" y="30968"/>
                        </a:lnTo>
                        <a:lnTo>
                          <a:pt x="56306" y="30905"/>
                        </a:lnTo>
                        <a:lnTo>
                          <a:pt x="56348" y="30905"/>
                        </a:lnTo>
                        <a:lnTo>
                          <a:pt x="56410" y="30947"/>
                        </a:lnTo>
                        <a:lnTo>
                          <a:pt x="56431" y="31009"/>
                        </a:lnTo>
                        <a:lnTo>
                          <a:pt x="56473" y="31072"/>
                        </a:lnTo>
                        <a:lnTo>
                          <a:pt x="56536" y="31072"/>
                        </a:lnTo>
                        <a:lnTo>
                          <a:pt x="56557" y="31135"/>
                        </a:lnTo>
                        <a:lnTo>
                          <a:pt x="56620" y="31177"/>
                        </a:lnTo>
                        <a:lnTo>
                          <a:pt x="56640" y="31177"/>
                        </a:lnTo>
                        <a:lnTo>
                          <a:pt x="56682" y="31240"/>
                        </a:lnTo>
                        <a:lnTo>
                          <a:pt x="56724" y="31281"/>
                        </a:lnTo>
                        <a:lnTo>
                          <a:pt x="56850" y="31344"/>
                        </a:lnTo>
                        <a:lnTo>
                          <a:pt x="56871" y="31365"/>
                        </a:lnTo>
                        <a:lnTo>
                          <a:pt x="56933" y="31365"/>
                        </a:lnTo>
                        <a:lnTo>
                          <a:pt x="56975" y="31407"/>
                        </a:lnTo>
                        <a:lnTo>
                          <a:pt x="57059" y="31449"/>
                        </a:lnTo>
                        <a:lnTo>
                          <a:pt x="57122" y="31407"/>
                        </a:lnTo>
                        <a:lnTo>
                          <a:pt x="57184" y="31407"/>
                        </a:lnTo>
                        <a:lnTo>
                          <a:pt x="57247" y="31365"/>
                        </a:lnTo>
                        <a:lnTo>
                          <a:pt x="57289" y="31365"/>
                        </a:lnTo>
                        <a:lnTo>
                          <a:pt x="57352" y="31386"/>
                        </a:lnTo>
                        <a:lnTo>
                          <a:pt x="57352" y="31470"/>
                        </a:lnTo>
                        <a:lnTo>
                          <a:pt x="57289" y="31553"/>
                        </a:lnTo>
                        <a:lnTo>
                          <a:pt x="57289" y="31637"/>
                        </a:lnTo>
                        <a:lnTo>
                          <a:pt x="57289" y="31700"/>
                        </a:lnTo>
                        <a:lnTo>
                          <a:pt x="57394" y="31700"/>
                        </a:lnTo>
                        <a:lnTo>
                          <a:pt x="57436" y="31805"/>
                        </a:lnTo>
                        <a:lnTo>
                          <a:pt x="57456" y="31909"/>
                        </a:lnTo>
                        <a:lnTo>
                          <a:pt x="57436" y="32014"/>
                        </a:lnTo>
                        <a:lnTo>
                          <a:pt x="57394" y="32056"/>
                        </a:lnTo>
                        <a:lnTo>
                          <a:pt x="57394" y="32118"/>
                        </a:lnTo>
                        <a:lnTo>
                          <a:pt x="57498" y="32265"/>
                        </a:lnTo>
                        <a:lnTo>
                          <a:pt x="57561" y="32286"/>
                        </a:lnTo>
                        <a:lnTo>
                          <a:pt x="57645" y="32390"/>
                        </a:lnTo>
                        <a:lnTo>
                          <a:pt x="57666" y="32432"/>
                        </a:lnTo>
                        <a:lnTo>
                          <a:pt x="57749" y="32411"/>
                        </a:lnTo>
                        <a:lnTo>
                          <a:pt x="57812" y="32369"/>
                        </a:lnTo>
                        <a:lnTo>
                          <a:pt x="57896" y="32369"/>
                        </a:lnTo>
                        <a:lnTo>
                          <a:pt x="57938" y="32432"/>
                        </a:lnTo>
                        <a:lnTo>
                          <a:pt x="57980" y="32516"/>
                        </a:lnTo>
                        <a:lnTo>
                          <a:pt x="58042" y="32495"/>
                        </a:lnTo>
                        <a:lnTo>
                          <a:pt x="58105" y="32432"/>
                        </a:lnTo>
                        <a:lnTo>
                          <a:pt x="58189" y="32474"/>
                        </a:lnTo>
                        <a:lnTo>
                          <a:pt x="58231" y="32432"/>
                        </a:lnTo>
                        <a:lnTo>
                          <a:pt x="58398" y="32411"/>
                        </a:lnTo>
                        <a:lnTo>
                          <a:pt x="58461" y="32328"/>
                        </a:lnTo>
                        <a:lnTo>
                          <a:pt x="58524" y="32307"/>
                        </a:lnTo>
                        <a:lnTo>
                          <a:pt x="58524" y="32244"/>
                        </a:lnTo>
                        <a:lnTo>
                          <a:pt x="58544" y="32160"/>
                        </a:lnTo>
                        <a:lnTo>
                          <a:pt x="58628" y="32097"/>
                        </a:lnTo>
                        <a:lnTo>
                          <a:pt x="58628" y="31993"/>
                        </a:lnTo>
                        <a:lnTo>
                          <a:pt x="58649" y="31909"/>
                        </a:lnTo>
                        <a:lnTo>
                          <a:pt x="58837" y="31909"/>
                        </a:lnTo>
                        <a:lnTo>
                          <a:pt x="58858" y="31805"/>
                        </a:lnTo>
                        <a:lnTo>
                          <a:pt x="58921" y="31805"/>
                        </a:lnTo>
                        <a:lnTo>
                          <a:pt x="58963" y="31784"/>
                        </a:lnTo>
                        <a:lnTo>
                          <a:pt x="59005" y="31700"/>
                        </a:lnTo>
                        <a:lnTo>
                          <a:pt x="59047" y="31658"/>
                        </a:lnTo>
                        <a:lnTo>
                          <a:pt x="59151" y="31658"/>
                        </a:lnTo>
                        <a:lnTo>
                          <a:pt x="59214" y="31595"/>
                        </a:lnTo>
                        <a:lnTo>
                          <a:pt x="59319" y="31658"/>
                        </a:lnTo>
                        <a:lnTo>
                          <a:pt x="59361" y="31700"/>
                        </a:lnTo>
                        <a:lnTo>
                          <a:pt x="59465" y="31700"/>
                        </a:lnTo>
                        <a:lnTo>
                          <a:pt x="59486" y="31763"/>
                        </a:lnTo>
                        <a:lnTo>
                          <a:pt x="59549" y="31867"/>
                        </a:lnTo>
                        <a:lnTo>
                          <a:pt x="59486" y="31909"/>
                        </a:lnTo>
                        <a:lnTo>
                          <a:pt x="59528" y="31972"/>
                        </a:lnTo>
                        <a:lnTo>
                          <a:pt x="59633" y="32077"/>
                        </a:lnTo>
                        <a:lnTo>
                          <a:pt x="59633" y="32139"/>
                        </a:lnTo>
                        <a:lnTo>
                          <a:pt x="59674" y="32202"/>
                        </a:lnTo>
                        <a:lnTo>
                          <a:pt x="59758" y="32244"/>
                        </a:lnTo>
                        <a:lnTo>
                          <a:pt x="59737" y="32390"/>
                        </a:lnTo>
                        <a:lnTo>
                          <a:pt x="59737" y="32495"/>
                        </a:lnTo>
                        <a:lnTo>
                          <a:pt x="59695" y="32537"/>
                        </a:lnTo>
                        <a:lnTo>
                          <a:pt x="59633" y="32558"/>
                        </a:lnTo>
                        <a:lnTo>
                          <a:pt x="59549" y="32662"/>
                        </a:lnTo>
                        <a:lnTo>
                          <a:pt x="59549" y="32725"/>
                        </a:lnTo>
                        <a:lnTo>
                          <a:pt x="59591" y="32809"/>
                        </a:lnTo>
                        <a:lnTo>
                          <a:pt x="59633" y="32830"/>
                        </a:lnTo>
                        <a:lnTo>
                          <a:pt x="59633" y="32934"/>
                        </a:lnTo>
                        <a:lnTo>
                          <a:pt x="59591" y="33018"/>
                        </a:lnTo>
                        <a:lnTo>
                          <a:pt x="59633" y="33060"/>
                        </a:lnTo>
                        <a:lnTo>
                          <a:pt x="59674" y="33081"/>
                        </a:lnTo>
                        <a:lnTo>
                          <a:pt x="59674" y="33144"/>
                        </a:lnTo>
                        <a:lnTo>
                          <a:pt x="59695" y="33185"/>
                        </a:lnTo>
                        <a:lnTo>
                          <a:pt x="59695" y="33248"/>
                        </a:lnTo>
                        <a:lnTo>
                          <a:pt x="59674" y="33269"/>
                        </a:lnTo>
                        <a:lnTo>
                          <a:pt x="59653" y="33290"/>
                        </a:lnTo>
                        <a:lnTo>
                          <a:pt x="59653" y="33437"/>
                        </a:lnTo>
                        <a:lnTo>
                          <a:pt x="59695" y="33562"/>
                        </a:lnTo>
                        <a:lnTo>
                          <a:pt x="59737" y="33604"/>
                        </a:lnTo>
                        <a:lnTo>
                          <a:pt x="59737" y="33667"/>
                        </a:lnTo>
                        <a:lnTo>
                          <a:pt x="59674" y="33709"/>
                        </a:lnTo>
                        <a:lnTo>
                          <a:pt x="59653" y="33792"/>
                        </a:lnTo>
                        <a:lnTo>
                          <a:pt x="59674" y="33855"/>
                        </a:lnTo>
                        <a:lnTo>
                          <a:pt x="59674" y="33897"/>
                        </a:lnTo>
                        <a:lnTo>
                          <a:pt x="59695" y="33960"/>
                        </a:lnTo>
                        <a:lnTo>
                          <a:pt x="59633" y="34001"/>
                        </a:lnTo>
                        <a:lnTo>
                          <a:pt x="59591" y="34022"/>
                        </a:lnTo>
                        <a:lnTo>
                          <a:pt x="59633" y="34085"/>
                        </a:lnTo>
                        <a:lnTo>
                          <a:pt x="59653" y="34169"/>
                        </a:lnTo>
                        <a:lnTo>
                          <a:pt x="59633" y="34211"/>
                        </a:lnTo>
                        <a:lnTo>
                          <a:pt x="59570" y="34315"/>
                        </a:lnTo>
                        <a:lnTo>
                          <a:pt x="59591" y="34378"/>
                        </a:lnTo>
                        <a:lnTo>
                          <a:pt x="59633" y="34420"/>
                        </a:lnTo>
                        <a:lnTo>
                          <a:pt x="59591" y="34483"/>
                        </a:lnTo>
                        <a:lnTo>
                          <a:pt x="59591" y="34525"/>
                        </a:lnTo>
                        <a:lnTo>
                          <a:pt x="59633" y="34587"/>
                        </a:lnTo>
                        <a:lnTo>
                          <a:pt x="59653" y="34650"/>
                        </a:lnTo>
                        <a:lnTo>
                          <a:pt x="59591" y="34713"/>
                        </a:lnTo>
                        <a:lnTo>
                          <a:pt x="59549" y="34713"/>
                        </a:lnTo>
                        <a:lnTo>
                          <a:pt x="59486" y="34692"/>
                        </a:lnTo>
                        <a:lnTo>
                          <a:pt x="59130" y="34608"/>
                        </a:lnTo>
                        <a:lnTo>
                          <a:pt x="59047" y="34587"/>
                        </a:lnTo>
                        <a:lnTo>
                          <a:pt x="58942" y="34546"/>
                        </a:lnTo>
                        <a:lnTo>
                          <a:pt x="58900" y="34546"/>
                        </a:lnTo>
                        <a:lnTo>
                          <a:pt x="58796" y="34713"/>
                        </a:lnTo>
                        <a:lnTo>
                          <a:pt x="58754" y="34797"/>
                        </a:lnTo>
                        <a:lnTo>
                          <a:pt x="58712" y="34859"/>
                        </a:lnTo>
                        <a:lnTo>
                          <a:pt x="58628" y="34859"/>
                        </a:lnTo>
                        <a:lnTo>
                          <a:pt x="58544" y="34922"/>
                        </a:lnTo>
                        <a:lnTo>
                          <a:pt x="58524" y="34964"/>
                        </a:lnTo>
                        <a:lnTo>
                          <a:pt x="58586" y="35069"/>
                        </a:lnTo>
                        <a:lnTo>
                          <a:pt x="58712" y="35278"/>
                        </a:lnTo>
                        <a:lnTo>
                          <a:pt x="58733" y="35362"/>
                        </a:lnTo>
                        <a:lnTo>
                          <a:pt x="58754" y="35445"/>
                        </a:lnTo>
                        <a:lnTo>
                          <a:pt x="58837" y="35550"/>
                        </a:lnTo>
                        <a:lnTo>
                          <a:pt x="58837" y="35654"/>
                        </a:lnTo>
                        <a:lnTo>
                          <a:pt x="58837" y="35780"/>
                        </a:lnTo>
                        <a:lnTo>
                          <a:pt x="58837" y="35885"/>
                        </a:lnTo>
                        <a:lnTo>
                          <a:pt x="58837" y="36094"/>
                        </a:lnTo>
                        <a:lnTo>
                          <a:pt x="58921" y="36157"/>
                        </a:lnTo>
                        <a:lnTo>
                          <a:pt x="58921" y="36261"/>
                        </a:lnTo>
                        <a:lnTo>
                          <a:pt x="58921" y="36366"/>
                        </a:lnTo>
                        <a:lnTo>
                          <a:pt x="58900" y="36408"/>
                        </a:lnTo>
                        <a:lnTo>
                          <a:pt x="58900" y="36491"/>
                        </a:lnTo>
                        <a:lnTo>
                          <a:pt x="58921" y="36533"/>
                        </a:lnTo>
                        <a:lnTo>
                          <a:pt x="58921" y="36638"/>
                        </a:lnTo>
                        <a:lnTo>
                          <a:pt x="58858" y="36638"/>
                        </a:lnTo>
                        <a:lnTo>
                          <a:pt x="58733" y="36617"/>
                        </a:lnTo>
                        <a:lnTo>
                          <a:pt x="58649" y="36680"/>
                        </a:lnTo>
                        <a:lnTo>
                          <a:pt x="58649" y="36722"/>
                        </a:lnTo>
                        <a:lnTo>
                          <a:pt x="58691" y="36826"/>
                        </a:lnTo>
                        <a:lnTo>
                          <a:pt x="58733" y="36847"/>
                        </a:lnTo>
                        <a:lnTo>
                          <a:pt x="58733" y="36931"/>
                        </a:lnTo>
                        <a:lnTo>
                          <a:pt x="58733" y="36952"/>
                        </a:lnTo>
                        <a:lnTo>
                          <a:pt x="58837" y="37098"/>
                        </a:lnTo>
                        <a:lnTo>
                          <a:pt x="58858" y="37098"/>
                        </a:lnTo>
                        <a:lnTo>
                          <a:pt x="58921" y="36931"/>
                        </a:lnTo>
                        <a:lnTo>
                          <a:pt x="59068" y="36910"/>
                        </a:lnTo>
                        <a:lnTo>
                          <a:pt x="59130" y="36952"/>
                        </a:lnTo>
                        <a:lnTo>
                          <a:pt x="59172" y="36784"/>
                        </a:lnTo>
                        <a:lnTo>
                          <a:pt x="59256" y="36722"/>
                        </a:lnTo>
                        <a:lnTo>
                          <a:pt x="59256" y="36512"/>
                        </a:lnTo>
                        <a:lnTo>
                          <a:pt x="59361" y="36429"/>
                        </a:lnTo>
                        <a:lnTo>
                          <a:pt x="59361" y="36324"/>
                        </a:lnTo>
                        <a:lnTo>
                          <a:pt x="59381" y="36282"/>
                        </a:lnTo>
                        <a:lnTo>
                          <a:pt x="59528" y="36366"/>
                        </a:lnTo>
                        <a:lnTo>
                          <a:pt x="59653" y="36303"/>
                        </a:lnTo>
                        <a:lnTo>
                          <a:pt x="59695" y="36366"/>
                        </a:lnTo>
                        <a:lnTo>
                          <a:pt x="59695" y="36575"/>
                        </a:lnTo>
                        <a:lnTo>
                          <a:pt x="59884" y="36617"/>
                        </a:lnTo>
                        <a:lnTo>
                          <a:pt x="60072" y="36722"/>
                        </a:lnTo>
                        <a:lnTo>
                          <a:pt x="60114" y="36680"/>
                        </a:lnTo>
                        <a:lnTo>
                          <a:pt x="60197" y="36742"/>
                        </a:lnTo>
                        <a:lnTo>
                          <a:pt x="60323" y="36617"/>
                        </a:lnTo>
                        <a:lnTo>
                          <a:pt x="60490" y="36596"/>
                        </a:lnTo>
                        <a:lnTo>
                          <a:pt x="60511" y="36512"/>
                        </a:lnTo>
                        <a:lnTo>
                          <a:pt x="60595" y="36512"/>
                        </a:lnTo>
                        <a:lnTo>
                          <a:pt x="60679" y="36366"/>
                        </a:lnTo>
                        <a:lnTo>
                          <a:pt x="60846" y="36115"/>
                        </a:lnTo>
                        <a:lnTo>
                          <a:pt x="60825" y="36073"/>
                        </a:lnTo>
                        <a:lnTo>
                          <a:pt x="60951" y="36010"/>
                        </a:lnTo>
                        <a:lnTo>
                          <a:pt x="60951" y="35926"/>
                        </a:lnTo>
                        <a:lnTo>
                          <a:pt x="60909" y="35780"/>
                        </a:lnTo>
                        <a:lnTo>
                          <a:pt x="60993" y="35822"/>
                        </a:lnTo>
                        <a:lnTo>
                          <a:pt x="60993" y="35843"/>
                        </a:lnTo>
                        <a:lnTo>
                          <a:pt x="61118" y="35654"/>
                        </a:lnTo>
                        <a:lnTo>
                          <a:pt x="61055" y="35550"/>
                        </a:lnTo>
                        <a:lnTo>
                          <a:pt x="61118" y="35529"/>
                        </a:lnTo>
                        <a:lnTo>
                          <a:pt x="61118" y="35341"/>
                        </a:lnTo>
                        <a:lnTo>
                          <a:pt x="61223" y="35299"/>
                        </a:lnTo>
                        <a:lnTo>
                          <a:pt x="61223" y="35194"/>
                        </a:lnTo>
                        <a:lnTo>
                          <a:pt x="61369" y="35090"/>
                        </a:lnTo>
                        <a:lnTo>
                          <a:pt x="61411" y="35027"/>
                        </a:lnTo>
                        <a:lnTo>
                          <a:pt x="61348" y="34985"/>
                        </a:lnTo>
                        <a:lnTo>
                          <a:pt x="61369" y="34838"/>
                        </a:lnTo>
                        <a:lnTo>
                          <a:pt x="61453" y="34818"/>
                        </a:lnTo>
                        <a:lnTo>
                          <a:pt x="61557" y="34315"/>
                        </a:lnTo>
                        <a:lnTo>
                          <a:pt x="61683" y="34169"/>
                        </a:lnTo>
                        <a:lnTo>
                          <a:pt x="61683" y="34064"/>
                        </a:lnTo>
                        <a:lnTo>
                          <a:pt x="61829" y="33960"/>
                        </a:lnTo>
                        <a:lnTo>
                          <a:pt x="61850" y="33834"/>
                        </a:lnTo>
                        <a:lnTo>
                          <a:pt x="61976" y="33667"/>
                        </a:lnTo>
                        <a:lnTo>
                          <a:pt x="61976" y="33541"/>
                        </a:lnTo>
                        <a:lnTo>
                          <a:pt x="61934" y="33520"/>
                        </a:lnTo>
                        <a:lnTo>
                          <a:pt x="61892" y="33353"/>
                        </a:lnTo>
                        <a:lnTo>
                          <a:pt x="62039" y="33227"/>
                        </a:lnTo>
                        <a:lnTo>
                          <a:pt x="61976" y="32955"/>
                        </a:lnTo>
                        <a:lnTo>
                          <a:pt x="62081" y="32830"/>
                        </a:lnTo>
                        <a:lnTo>
                          <a:pt x="62081" y="32746"/>
                        </a:lnTo>
                        <a:lnTo>
                          <a:pt x="62039" y="32746"/>
                        </a:lnTo>
                        <a:lnTo>
                          <a:pt x="62101" y="32579"/>
                        </a:lnTo>
                        <a:lnTo>
                          <a:pt x="62101" y="32411"/>
                        </a:lnTo>
                        <a:lnTo>
                          <a:pt x="62206" y="32307"/>
                        </a:lnTo>
                        <a:lnTo>
                          <a:pt x="62206" y="32118"/>
                        </a:lnTo>
                        <a:lnTo>
                          <a:pt x="62185" y="32097"/>
                        </a:lnTo>
                        <a:lnTo>
                          <a:pt x="62164" y="31909"/>
                        </a:lnTo>
                        <a:lnTo>
                          <a:pt x="62248" y="31742"/>
                        </a:lnTo>
                        <a:lnTo>
                          <a:pt x="62248" y="31574"/>
                        </a:lnTo>
                        <a:lnTo>
                          <a:pt x="62394" y="31386"/>
                        </a:lnTo>
                        <a:lnTo>
                          <a:pt x="62394" y="31240"/>
                        </a:lnTo>
                        <a:lnTo>
                          <a:pt x="62353" y="31135"/>
                        </a:lnTo>
                        <a:lnTo>
                          <a:pt x="62353" y="30947"/>
                        </a:lnTo>
                        <a:lnTo>
                          <a:pt x="62394" y="30905"/>
                        </a:lnTo>
                        <a:lnTo>
                          <a:pt x="62394" y="30758"/>
                        </a:lnTo>
                        <a:lnTo>
                          <a:pt x="62311" y="30758"/>
                        </a:lnTo>
                        <a:lnTo>
                          <a:pt x="62269" y="30486"/>
                        </a:lnTo>
                        <a:lnTo>
                          <a:pt x="62269" y="30403"/>
                        </a:lnTo>
                        <a:lnTo>
                          <a:pt x="62248" y="30319"/>
                        </a:lnTo>
                        <a:lnTo>
                          <a:pt x="62248" y="30110"/>
                        </a:lnTo>
                        <a:lnTo>
                          <a:pt x="62081" y="29921"/>
                        </a:lnTo>
                        <a:lnTo>
                          <a:pt x="62039" y="29921"/>
                        </a:lnTo>
                        <a:lnTo>
                          <a:pt x="61976" y="29817"/>
                        </a:lnTo>
                        <a:lnTo>
                          <a:pt x="62039" y="29775"/>
                        </a:lnTo>
                        <a:lnTo>
                          <a:pt x="62101" y="29608"/>
                        </a:lnTo>
                        <a:lnTo>
                          <a:pt x="62101" y="29566"/>
                        </a:lnTo>
                        <a:lnTo>
                          <a:pt x="61997" y="29649"/>
                        </a:lnTo>
                        <a:lnTo>
                          <a:pt x="61892" y="29608"/>
                        </a:lnTo>
                        <a:lnTo>
                          <a:pt x="61788" y="29231"/>
                        </a:lnTo>
                        <a:lnTo>
                          <a:pt x="61788" y="29126"/>
                        </a:lnTo>
                        <a:lnTo>
                          <a:pt x="61767" y="29043"/>
                        </a:lnTo>
                        <a:lnTo>
                          <a:pt x="61746" y="28833"/>
                        </a:lnTo>
                        <a:lnTo>
                          <a:pt x="61788" y="28750"/>
                        </a:lnTo>
                        <a:lnTo>
                          <a:pt x="61683" y="28457"/>
                        </a:lnTo>
                        <a:lnTo>
                          <a:pt x="61767" y="28394"/>
                        </a:lnTo>
                        <a:lnTo>
                          <a:pt x="61725" y="28352"/>
                        </a:lnTo>
                        <a:lnTo>
                          <a:pt x="61746" y="28310"/>
                        </a:lnTo>
                        <a:lnTo>
                          <a:pt x="61746" y="28227"/>
                        </a:lnTo>
                        <a:lnTo>
                          <a:pt x="61683" y="28185"/>
                        </a:lnTo>
                        <a:lnTo>
                          <a:pt x="61746" y="28080"/>
                        </a:lnTo>
                        <a:lnTo>
                          <a:pt x="61683" y="27975"/>
                        </a:lnTo>
                        <a:lnTo>
                          <a:pt x="61683" y="27892"/>
                        </a:lnTo>
                        <a:lnTo>
                          <a:pt x="61767" y="27829"/>
                        </a:lnTo>
                        <a:lnTo>
                          <a:pt x="61662" y="27766"/>
                        </a:lnTo>
                        <a:lnTo>
                          <a:pt x="61641" y="27620"/>
                        </a:lnTo>
                        <a:lnTo>
                          <a:pt x="61683" y="27557"/>
                        </a:lnTo>
                        <a:lnTo>
                          <a:pt x="61662" y="27452"/>
                        </a:lnTo>
                        <a:lnTo>
                          <a:pt x="61578" y="27515"/>
                        </a:lnTo>
                        <a:lnTo>
                          <a:pt x="61474" y="27494"/>
                        </a:lnTo>
                        <a:lnTo>
                          <a:pt x="61348" y="27390"/>
                        </a:lnTo>
                        <a:lnTo>
                          <a:pt x="61348" y="27264"/>
                        </a:lnTo>
                        <a:lnTo>
                          <a:pt x="61411" y="27180"/>
                        </a:lnTo>
                        <a:lnTo>
                          <a:pt x="61411" y="27076"/>
                        </a:lnTo>
                        <a:lnTo>
                          <a:pt x="61244" y="26887"/>
                        </a:lnTo>
                        <a:lnTo>
                          <a:pt x="61160" y="26887"/>
                        </a:lnTo>
                        <a:lnTo>
                          <a:pt x="61055" y="26762"/>
                        </a:lnTo>
                        <a:lnTo>
                          <a:pt x="61139" y="26720"/>
                        </a:lnTo>
                        <a:lnTo>
                          <a:pt x="61139" y="26615"/>
                        </a:lnTo>
                        <a:lnTo>
                          <a:pt x="61202" y="26511"/>
                        </a:lnTo>
                        <a:lnTo>
                          <a:pt x="61097" y="26323"/>
                        </a:lnTo>
                        <a:lnTo>
                          <a:pt x="61013" y="26323"/>
                        </a:lnTo>
                        <a:lnTo>
                          <a:pt x="60930" y="26239"/>
                        </a:lnTo>
                        <a:lnTo>
                          <a:pt x="60825" y="26218"/>
                        </a:lnTo>
                        <a:lnTo>
                          <a:pt x="60804" y="26134"/>
                        </a:lnTo>
                        <a:lnTo>
                          <a:pt x="60532" y="26051"/>
                        </a:lnTo>
                        <a:lnTo>
                          <a:pt x="60490" y="25988"/>
                        </a:lnTo>
                        <a:lnTo>
                          <a:pt x="60323" y="25946"/>
                        </a:lnTo>
                        <a:lnTo>
                          <a:pt x="60260" y="25904"/>
                        </a:lnTo>
                        <a:lnTo>
                          <a:pt x="60197" y="25779"/>
                        </a:lnTo>
                        <a:lnTo>
                          <a:pt x="60114" y="25695"/>
                        </a:lnTo>
                        <a:lnTo>
                          <a:pt x="59988" y="25695"/>
                        </a:lnTo>
                        <a:lnTo>
                          <a:pt x="59863" y="25590"/>
                        </a:lnTo>
                        <a:lnTo>
                          <a:pt x="59737" y="25695"/>
                        </a:lnTo>
                        <a:lnTo>
                          <a:pt x="59633" y="25695"/>
                        </a:lnTo>
                        <a:lnTo>
                          <a:pt x="59570" y="25779"/>
                        </a:lnTo>
                        <a:lnTo>
                          <a:pt x="59486" y="25779"/>
                        </a:lnTo>
                        <a:lnTo>
                          <a:pt x="59444" y="25716"/>
                        </a:lnTo>
                        <a:lnTo>
                          <a:pt x="59444" y="25674"/>
                        </a:lnTo>
                        <a:lnTo>
                          <a:pt x="59340" y="25611"/>
                        </a:lnTo>
                        <a:lnTo>
                          <a:pt x="59235" y="25611"/>
                        </a:lnTo>
                        <a:lnTo>
                          <a:pt x="59277" y="25799"/>
                        </a:lnTo>
                        <a:lnTo>
                          <a:pt x="59381" y="25904"/>
                        </a:lnTo>
                        <a:lnTo>
                          <a:pt x="59340" y="26009"/>
                        </a:lnTo>
                        <a:lnTo>
                          <a:pt x="59381" y="26197"/>
                        </a:lnTo>
                        <a:lnTo>
                          <a:pt x="59340" y="26343"/>
                        </a:lnTo>
                        <a:lnTo>
                          <a:pt x="59256" y="26406"/>
                        </a:lnTo>
                        <a:lnTo>
                          <a:pt x="59256" y="26239"/>
                        </a:lnTo>
                        <a:lnTo>
                          <a:pt x="59277" y="26113"/>
                        </a:lnTo>
                        <a:lnTo>
                          <a:pt x="59214" y="25946"/>
                        </a:lnTo>
                        <a:lnTo>
                          <a:pt x="59151" y="26030"/>
                        </a:lnTo>
                        <a:lnTo>
                          <a:pt x="59172" y="26134"/>
                        </a:lnTo>
                        <a:lnTo>
                          <a:pt x="59130" y="26323"/>
                        </a:lnTo>
                        <a:lnTo>
                          <a:pt x="59005" y="26406"/>
                        </a:lnTo>
                        <a:lnTo>
                          <a:pt x="58733" y="26427"/>
                        </a:lnTo>
                        <a:lnTo>
                          <a:pt x="58712" y="26364"/>
                        </a:lnTo>
                        <a:lnTo>
                          <a:pt x="58816" y="26302"/>
                        </a:lnTo>
                        <a:lnTo>
                          <a:pt x="58858" y="26302"/>
                        </a:lnTo>
                        <a:lnTo>
                          <a:pt x="58858" y="26134"/>
                        </a:lnTo>
                        <a:lnTo>
                          <a:pt x="58921" y="26051"/>
                        </a:lnTo>
                        <a:lnTo>
                          <a:pt x="58963" y="26009"/>
                        </a:lnTo>
                        <a:lnTo>
                          <a:pt x="58837" y="26009"/>
                        </a:lnTo>
                        <a:lnTo>
                          <a:pt x="58796" y="26051"/>
                        </a:lnTo>
                        <a:lnTo>
                          <a:pt x="58733" y="26009"/>
                        </a:lnTo>
                        <a:lnTo>
                          <a:pt x="58649" y="26030"/>
                        </a:lnTo>
                        <a:lnTo>
                          <a:pt x="58607" y="26134"/>
                        </a:lnTo>
                        <a:lnTo>
                          <a:pt x="58524" y="26197"/>
                        </a:lnTo>
                        <a:lnTo>
                          <a:pt x="58503" y="26197"/>
                        </a:lnTo>
                        <a:lnTo>
                          <a:pt x="58419" y="26302"/>
                        </a:lnTo>
                        <a:lnTo>
                          <a:pt x="58272" y="26155"/>
                        </a:lnTo>
                        <a:lnTo>
                          <a:pt x="58293" y="26009"/>
                        </a:lnTo>
                        <a:lnTo>
                          <a:pt x="58231" y="25820"/>
                        </a:lnTo>
                        <a:lnTo>
                          <a:pt x="58105" y="25632"/>
                        </a:lnTo>
                        <a:lnTo>
                          <a:pt x="58105" y="25339"/>
                        </a:lnTo>
                        <a:lnTo>
                          <a:pt x="57980" y="25381"/>
                        </a:lnTo>
                        <a:lnTo>
                          <a:pt x="57917" y="25381"/>
                        </a:lnTo>
                        <a:lnTo>
                          <a:pt x="57812" y="25423"/>
                        </a:lnTo>
                        <a:lnTo>
                          <a:pt x="57749" y="25465"/>
                        </a:lnTo>
                        <a:lnTo>
                          <a:pt x="57603" y="25548"/>
                        </a:lnTo>
                        <a:lnTo>
                          <a:pt x="57498" y="25548"/>
                        </a:lnTo>
                        <a:lnTo>
                          <a:pt x="57394" y="25486"/>
                        </a:lnTo>
                        <a:lnTo>
                          <a:pt x="57289" y="25527"/>
                        </a:lnTo>
                        <a:lnTo>
                          <a:pt x="57184" y="25444"/>
                        </a:lnTo>
                        <a:lnTo>
                          <a:pt x="57143" y="25339"/>
                        </a:lnTo>
                        <a:lnTo>
                          <a:pt x="57184" y="25255"/>
                        </a:lnTo>
                        <a:lnTo>
                          <a:pt x="57226" y="25109"/>
                        </a:lnTo>
                        <a:lnTo>
                          <a:pt x="57331" y="24942"/>
                        </a:lnTo>
                        <a:lnTo>
                          <a:pt x="57477" y="24774"/>
                        </a:lnTo>
                        <a:lnTo>
                          <a:pt x="57477" y="24586"/>
                        </a:lnTo>
                        <a:lnTo>
                          <a:pt x="57666" y="24439"/>
                        </a:lnTo>
                        <a:lnTo>
                          <a:pt x="57666" y="24272"/>
                        </a:lnTo>
                        <a:lnTo>
                          <a:pt x="57708" y="24251"/>
                        </a:lnTo>
                        <a:lnTo>
                          <a:pt x="57708" y="24188"/>
                        </a:lnTo>
                        <a:lnTo>
                          <a:pt x="57812" y="24021"/>
                        </a:lnTo>
                        <a:lnTo>
                          <a:pt x="57854" y="23874"/>
                        </a:lnTo>
                        <a:lnTo>
                          <a:pt x="57917" y="23749"/>
                        </a:lnTo>
                        <a:lnTo>
                          <a:pt x="57875" y="23623"/>
                        </a:lnTo>
                        <a:lnTo>
                          <a:pt x="57917" y="23540"/>
                        </a:lnTo>
                        <a:lnTo>
                          <a:pt x="57917" y="23330"/>
                        </a:lnTo>
                        <a:lnTo>
                          <a:pt x="57980" y="23038"/>
                        </a:lnTo>
                        <a:lnTo>
                          <a:pt x="58021" y="23038"/>
                        </a:lnTo>
                        <a:lnTo>
                          <a:pt x="58063" y="22828"/>
                        </a:lnTo>
                        <a:lnTo>
                          <a:pt x="58168" y="22786"/>
                        </a:lnTo>
                        <a:lnTo>
                          <a:pt x="58126" y="22661"/>
                        </a:lnTo>
                        <a:lnTo>
                          <a:pt x="58293" y="22473"/>
                        </a:lnTo>
                        <a:lnTo>
                          <a:pt x="58314" y="22305"/>
                        </a:lnTo>
                        <a:lnTo>
                          <a:pt x="58419" y="22242"/>
                        </a:lnTo>
                        <a:lnTo>
                          <a:pt x="58377" y="22033"/>
                        </a:lnTo>
                        <a:lnTo>
                          <a:pt x="58419" y="21970"/>
                        </a:lnTo>
                        <a:lnTo>
                          <a:pt x="58419" y="21845"/>
                        </a:lnTo>
                        <a:lnTo>
                          <a:pt x="58503" y="21782"/>
                        </a:lnTo>
                        <a:lnTo>
                          <a:pt x="58544" y="21782"/>
                        </a:lnTo>
                        <a:lnTo>
                          <a:pt x="58544" y="21657"/>
                        </a:lnTo>
                        <a:lnTo>
                          <a:pt x="58503" y="21573"/>
                        </a:lnTo>
                        <a:lnTo>
                          <a:pt x="58503" y="21343"/>
                        </a:lnTo>
                        <a:lnTo>
                          <a:pt x="58482" y="21217"/>
                        </a:lnTo>
                        <a:lnTo>
                          <a:pt x="58544" y="21029"/>
                        </a:lnTo>
                        <a:lnTo>
                          <a:pt x="58712" y="20841"/>
                        </a:lnTo>
                        <a:lnTo>
                          <a:pt x="58754" y="20631"/>
                        </a:lnTo>
                        <a:lnTo>
                          <a:pt x="58607" y="20401"/>
                        </a:lnTo>
                        <a:lnTo>
                          <a:pt x="58628" y="20276"/>
                        </a:lnTo>
                        <a:lnTo>
                          <a:pt x="58733" y="20171"/>
                        </a:lnTo>
                        <a:lnTo>
                          <a:pt x="58754" y="20045"/>
                        </a:lnTo>
                        <a:lnTo>
                          <a:pt x="58963" y="19878"/>
                        </a:lnTo>
                        <a:lnTo>
                          <a:pt x="59005" y="19773"/>
                        </a:lnTo>
                        <a:lnTo>
                          <a:pt x="59068" y="19773"/>
                        </a:lnTo>
                        <a:lnTo>
                          <a:pt x="59151" y="19857"/>
                        </a:lnTo>
                        <a:lnTo>
                          <a:pt x="59277" y="19836"/>
                        </a:lnTo>
                        <a:lnTo>
                          <a:pt x="59486" y="19669"/>
                        </a:lnTo>
                        <a:lnTo>
                          <a:pt x="59674" y="19669"/>
                        </a:lnTo>
                        <a:lnTo>
                          <a:pt x="59842" y="19564"/>
                        </a:lnTo>
                        <a:lnTo>
                          <a:pt x="59967" y="19564"/>
                        </a:lnTo>
                        <a:lnTo>
                          <a:pt x="60072" y="19481"/>
                        </a:lnTo>
                        <a:lnTo>
                          <a:pt x="60177" y="19481"/>
                        </a:lnTo>
                        <a:lnTo>
                          <a:pt x="60281" y="19460"/>
                        </a:lnTo>
                        <a:lnTo>
                          <a:pt x="60323" y="19376"/>
                        </a:lnTo>
                        <a:lnTo>
                          <a:pt x="60428" y="19460"/>
                        </a:lnTo>
                        <a:lnTo>
                          <a:pt x="60386" y="19585"/>
                        </a:lnTo>
                        <a:lnTo>
                          <a:pt x="60469" y="19627"/>
                        </a:lnTo>
                        <a:lnTo>
                          <a:pt x="60574" y="19732"/>
                        </a:lnTo>
                        <a:lnTo>
                          <a:pt x="60616" y="19627"/>
                        </a:lnTo>
                        <a:lnTo>
                          <a:pt x="60721" y="19543"/>
                        </a:lnTo>
                        <a:lnTo>
                          <a:pt x="60574" y="19418"/>
                        </a:lnTo>
                        <a:lnTo>
                          <a:pt x="60574" y="19355"/>
                        </a:lnTo>
                        <a:lnTo>
                          <a:pt x="60700" y="19271"/>
                        </a:lnTo>
                        <a:lnTo>
                          <a:pt x="60909" y="19313"/>
                        </a:lnTo>
                        <a:lnTo>
                          <a:pt x="61013" y="19250"/>
                        </a:lnTo>
                        <a:lnTo>
                          <a:pt x="61244" y="19250"/>
                        </a:lnTo>
                        <a:lnTo>
                          <a:pt x="61306" y="19334"/>
                        </a:lnTo>
                        <a:lnTo>
                          <a:pt x="61348" y="19334"/>
                        </a:lnTo>
                        <a:lnTo>
                          <a:pt x="61432" y="19250"/>
                        </a:lnTo>
                        <a:lnTo>
                          <a:pt x="61516" y="19250"/>
                        </a:lnTo>
                        <a:lnTo>
                          <a:pt x="61474" y="19146"/>
                        </a:lnTo>
                        <a:lnTo>
                          <a:pt x="61557" y="19104"/>
                        </a:lnTo>
                        <a:lnTo>
                          <a:pt x="61746" y="19104"/>
                        </a:lnTo>
                        <a:lnTo>
                          <a:pt x="61829" y="19208"/>
                        </a:lnTo>
                        <a:lnTo>
                          <a:pt x="62039" y="19125"/>
                        </a:lnTo>
                        <a:lnTo>
                          <a:pt x="62039" y="19041"/>
                        </a:lnTo>
                        <a:lnTo>
                          <a:pt x="61955" y="18999"/>
                        </a:lnTo>
                        <a:lnTo>
                          <a:pt x="61892" y="19041"/>
                        </a:lnTo>
                        <a:lnTo>
                          <a:pt x="61767" y="18957"/>
                        </a:lnTo>
                        <a:lnTo>
                          <a:pt x="61850" y="18832"/>
                        </a:lnTo>
                        <a:lnTo>
                          <a:pt x="61871" y="18916"/>
                        </a:lnTo>
                        <a:lnTo>
                          <a:pt x="62039" y="18853"/>
                        </a:lnTo>
                        <a:lnTo>
                          <a:pt x="61871" y="18748"/>
                        </a:lnTo>
                        <a:lnTo>
                          <a:pt x="61871" y="18685"/>
                        </a:lnTo>
                        <a:lnTo>
                          <a:pt x="61955" y="18685"/>
                        </a:lnTo>
                        <a:lnTo>
                          <a:pt x="62101" y="18497"/>
                        </a:lnTo>
                        <a:lnTo>
                          <a:pt x="62269" y="18497"/>
                        </a:lnTo>
                        <a:lnTo>
                          <a:pt x="62353" y="18581"/>
                        </a:lnTo>
                        <a:lnTo>
                          <a:pt x="62457" y="18518"/>
                        </a:lnTo>
                        <a:lnTo>
                          <a:pt x="62666" y="18581"/>
                        </a:lnTo>
                        <a:lnTo>
                          <a:pt x="62813" y="18581"/>
                        </a:lnTo>
                        <a:lnTo>
                          <a:pt x="62813" y="18623"/>
                        </a:lnTo>
                        <a:lnTo>
                          <a:pt x="62897" y="18685"/>
                        </a:lnTo>
                        <a:lnTo>
                          <a:pt x="62959" y="18644"/>
                        </a:lnTo>
                        <a:lnTo>
                          <a:pt x="62918" y="18581"/>
                        </a:lnTo>
                        <a:lnTo>
                          <a:pt x="63106" y="18581"/>
                        </a:lnTo>
                        <a:lnTo>
                          <a:pt x="63252" y="18602"/>
                        </a:lnTo>
                        <a:lnTo>
                          <a:pt x="63357" y="18602"/>
                        </a:lnTo>
                        <a:lnTo>
                          <a:pt x="63462" y="18685"/>
                        </a:lnTo>
                        <a:lnTo>
                          <a:pt x="63462" y="18727"/>
                        </a:lnTo>
                        <a:lnTo>
                          <a:pt x="63629" y="18748"/>
                        </a:lnTo>
                        <a:lnTo>
                          <a:pt x="63734" y="18664"/>
                        </a:lnTo>
                        <a:lnTo>
                          <a:pt x="63796" y="18685"/>
                        </a:lnTo>
                        <a:lnTo>
                          <a:pt x="63838" y="18769"/>
                        </a:lnTo>
                        <a:lnTo>
                          <a:pt x="63629" y="18916"/>
                        </a:lnTo>
                        <a:lnTo>
                          <a:pt x="63441" y="18916"/>
                        </a:lnTo>
                        <a:lnTo>
                          <a:pt x="63378" y="18978"/>
                        </a:lnTo>
                        <a:lnTo>
                          <a:pt x="63378" y="19083"/>
                        </a:lnTo>
                        <a:lnTo>
                          <a:pt x="63273" y="19083"/>
                        </a:lnTo>
                        <a:lnTo>
                          <a:pt x="63252" y="19125"/>
                        </a:lnTo>
                        <a:lnTo>
                          <a:pt x="63315" y="19146"/>
                        </a:lnTo>
                        <a:lnTo>
                          <a:pt x="63378" y="19146"/>
                        </a:lnTo>
                        <a:lnTo>
                          <a:pt x="63545" y="19355"/>
                        </a:lnTo>
                        <a:lnTo>
                          <a:pt x="63587" y="19313"/>
                        </a:lnTo>
                        <a:lnTo>
                          <a:pt x="63775" y="19250"/>
                        </a:lnTo>
                        <a:lnTo>
                          <a:pt x="63859" y="19146"/>
                        </a:lnTo>
                        <a:lnTo>
                          <a:pt x="63838" y="19104"/>
                        </a:lnTo>
                        <a:lnTo>
                          <a:pt x="63964" y="19041"/>
                        </a:lnTo>
                        <a:lnTo>
                          <a:pt x="63880" y="18916"/>
                        </a:lnTo>
                        <a:lnTo>
                          <a:pt x="63964" y="18916"/>
                        </a:lnTo>
                        <a:lnTo>
                          <a:pt x="64089" y="19083"/>
                        </a:lnTo>
                        <a:lnTo>
                          <a:pt x="64173" y="19104"/>
                        </a:lnTo>
                        <a:lnTo>
                          <a:pt x="64215" y="19020"/>
                        </a:lnTo>
                        <a:lnTo>
                          <a:pt x="64173" y="18978"/>
                        </a:lnTo>
                        <a:lnTo>
                          <a:pt x="64257" y="18916"/>
                        </a:lnTo>
                        <a:lnTo>
                          <a:pt x="64298" y="18832"/>
                        </a:lnTo>
                        <a:lnTo>
                          <a:pt x="64319" y="18832"/>
                        </a:lnTo>
                        <a:lnTo>
                          <a:pt x="64319" y="18727"/>
                        </a:lnTo>
                        <a:lnTo>
                          <a:pt x="64298" y="18664"/>
                        </a:lnTo>
                        <a:lnTo>
                          <a:pt x="64382" y="18623"/>
                        </a:lnTo>
                        <a:lnTo>
                          <a:pt x="64466" y="18685"/>
                        </a:lnTo>
                        <a:lnTo>
                          <a:pt x="64529" y="18623"/>
                        </a:lnTo>
                        <a:lnTo>
                          <a:pt x="64591" y="18685"/>
                        </a:lnTo>
                        <a:lnTo>
                          <a:pt x="64612" y="18769"/>
                        </a:lnTo>
                        <a:lnTo>
                          <a:pt x="64696" y="18811"/>
                        </a:lnTo>
                        <a:lnTo>
                          <a:pt x="64842" y="18664"/>
                        </a:lnTo>
                        <a:lnTo>
                          <a:pt x="64780" y="18602"/>
                        </a:lnTo>
                        <a:lnTo>
                          <a:pt x="64780" y="18581"/>
                        </a:lnTo>
                        <a:lnTo>
                          <a:pt x="64842" y="18518"/>
                        </a:lnTo>
                        <a:lnTo>
                          <a:pt x="64926" y="18560"/>
                        </a:lnTo>
                        <a:lnTo>
                          <a:pt x="65010" y="18497"/>
                        </a:lnTo>
                        <a:lnTo>
                          <a:pt x="65094" y="18497"/>
                        </a:lnTo>
                        <a:lnTo>
                          <a:pt x="65114" y="18455"/>
                        </a:lnTo>
                        <a:lnTo>
                          <a:pt x="65010" y="18351"/>
                        </a:lnTo>
                        <a:lnTo>
                          <a:pt x="65031" y="18288"/>
                        </a:lnTo>
                        <a:lnTo>
                          <a:pt x="65031" y="18246"/>
                        </a:lnTo>
                        <a:lnTo>
                          <a:pt x="64926" y="18183"/>
                        </a:lnTo>
                        <a:lnTo>
                          <a:pt x="64884" y="18141"/>
                        </a:lnTo>
                        <a:lnTo>
                          <a:pt x="64884" y="18162"/>
                        </a:lnTo>
                        <a:lnTo>
                          <a:pt x="64884" y="18204"/>
                        </a:lnTo>
                        <a:lnTo>
                          <a:pt x="64822" y="18204"/>
                        </a:lnTo>
                        <a:lnTo>
                          <a:pt x="64717" y="18162"/>
                        </a:lnTo>
                        <a:lnTo>
                          <a:pt x="64696" y="18183"/>
                        </a:lnTo>
                        <a:lnTo>
                          <a:pt x="64696" y="18246"/>
                        </a:lnTo>
                        <a:lnTo>
                          <a:pt x="64591" y="18246"/>
                        </a:lnTo>
                        <a:lnTo>
                          <a:pt x="64529" y="18288"/>
                        </a:lnTo>
                        <a:lnTo>
                          <a:pt x="64466" y="18246"/>
                        </a:lnTo>
                        <a:lnTo>
                          <a:pt x="64487" y="18141"/>
                        </a:lnTo>
                        <a:lnTo>
                          <a:pt x="64529" y="18100"/>
                        </a:lnTo>
                        <a:lnTo>
                          <a:pt x="64382" y="17890"/>
                        </a:lnTo>
                        <a:lnTo>
                          <a:pt x="64487" y="17828"/>
                        </a:lnTo>
                        <a:lnTo>
                          <a:pt x="64382" y="17660"/>
                        </a:lnTo>
                        <a:lnTo>
                          <a:pt x="64424" y="17451"/>
                        </a:lnTo>
                        <a:lnTo>
                          <a:pt x="64424" y="17325"/>
                        </a:lnTo>
                        <a:lnTo>
                          <a:pt x="64508" y="17221"/>
                        </a:lnTo>
                        <a:lnTo>
                          <a:pt x="64508" y="17032"/>
                        </a:lnTo>
                        <a:lnTo>
                          <a:pt x="64612" y="16928"/>
                        </a:lnTo>
                        <a:lnTo>
                          <a:pt x="64612" y="16802"/>
                        </a:lnTo>
                        <a:lnTo>
                          <a:pt x="64591" y="16781"/>
                        </a:lnTo>
                        <a:lnTo>
                          <a:pt x="64717" y="16719"/>
                        </a:lnTo>
                        <a:lnTo>
                          <a:pt x="64591" y="16572"/>
                        </a:lnTo>
                        <a:lnTo>
                          <a:pt x="64633" y="16175"/>
                        </a:lnTo>
                        <a:lnTo>
                          <a:pt x="64738" y="16091"/>
                        </a:lnTo>
                        <a:lnTo>
                          <a:pt x="64633" y="15944"/>
                        </a:lnTo>
                        <a:lnTo>
                          <a:pt x="64612" y="15777"/>
                        </a:lnTo>
                        <a:lnTo>
                          <a:pt x="64529" y="15735"/>
                        </a:lnTo>
                        <a:lnTo>
                          <a:pt x="64529" y="15672"/>
                        </a:lnTo>
                        <a:lnTo>
                          <a:pt x="64633" y="15589"/>
                        </a:lnTo>
                        <a:lnTo>
                          <a:pt x="64612" y="15442"/>
                        </a:lnTo>
                        <a:lnTo>
                          <a:pt x="64696" y="15379"/>
                        </a:lnTo>
                        <a:lnTo>
                          <a:pt x="64822" y="15170"/>
                        </a:lnTo>
                        <a:lnTo>
                          <a:pt x="64947" y="15212"/>
                        </a:lnTo>
                        <a:lnTo>
                          <a:pt x="65031" y="15149"/>
                        </a:lnTo>
                        <a:lnTo>
                          <a:pt x="65114" y="15170"/>
                        </a:lnTo>
                        <a:lnTo>
                          <a:pt x="65156" y="15107"/>
                        </a:lnTo>
                        <a:lnTo>
                          <a:pt x="65366" y="15107"/>
                        </a:lnTo>
                        <a:lnTo>
                          <a:pt x="65407" y="15045"/>
                        </a:lnTo>
                        <a:lnTo>
                          <a:pt x="65470" y="15024"/>
                        </a:lnTo>
                        <a:lnTo>
                          <a:pt x="65512" y="14919"/>
                        </a:lnTo>
                        <a:lnTo>
                          <a:pt x="65554" y="14919"/>
                        </a:lnTo>
                        <a:lnTo>
                          <a:pt x="65617" y="14898"/>
                        </a:lnTo>
                        <a:lnTo>
                          <a:pt x="65742" y="14898"/>
                        </a:lnTo>
                        <a:lnTo>
                          <a:pt x="65763" y="15003"/>
                        </a:lnTo>
                        <a:lnTo>
                          <a:pt x="65826" y="14961"/>
                        </a:lnTo>
                        <a:lnTo>
                          <a:pt x="65868" y="14961"/>
                        </a:lnTo>
                        <a:lnTo>
                          <a:pt x="65951" y="15107"/>
                        </a:lnTo>
                        <a:lnTo>
                          <a:pt x="65993" y="15107"/>
                        </a:lnTo>
                        <a:lnTo>
                          <a:pt x="66098" y="14961"/>
                        </a:lnTo>
                        <a:lnTo>
                          <a:pt x="66098" y="14835"/>
                        </a:lnTo>
                        <a:lnTo>
                          <a:pt x="66182" y="14815"/>
                        </a:lnTo>
                        <a:lnTo>
                          <a:pt x="66203" y="14689"/>
                        </a:lnTo>
                        <a:lnTo>
                          <a:pt x="66265" y="14689"/>
                        </a:lnTo>
                        <a:lnTo>
                          <a:pt x="66286" y="14794"/>
                        </a:lnTo>
                        <a:lnTo>
                          <a:pt x="66412" y="14856"/>
                        </a:lnTo>
                        <a:lnTo>
                          <a:pt x="66412" y="15003"/>
                        </a:lnTo>
                        <a:lnTo>
                          <a:pt x="66391" y="15045"/>
                        </a:lnTo>
                        <a:lnTo>
                          <a:pt x="66454" y="15107"/>
                        </a:lnTo>
                        <a:lnTo>
                          <a:pt x="66475" y="15212"/>
                        </a:lnTo>
                        <a:lnTo>
                          <a:pt x="66391" y="15275"/>
                        </a:lnTo>
                        <a:lnTo>
                          <a:pt x="66454" y="15317"/>
                        </a:lnTo>
                        <a:lnTo>
                          <a:pt x="66475" y="15442"/>
                        </a:lnTo>
                        <a:lnTo>
                          <a:pt x="66454" y="15442"/>
                        </a:lnTo>
                        <a:lnTo>
                          <a:pt x="66454" y="15526"/>
                        </a:lnTo>
                        <a:lnTo>
                          <a:pt x="66475" y="15568"/>
                        </a:lnTo>
                        <a:lnTo>
                          <a:pt x="66412" y="15651"/>
                        </a:lnTo>
                        <a:lnTo>
                          <a:pt x="66391" y="15693"/>
                        </a:lnTo>
                        <a:lnTo>
                          <a:pt x="66412" y="15756"/>
                        </a:lnTo>
                        <a:lnTo>
                          <a:pt x="66516" y="15651"/>
                        </a:lnTo>
                        <a:lnTo>
                          <a:pt x="66558" y="15735"/>
                        </a:lnTo>
                        <a:lnTo>
                          <a:pt x="66663" y="15756"/>
                        </a:lnTo>
                        <a:lnTo>
                          <a:pt x="66684" y="15965"/>
                        </a:lnTo>
                        <a:lnTo>
                          <a:pt x="66726" y="15903"/>
                        </a:lnTo>
                        <a:lnTo>
                          <a:pt x="66726" y="15840"/>
                        </a:lnTo>
                        <a:lnTo>
                          <a:pt x="66830" y="15735"/>
                        </a:lnTo>
                        <a:lnTo>
                          <a:pt x="66914" y="15735"/>
                        </a:lnTo>
                        <a:lnTo>
                          <a:pt x="66977" y="15777"/>
                        </a:lnTo>
                        <a:lnTo>
                          <a:pt x="66872" y="15944"/>
                        </a:lnTo>
                        <a:lnTo>
                          <a:pt x="66977" y="16049"/>
                        </a:lnTo>
                        <a:lnTo>
                          <a:pt x="66998" y="16175"/>
                        </a:lnTo>
                        <a:lnTo>
                          <a:pt x="67081" y="15986"/>
                        </a:lnTo>
                        <a:lnTo>
                          <a:pt x="67144" y="15944"/>
                        </a:lnTo>
                        <a:lnTo>
                          <a:pt x="67144" y="15861"/>
                        </a:lnTo>
                        <a:lnTo>
                          <a:pt x="67207" y="15777"/>
                        </a:lnTo>
                        <a:lnTo>
                          <a:pt x="67207" y="15484"/>
                        </a:lnTo>
                        <a:lnTo>
                          <a:pt x="67291" y="15421"/>
                        </a:lnTo>
                        <a:lnTo>
                          <a:pt x="67207" y="15338"/>
                        </a:lnTo>
                        <a:lnTo>
                          <a:pt x="67311" y="15254"/>
                        </a:lnTo>
                        <a:lnTo>
                          <a:pt x="67311" y="15149"/>
                        </a:lnTo>
                        <a:lnTo>
                          <a:pt x="67249" y="15128"/>
                        </a:lnTo>
                        <a:lnTo>
                          <a:pt x="67249" y="15066"/>
                        </a:lnTo>
                        <a:lnTo>
                          <a:pt x="67311" y="15045"/>
                        </a:lnTo>
                        <a:lnTo>
                          <a:pt x="67332" y="14856"/>
                        </a:lnTo>
                        <a:lnTo>
                          <a:pt x="67249" y="14794"/>
                        </a:lnTo>
                        <a:lnTo>
                          <a:pt x="67311" y="14605"/>
                        </a:lnTo>
                        <a:lnTo>
                          <a:pt x="67395" y="14522"/>
                        </a:lnTo>
                        <a:lnTo>
                          <a:pt x="67542" y="14501"/>
                        </a:lnTo>
                        <a:lnTo>
                          <a:pt x="67604" y="14584"/>
                        </a:lnTo>
                        <a:lnTo>
                          <a:pt x="67667" y="14647"/>
                        </a:lnTo>
                        <a:lnTo>
                          <a:pt x="67730" y="14584"/>
                        </a:lnTo>
                        <a:lnTo>
                          <a:pt x="67646" y="14501"/>
                        </a:lnTo>
                        <a:lnTo>
                          <a:pt x="67688" y="14375"/>
                        </a:lnTo>
                        <a:lnTo>
                          <a:pt x="67521" y="14291"/>
                        </a:lnTo>
                        <a:lnTo>
                          <a:pt x="67479" y="14061"/>
                        </a:lnTo>
                        <a:lnTo>
                          <a:pt x="67395" y="13999"/>
                        </a:lnTo>
                        <a:lnTo>
                          <a:pt x="67395" y="13957"/>
                        </a:lnTo>
                        <a:lnTo>
                          <a:pt x="67291" y="13873"/>
                        </a:lnTo>
                        <a:lnTo>
                          <a:pt x="67270" y="13706"/>
                        </a:lnTo>
                        <a:lnTo>
                          <a:pt x="67311" y="13664"/>
                        </a:lnTo>
                        <a:lnTo>
                          <a:pt x="67291" y="13538"/>
                        </a:lnTo>
                        <a:lnTo>
                          <a:pt x="67165" y="13434"/>
                        </a:lnTo>
                        <a:lnTo>
                          <a:pt x="67186" y="13329"/>
                        </a:lnTo>
                        <a:lnTo>
                          <a:pt x="67123" y="13266"/>
                        </a:lnTo>
                        <a:lnTo>
                          <a:pt x="67291" y="13141"/>
                        </a:lnTo>
                        <a:lnTo>
                          <a:pt x="67416" y="13141"/>
                        </a:lnTo>
                        <a:lnTo>
                          <a:pt x="67521" y="13015"/>
                        </a:lnTo>
                        <a:lnTo>
                          <a:pt x="67688" y="13015"/>
                        </a:lnTo>
                        <a:lnTo>
                          <a:pt x="67730" y="12952"/>
                        </a:lnTo>
                        <a:lnTo>
                          <a:pt x="67897" y="13078"/>
                        </a:lnTo>
                        <a:lnTo>
                          <a:pt x="68044" y="13078"/>
                        </a:lnTo>
                        <a:lnTo>
                          <a:pt x="68107" y="13120"/>
                        </a:lnTo>
                        <a:lnTo>
                          <a:pt x="68211" y="13141"/>
                        </a:lnTo>
                        <a:lnTo>
                          <a:pt x="68274" y="13120"/>
                        </a:lnTo>
                        <a:lnTo>
                          <a:pt x="68127" y="13182"/>
                        </a:lnTo>
                        <a:lnTo>
                          <a:pt x="68211" y="13245"/>
                        </a:lnTo>
                        <a:lnTo>
                          <a:pt x="68065" y="13287"/>
                        </a:lnTo>
                        <a:lnTo>
                          <a:pt x="67939" y="13266"/>
                        </a:lnTo>
                        <a:lnTo>
                          <a:pt x="67793" y="13434"/>
                        </a:lnTo>
                        <a:lnTo>
                          <a:pt x="67793" y="13496"/>
                        </a:lnTo>
                        <a:lnTo>
                          <a:pt x="67835" y="13643"/>
                        </a:lnTo>
                        <a:lnTo>
                          <a:pt x="67835" y="13768"/>
                        </a:lnTo>
                        <a:lnTo>
                          <a:pt x="67918" y="13810"/>
                        </a:lnTo>
                        <a:lnTo>
                          <a:pt x="67939" y="13894"/>
                        </a:lnTo>
                        <a:lnTo>
                          <a:pt x="68065" y="14061"/>
                        </a:lnTo>
                        <a:lnTo>
                          <a:pt x="68065" y="14103"/>
                        </a:lnTo>
                        <a:lnTo>
                          <a:pt x="68107" y="14103"/>
                        </a:lnTo>
                        <a:lnTo>
                          <a:pt x="68065" y="14166"/>
                        </a:lnTo>
                        <a:lnTo>
                          <a:pt x="68211" y="14208"/>
                        </a:lnTo>
                        <a:lnTo>
                          <a:pt x="68232" y="14333"/>
                        </a:lnTo>
                        <a:lnTo>
                          <a:pt x="68232" y="14396"/>
                        </a:lnTo>
                        <a:lnTo>
                          <a:pt x="68169" y="14438"/>
                        </a:lnTo>
                        <a:lnTo>
                          <a:pt x="68211" y="14710"/>
                        </a:lnTo>
                        <a:lnTo>
                          <a:pt x="68253" y="14731"/>
                        </a:lnTo>
                        <a:lnTo>
                          <a:pt x="68316" y="14647"/>
                        </a:lnTo>
                        <a:lnTo>
                          <a:pt x="68358" y="14647"/>
                        </a:lnTo>
                        <a:lnTo>
                          <a:pt x="68441" y="14752"/>
                        </a:lnTo>
                        <a:lnTo>
                          <a:pt x="68483" y="14835"/>
                        </a:lnTo>
                        <a:lnTo>
                          <a:pt x="68420" y="15024"/>
                        </a:lnTo>
                        <a:lnTo>
                          <a:pt x="68420" y="15233"/>
                        </a:lnTo>
                        <a:lnTo>
                          <a:pt x="68483" y="15317"/>
                        </a:lnTo>
                        <a:lnTo>
                          <a:pt x="68567" y="15254"/>
                        </a:lnTo>
                        <a:lnTo>
                          <a:pt x="68672" y="15275"/>
                        </a:lnTo>
                        <a:lnTo>
                          <a:pt x="68692" y="15338"/>
                        </a:lnTo>
                        <a:lnTo>
                          <a:pt x="68672" y="15421"/>
                        </a:lnTo>
                        <a:lnTo>
                          <a:pt x="68588" y="15421"/>
                        </a:lnTo>
                        <a:lnTo>
                          <a:pt x="68483" y="15484"/>
                        </a:lnTo>
                        <a:lnTo>
                          <a:pt x="68462" y="15484"/>
                        </a:lnTo>
                        <a:lnTo>
                          <a:pt x="68337" y="15631"/>
                        </a:lnTo>
                        <a:lnTo>
                          <a:pt x="68316" y="15735"/>
                        </a:lnTo>
                        <a:lnTo>
                          <a:pt x="68169" y="15798"/>
                        </a:lnTo>
                        <a:lnTo>
                          <a:pt x="68148" y="15861"/>
                        </a:lnTo>
                        <a:lnTo>
                          <a:pt x="68065" y="15882"/>
                        </a:lnTo>
                        <a:lnTo>
                          <a:pt x="68065" y="15986"/>
                        </a:lnTo>
                        <a:lnTo>
                          <a:pt x="68023" y="16070"/>
                        </a:lnTo>
                        <a:lnTo>
                          <a:pt x="68065" y="16195"/>
                        </a:lnTo>
                        <a:lnTo>
                          <a:pt x="68148" y="16175"/>
                        </a:lnTo>
                        <a:lnTo>
                          <a:pt x="68148" y="16321"/>
                        </a:lnTo>
                        <a:lnTo>
                          <a:pt x="68044" y="16509"/>
                        </a:lnTo>
                        <a:lnTo>
                          <a:pt x="68065" y="16593"/>
                        </a:lnTo>
                        <a:lnTo>
                          <a:pt x="68127" y="16614"/>
                        </a:lnTo>
                        <a:lnTo>
                          <a:pt x="68107" y="16844"/>
                        </a:lnTo>
                        <a:lnTo>
                          <a:pt x="68127" y="17032"/>
                        </a:lnTo>
                        <a:lnTo>
                          <a:pt x="68065" y="17116"/>
                        </a:lnTo>
                        <a:lnTo>
                          <a:pt x="67939" y="17158"/>
                        </a:lnTo>
                        <a:lnTo>
                          <a:pt x="67918" y="17263"/>
                        </a:lnTo>
                        <a:lnTo>
                          <a:pt x="67960" y="17325"/>
                        </a:lnTo>
                        <a:lnTo>
                          <a:pt x="67939" y="17535"/>
                        </a:lnTo>
                        <a:lnTo>
                          <a:pt x="67918" y="17576"/>
                        </a:lnTo>
                        <a:lnTo>
                          <a:pt x="67939" y="17660"/>
                        </a:lnTo>
                        <a:lnTo>
                          <a:pt x="68044" y="17765"/>
                        </a:lnTo>
                        <a:lnTo>
                          <a:pt x="67960" y="17765"/>
                        </a:lnTo>
                        <a:lnTo>
                          <a:pt x="67939" y="17953"/>
                        </a:lnTo>
                        <a:lnTo>
                          <a:pt x="67960" y="17995"/>
                        </a:lnTo>
                        <a:lnTo>
                          <a:pt x="67960" y="18141"/>
                        </a:lnTo>
                        <a:lnTo>
                          <a:pt x="67855" y="18246"/>
                        </a:lnTo>
                        <a:lnTo>
                          <a:pt x="67939" y="18372"/>
                        </a:lnTo>
                        <a:lnTo>
                          <a:pt x="67939" y="18602"/>
                        </a:lnTo>
                        <a:lnTo>
                          <a:pt x="68023" y="18811"/>
                        </a:lnTo>
                        <a:lnTo>
                          <a:pt x="67835" y="19146"/>
                        </a:lnTo>
                        <a:lnTo>
                          <a:pt x="67939" y="19292"/>
                        </a:lnTo>
                        <a:lnTo>
                          <a:pt x="67835" y="19250"/>
                        </a:lnTo>
                        <a:lnTo>
                          <a:pt x="67625" y="19292"/>
                        </a:lnTo>
                        <a:lnTo>
                          <a:pt x="67625" y="19501"/>
                        </a:lnTo>
                        <a:lnTo>
                          <a:pt x="67646" y="19564"/>
                        </a:lnTo>
                        <a:lnTo>
                          <a:pt x="67521" y="19711"/>
                        </a:lnTo>
                        <a:lnTo>
                          <a:pt x="67291" y="19606"/>
                        </a:lnTo>
                        <a:lnTo>
                          <a:pt x="67186" y="19711"/>
                        </a:lnTo>
                        <a:lnTo>
                          <a:pt x="67186" y="19773"/>
                        </a:lnTo>
                        <a:lnTo>
                          <a:pt x="67332" y="19773"/>
                        </a:lnTo>
                        <a:lnTo>
                          <a:pt x="67542" y="20087"/>
                        </a:lnTo>
                        <a:lnTo>
                          <a:pt x="67542" y="20380"/>
                        </a:lnTo>
                        <a:lnTo>
                          <a:pt x="67500" y="20464"/>
                        </a:lnTo>
                        <a:lnTo>
                          <a:pt x="67542" y="20548"/>
                        </a:lnTo>
                        <a:lnTo>
                          <a:pt x="67437" y="20569"/>
                        </a:lnTo>
                        <a:lnTo>
                          <a:pt x="67416" y="20778"/>
                        </a:lnTo>
                        <a:lnTo>
                          <a:pt x="67291" y="20924"/>
                        </a:lnTo>
                        <a:lnTo>
                          <a:pt x="67270" y="21175"/>
                        </a:lnTo>
                        <a:lnTo>
                          <a:pt x="67374" y="21385"/>
                        </a:lnTo>
                        <a:lnTo>
                          <a:pt x="67416" y="21761"/>
                        </a:lnTo>
                        <a:lnTo>
                          <a:pt x="67583" y="22033"/>
                        </a:lnTo>
                        <a:lnTo>
                          <a:pt x="67583" y="22242"/>
                        </a:lnTo>
                        <a:lnTo>
                          <a:pt x="67835" y="22807"/>
                        </a:lnTo>
                        <a:lnTo>
                          <a:pt x="68148" y="23414"/>
                        </a:lnTo>
                        <a:lnTo>
                          <a:pt x="68462" y="23916"/>
                        </a:lnTo>
                        <a:lnTo>
                          <a:pt x="68630" y="24063"/>
                        </a:lnTo>
                        <a:lnTo>
                          <a:pt x="68630" y="24251"/>
                        </a:lnTo>
                        <a:lnTo>
                          <a:pt x="69048" y="24732"/>
                        </a:lnTo>
                        <a:lnTo>
                          <a:pt x="69488" y="25527"/>
                        </a:lnTo>
                        <a:lnTo>
                          <a:pt x="69697" y="25632"/>
                        </a:lnTo>
                        <a:lnTo>
                          <a:pt x="69843" y="25632"/>
                        </a:lnTo>
                        <a:lnTo>
                          <a:pt x="69927" y="25590"/>
                        </a:lnTo>
                        <a:lnTo>
                          <a:pt x="69927" y="25590"/>
                        </a:lnTo>
                        <a:lnTo>
                          <a:pt x="69885" y="25695"/>
                        </a:lnTo>
                        <a:lnTo>
                          <a:pt x="69780" y="25737"/>
                        </a:lnTo>
                        <a:lnTo>
                          <a:pt x="69697" y="25737"/>
                        </a:lnTo>
                        <a:lnTo>
                          <a:pt x="69843" y="25988"/>
                        </a:lnTo>
                        <a:lnTo>
                          <a:pt x="70052" y="26469"/>
                        </a:lnTo>
                        <a:lnTo>
                          <a:pt x="70094" y="26678"/>
                        </a:lnTo>
                        <a:lnTo>
                          <a:pt x="70220" y="26867"/>
                        </a:lnTo>
                        <a:lnTo>
                          <a:pt x="70450" y="26887"/>
                        </a:lnTo>
                        <a:lnTo>
                          <a:pt x="70471" y="26971"/>
                        </a:lnTo>
                        <a:lnTo>
                          <a:pt x="70471" y="27076"/>
                        </a:lnTo>
                        <a:lnTo>
                          <a:pt x="70513" y="27159"/>
                        </a:lnTo>
                        <a:lnTo>
                          <a:pt x="70471" y="27285"/>
                        </a:lnTo>
                        <a:lnTo>
                          <a:pt x="70617" y="27034"/>
                        </a:lnTo>
                        <a:lnTo>
                          <a:pt x="70659" y="26762"/>
                        </a:lnTo>
                        <a:lnTo>
                          <a:pt x="70680" y="26741"/>
                        </a:lnTo>
                        <a:lnTo>
                          <a:pt x="70680" y="26636"/>
                        </a:lnTo>
                        <a:lnTo>
                          <a:pt x="70827" y="26511"/>
                        </a:lnTo>
                        <a:lnTo>
                          <a:pt x="70848" y="26406"/>
                        </a:lnTo>
                        <a:lnTo>
                          <a:pt x="70827" y="26343"/>
                        </a:lnTo>
                        <a:lnTo>
                          <a:pt x="70868" y="26239"/>
                        </a:lnTo>
                        <a:lnTo>
                          <a:pt x="70931" y="25988"/>
                        </a:lnTo>
                        <a:lnTo>
                          <a:pt x="70868" y="25883"/>
                        </a:lnTo>
                        <a:lnTo>
                          <a:pt x="70889" y="25695"/>
                        </a:lnTo>
                        <a:lnTo>
                          <a:pt x="70994" y="25611"/>
                        </a:lnTo>
                        <a:lnTo>
                          <a:pt x="70889" y="25507"/>
                        </a:lnTo>
                        <a:lnTo>
                          <a:pt x="70848" y="25527"/>
                        </a:lnTo>
                        <a:lnTo>
                          <a:pt x="70764" y="25507"/>
                        </a:lnTo>
                        <a:lnTo>
                          <a:pt x="70827" y="25423"/>
                        </a:lnTo>
                        <a:lnTo>
                          <a:pt x="70743" y="25276"/>
                        </a:lnTo>
                        <a:lnTo>
                          <a:pt x="70785" y="25297"/>
                        </a:lnTo>
                        <a:lnTo>
                          <a:pt x="70848" y="25255"/>
                        </a:lnTo>
                        <a:lnTo>
                          <a:pt x="70743" y="25151"/>
                        </a:lnTo>
                        <a:lnTo>
                          <a:pt x="70764" y="25067"/>
                        </a:lnTo>
                        <a:lnTo>
                          <a:pt x="70785" y="24942"/>
                        </a:lnTo>
                        <a:lnTo>
                          <a:pt x="70659" y="24942"/>
                        </a:lnTo>
                        <a:lnTo>
                          <a:pt x="70576" y="24879"/>
                        </a:lnTo>
                        <a:lnTo>
                          <a:pt x="70638" y="24774"/>
                        </a:lnTo>
                        <a:lnTo>
                          <a:pt x="70743" y="24879"/>
                        </a:lnTo>
                        <a:lnTo>
                          <a:pt x="70889" y="24732"/>
                        </a:lnTo>
                        <a:lnTo>
                          <a:pt x="70973" y="24753"/>
                        </a:lnTo>
                        <a:lnTo>
                          <a:pt x="71078" y="24649"/>
                        </a:lnTo>
                        <a:lnTo>
                          <a:pt x="71182" y="24565"/>
                        </a:lnTo>
                        <a:lnTo>
                          <a:pt x="71203" y="24586"/>
                        </a:lnTo>
                        <a:lnTo>
                          <a:pt x="71350" y="24628"/>
                        </a:lnTo>
                        <a:lnTo>
                          <a:pt x="71266" y="24523"/>
                        </a:lnTo>
                        <a:lnTo>
                          <a:pt x="71099" y="24439"/>
                        </a:lnTo>
                        <a:lnTo>
                          <a:pt x="71099" y="24314"/>
                        </a:lnTo>
                        <a:lnTo>
                          <a:pt x="70952" y="24230"/>
                        </a:lnTo>
                        <a:lnTo>
                          <a:pt x="70848" y="23895"/>
                        </a:lnTo>
                        <a:lnTo>
                          <a:pt x="70931" y="23602"/>
                        </a:lnTo>
                        <a:lnTo>
                          <a:pt x="70827" y="23498"/>
                        </a:lnTo>
                        <a:lnTo>
                          <a:pt x="70889" y="23414"/>
                        </a:lnTo>
                        <a:lnTo>
                          <a:pt x="70931" y="23268"/>
                        </a:lnTo>
                        <a:lnTo>
                          <a:pt x="71036" y="23058"/>
                        </a:lnTo>
                        <a:lnTo>
                          <a:pt x="71078" y="23372"/>
                        </a:lnTo>
                        <a:lnTo>
                          <a:pt x="71161" y="23393"/>
                        </a:lnTo>
                        <a:lnTo>
                          <a:pt x="71350" y="23289"/>
                        </a:lnTo>
                        <a:lnTo>
                          <a:pt x="71371" y="23330"/>
                        </a:lnTo>
                        <a:lnTo>
                          <a:pt x="71705" y="23205"/>
                        </a:lnTo>
                        <a:lnTo>
                          <a:pt x="71705" y="23058"/>
                        </a:lnTo>
                        <a:lnTo>
                          <a:pt x="71789" y="22975"/>
                        </a:lnTo>
                        <a:lnTo>
                          <a:pt x="71664" y="22891"/>
                        </a:lnTo>
                        <a:lnTo>
                          <a:pt x="71454" y="22598"/>
                        </a:lnTo>
                        <a:lnTo>
                          <a:pt x="71371" y="22598"/>
                        </a:lnTo>
                        <a:lnTo>
                          <a:pt x="71078" y="22159"/>
                        </a:lnTo>
                        <a:lnTo>
                          <a:pt x="71078" y="22054"/>
                        </a:lnTo>
                        <a:lnTo>
                          <a:pt x="70994" y="21970"/>
                        </a:lnTo>
                        <a:lnTo>
                          <a:pt x="70973" y="21594"/>
                        </a:lnTo>
                        <a:lnTo>
                          <a:pt x="70994" y="21531"/>
                        </a:lnTo>
                        <a:lnTo>
                          <a:pt x="70952" y="21343"/>
                        </a:lnTo>
                        <a:lnTo>
                          <a:pt x="71036" y="21217"/>
                        </a:lnTo>
                        <a:lnTo>
                          <a:pt x="71036" y="21092"/>
                        </a:lnTo>
                        <a:lnTo>
                          <a:pt x="70889" y="21113"/>
                        </a:lnTo>
                        <a:lnTo>
                          <a:pt x="70868" y="21029"/>
                        </a:lnTo>
                        <a:lnTo>
                          <a:pt x="70973" y="20882"/>
                        </a:lnTo>
                        <a:lnTo>
                          <a:pt x="71078" y="20841"/>
                        </a:lnTo>
                        <a:lnTo>
                          <a:pt x="71078" y="20778"/>
                        </a:lnTo>
                        <a:lnTo>
                          <a:pt x="71078" y="20757"/>
                        </a:lnTo>
                        <a:lnTo>
                          <a:pt x="71161" y="20673"/>
                        </a:lnTo>
                        <a:lnTo>
                          <a:pt x="71182" y="20778"/>
                        </a:lnTo>
                        <a:lnTo>
                          <a:pt x="71182" y="20903"/>
                        </a:lnTo>
                        <a:lnTo>
                          <a:pt x="71140" y="21029"/>
                        </a:lnTo>
                        <a:lnTo>
                          <a:pt x="71140" y="21196"/>
                        </a:lnTo>
                        <a:lnTo>
                          <a:pt x="71308" y="21238"/>
                        </a:lnTo>
                        <a:lnTo>
                          <a:pt x="71475" y="21343"/>
                        </a:lnTo>
                        <a:lnTo>
                          <a:pt x="71559" y="21322"/>
                        </a:lnTo>
                        <a:lnTo>
                          <a:pt x="71559" y="21154"/>
                        </a:lnTo>
                        <a:lnTo>
                          <a:pt x="71601" y="21092"/>
                        </a:lnTo>
                        <a:lnTo>
                          <a:pt x="71496" y="20903"/>
                        </a:lnTo>
                        <a:lnTo>
                          <a:pt x="71245" y="20673"/>
                        </a:lnTo>
                        <a:lnTo>
                          <a:pt x="71245" y="20401"/>
                        </a:lnTo>
                        <a:lnTo>
                          <a:pt x="71099" y="20359"/>
                        </a:lnTo>
                        <a:lnTo>
                          <a:pt x="71078" y="20317"/>
                        </a:lnTo>
                        <a:lnTo>
                          <a:pt x="71057" y="20380"/>
                        </a:lnTo>
                        <a:lnTo>
                          <a:pt x="70973" y="20464"/>
                        </a:lnTo>
                        <a:lnTo>
                          <a:pt x="70973" y="20506"/>
                        </a:lnTo>
                        <a:lnTo>
                          <a:pt x="70931" y="20569"/>
                        </a:lnTo>
                        <a:lnTo>
                          <a:pt x="70785" y="20485"/>
                        </a:lnTo>
                        <a:lnTo>
                          <a:pt x="70785" y="20276"/>
                        </a:lnTo>
                        <a:lnTo>
                          <a:pt x="70722" y="20150"/>
                        </a:lnTo>
                        <a:lnTo>
                          <a:pt x="70617" y="19941"/>
                        </a:lnTo>
                        <a:lnTo>
                          <a:pt x="70680" y="19836"/>
                        </a:lnTo>
                        <a:lnTo>
                          <a:pt x="70743" y="19794"/>
                        </a:lnTo>
                        <a:lnTo>
                          <a:pt x="70722" y="19690"/>
                        </a:lnTo>
                        <a:lnTo>
                          <a:pt x="70785" y="19585"/>
                        </a:lnTo>
                        <a:lnTo>
                          <a:pt x="70722" y="19522"/>
                        </a:lnTo>
                        <a:lnTo>
                          <a:pt x="70743" y="19439"/>
                        </a:lnTo>
                        <a:lnTo>
                          <a:pt x="70743" y="19334"/>
                        </a:lnTo>
                        <a:lnTo>
                          <a:pt x="70659" y="19271"/>
                        </a:lnTo>
                        <a:lnTo>
                          <a:pt x="70555" y="19313"/>
                        </a:lnTo>
                        <a:lnTo>
                          <a:pt x="70366" y="19146"/>
                        </a:lnTo>
                        <a:lnTo>
                          <a:pt x="70241" y="19146"/>
                        </a:lnTo>
                        <a:lnTo>
                          <a:pt x="70157" y="19229"/>
                        </a:lnTo>
                        <a:lnTo>
                          <a:pt x="70157" y="19313"/>
                        </a:lnTo>
                        <a:lnTo>
                          <a:pt x="70304" y="19460"/>
                        </a:lnTo>
                        <a:lnTo>
                          <a:pt x="70262" y="19564"/>
                        </a:lnTo>
                        <a:lnTo>
                          <a:pt x="70220" y="19627"/>
                        </a:lnTo>
                        <a:lnTo>
                          <a:pt x="70094" y="19564"/>
                        </a:lnTo>
                        <a:lnTo>
                          <a:pt x="69927" y="19355"/>
                        </a:lnTo>
                        <a:lnTo>
                          <a:pt x="69822" y="19250"/>
                        </a:lnTo>
                        <a:lnTo>
                          <a:pt x="69739" y="19208"/>
                        </a:lnTo>
                        <a:lnTo>
                          <a:pt x="69801" y="19146"/>
                        </a:lnTo>
                        <a:lnTo>
                          <a:pt x="69697" y="18936"/>
                        </a:lnTo>
                        <a:lnTo>
                          <a:pt x="69697" y="18811"/>
                        </a:lnTo>
                        <a:lnTo>
                          <a:pt x="69697" y="18727"/>
                        </a:lnTo>
                        <a:lnTo>
                          <a:pt x="69634" y="18623"/>
                        </a:lnTo>
                        <a:lnTo>
                          <a:pt x="69697" y="18539"/>
                        </a:lnTo>
                        <a:lnTo>
                          <a:pt x="69634" y="18372"/>
                        </a:lnTo>
                        <a:lnTo>
                          <a:pt x="69718" y="18267"/>
                        </a:lnTo>
                        <a:lnTo>
                          <a:pt x="69718" y="18162"/>
                        </a:lnTo>
                        <a:lnTo>
                          <a:pt x="69739" y="18037"/>
                        </a:lnTo>
                        <a:lnTo>
                          <a:pt x="69739" y="17890"/>
                        </a:lnTo>
                        <a:lnTo>
                          <a:pt x="69697" y="17932"/>
                        </a:lnTo>
                        <a:lnTo>
                          <a:pt x="69592" y="17786"/>
                        </a:lnTo>
                        <a:lnTo>
                          <a:pt x="69613" y="17744"/>
                        </a:lnTo>
                        <a:lnTo>
                          <a:pt x="69697" y="17723"/>
                        </a:lnTo>
                        <a:lnTo>
                          <a:pt x="69801" y="17786"/>
                        </a:lnTo>
                        <a:lnTo>
                          <a:pt x="69801" y="17744"/>
                        </a:lnTo>
                        <a:lnTo>
                          <a:pt x="69718" y="17660"/>
                        </a:lnTo>
                        <a:lnTo>
                          <a:pt x="69634" y="17576"/>
                        </a:lnTo>
                        <a:lnTo>
                          <a:pt x="69676" y="17514"/>
                        </a:lnTo>
                        <a:lnTo>
                          <a:pt x="69718" y="17514"/>
                        </a:lnTo>
                        <a:lnTo>
                          <a:pt x="69697" y="17430"/>
                        </a:lnTo>
                        <a:lnTo>
                          <a:pt x="69613" y="17346"/>
                        </a:lnTo>
                        <a:lnTo>
                          <a:pt x="69488" y="17325"/>
                        </a:lnTo>
                        <a:lnTo>
                          <a:pt x="69467" y="17242"/>
                        </a:lnTo>
                        <a:lnTo>
                          <a:pt x="69508" y="17221"/>
                        </a:lnTo>
                        <a:lnTo>
                          <a:pt x="69488" y="17074"/>
                        </a:lnTo>
                        <a:lnTo>
                          <a:pt x="69383" y="16970"/>
                        </a:lnTo>
                        <a:lnTo>
                          <a:pt x="69404" y="16886"/>
                        </a:lnTo>
                        <a:lnTo>
                          <a:pt x="69425" y="16781"/>
                        </a:lnTo>
                        <a:lnTo>
                          <a:pt x="69488" y="16719"/>
                        </a:lnTo>
                        <a:lnTo>
                          <a:pt x="69404" y="16614"/>
                        </a:lnTo>
                        <a:lnTo>
                          <a:pt x="69425" y="16530"/>
                        </a:lnTo>
                        <a:lnTo>
                          <a:pt x="69508" y="16530"/>
                        </a:lnTo>
                        <a:lnTo>
                          <a:pt x="69613" y="16593"/>
                        </a:lnTo>
                        <a:lnTo>
                          <a:pt x="69697" y="16572"/>
                        </a:lnTo>
                        <a:lnTo>
                          <a:pt x="69739" y="16405"/>
                        </a:lnTo>
                        <a:lnTo>
                          <a:pt x="69822" y="16405"/>
                        </a:lnTo>
                        <a:lnTo>
                          <a:pt x="69885" y="16488"/>
                        </a:lnTo>
                        <a:lnTo>
                          <a:pt x="69927" y="16488"/>
                        </a:lnTo>
                        <a:lnTo>
                          <a:pt x="70011" y="16614"/>
                        </a:lnTo>
                        <a:lnTo>
                          <a:pt x="70136" y="16363"/>
                        </a:lnTo>
                        <a:lnTo>
                          <a:pt x="70011" y="16300"/>
                        </a:lnTo>
                        <a:lnTo>
                          <a:pt x="70032" y="16195"/>
                        </a:lnTo>
                        <a:lnTo>
                          <a:pt x="70115" y="16154"/>
                        </a:lnTo>
                        <a:lnTo>
                          <a:pt x="70241" y="15903"/>
                        </a:lnTo>
                        <a:lnTo>
                          <a:pt x="70241" y="15777"/>
                        </a:lnTo>
                        <a:lnTo>
                          <a:pt x="70324" y="15882"/>
                        </a:lnTo>
                        <a:lnTo>
                          <a:pt x="70429" y="15944"/>
                        </a:lnTo>
                        <a:lnTo>
                          <a:pt x="70429" y="16070"/>
                        </a:lnTo>
                        <a:lnTo>
                          <a:pt x="70555" y="16426"/>
                        </a:lnTo>
                        <a:lnTo>
                          <a:pt x="70638" y="16509"/>
                        </a:lnTo>
                        <a:lnTo>
                          <a:pt x="70680" y="16468"/>
                        </a:lnTo>
                        <a:lnTo>
                          <a:pt x="70722" y="16154"/>
                        </a:lnTo>
                        <a:lnTo>
                          <a:pt x="70743" y="16049"/>
                        </a:lnTo>
                        <a:lnTo>
                          <a:pt x="70722" y="15903"/>
                        </a:lnTo>
                        <a:lnTo>
                          <a:pt x="70785" y="15798"/>
                        </a:lnTo>
                        <a:lnTo>
                          <a:pt x="70722" y="15651"/>
                        </a:lnTo>
                        <a:lnTo>
                          <a:pt x="70827" y="15693"/>
                        </a:lnTo>
                        <a:lnTo>
                          <a:pt x="70889" y="15631"/>
                        </a:lnTo>
                        <a:lnTo>
                          <a:pt x="70952" y="15421"/>
                        </a:lnTo>
                        <a:lnTo>
                          <a:pt x="71057" y="15421"/>
                        </a:lnTo>
                        <a:lnTo>
                          <a:pt x="71182" y="15254"/>
                        </a:lnTo>
                        <a:lnTo>
                          <a:pt x="71308" y="15233"/>
                        </a:lnTo>
                        <a:lnTo>
                          <a:pt x="71371" y="15275"/>
                        </a:lnTo>
                        <a:lnTo>
                          <a:pt x="71559" y="15149"/>
                        </a:lnTo>
                        <a:lnTo>
                          <a:pt x="71705" y="15170"/>
                        </a:lnTo>
                        <a:lnTo>
                          <a:pt x="72019" y="15359"/>
                        </a:lnTo>
                        <a:lnTo>
                          <a:pt x="72040" y="15463"/>
                        </a:lnTo>
                        <a:lnTo>
                          <a:pt x="72124" y="15484"/>
                        </a:lnTo>
                        <a:lnTo>
                          <a:pt x="72229" y="15463"/>
                        </a:lnTo>
                        <a:lnTo>
                          <a:pt x="72291" y="15484"/>
                        </a:lnTo>
                        <a:lnTo>
                          <a:pt x="72229" y="15547"/>
                        </a:lnTo>
                        <a:lnTo>
                          <a:pt x="72396" y="15714"/>
                        </a:lnTo>
                        <a:lnTo>
                          <a:pt x="72438" y="15672"/>
                        </a:lnTo>
                        <a:lnTo>
                          <a:pt x="72542" y="15777"/>
                        </a:lnTo>
                        <a:lnTo>
                          <a:pt x="72668" y="15756"/>
                        </a:lnTo>
                        <a:lnTo>
                          <a:pt x="72752" y="15777"/>
                        </a:lnTo>
                        <a:lnTo>
                          <a:pt x="72752" y="15672"/>
                        </a:lnTo>
                        <a:lnTo>
                          <a:pt x="72647" y="15526"/>
                        </a:lnTo>
                        <a:lnTo>
                          <a:pt x="72710" y="15442"/>
                        </a:lnTo>
                        <a:lnTo>
                          <a:pt x="72668" y="15359"/>
                        </a:lnTo>
                        <a:lnTo>
                          <a:pt x="72605" y="15338"/>
                        </a:lnTo>
                        <a:lnTo>
                          <a:pt x="72605" y="15233"/>
                        </a:lnTo>
                        <a:lnTo>
                          <a:pt x="72668" y="15128"/>
                        </a:lnTo>
                        <a:lnTo>
                          <a:pt x="72731" y="14856"/>
                        </a:lnTo>
                        <a:lnTo>
                          <a:pt x="72814" y="14647"/>
                        </a:lnTo>
                        <a:lnTo>
                          <a:pt x="72773" y="14543"/>
                        </a:lnTo>
                        <a:lnTo>
                          <a:pt x="72919" y="14375"/>
                        </a:lnTo>
                        <a:lnTo>
                          <a:pt x="72856" y="14291"/>
                        </a:lnTo>
                        <a:lnTo>
                          <a:pt x="72940" y="14229"/>
                        </a:lnTo>
                        <a:lnTo>
                          <a:pt x="72856" y="14061"/>
                        </a:lnTo>
                        <a:lnTo>
                          <a:pt x="72773" y="13999"/>
                        </a:lnTo>
                        <a:lnTo>
                          <a:pt x="72773" y="13957"/>
                        </a:lnTo>
                        <a:lnTo>
                          <a:pt x="72940" y="13957"/>
                        </a:lnTo>
                        <a:lnTo>
                          <a:pt x="72982" y="13810"/>
                        </a:lnTo>
                        <a:lnTo>
                          <a:pt x="72814" y="13747"/>
                        </a:lnTo>
                        <a:lnTo>
                          <a:pt x="72752" y="13643"/>
                        </a:lnTo>
                        <a:lnTo>
                          <a:pt x="72835" y="13601"/>
                        </a:lnTo>
                        <a:lnTo>
                          <a:pt x="72877" y="13664"/>
                        </a:lnTo>
                        <a:lnTo>
                          <a:pt x="72961" y="13643"/>
                        </a:lnTo>
                        <a:lnTo>
                          <a:pt x="72982" y="13559"/>
                        </a:lnTo>
                        <a:lnTo>
                          <a:pt x="72940" y="13475"/>
                        </a:lnTo>
                        <a:lnTo>
                          <a:pt x="73065" y="13371"/>
                        </a:lnTo>
                        <a:lnTo>
                          <a:pt x="73065" y="13287"/>
                        </a:lnTo>
                        <a:lnTo>
                          <a:pt x="72982" y="13224"/>
                        </a:lnTo>
                        <a:lnTo>
                          <a:pt x="73065" y="13162"/>
                        </a:lnTo>
                        <a:lnTo>
                          <a:pt x="73149" y="13182"/>
                        </a:lnTo>
                        <a:lnTo>
                          <a:pt x="73191" y="13078"/>
                        </a:lnTo>
                        <a:lnTo>
                          <a:pt x="73233" y="13036"/>
                        </a:lnTo>
                        <a:lnTo>
                          <a:pt x="73170" y="12973"/>
                        </a:lnTo>
                        <a:lnTo>
                          <a:pt x="73275" y="12952"/>
                        </a:lnTo>
                        <a:lnTo>
                          <a:pt x="73400" y="12827"/>
                        </a:lnTo>
                        <a:lnTo>
                          <a:pt x="73358" y="12743"/>
                        </a:lnTo>
                        <a:lnTo>
                          <a:pt x="73379" y="12638"/>
                        </a:lnTo>
                        <a:lnTo>
                          <a:pt x="73421" y="12722"/>
                        </a:lnTo>
                        <a:lnTo>
                          <a:pt x="73526" y="12618"/>
                        </a:lnTo>
                        <a:lnTo>
                          <a:pt x="73463" y="12450"/>
                        </a:lnTo>
                        <a:lnTo>
                          <a:pt x="73463" y="12304"/>
                        </a:lnTo>
                        <a:lnTo>
                          <a:pt x="73568" y="12304"/>
                        </a:lnTo>
                        <a:lnTo>
                          <a:pt x="73589" y="12325"/>
                        </a:lnTo>
                        <a:lnTo>
                          <a:pt x="73651" y="12283"/>
                        </a:lnTo>
                        <a:lnTo>
                          <a:pt x="73819" y="12074"/>
                        </a:lnTo>
                        <a:lnTo>
                          <a:pt x="73756" y="12032"/>
                        </a:lnTo>
                        <a:lnTo>
                          <a:pt x="73756" y="11927"/>
                        </a:lnTo>
                        <a:lnTo>
                          <a:pt x="73861" y="11927"/>
                        </a:lnTo>
                        <a:lnTo>
                          <a:pt x="74070" y="11760"/>
                        </a:lnTo>
                        <a:lnTo>
                          <a:pt x="73986" y="11697"/>
                        </a:lnTo>
                        <a:lnTo>
                          <a:pt x="74028" y="11655"/>
                        </a:lnTo>
                        <a:lnTo>
                          <a:pt x="74174" y="11655"/>
                        </a:lnTo>
                        <a:lnTo>
                          <a:pt x="74342" y="11550"/>
                        </a:lnTo>
                        <a:lnTo>
                          <a:pt x="74300" y="11467"/>
                        </a:lnTo>
                        <a:lnTo>
                          <a:pt x="74321" y="11404"/>
                        </a:lnTo>
                        <a:lnTo>
                          <a:pt x="74405" y="11467"/>
                        </a:lnTo>
                        <a:lnTo>
                          <a:pt x="74426" y="11571"/>
                        </a:lnTo>
                        <a:lnTo>
                          <a:pt x="74530" y="11592"/>
                        </a:lnTo>
                        <a:lnTo>
                          <a:pt x="74614" y="11550"/>
                        </a:lnTo>
                        <a:lnTo>
                          <a:pt x="74739" y="11613"/>
                        </a:lnTo>
                        <a:lnTo>
                          <a:pt x="75158" y="11613"/>
                        </a:lnTo>
                        <a:lnTo>
                          <a:pt x="75242" y="11676"/>
                        </a:lnTo>
                        <a:lnTo>
                          <a:pt x="75283" y="11655"/>
                        </a:lnTo>
                        <a:lnTo>
                          <a:pt x="75242" y="11488"/>
                        </a:lnTo>
                        <a:lnTo>
                          <a:pt x="75137" y="11404"/>
                        </a:lnTo>
                        <a:lnTo>
                          <a:pt x="75137" y="11362"/>
                        </a:lnTo>
                        <a:lnTo>
                          <a:pt x="75221" y="11341"/>
                        </a:lnTo>
                        <a:lnTo>
                          <a:pt x="75221" y="10986"/>
                        </a:lnTo>
                        <a:lnTo>
                          <a:pt x="75053" y="10755"/>
                        </a:lnTo>
                        <a:lnTo>
                          <a:pt x="74928" y="10734"/>
                        </a:lnTo>
                        <a:lnTo>
                          <a:pt x="74760" y="10525"/>
                        </a:lnTo>
                        <a:lnTo>
                          <a:pt x="74844" y="10442"/>
                        </a:lnTo>
                        <a:lnTo>
                          <a:pt x="74677" y="10316"/>
                        </a:lnTo>
                        <a:lnTo>
                          <a:pt x="74426" y="10253"/>
                        </a:lnTo>
                        <a:lnTo>
                          <a:pt x="74153" y="10086"/>
                        </a:lnTo>
                        <a:lnTo>
                          <a:pt x="74049" y="9918"/>
                        </a:lnTo>
                        <a:lnTo>
                          <a:pt x="74028" y="10023"/>
                        </a:lnTo>
                        <a:lnTo>
                          <a:pt x="73944" y="10002"/>
                        </a:lnTo>
                        <a:lnTo>
                          <a:pt x="73902" y="10023"/>
                        </a:lnTo>
                        <a:lnTo>
                          <a:pt x="73881" y="10149"/>
                        </a:lnTo>
                        <a:lnTo>
                          <a:pt x="73735" y="10190"/>
                        </a:lnTo>
                        <a:lnTo>
                          <a:pt x="73693" y="10107"/>
                        </a:lnTo>
                        <a:lnTo>
                          <a:pt x="73693" y="9981"/>
                        </a:lnTo>
                        <a:lnTo>
                          <a:pt x="73819" y="9897"/>
                        </a:lnTo>
                        <a:lnTo>
                          <a:pt x="73735" y="9793"/>
                        </a:lnTo>
                        <a:lnTo>
                          <a:pt x="73777" y="9730"/>
                        </a:lnTo>
                        <a:lnTo>
                          <a:pt x="73840" y="9730"/>
                        </a:lnTo>
                        <a:lnTo>
                          <a:pt x="73923" y="9814"/>
                        </a:lnTo>
                        <a:lnTo>
                          <a:pt x="73693" y="9458"/>
                        </a:lnTo>
                        <a:lnTo>
                          <a:pt x="73526" y="9312"/>
                        </a:lnTo>
                        <a:lnTo>
                          <a:pt x="73526" y="9479"/>
                        </a:lnTo>
                        <a:lnTo>
                          <a:pt x="73526" y="9521"/>
                        </a:lnTo>
                        <a:lnTo>
                          <a:pt x="73463" y="9521"/>
                        </a:lnTo>
                        <a:lnTo>
                          <a:pt x="73254" y="9312"/>
                        </a:lnTo>
                        <a:lnTo>
                          <a:pt x="73254" y="9207"/>
                        </a:lnTo>
                        <a:lnTo>
                          <a:pt x="73358" y="9249"/>
                        </a:lnTo>
                        <a:lnTo>
                          <a:pt x="73296" y="9144"/>
                        </a:lnTo>
                        <a:lnTo>
                          <a:pt x="73003" y="8893"/>
                        </a:lnTo>
                        <a:lnTo>
                          <a:pt x="72961" y="8893"/>
                        </a:lnTo>
                        <a:lnTo>
                          <a:pt x="72982" y="8977"/>
                        </a:lnTo>
                        <a:lnTo>
                          <a:pt x="72940" y="9081"/>
                        </a:lnTo>
                        <a:lnTo>
                          <a:pt x="72773" y="9102"/>
                        </a:lnTo>
                        <a:lnTo>
                          <a:pt x="72647" y="8977"/>
                        </a:lnTo>
                        <a:lnTo>
                          <a:pt x="72521" y="8956"/>
                        </a:lnTo>
                        <a:lnTo>
                          <a:pt x="72375" y="8726"/>
                        </a:lnTo>
                        <a:lnTo>
                          <a:pt x="72375" y="8642"/>
                        </a:lnTo>
                        <a:lnTo>
                          <a:pt x="72312" y="8579"/>
                        </a:lnTo>
                        <a:lnTo>
                          <a:pt x="72208" y="8621"/>
                        </a:lnTo>
                        <a:lnTo>
                          <a:pt x="72019" y="8768"/>
                        </a:lnTo>
                        <a:lnTo>
                          <a:pt x="72019" y="8830"/>
                        </a:lnTo>
                        <a:lnTo>
                          <a:pt x="71915" y="8789"/>
                        </a:lnTo>
                        <a:lnTo>
                          <a:pt x="71831" y="8851"/>
                        </a:lnTo>
                        <a:lnTo>
                          <a:pt x="71831" y="9081"/>
                        </a:lnTo>
                        <a:lnTo>
                          <a:pt x="71894" y="9144"/>
                        </a:lnTo>
                        <a:lnTo>
                          <a:pt x="71894" y="9144"/>
                        </a:lnTo>
                        <a:lnTo>
                          <a:pt x="71789" y="9081"/>
                        </a:lnTo>
                        <a:lnTo>
                          <a:pt x="71705" y="8872"/>
                        </a:lnTo>
                        <a:lnTo>
                          <a:pt x="71747" y="8726"/>
                        </a:lnTo>
                        <a:lnTo>
                          <a:pt x="71580" y="8621"/>
                        </a:lnTo>
                        <a:lnTo>
                          <a:pt x="71517" y="8454"/>
                        </a:lnTo>
                        <a:lnTo>
                          <a:pt x="71475" y="8454"/>
                        </a:lnTo>
                        <a:lnTo>
                          <a:pt x="71580" y="8433"/>
                        </a:lnTo>
                        <a:lnTo>
                          <a:pt x="71685" y="8558"/>
                        </a:lnTo>
                        <a:lnTo>
                          <a:pt x="71685" y="8433"/>
                        </a:lnTo>
                        <a:lnTo>
                          <a:pt x="71810" y="8433"/>
                        </a:lnTo>
                        <a:lnTo>
                          <a:pt x="71915" y="8475"/>
                        </a:lnTo>
                        <a:lnTo>
                          <a:pt x="72061" y="8370"/>
                        </a:lnTo>
                        <a:lnTo>
                          <a:pt x="72019" y="8265"/>
                        </a:lnTo>
                        <a:lnTo>
                          <a:pt x="71705" y="8140"/>
                        </a:lnTo>
                        <a:lnTo>
                          <a:pt x="71622" y="8265"/>
                        </a:lnTo>
                        <a:lnTo>
                          <a:pt x="71475" y="8265"/>
                        </a:lnTo>
                        <a:lnTo>
                          <a:pt x="71329" y="8224"/>
                        </a:lnTo>
                        <a:lnTo>
                          <a:pt x="71475" y="8224"/>
                        </a:lnTo>
                        <a:lnTo>
                          <a:pt x="71580" y="8098"/>
                        </a:lnTo>
                        <a:lnTo>
                          <a:pt x="71685" y="8056"/>
                        </a:lnTo>
                        <a:lnTo>
                          <a:pt x="71789" y="8119"/>
                        </a:lnTo>
                        <a:lnTo>
                          <a:pt x="71936" y="8140"/>
                        </a:lnTo>
                        <a:lnTo>
                          <a:pt x="72061" y="8245"/>
                        </a:lnTo>
                        <a:lnTo>
                          <a:pt x="72229" y="8433"/>
                        </a:lnTo>
                        <a:lnTo>
                          <a:pt x="72354" y="8433"/>
                        </a:lnTo>
                        <a:lnTo>
                          <a:pt x="72417" y="8537"/>
                        </a:lnTo>
                        <a:lnTo>
                          <a:pt x="72480" y="8558"/>
                        </a:lnTo>
                        <a:lnTo>
                          <a:pt x="72626" y="8475"/>
                        </a:lnTo>
                        <a:lnTo>
                          <a:pt x="72668" y="8558"/>
                        </a:lnTo>
                        <a:lnTo>
                          <a:pt x="72940" y="8349"/>
                        </a:lnTo>
                        <a:lnTo>
                          <a:pt x="72961" y="8391"/>
                        </a:lnTo>
                        <a:lnTo>
                          <a:pt x="72940" y="8496"/>
                        </a:lnTo>
                        <a:lnTo>
                          <a:pt x="73045" y="8433"/>
                        </a:lnTo>
                        <a:lnTo>
                          <a:pt x="73045" y="8286"/>
                        </a:lnTo>
                        <a:lnTo>
                          <a:pt x="73170" y="8077"/>
                        </a:lnTo>
                        <a:lnTo>
                          <a:pt x="73149" y="8014"/>
                        </a:lnTo>
                        <a:lnTo>
                          <a:pt x="73149" y="7847"/>
                        </a:lnTo>
                        <a:lnTo>
                          <a:pt x="73086" y="7617"/>
                        </a:lnTo>
                        <a:lnTo>
                          <a:pt x="73191" y="7240"/>
                        </a:lnTo>
                        <a:lnTo>
                          <a:pt x="73191" y="7010"/>
                        </a:lnTo>
                        <a:lnTo>
                          <a:pt x="73086" y="6884"/>
                        </a:lnTo>
                        <a:lnTo>
                          <a:pt x="73045" y="6759"/>
                        </a:lnTo>
                        <a:lnTo>
                          <a:pt x="72877" y="6612"/>
                        </a:lnTo>
                        <a:lnTo>
                          <a:pt x="72793" y="6445"/>
                        </a:lnTo>
                        <a:lnTo>
                          <a:pt x="72856" y="6445"/>
                        </a:lnTo>
                        <a:lnTo>
                          <a:pt x="72961" y="6571"/>
                        </a:lnTo>
                        <a:lnTo>
                          <a:pt x="72982" y="6571"/>
                        </a:lnTo>
                        <a:lnTo>
                          <a:pt x="72940" y="6403"/>
                        </a:lnTo>
                        <a:lnTo>
                          <a:pt x="72773" y="6340"/>
                        </a:lnTo>
                        <a:lnTo>
                          <a:pt x="72647" y="6382"/>
                        </a:lnTo>
                        <a:lnTo>
                          <a:pt x="72417" y="6340"/>
                        </a:lnTo>
                        <a:lnTo>
                          <a:pt x="72103" y="5943"/>
                        </a:lnTo>
                        <a:lnTo>
                          <a:pt x="72019" y="5880"/>
                        </a:lnTo>
                        <a:lnTo>
                          <a:pt x="72040" y="5817"/>
                        </a:lnTo>
                        <a:lnTo>
                          <a:pt x="72208" y="5817"/>
                        </a:lnTo>
                        <a:lnTo>
                          <a:pt x="72249" y="5671"/>
                        </a:lnTo>
                        <a:lnTo>
                          <a:pt x="72166" y="5608"/>
                        </a:lnTo>
                        <a:lnTo>
                          <a:pt x="72040" y="5608"/>
                        </a:lnTo>
                        <a:lnTo>
                          <a:pt x="71998" y="5545"/>
                        </a:lnTo>
                        <a:lnTo>
                          <a:pt x="72061" y="5504"/>
                        </a:lnTo>
                        <a:lnTo>
                          <a:pt x="72019" y="5336"/>
                        </a:lnTo>
                        <a:lnTo>
                          <a:pt x="72040" y="5315"/>
                        </a:lnTo>
                        <a:lnTo>
                          <a:pt x="72166" y="5462"/>
                        </a:lnTo>
                        <a:lnTo>
                          <a:pt x="72354" y="5566"/>
                        </a:lnTo>
                        <a:lnTo>
                          <a:pt x="72375" y="5504"/>
                        </a:lnTo>
                        <a:lnTo>
                          <a:pt x="72312" y="5420"/>
                        </a:lnTo>
                        <a:lnTo>
                          <a:pt x="72312" y="5315"/>
                        </a:lnTo>
                        <a:lnTo>
                          <a:pt x="72270" y="5232"/>
                        </a:lnTo>
                        <a:lnTo>
                          <a:pt x="72333" y="5190"/>
                        </a:lnTo>
                        <a:lnTo>
                          <a:pt x="72375" y="5252"/>
                        </a:lnTo>
                        <a:lnTo>
                          <a:pt x="72417" y="5336"/>
                        </a:lnTo>
                        <a:lnTo>
                          <a:pt x="72521" y="5357"/>
                        </a:lnTo>
                        <a:lnTo>
                          <a:pt x="72563" y="5650"/>
                        </a:lnTo>
                        <a:lnTo>
                          <a:pt x="72542" y="5734"/>
                        </a:lnTo>
                        <a:lnTo>
                          <a:pt x="72835" y="5943"/>
                        </a:lnTo>
                        <a:lnTo>
                          <a:pt x="72940" y="5880"/>
                        </a:lnTo>
                        <a:lnTo>
                          <a:pt x="73065" y="5943"/>
                        </a:lnTo>
                        <a:lnTo>
                          <a:pt x="73065" y="6152"/>
                        </a:lnTo>
                        <a:lnTo>
                          <a:pt x="73170" y="6152"/>
                        </a:lnTo>
                        <a:lnTo>
                          <a:pt x="73379" y="5859"/>
                        </a:lnTo>
                        <a:lnTo>
                          <a:pt x="73421" y="5734"/>
                        </a:lnTo>
                        <a:lnTo>
                          <a:pt x="73379" y="5608"/>
                        </a:lnTo>
                        <a:lnTo>
                          <a:pt x="73400" y="5357"/>
                        </a:lnTo>
                        <a:lnTo>
                          <a:pt x="73379" y="5252"/>
                        </a:lnTo>
                        <a:lnTo>
                          <a:pt x="73421" y="5357"/>
                        </a:lnTo>
                        <a:lnTo>
                          <a:pt x="73421" y="5524"/>
                        </a:lnTo>
                        <a:lnTo>
                          <a:pt x="73505" y="5524"/>
                        </a:lnTo>
                        <a:lnTo>
                          <a:pt x="73609" y="5420"/>
                        </a:lnTo>
                        <a:lnTo>
                          <a:pt x="73798" y="5357"/>
                        </a:lnTo>
                        <a:lnTo>
                          <a:pt x="73819" y="5232"/>
                        </a:lnTo>
                        <a:lnTo>
                          <a:pt x="74007" y="5294"/>
                        </a:lnTo>
                        <a:lnTo>
                          <a:pt x="73986" y="5336"/>
                        </a:lnTo>
                        <a:lnTo>
                          <a:pt x="74007" y="5399"/>
                        </a:lnTo>
                        <a:lnTo>
                          <a:pt x="74300" y="5608"/>
                        </a:lnTo>
                        <a:lnTo>
                          <a:pt x="74342" y="5629"/>
                        </a:lnTo>
                        <a:lnTo>
                          <a:pt x="74405" y="5776"/>
                        </a:lnTo>
                        <a:lnTo>
                          <a:pt x="74405" y="5838"/>
                        </a:lnTo>
                        <a:lnTo>
                          <a:pt x="74446" y="5859"/>
                        </a:lnTo>
                        <a:lnTo>
                          <a:pt x="74698" y="5817"/>
                        </a:lnTo>
                        <a:lnTo>
                          <a:pt x="74739" y="5838"/>
                        </a:lnTo>
                        <a:lnTo>
                          <a:pt x="74739" y="5880"/>
                        </a:lnTo>
                        <a:lnTo>
                          <a:pt x="74760" y="5880"/>
                        </a:lnTo>
                        <a:lnTo>
                          <a:pt x="74865" y="5776"/>
                        </a:lnTo>
                        <a:lnTo>
                          <a:pt x="74823" y="5671"/>
                        </a:lnTo>
                        <a:lnTo>
                          <a:pt x="74844" y="5650"/>
                        </a:lnTo>
                        <a:lnTo>
                          <a:pt x="74928" y="5650"/>
                        </a:lnTo>
                        <a:lnTo>
                          <a:pt x="74886" y="5504"/>
                        </a:lnTo>
                        <a:lnTo>
                          <a:pt x="74970" y="5524"/>
                        </a:lnTo>
                        <a:lnTo>
                          <a:pt x="75032" y="5608"/>
                        </a:lnTo>
                        <a:lnTo>
                          <a:pt x="74990" y="5671"/>
                        </a:lnTo>
                        <a:lnTo>
                          <a:pt x="75095" y="5671"/>
                        </a:lnTo>
                        <a:lnTo>
                          <a:pt x="75200" y="5629"/>
                        </a:lnTo>
                        <a:lnTo>
                          <a:pt x="75472" y="5650"/>
                        </a:lnTo>
                        <a:lnTo>
                          <a:pt x="75555" y="5713"/>
                        </a:lnTo>
                        <a:lnTo>
                          <a:pt x="75618" y="5713"/>
                        </a:lnTo>
                        <a:lnTo>
                          <a:pt x="75660" y="5755"/>
                        </a:lnTo>
                        <a:lnTo>
                          <a:pt x="75702" y="5755"/>
                        </a:lnTo>
                        <a:lnTo>
                          <a:pt x="75786" y="5671"/>
                        </a:lnTo>
                        <a:lnTo>
                          <a:pt x="75723" y="5462"/>
                        </a:lnTo>
                        <a:lnTo>
                          <a:pt x="75786" y="5504"/>
                        </a:lnTo>
                        <a:lnTo>
                          <a:pt x="75911" y="5671"/>
                        </a:lnTo>
                        <a:lnTo>
                          <a:pt x="76078" y="5608"/>
                        </a:lnTo>
                        <a:lnTo>
                          <a:pt x="76078" y="5524"/>
                        </a:lnTo>
                        <a:lnTo>
                          <a:pt x="75995" y="5357"/>
                        </a:lnTo>
                        <a:lnTo>
                          <a:pt x="75869" y="5378"/>
                        </a:lnTo>
                        <a:lnTo>
                          <a:pt x="75744" y="5294"/>
                        </a:lnTo>
                        <a:lnTo>
                          <a:pt x="75806" y="5190"/>
                        </a:lnTo>
                        <a:lnTo>
                          <a:pt x="75911" y="5232"/>
                        </a:lnTo>
                        <a:lnTo>
                          <a:pt x="75995" y="5211"/>
                        </a:lnTo>
                        <a:lnTo>
                          <a:pt x="75995" y="5064"/>
                        </a:lnTo>
                        <a:lnTo>
                          <a:pt x="75890" y="5022"/>
                        </a:lnTo>
                        <a:lnTo>
                          <a:pt x="75806" y="4980"/>
                        </a:lnTo>
                        <a:lnTo>
                          <a:pt x="75744" y="5022"/>
                        </a:lnTo>
                        <a:lnTo>
                          <a:pt x="75744" y="5127"/>
                        </a:lnTo>
                        <a:lnTo>
                          <a:pt x="75681" y="5064"/>
                        </a:lnTo>
                        <a:lnTo>
                          <a:pt x="75555" y="5085"/>
                        </a:lnTo>
                        <a:lnTo>
                          <a:pt x="75576" y="4918"/>
                        </a:lnTo>
                        <a:lnTo>
                          <a:pt x="75493" y="4855"/>
                        </a:lnTo>
                        <a:lnTo>
                          <a:pt x="75388" y="4876"/>
                        </a:lnTo>
                        <a:lnTo>
                          <a:pt x="75388" y="4980"/>
                        </a:lnTo>
                        <a:lnTo>
                          <a:pt x="75346" y="4897"/>
                        </a:lnTo>
                        <a:lnTo>
                          <a:pt x="75346" y="4813"/>
                        </a:lnTo>
                        <a:lnTo>
                          <a:pt x="75472" y="4771"/>
                        </a:lnTo>
                        <a:lnTo>
                          <a:pt x="75451" y="4583"/>
                        </a:lnTo>
                        <a:lnTo>
                          <a:pt x="75367" y="4562"/>
                        </a:lnTo>
                        <a:lnTo>
                          <a:pt x="75493" y="4457"/>
                        </a:lnTo>
                        <a:lnTo>
                          <a:pt x="75430" y="4290"/>
                        </a:lnTo>
                        <a:lnTo>
                          <a:pt x="75451" y="4227"/>
                        </a:lnTo>
                        <a:lnTo>
                          <a:pt x="75283" y="4081"/>
                        </a:lnTo>
                        <a:lnTo>
                          <a:pt x="75158" y="4102"/>
                        </a:lnTo>
                        <a:lnTo>
                          <a:pt x="75032" y="4248"/>
                        </a:lnTo>
                        <a:lnTo>
                          <a:pt x="75053" y="4060"/>
                        </a:lnTo>
                        <a:lnTo>
                          <a:pt x="75158" y="4018"/>
                        </a:lnTo>
                        <a:lnTo>
                          <a:pt x="75053" y="3851"/>
                        </a:lnTo>
                        <a:lnTo>
                          <a:pt x="75053" y="3746"/>
                        </a:lnTo>
                        <a:lnTo>
                          <a:pt x="75011" y="3746"/>
                        </a:lnTo>
                        <a:lnTo>
                          <a:pt x="74928" y="3830"/>
                        </a:lnTo>
                        <a:lnTo>
                          <a:pt x="74865" y="3746"/>
                        </a:lnTo>
                        <a:lnTo>
                          <a:pt x="74739" y="3746"/>
                        </a:lnTo>
                        <a:lnTo>
                          <a:pt x="74593" y="3767"/>
                        </a:lnTo>
                        <a:lnTo>
                          <a:pt x="74718" y="3662"/>
                        </a:lnTo>
                        <a:lnTo>
                          <a:pt x="74865" y="3662"/>
                        </a:lnTo>
                        <a:lnTo>
                          <a:pt x="75011" y="3558"/>
                        </a:lnTo>
                        <a:lnTo>
                          <a:pt x="75053" y="3620"/>
                        </a:lnTo>
                        <a:lnTo>
                          <a:pt x="75158" y="3432"/>
                        </a:lnTo>
                        <a:lnTo>
                          <a:pt x="75283" y="3411"/>
                        </a:lnTo>
                        <a:lnTo>
                          <a:pt x="75325" y="3307"/>
                        </a:lnTo>
                        <a:lnTo>
                          <a:pt x="75242" y="3202"/>
                        </a:lnTo>
                        <a:lnTo>
                          <a:pt x="74970" y="3139"/>
                        </a:lnTo>
                        <a:lnTo>
                          <a:pt x="75158" y="3118"/>
                        </a:lnTo>
                        <a:lnTo>
                          <a:pt x="75346" y="3118"/>
                        </a:lnTo>
                        <a:lnTo>
                          <a:pt x="75388" y="3035"/>
                        </a:lnTo>
                        <a:lnTo>
                          <a:pt x="75346" y="2909"/>
                        </a:lnTo>
                        <a:lnTo>
                          <a:pt x="75221" y="2867"/>
                        </a:lnTo>
                        <a:lnTo>
                          <a:pt x="75137" y="2721"/>
                        </a:lnTo>
                        <a:lnTo>
                          <a:pt x="75032" y="2763"/>
                        </a:lnTo>
                        <a:lnTo>
                          <a:pt x="75011" y="2679"/>
                        </a:lnTo>
                        <a:lnTo>
                          <a:pt x="75053" y="2511"/>
                        </a:lnTo>
                        <a:lnTo>
                          <a:pt x="74949" y="2198"/>
                        </a:lnTo>
                        <a:lnTo>
                          <a:pt x="74970" y="2135"/>
                        </a:lnTo>
                        <a:lnTo>
                          <a:pt x="75032" y="2051"/>
                        </a:lnTo>
                        <a:lnTo>
                          <a:pt x="75032" y="1967"/>
                        </a:lnTo>
                        <a:lnTo>
                          <a:pt x="74928" y="1905"/>
                        </a:lnTo>
                        <a:lnTo>
                          <a:pt x="74823" y="2051"/>
                        </a:lnTo>
                        <a:lnTo>
                          <a:pt x="74718" y="2135"/>
                        </a:lnTo>
                        <a:lnTo>
                          <a:pt x="74718" y="1967"/>
                        </a:lnTo>
                        <a:lnTo>
                          <a:pt x="74614" y="1967"/>
                        </a:lnTo>
                        <a:lnTo>
                          <a:pt x="74614" y="2051"/>
                        </a:lnTo>
                        <a:lnTo>
                          <a:pt x="74530" y="2072"/>
                        </a:lnTo>
                        <a:lnTo>
                          <a:pt x="74509" y="2030"/>
                        </a:lnTo>
                        <a:lnTo>
                          <a:pt x="74530" y="1884"/>
                        </a:lnTo>
                        <a:lnTo>
                          <a:pt x="74174" y="1842"/>
                        </a:lnTo>
                        <a:lnTo>
                          <a:pt x="74091" y="1884"/>
                        </a:lnTo>
                        <a:lnTo>
                          <a:pt x="73923" y="1863"/>
                        </a:lnTo>
                        <a:lnTo>
                          <a:pt x="73819" y="1758"/>
                        </a:lnTo>
                        <a:lnTo>
                          <a:pt x="73798" y="1716"/>
                        </a:lnTo>
                        <a:lnTo>
                          <a:pt x="73693" y="1675"/>
                        </a:lnTo>
                        <a:lnTo>
                          <a:pt x="73651" y="1716"/>
                        </a:lnTo>
                        <a:lnTo>
                          <a:pt x="73589" y="1633"/>
                        </a:lnTo>
                        <a:lnTo>
                          <a:pt x="73484" y="1633"/>
                        </a:lnTo>
                        <a:lnTo>
                          <a:pt x="73379" y="1779"/>
                        </a:lnTo>
                        <a:lnTo>
                          <a:pt x="73275" y="1821"/>
                        </a:lnTo>
                        <a:lnTo>
                          <a:pt x="73233" y="1842"/>
                        </a:lnTo>
                        <a:lnTo>
                          <a:pt x="73170" y="1884"/>
                        </a:lnTo>
                        <a:lnTo>
                          <a:pt x="73296" y="1884"/>
                        </a:lnTo>
                        <a:lnTo>
                          <a:pt x="73254" y="1967"/>
                        </a:lnTo>
                        <a:lnTo>
                          <a:pt x="73128" y="2051"/>
                        </a:lnTo>
                        <a:lnTo>
                          <a:pt x="73065" y="2051"/>
                        </a:lnTo>
                        <a:lnTo>
                          <a:pt x="73086" y="2156"/>
                        </a:lnTo>
                        <a:lnTo>
                          <a:pt x="73191" y="2239"/>
                        </a:lnTo>
                        <a:lnTo>
                          <a:pt x="73170" y="2281"/>
                        </a:lnTo>
                        <a:lnTo>
                          <a:pt x="73065" y="2260"/>
                        </a:lnTo>
                        <a:lnTo>
                          <a:pt x="72982" y="2051"/>
                        </a:lnTo>
                        <a:lnTo>
                          <a:pt x="73024" y="1988"/>
                        </a:lnTo>
                        <a:lnTo>
                          <a:pt x="73024" y="1988"/>
                        </a:lnTo>
                        <a:lnTo>
                          <a:pt x="72940" y="2030"/>
                        </a:lnTo>
                        <a:lnTo>
                          <a:pt x="72773" y="2239"/>
                        </a:lnTo>
                        <a:lnTo>
                          <a:pt x="72710" y="2386"/>
                        </a:lnTo>
                        <a:lnTo>
                          <a:pt x="72605" y="2491"/>
                        </a:lnTo>
                        <a:lnTo>
                          <a:pt x="72626" y="2553"/>
                        </a:lnTo>
                        <a:lnTo>
                          <a:pt x="72773" y="2407"/>
                        </a:lnTo>
                        <a:lnTo>
                          <a:pt x="72856" y="2407"/>
                        </a:lnTo>
                        <a:lnTo>
                          <a:pt x="72919" y="2511"/>
                        </a:lnTo>
                        <a:lnTo>
                          <a:pt x="73024" y="2616"/>
                        </a:lnTo>
                        <a:lnTo>
                          <a:pt x="73233" y="2783"/>
                        </a:lnTo>
                        <a:lnTo>
                          <a:pt x="73254" y="2909"/>
                        </a:lnTo>
                        <a:lnTo>
                          <a:pt x="73170" y="2993"/>
                        </a:lnTo>
                        <a:lnTo>
                          <a:pt x="73191" y="3097"/>
                        </a:lnTo>
                        <a:lnTo>
                          <a:pt x="73358" y="3076"/>
                        </a:lnTo>
                        <a:lnTo>
                          <a:pt x="73505" y="2993"/>
                        </a:lnTo>
                        <a:lnTo>
                          <a:pt x="73589" y="3097"/>
                        </a:lnTo>
                        <a:lnTo>
                          <a:pt x="73589" y="3202"/>
                        </a:lnTo>
                        <a:lnTo>
                          <a:pt x="73672" y="3390"/>
                        </a:lnTo>
                        <a:lnTo>
                          <a:pt x="73672" y="3432"/>
                        </a:lnTo>
                        <a:lnTo>
                          <a:pt x="73568" y="3327"/>
                        </a:lnTo>
                        <a:lnTo>
                          <a:pt x="73484" y="3181"/>
                        </a:lnTo>
                        <a:lnTo>
                          <a:pt x="73400" y="3139"/>
                        </a:lnTo>
                        <a:lnTo>
                          <a:pt x="73358" y="3244"/>
                        </a:lnTo>
                        <a:lnTo>
                          <a:pt x="73379" y="3348"/>
                        </a:lnTo>
                        <a:lnTo>
                          <a:pt x="73442" y="3390"/>
                        </a:lnTo>
                        <a:lnTo>
                          <a:pt x="73400" y="3411"/>
                        </a:lnTo>
                        <a:lnTo>
                          <a:pt x="73296" y="3390"/>
                        </a:lnTo>
                        <a:lnTo>
                          <a:pt x="73191" y="3223"/>
                        </a:lnTo>
                        <a:lnTo>
                          <a:pt x="73045" y="3202"/>
                        </a:lnTo>
                        <a:lnTo>
                          <a:pt x="72940" y="3307"/>
                        </a:lnTo>
                        <a:lnTo>
                          <a:pt x="72856" y="3286"/>
                        </a:lnTo>
                        <a:lnTo>
                          <a:pt x="72835" y="3139"/>
                        </a:lnTo>
                        <a:lnTo>
                          <a:pt x="72877" y="3097"/>
                        </a:lnTo>
                        <a:lnTo>
                          <a:pt x="72814" y="2972"/>
                        </a:lnTo>
                        <a:lnTo>
                          <a:pt x="72710" y="2888"/>
                        </a:lnTo>
                        <a:lnTo>
                          <a:pt x="72668" y="2763"/>
                        </a:lnTo>
                        <a:lnTo>
                          <a:pt x="72459" y="2700"/>
                        </a:lnTo>
                        <a:lnTo>
                          <a:pt x="72291" y="2365"/>
                        </a:lnTo>
                        <a:lnTo>
                          <a:pt x="72187" y="2239"/>
                        </a:lnTo>
                        <a:lnTo>
                          <a:pt x="72208" y="2177"/>
                        </a:lnTo>
                        <a:lnTo>
                          <a:pt x="72124" y="2093"/>
                        </a:lnTo>
                        <a:lnTo>
                          <a:pt x="72019" y="2072"/>
                        </a:lnTo>
                        <a:lnTo>
                          <a:pt x="72019" y="2072"/>
                        </a:lnTo>
                        <a:lnTo>
                          <a:pt x="72040" y="2135"/>
                        </a:lnTo>
                        <a:lnTo>
                          <a:pt x="72019" y="2239"/>
                        </a:lnTo>
                        <a:lnTo>
                          <a:pt x="71977" y="2198"/>
                        </a:lnTo>
                        <a:lnTo>
                          <a:pt x="71915" y="2072"/>
                        </a:lnTo>
                        <a:lnTo>
                          <a:pt x="71685" y="1947"/>
                        </a:lnTo>
                        <a:lnTo>
                          <a:pt x="71559" y="1926"/>
                        </a:lnTo>
                        <a:lnTo>
                          <a:pt x="71454" y="1947"/>
                        </a:lnTo>
                        <a:lnTo>
                          <a:pt x="71475" y="2030"/>
                        </a:lnTo>
                        <a:lnTo>
                          <a:pt x="71580" y="2072"/>
                        </a:lnTo>
                        <a:lnTo>
                          <a:pt x="71789" y="2156"/>
                        </a:lnTo>
                        <a:lnTo>
                          <a:pt x="71622" y="2198"/>
                        </a:lnTo>
                        <a:lnTo>
                          <a:pt x="71413" y="2135"/>
                        </a:lnTo>
                        <a:lnTo>
                          <a:pt x="71308" y="2030"/>
                        </a:lnTo>
                        <a:lnTo>
                          <a:pt x="71350" y="1947"/>
                        </a:lnTo>
                        <a:lnTo>
                          <a:pt x="71287" y="1926"/>
                        </a:lnTo>
                        <a:lnTo>
                          <a:pt x="71099" y="1926"/>
                        </a:lnTo>
                        <a:lnTo>
                          <a:pt x="71161" y="1947"/>
                        </a:lnTo>
                        <a:lnTo>
                          <a:pt x="71161" y="1988"/>
                        </a:lnTo>
                        <a:lnTo>
                          <a:pt x="70994" y="2051"/>
                        </a:lnTo>
                        <a:lnTo>
                          <a:pt x="70931" y="1947"/>
                        </a:lnTo>
                        <a:lnTo>
                          <a:pt x="70952" y="1884"/>
                        </a:lnTo>
                        <a:lnTo>
                          <a:pt x="70764" y="1863"/>
                        </a:lnTo>
                        <a:lnTo>
                          <a:pt x="70722" y="1884"/>
                        </a:lnTo>
                        <a:lnTo>
                          <a:pt x="70743" y="1988"/>
                        </a:lnTo>
                        <a:lnTo>
                          <a:pt x="70638" y="1967"/>
                        </a:lnTo>
                        <a:lnTo>
                          <a:pt x="70576" y="1863"/>
                        </a:lnTo>
                        <a:lnTo>
                          <a:pt x="70429" y="1863"/>
                        </a:lnTo>
                        <a:lnTo>
                          <a:pt x="70471" y="1967"/>
                        </a:lnTo>
                        <a:lnTo>
                          <a:pt x="70471" y="1967"/>
                        </a:lnTo>
                        <a:lnTo>
                          <a:pt x="69990" y="1863"/>
                        </a:lnTo>
                        <a:lnTo>
                          <a:pt x="69843" y="1926"/>
                        </a:lnTo>
                        <a:lnTo>
                          <a:pt x="69676" y="1842"/>
                        </a:lnTo>
                        <a:lnTo>
                          <a:pt x="69676" y="1758"/>
                        </a:lnTo>
                        <a:lnTo>
                          <a:pt x="69508" y="1716"/>
                        </a:lnTo>
                        <a:lnTo>
                          <a:pt x="69488" y="1737"/>
                        </a:lnTo>
                        <a:lnTo>
                          <a:pt x="69488" y="1779"/>
                        </a:lnTo>
                        <a:lnTo>
                          <a:pt x="69425" y="1737"/>
                        </a:lnTo>
                        <a:lnTo>
                          <a:pt x="69320" y="1716"/>
                        </a:lnTo>
                        <a:lnTo>
                          <a:pt x="69216" y="1633"/>
                        </a:lnTo>
                        <a:lnTo>
                          <a:pt x="69153" y="1654"/>
                        </a:lnTo>
                        <a:lnTo>
                          <a:pt x="69174" y="1758"/>
                        </a:lnTo>
                        <a:lnTo>
                          <a:pt x="69006" y="1758"/>
                        </a:lnTo>
                        <a:lnTo>
                          <a:pt x="68860" y="1779"/>
                        </a:lnTo>
                        <a:lnTo>
                          <a:pt x="68839" y="1884"/>
                        </a:lnTo>
                        <a:lnTo>
                          <a:pt x="68651" y="1884"/>
                        </a:lnTo>
                        <a:lnTo>
                          <a:pt x="68316" y="1758"/>
                        </a:lnTo>
                        <a:lnTo>
                          <a:pt x="68337" y="1716"/>
                        </a:lnTo>
                        <a:lnTo>
                          <a:pt x="68546" y="1779"/>
                        </a:lnTo>
                        <a:lnTo>
                          <a:pt x="68651" y="1842"/>
                        </a:lnTo>
                        <a:lnTo>
                          <a:pt x="68672" y="1779"/>
                        </a:lnTo>
                        <a:lnTo>
                          <a:pt x="68337" y="1549"/>
                        </a:lnTo>
                        <a:lnTo>
                          <a:pt x="67939" y="1507"/>
                        </a:lnTo>
                        <a:lnTo>
                          <a:pt x="67793" y="1549"/>
                        </a:lnTo>
                        <a:lnTo>
                          <a:pt x="67730" y="1507"/>
                        </a:lnTo>
                        <a:lnTo>
                          <a:pt x="67793" y="1444"/>
                        </a:lnTo>
                        <a:lnTo>
                          <a:pt x="67688" y="1402"/>
                        </a:lnTo>
                        <a:lnTo>
                          <a:pt x="67542" y="1423"/>
                        </a:lnTo>
                        <a:lnTo>
                          <a:pt x="67604" y="1444"/>
                        </a:lnTo>
                        <a:lnTo>
                          <a:pt x="67521" y="1465"/>
                        </a:lnTo>
                        <a:lnTo>
                          <a:pt x="67395" y="1423"/>
                        </a:lnTo>
                        <a:lnTo>
                          <a:pt x="67019" y="1319"/>
                        </a:lnTo>
                        <a:lnTo>
                          <a:pt x="66851" y="1340"/>
                        </a:lnTo>
                        <a:lnTo>
                          <a:pt x="66788" y="1423"/>
                        </a:lnTo>
                        <a:lnTo>
                          <a:pt x="66705" y="1402"/>
                        </a:lnTo>
                        <a:lnTo>
                          <a:pt x="66663" y="1319"/>
                        </a:lnTo>
                        <a:lnTo>
                          <a:pt x="66558" y="1361"/>
                        </a:lnTo>
                        <a:lnTo>
                          <a:pt x="66349" y="1361"/>
                        </a:lnTo>
                        <a:lnTo>
                          <a:pt x="66244" y="1298"/>
                        </a:lnTo>
                        <a:lnTo>
                          <a:pt x="66161" y="1319"/>
                        </a:lnTo>
                        <a:lnTo>
                          <a:pt x="66014" y="1340"/>
                        </a:lnTo>
                        <a:lnTo>
                          <a:pt x="65951" y="1319"/>
                        </a:lnTo>
                        <a:lnTo>
                          <a:pt x="65847" y="1402"/>
                        </a:lnTo>
                        <a:lnTo>
                          <a:pt x="65826" y="1507"/>
                        </a:lnTo>
                        <a:lnTo>
                          <a:pt x="65763" y="1402"/>
                        </a:lnTo>
                        <a:lnTo>
                          <a:pt x="65303" y="1528"/>
                        </a:lnTo>
                        <a:lnTo>
                          <a:pt x="65303" y="1633"/>
                        </a:lnTo>
                        <a:lnTo>
                          <a:pt x="65198" y="1612"/>
                        </a:lnTo>
                        <a:lnTo>
                          <a:pt x="65135" y="1737"/>
                        </a:lnTo>
                        <a:lnTo>
                          <a:pt x="65094" y="1737"/>
                        </a:lnTo>
                        <a:lnTo>
                          <a:pt x="65031" y="1654"/>
                        </a:lnTo>
                        <a:lnTo>
                          <a:pt x="64884" y="1675"/>
                        </a:lnTo>
                        <a:lnTo>
                          <a:pt x="64884" y="1779"/>
                        </a:lnTo>
                        <a:lnTo>
                          <a:pt x="64801" y="1779"/>
                        </a:lnTo>
                        <a:lnTo>
                          <a:pt x="64696" y="1842"/>
                        </a:lnTo>
                        <a:lnTo>
                          <a:pt x="64529" y="1737"/>
                        </a:lnTo>
                        <a:lnTo>
                          <a:pt x="64403" y="1779"/>
                        </a:lnTo>
                        <a:lnTo>
                          <a:pt x="64403" y="1863"/>
                        </a:lnTo>
                        <a:lnTo>
                          <a:pt x="64152" y="1863"/>
                        </a:lnTo>
                        <a:lnTo>
                          <a:pt x="63838" y="1884"/>
                        </a:lnTo>
                        <a:lnTo>
                          <a:pt x="63754" y="1842"/>
                        </a:lnTo>
                        <a:lnTo>
                          <a:pt x="63482" y="1884"/>
                        </a:lnTo>
                        <a:lnTo>
                          <a:pt x="63462" y="1905"/>
                        </a:lnTo>
                        <a:lnTo>
                          <a:pt x="63629" y="2009"/>
                        </a:lnTo>
                        <a:lnTo>
                          <a:pt x="63692" y="2198"/>
                        </a:lnTo>
                        <a:lnTo>
                          <a:pt x="63775" y="2260"/>
                        </a:lnTo>
                        <a:lnTo>
                          <a:pt x="63796" y="2386"/>
                        </a:lnTo>
                        <a:lnTo>
                          <a:pt x="63880" y="2574"/>
                        </a:lnTo>
                        <a:lnTo>
                          <a:pt x="63838" y="2637"/>
                        </a:lnTo>
                        <a:lnTo>
                          <a:pt x="63838" y="2804"/>
                        </a:lnTo>
                        <a:lnTo>
                          <a:pt x="63880" y="2804"/>
                        </a:lnTo>
                        <a:lnTo>
                          <a:pt x="63985" y="2700"/>
                        </a:lnTo>
                        <a:lnTo>
                          <a:pt x="64194" y="2804"/>
                        </a:lnTo>
                        <a:lnTo>
                          <a:pt x="64257" y="2888"/>
                        </a:lnTo>
                        <a:lnTo>
                          <a:pt x="64319" y="2909"/>
                        </a:lnTo>
                        <a:lnTo>
                          <a:pt x="64529" y="3118"/>
                        </a:lnTo>
                        <a:lnTo>
                          <a:pt x="64570" y="3307"/>
                        </a:lnTo>
                        <a:lnTo>
                          <a:pt x="64717" y="3348"/>
                        </a:lnTo>
                        <a:lnTo>
                          <a:pt x="64822" y="3516"/>
                        </a:lnTo>
                        <a:lnTo>
                          <a:pt x="64822" y="3579"/>
                        </a:lnTo>
                        <a:lnTo>
                          <a:pt x="64842" y="3662"/>
                        </a:lnTo>
                        <a:lnTo>
                          <a:pt x="64801" y="3725"/>
                        </a:lnTo>
                        <a:lnTo>
                          <a:pt x="64884" y="3830"/>
                        </a:lnTo>
                        <a:lnTo>
                          <a:pt x="64822" y="3871"/>
                        </a:lnTo>
                        <a:lnTo>
                          <a:pt x="64738" y="3851"/>
                        </a:lnTo>
                        <a:lnTo>
                          <a:pt x="64612" y="3934"/>
                        </a:lnTo>
                        <a:lnTo>
                          <a:pt x="64633" y="4039"/>
                        </a:lnTo>
                        <a:lnTo>
                          <a:pt x="64508" y="4060"/>
                        </a:lnTo>
                        <a:lnTo>
                          <a:pt x="64403" y="4143"/>
                        </a:lnTo>
                        <a:lnTo>
                          <a:pt x="64215" y="4102"/>
                        </a:lnTo>
                        <a:lnTo>
                          <a:pt x="64152" y="4039"/>
                        </a:lnTo>
                        <a:lnTo>
                          <a:pt x="64152" y="3892"/>
                        </a:lnTo>
                        <a:lnTo>
                          <a:pt x="63964" y="3641"/>
                        </a:lnTo>
                        <a:lnTo>
                          <a:pt x="63880" y="3641"/>
                        </a:lnTo>
                        <a:lnTo>
                          <a:pt x="63838" y="3662"/>
                        </a:lnTo>
                        <a:lnTo>
                          <a:pt x="63566" y="3620"/>
                        </a:lnTo>
                        <a:lnTo>
                          <a:pt x="63378" y="3641"/>
                        </a:lnTo>
                        <a:lnTo>
                          <a:pt x="63315" y="3579"/>
                        </a:lnTo>
                        <a:lnTo>
                          <a:pt x="63148" y="3411"/>
                        </a:lnTo>
                        <a:lnTo>
                          <a:pt x="63148" y="3286"/>
                        </a:lnTo>
                        <a:lnTo>
                          <a:pt x="63043" y="3202"/>
                        </a:lnTo>
                        <a:lnTo>
                          <a:pt x="62897" y="3181"/>
                        </a:lnTo>
                        <a:lnTo>
                          <a:pt x="62855" y="3097"/>
                        </a:lnTo>
                        <a:lnTo>
                          <a:pt x="62813" y="2951"/>
                        </a:lnTo>
                        <a:lnTo>
                          <a:pt x="62625" y="2909"/>
                        </a:lnTo>
                        <a:lnTo>
                          <a:pt x="62583" y="2951"/>
                        </a:lnTo>
                        <a:lnTo>
                          <a:pt x="62583" y="3097"/>
                        </a:lnTo>
                        <a:lnTo>
                          <a:pt x="62583" y="3244"/>
                        </a:lnTo>
                        <a:lnTo>
                          <a:pt x="62604" y="3327"/>
                        </a:lnTo>
                        <a:lnTo>
                          <a:pt x="62478" y="3516"/>
                        </a:lnTo>
                        <a:lnTo>
                          <a:pt x="62415" y="3641"/>
                        </a:lnTo>
                        <a:lnTo>
                          <a:pt x="62332" y="3558"/>
                        </a:lnTo>
                        <a:lnTo>
                          <a:pt x="62311" y="3474"/>
                        </a:lnTo>
                        <a:lnTo>
                          <a:pt x="62269" y="3474"/>
                        </a:lnTo>
                        <a:lnTo>
                          <a:pt x="62164" y="3558"/>
                        </a:lnTo>
                        <a:lnTo>
                          <a:pt x="61913" y="3537"/>
                        </a:lnTo>
                        <a:lnTo>
                          <a:pt x="61704" y="3620"/>
                        </a:lnTo>
                        <a:lnTo>
                          <a:pt x="61641" y="3579"/>
                        </a:lnTo>
                        <a:lnTo>
                          <a:pt x="61474" y="3725"/>
                        </a:lnTo>
                        <a:lnTo>
                          <a:pt x="61327" y="3746"/>
                        </a:lnTo>
                        <a:lnTo>
                          <a:pt x="61223" y="3725"/>
                        </a:lnTo>
                        <a:lnTo>
                          <a:pt x="61118" y="3620"/>
                        </a:lnTo>
                        <a:lnTo>
                          <a:pt x="61034" y="3620"/>
                        </a:lnTo>
                        <a:lnTo>
                          <a:pt x="60972" y="3662"/>
                        </a:lnTo>
                        <a:lnTo>
                          <a:pt x="61013" y="3746"/>
                        </a:lnTo>
                        <a:lnTo>
                          <a:pt x="60804" y="3830"/>
                        </a:lnTo>
                        <a:lnTo>
                          <a:pt x="60700" y="3913"/>
                        </a:lnTo>
                        <a:lnTo>
                          <a:pt x="60449" y="3934"/>
                        </a:lnTo>
                        <a:lnTo>
                          <a:pt x="60323" y="4081"/>
                        </a:lnTo>
                        <a:lnTo>
                          <a:pt x="60323" y="4290"/>
                        </a:lnTo>
                        <a:lnTo>
                          <a:pt x="60323" y="4562"/>
                        </a:lnTo>
                        <a:lnTo>
                          <a:pt x="60532" y="4855"/>
                        </a:lnTo>
                        <a:lnTo>
                          <a:pt x="60553" y="5022"/>
                        </a:lnTo>
                        <a:lnTo>
                          <a:pt x="60407" y="4813"/>
                        </a:lnTo>
                        <a:lnTo>
                          <a:pt x="60281" y="4688"/>
                        </a:lnTo>
                        <a:lnTo>
                          <a:pt x="60177" y="4708"/>
                        </a:lnTo>
                        <a:lnTo>
                          <a:pt x="60030" y="4625"/>
                        </a:lnTo>
                        <a:lnTo>
                          <a:pt x="60072" y="4729"/>
                        </a:lnTo>
                        <a:lnTo>
                          <a:pt x="60177" y="4792"/>
                        </a:lnTo>
                        <a:lnTo>
                          <a:pt x="60218" y="4980"/>
                        </a:lnTo>
                        <a:lnTo>
                          <a:pt x="60218" y="5022"/>
                        </a:lnTo>
                        <a:lnTo>
                          <a:pt x="60072" y="4813"/>
                        </a:lnTo>
                        <a:lnTo>
                          <a:pt x="59967" y="4813"/>
                        </a:lnTo>
                        <a:lnTo>
                          <a:pt x="59925" y="4604"/>
                        </a:lnTo>
                        <a:lnTo>
                          <a:pt x="59758" y="4415"/>
                        </a:lnTo>
                        <a:lnTo>
                          <a:pt x="59674" y="4269"/>
                        </a:lnTo>
                        <a:lnTo>
                          <a:pt x="59570" y="4269"/>
                        </a:lnTo>
                        <a:lnTo>
                          <a:pt x="59612" y="4457"/>
                        </a:lnTo>
                        <a:lnTo>
                          <a:pt x="59591" y="4562"/>
                        </a:lnTo>
                        <a:lnTo>
                          <a:pt x="59549" y="4415"/>
                        </a:lnTo>
                        <a:lnTo>
                          <a:pt x="59402" y="4353"/>
                        </a:lnTo>
                        <a:lnTo>
                          <a:pt x="59256" y="4374"/>
                        </a:lnTo>
                        <a:lnTo>
                          <a:pt x="59256" y="4457"/>
                        </a:lnTo>
                        <a:lnTo>
                          <a:pt x="59172" y="4374"/>
                        </a:lnTo>
                        <a:lnTo>
                          <a:pt x="59026" y="4374"/>
                        </a:lnTo>
                        <a:lnTo>
                          <a:pt x="58879" y="4520"/>
                        </a:lnTo>
                        <a:lnTo>
                          <a:pt x="58754" y="4562"/>
                        </a:lnTo>
                        <a:lnTo>
                          <a:pt x="58837" y="4415"/>
                        </a:lnTo>
                        <a:lnTo>
                          <a:pt x="58837" y="4311"/>
                        </a:lnTo>
                        <a:lnTo>
                          <a:pt x="58712" y="4081"/>
                        </a:lnTo>
                        <a:lnTo>
                          <a:pt x="58712" y="3934"/>
                        </a:lnTo>
                        <a:lnTo>
                          <a:pt x="58649" y="3871"/>
                        </a:lnTo>
                        <a:lnTo>
                          <a:pt x="58649" y="3767"/>
                        </a:lnTo>
                        <a:lnTo>
                          <a:pt x="58544" y="3558"/>
                        </a:lnTo>
                        <a:lnTo>
                          <a:pt x="58335" y="3327"/>
                        </a:lnTo>
                        <a:lnTo>
                          <a:pt x="58105" y="3202"/>
                        </a:lnTo>
                        <a:lnTo>
                          <a:pt x="57875" y="2930"/>
                        </a:lnTo>
                        <a:lnTo>
                          <a:pt x="57310" y="2742"/>
                        </a:lnTo>
                        <a:lnTo>
                          <a:pt x="57038" y="2742"/>
                        </a:lnTo>
                        <a:lnTo>
                          <a:pt x="56892" y="2783"/>
                        </a:lnTo>
                        <a:lnTo>
                          <a:pt x="56661" y="2930"/>
                        </a:lnTo>
                        <a:lnTo>
                          <a:pt x="56661" y="2993"/>
                        </a:lnTo>
                        <a:lnTo>
                          <a:pt x="56536" y="2951"/>
                        </a:lnTo>
                        <a:lnTo>
                          <a:pt x="56327" y="3035"/>
                        </a:lnTo>
                        <a:lnTo>
                          <a:pt x="55887" y="3244"/>
                        </a:lnTo>
                        <a:lnTo>
                          <a:pt x="55720" y="3265"/>
                        </a:lnTo>
                        <a:lnTo>
                          <a:pt x="55531" y="3453"/>
                        </a:lnTo>
                        <a:lnTo>
                          <a:pt x="55427" y="3516"/>
                        </a:lnTo>
                        <a:lnTo>
                          <a:pt x="55197" y="3683"/>
                        </a:lnTo>
                        <a:lnTo>
                          <a:pt x="55071" y="3746"/>
                        </a:lnTo>
                        <a:lnTo>
                          <a:pt x="54946" y="3871"/>
                        </a:lnTo>
                        <a:lnTo>
                          <a:pt x="54757" y="3934"/>
                        </a:lnTo>
                        <a:lnTo>
                          <a:pt x="54590" y="3871"/>
                        </a:lnTo>
                        <a:lnTo>
                          <a:pt x="54360" y="3934"/>
                        </a:lnTo>
                        <a:lnTo>
                          <a:pt x="54213" y="3997"/>
                        </a:lnTo>
                        <a:lnTo>
                          <a:pt x="54339" y="3871"/>
                        </a:lnTo>
                        <a:lnTo>
                          <a:pt x="54527" y="3767"/>
                        </a:lnTo>
                        <a:lnTo>
                          <a:pt x="54548" y="3662"/>
                        </a:lnTo>
                        <a:lnTo>
                          <a:pt x="54381" y="3474"/>
                        </a:lnTo>
                        <a:lnTo>
                          <a:pt x="54109" y="3411"/>
                        </a:lnTo>
                        <a:lnTo>
                          <a:pt x="53837" y="3223"/>
                        </a:lnTo>
                        <a:lnTo>
                          <a:pt x="53753" y="3160"/>
                        </a:lnTo>
                        <a:lnTo>
                          <a:pt x="53711" y="3223"/>
                        </a:lnTo>
                        <a:lnTo>
                          <a:pt x="53607" y="3453"/>
                        </a:lnTo>
                        <a:lnTo>
                          <a:pt x="53607" y="3579"/>
                        </a:lnTo>
                        <a:lnTo>
                          <a:pt x="53544" y="3516"/>
                        </a:lnTo>
                        <a:lnTo>
                          <a:pt x="53502" y="3537"/>
                        </a:lnTo>
                        <a:lnTo>
                          <a:pt x="53439" y="3662"/>
                        </a:lnTo>
                        <a:lnTo>
                          <a:pt x="53376" y="3725"/>
                        </a:lnTo>
                        <a:lnTo>
                          <a:pt x="53335" y="3662"/>
                        </a:lnTo>
                        <a:lnTo>
                          <a:pt x="53397" y="3516"/>
                        </a:lnTo>
                        <a:lnTo>
                          <a:pt x="53439" y="3432"/>
                        </a:lnTo>
                        <a:lnTo>
                          <a:pt x="53397" y="3265"/>
                        </a:lnTo>
                        <a:lnTo>
                          <a:pt x="53272" y="3202"/>
                        </a:lnTo>
                        <a:lnTo>
                          <a:pt x="53125" y="3327"/>
                        </a:lnTo>
                        <a:lnTo>
                          <a:pt x="53167" y="3411"/>
                        </a:lnTo>
                        <a:lnTo>
                          <a:pt x="53083" y="3537"/>
                        </a:lnTo>
                        <a:lnTo>
                          <a:pt x="53000" y="3453"/>
                        </a:lnTo>
                        <a:lnTo>
                          <a:pt x="52979" y="3307"/>
                        </a:lnTo>
                        <a:lnTo>
                          <a:pt x="52916" y="3160"/>
                        </a:lnTo>
                        <a:lnTo>
                          <a:pt x="52874" y="3014"/>
                        </a:lnTo>
                        <a:lnTo>
                          <a:pt x="52770" y="3118"/>
                        </a:lnTo>
                        <a:lnTo>
                          <a:pt x="52560" y="3139"/>
                        </a:lnTo>
                        <a:lnTo>
                          <a:pt x="52246" y="3223"/>
                        </a:lnTo>
                        <a:lnTo>
                          <a:pt x="52163" y="3202"/>
                        </a:lnTo>
                        <a:lnTo>
                          <a:pt x="52267" y="3118"/>
                        </a:lnTo>
                        <a:lnTo>
                          <a:pt x="52246" y="3014"/>
                        </a:lnTo>
                        <a:lnTo>
                          <a:pt x="52246" y="2909"/>
                        </a:lnTo>
                        <a:lnTo>
                          <a:pt x="52226" y="2783"/>
                        </a:lnTo>
                        <a:lnTo>
                          <a:pt x="52246" y="2763"/>
                        </a:lnTo>
                        <a:lnTo>
                          <a:pt x="52456" y="2909"/>
                        </a:lnTo>
                        <a:lnTo>
                          <a:pt x="52560" y="2825"/>
                        </a:lnTo>
                        <a:lnTo>
                          <a:pt x="52581" y="2700"/>
                        </a:lnTo>
                        <a:lnTo>
                          <a:pt x="52393" y="2428"/>
                        </a:lnTo>
                        <a:lnTo>
                          <a:pt x="52016" y="2302"/>
                        </a:lnTo>
                        <a:lnTo>
                          <a:pt x="51702" y="2281"/>
                        </a:lnTo>
                        <a:lnTo>
                          <a:pt x="51347" y="2365"/>
                        </a:lnTo>
                        <a:lnTo>
                          <a:pt x="51033" y="2407"/>
                        </a:lnTo>
                        <a:lnTo>
                          <a:pt x="50824" y="2574"/>
                        </a:lnTo>
                        <a:lnTo>
                          <a:pt x="50886" y="3139"/>
                        </a:lnTo>
                        <a:lnTo>
                          <a:pt x="50866" y="3307"/>
                        </a:lnTo>
                        <a:lnTo>
                          <a:pt x="50907" y="3411"/>
                        </a:lnTo>
                        <a:lnTo>
                          <a:pt x="50803" y="3579"/>
                        </a:lnTo>
                        <a:lnTo>
                          <a:pt x="50803" y="3746"/>
                        </a:lnTo>
                        <a:lnTo>
                          <a:pt x="50656" y="3851"/>
                        </a:lnTo>
                        <a:lnTo>
                          <a:pt x="50552" y="3851"/>
                        </a:lnTo>
                        <a:lnTo>
                          <a:pt x="50489" y="3788"/>
                        </a:lnTo>
                        <a:lnTo>
                          <a:pt x="50489" y="3725"/>
                        </a:lnTo>
                        <a:lnTo>
                          <a:pt x="50363" y="3620"/>
                        </a:lnTo>
                        <a:lnTo>
                          <a:pt x="50447" y="3537"/>
                        </a:lnTo>
                        <a:lnTo>
                          <a:pt x="50510" y="3558"/>
                        </a:lnTo>
                        <a:lnTo>
                          <a:pt x="50594" y="3369"/>
                        </a:lnTo>
                        <a:lnTo>
                          <a:pt x="50552" y="3139"/>
                        </a:lnTo>
                        <a:lnTo>
                          <a:pt x="50405" y="3097"/>
                        </a:lnTo>
                        <a:lnTo>
                          <a:pt x="50342" y="2888"/>
                        </a:lnTo>
                        <a:lnTo>
                          <a:pt x="50405" y="2909"/>
                        </a:lnTo>
                        <a:lnTo>
                          <a:pt x="50510" y="2804"/>
                        </a:lnTo>
                        <a:lnTo>
                          <a:pt x="50510" y="2930"/>
                        </a:lnTo>
                        <a:lnTo>
                          <a:pt x="50614" y="3035"/>
                        </a:lnTo>
                        <a:lnTo>
                          <a:pt x="50698" y="3223"/>
                        </a:lnTo>
                        <a:lnTo>
                          <a:pt x="50719" y="3160"/>
                        </a:lnTo>
                        <a:lnTo>
                          <a:pt x="50698" y="2888"/>
                        </a:lnTo>
                        <a:lnTo>
                          <a:pt x="50656" y="2679"/>
                        </a:lnTo>
                        <a:lnTo>
                          <a:pt x="50259" y="2825"/>
                        </a:lnTo>
                        <a:lnTo>
                          <a:pt x="49945" y="3035"/>
                        </a:lnTo>
                        <a:lnTo>
                          <a:pt x="49945" y="3160"/>
                        </a:lnTo>
                        <a:lnTo>
                          <a:pt x="49757" y="3307"/>
                        </a:lnTo>
                        <a:lnTo>
                          <a:pt x="49652" y="3223"/>
                        </a:lnTo>
                        <a:lnTo>
                          <a:pt x="49673" y="3139"/>
                        </a:lnTo>
                        <a:lnTo>
                          <a:pt x="49777" y="3118"/>
                        </a:lnTo>
                        <a:lnTo>
                          <a:pt x="49673" y="2993"/>
                        </a:lnTo>
                        <a:lnTo>
                          <a:pt x="49757" y="2742"/>
                        </a:lnTo>
                        <a:lnTo>
                          <a:pt x="49882" y="2804"/>
                        </a:lnTo>
                        <a:lnTo>
                          <a:pt x="49945" y="2783"/>
                        </a:lnTo>
                        <a:lnTo>
                          <a:pt x="50070" y="2825"/>
                        </a:lnTo>
                        <a:lnTo>
                          <a:pt x="50468" y="2637"/>
                        </a:lnTo>
                        <a:lnTo>
                          <a:pt x="50614" y="2595"/>
                        </a:lnTo>
                        <a:lnTo>
                          <a:pt x="50342" y="2595"/>
                        </a:lnTo>
                        <a:lnTo>
                          <a:pt x="50175" y="2616"/>
                        </a:lnTo>
                        <a:lnTo>
                          <a:pt x="49945" y="2595"/>
                        </a:lnTo>
                        <a:lnTo>
                          <a:pt x="49443" y="2595"/>
                        </a:lnTo>
                        <a:lnTo>
                          <a:pt x="49338" y="2637"/>
                        </a:lnTo>
                        <a:lnTo>
                          <a:pt x="48669" y="2700"/>
                        </a:lnTo>
                        <a:lnTo>
                          <a:pt x="48271" y="2700"/>
                        </a:lnTo>
                        <a:lnTo>
                          <a:pt x="48041" y="2742"/>
                        </a:lnTo>
                        <a:lnTo>
                          <a:pt x="47769" y="2637"/>
                        </a:lnTo>
                        <a:lnTo>
                          <a:pt x="47539" y="2679"/>
                        </a:lnTo>
                        <a:lnTo>
                          <a:pt x="47371" y="2742"/>
                        </a:lnTo>
                        <a:lnTo>
                          <a:pt x="47518" y="2909"/>
                        </a:lnTo>
                        <a:lnTo>
                          <a:pt x="47685" y="2909"/>
                        </a:lnTo>
                        <a:lnTo>
                          <a:pt x="47790" y="2951"/>
                        </a:lnTo>
                        <a:lnTo>
                          <a:pt x="47894" y="2930"/>
                        </a:lnTo>
                        <a:lnTo>
                          <a:pt x="48041" y="3055"/>
                        </a:lnTo>
                        <a:lnTo>
                          <a:pt x="48041" y="3139"/>
                        </a:lnTo>
                        <a:lnTo>
                          <a:pt x="47832" y="3327"/>
                        </a:lnTo>
                        <a:lnTo>
                          <a:pt x="47685" y="3307"/>
                        </a:lnTo>
                        <a:lnTo>
                          <a:pt x="47518" y="3369"/>
                        </a:lnTo>
                        <a:lnTo>
                          <a:pt x="47476" y="3537"/>
                        </a:lnTo>
                        <a:lnTo>
                          <a:pt x="47434" y="3641"/>
                        </a:lnTo>
                        <a:lnTo>
                          <a:pt x="47560" y="3871"/>
                        </a:lnTo>
                        <a:lnTo>
                          <a:pt x="47769" y="3934"/>
                        </a:lnTo>
                        <a:lnTo>
                          <a:pt x="47790" y="3788"/>
                        </a:lnTo>
                        <a:lnTo>
                          <a:pt x="47936" y="3662"/>
                        </a:lnTo>
                        <a:lnTo>
                          <a:pt x="48145" y="3579"/>
                        </a:lnTo>
                        <a:lnTo>
                          <a:pt x="48104" y="3788"/>
                        </a:lnTo>
                        <a:lnTo>
                          <a:pt x="47894" y="3788"/>
                        </a:lnTo>
                        <a:lnTo>
                          <a:pt x="47999" y="3934"/>
                        </a:lnTo>
                        <a:lnTo>
                          <a:pt x="47978" y="3955"/>
                        </a:lnTo>
                        <a:lnTo>
                          <a:pt x="48041" y="4060"/>
                        </a:lnTo>
                        <a:lnTo>
                          <a:pt x="47894" y="4143"/>
                        </a:lnTo>
                        <a:lnTo>
                          <a:pt x="48041" y="4164"/>
                        </a:lnTo>
                        <a:lnTo>
                          <a:pt x="48166" y="4102"/>
                        </a:lnTo>
                        <a:lnTo>
                          <a:pt x="48208" y="4206"/>
                        </a:lnTo>
                        <a:lnTo>
                          <a:pt x="48187" y="4353"/>
                        </a:lnTo>
                        <a:lnTo>
                          <a:pt x="48313" y="4478"/>
                        </a:lnTo>
                        <a:lnTo>
                          <a:pt x="48459" y="4499"/>
                        </a:lnTo>
                        <a:lnTo>
                          <a:pt x="48627" y="4708"/>
                        </a:lnTo>
                        <a:lnTo>
                          <a:pt x="48606" y="4813"/>
                        </a:lnTo>
                        <a:lnTo>
                          <a:pt x="48522" y="4771"/>
                        </a:lnTo>
                        <a:lnTo>
                          <a:pt x="48397" y="4813"/>
                        </a:lnTo>
                        <a:lnTo>
                          <a:pt x="48459" y="4939"/>
                        </a:lnTo>
                        <a:lnTo>
                          <a:pt x="48376" y="5001"/>
                        </a:lnTo>
                        <a:lnTo>
                          <a:pt x="48313" y="4939"/>
                        </a:lnTo>
                        <a:lnTo>
                          <a:pt x="48250" y="4980"/>
                        </a:lnTo>
                        <a:lnTo>
                          <a:pt x="48187" y="4834"/>
                        </a:lnTo>
                        <a:lnTo>
                          <a:pt x="47999" y="4708"/>
                        </a:lnTo>
                        <a:lnTo>
                          <a:pt x="47936" y="4729"/>
                        </a:lnTo>
                        <a:lnTo>
                          <a:pt x="47978" y="4813"/>
                        </a:lnTo>
                        <a:lnTo>
                          <a:pt x="47873" y="4897"/>
                        </a:lnTo>
                        <a:lnTo>
                          <a:pt x="47790" y="4834"/>
                        </a:lnTo>
                        <a:lnTo>
                          <a:pt x="47727" y="4897"/>
                        </a:lnTo>
                        <a:lnTo>
                          <a:pt x="47769" y="5022"/>
                        </a:lnTo>
                        <a:lnTo>
                          <a:pt x="47790" y="5211"/>
                        </a:lnTo>
                        <a:lnTo>
                          <a:pt x="47936" y="5232"/>
                        </a:lnTo>
                        <a:lnTo>
                          <a:pt x="48083" y="5148"/>
                        </a:lnTo>
                        <a:lnTo>
                          <a:pt x="48187" y="5252"/>
                        </a:lnTo>
                        <a:lnTo>
                          <a:pt x="48104" y="5336"/>
                        </a:lnTo>
                        <a:lnTo>
                          <a:pt x="48250" y="5399"/>
                        </a:lnTo>
                        <a:lnTo>
                          <a:pt x="48145" y="5462"/>
                        </a:lnTo>
                        <a:lnTo>
                          <a:pt x="47978" y="5420"/>
                        </a:lnTo>
                        <a:lnTo>
                          <a:pt x="47978" y="5462"/>
                        </a:lnTo>
                        <a:lnTo>
                          <a:pt x="48145" y="5566"/>
                        </a:lnTo>
                        <a:lnTo>
                          <a:pt x="47873" y="5566"/>
                        </a:lnTo>
                        <a:lnTo>
                          <a:pt x="47832" y="5462"/>
                        </a:lnTo>
                        <a:lnTo>
                          <a:pt x="47643" y="5462"/>
                        </a:lnTo>
                        <a:lnTo>
                          <a:pt x="47560" y="5336"/>
                        </a:lnTo>
                        <a:lnTo>
                          <a:pt x="47434" y="5315"/>
                        </a:lnTo>
                        <a:lnTo>
                          <a:pt x="47308" y="5190"/>
                        </a:lnTo>
                        <a:lnTo>
                          <a:pt x="47120" y="5190"/>
                        </a:lnTo>
                        <a:lnTo>
                          <a:pt x="46995" y="5106"/>
                        </a:lnTo>
                        <a:lnTo>
                          <a:pt x="46890" y="5127"/>
                        </a:lnTo>
                        <a:lnTo>
                          <a:pt x="46827" y="5106"/>
                        </a:lnTo>
                        <a:lnTo>
                          <a:pt x="46430" y="5252"/>
                        </a:lnTo>
                        <a:lnTo>
                          <a:pt x="46409" y="5357"/>
                        </a:lnTo>
                        <a:lnTo>
                          <a:pt x="46367" y="5420"/>
                        </a:lnTo>
                        <a:lnTo>
                          <a:pt x="46430" y="5504"/>
                        </a:lnTo>
                        <a:lnTo>
                          <a:pt x="46409" y="5566"/>
                        </a:lnTo>
                        <a:lnTo>
                          <a:pt x="46492" y="5713"/>
                        </a:lnTo>
                        <a:lnTo>
                          <a:pt x="46472" y="5734"/>
                        </a:lnTo>
                        <a:lnTo>
                          <a:pt x="46367" y="5629"/>
                        </a:lnTo>
                        <a:lnTo>
                          <a:pt x="46283" y="5671"/>
                        </a:lnTo>
                        <a:lnTo>
                          <a:pt x="46179" y="5629"/>
                        </a:lnTo>
                        <a:lnTo>
                          <a:pt x="45739" y="5671"/>
                        </a:lnTo>
                        <a:lnTo>
                          <a:pt x="45530" y="5650"/>
                        </a:lnTo>
                        <a:lnTo>
                          <a:pt x="45384" y="5524"/>
                        </a:lnTo>
                        <a:lnTo>
                          <a:pt x="45258" y="5504"/>
                        </a:lnTo>
                        <a:lnTo>
                          <a:pt x="45132" y="5357"/>
                        </a:lnTo>
                        <a:lnTo>
                          <a:pt x="45049" y="5211"/>
                        </a:lnTo>
                        <a:lnTo>
                          <a:pt x="44944" y="5148"/>
                        </a:lnTo>
                        <a:lnTo>
                          <a:pt x="44944" y="5232"/>
                        </a:lnTo>
                        <a:lnTo>
                          <a:pt x="45028" y="5420"/>
                        </a:lnTo>
                        <a:lnTo>
                          <a:pt x="45049" y="5734"/>
                        </a:lnTo>
                        <a:lnTo>
                          <a:pt x="45216" y="6068"/>
                        </a:lnTo>
                        <a:lnTo>
                          <a:pt x="45342" y="6340"/>
                        </a:lnTo>
                        <a:lnTo>
                          <a:pt x="45446" y="6926"/>
                        </a:lnTo>
                        <a:lnTo>
                          <a:pt x="45425" y="7073"/>
                        </a:lnTo>
                        <a:lnTo>
                          <a:pt x="45342" y="7073"/>
                        </a:lnTo>
                        <a:lnTo>
                          <a:pt x="45258" y="6968"/>
                        </a:lnTo>
                        <a:lnTo>
                          <a:pt x="45237" y="6864"/>
                        </a:lnTo>
                        <a:lnTo>
                          <a:pt x="45132" y="6759"/>
                        </a:lnTo>
                        <a:lnTo>
                          <a:pt x="45070" y="6801"/>
                        </a:lnTo>
                        <a:lnTo>
                          <a:pt x="45132" y="6884"/>
                        </a:lnTo>
                        <a:lnTo>
                          <a:pt x="45112" y="6968"/>
                        </a:lnTo>
                        <a:lnTo>
                          <a:pt x="44923" y="6905"/>
                        </a:lnTo>
                        <a:lnTo>
                          <a:pt x="44756" y="6717"/>
                        </a:lnTo>
                        <a:lnTo>
                          <a:pt x="44505" y="6696"/>
                        </a:lnTo>
                        <a:lnTo>
                          <a:pt x="44379" y="6550"/>
                        </a:lnTo>
                        <a:lnTo>
                          <a:pt x="44275" y="6508"/>
                        </a:lnTo>
                        <a:lnTo>
                          <a:pt x="43898" y="6173"/>
                        </a:lnTo>
                        <a:lnTo>
                          <a:pt x="43877" y="6173"/>
                        </a:lnTo>
                        <a:lnTo>
                          <a:pt x="43793" y="6236"/>
                        </a:lnTo>
                        <a:lnTo>
                          <a:pt x="43689" y="6236"/>
                        </a:lnTo>
                        <a:lnTo>
                          <a:pt x="43647" y="6152"/>
                        </a:lnTo>
                        <a:lnTo>
                          <a:pt x="43877" y="5943"/>
                        </a:lnTo>
                        <a:lnTo>
                          <a:pt x="43982" y="5943"/>
                        </a:lnTo>
                        <a:lnTo>
                          <a:pt x="43898" y="5880"/>
                        </a:lnTo>
                        <a:lnTo>
                          <a:pt x="43772" y="5817"/>
                        </a:lnTo>
                        <a:lnTo>
                          <a:pt x="43647" y="5671"/>
                        </a:lnTo>
                        <a:lnTo>
                          <a:pt x="43626" y="5671"/>
                        </a:lnTo>
                        <a:lnTo>
                          <a:pt x="43647" y="5755"/>
                        </a:lnTo>
                        <a:lnTo>
                          <a:pt x="43751" y="5859"/>
                        </a:lnTo>
                        <a:lnTo>
                          <a:pt x="43751" y="5964"/>
                        </a:lnTo>
                        <a:lnTo>
                          <a:pt x="43626" y="6048"/>
                        </a:lnTo>
                        <a:lnTo>
                          <a:pt x="43417" y="5985"/>
                        </a:lnTo>
                        <a:lnTo>
                          <a:pt x="43207" y="5838"/>
                        </a:lnTo>
                        <a:lnTo>
                          <a:pt x="43145" y="5755"/>
                        </a:lnTo>
                        <a:lnTo>
                          <a:pt x="42935" y="5734"/>
                        </a:lnTo>
                        <a:lnTo>
                          <a:pt x="42894" y="5608"/>
                        </a:lnTo>
                        <a:lnTo>
                          <a:pt x="42789" y="5545"/>
                        </a:lnTo>
                        <a:lnTo>
                          <a:pt x="43040" y="5545"/>
                        </a:lnTo>
                        <a:lnTo>
                          <a:pt x="43270" y="5608"/>
                        </a:lnTo>
                        <a:lnTo>
                          <a:pt x="43375" y="5671"/>
                        </a:lnTo>
                        <a:lnTo>
                          <a:pt x="43521" y="5629"/>
                        </a:lnTo>
                        <a:lnTo>
                          <a:pt x="43626" y="5441"/>
                        </a:lnTo>
                        <a:lnTo>
                          <a:pt x="43626" y="5378"/>
                        </a:lnTo>
                        <a:lnTo>
                          <a:pt x="43542" y="5420"/>
                        </a:lnTo>
                        <a:lnTo>
                          <a:pt x="43521" y="5336"/>
                        </a:lnTo>
                        <a:lnTo>
                          <a:pt x="43417" y="5357"/>
                        </a:lnTo>
                        <a:lnTo>
                          <a:pt x="43459" y="5190"/>
                        </a:lnTo>
                        <a:lnTo>
                          <a:pt x="43333" y="5043"/>
                        </a:lnTo>
                        <a:lnTo>
                          <a:pt x="43249" y="5106"/>
                        </a:lnTo>
                        <a:lnTo>
                          <a:pt x="43228" y="5001"/>
                        </a:lnTo>
                        <a:lnTo>
                          <a:pt x="43145" y="4980"/>
                        </a:lnTo>
                        <a:lnTo>
                          <a:pt x="43061" y="5022"/>
                        </a:lnTo>
                        <a:lnTo>
                          <a:pt x="43019" y="5085"/>
                        </a:lnTo>
                        <a:lnTo>
                          <a:pt x="42831" y="5043"/>
                        </a:lnTo>
                        <a:lnTo>
                          <a:pt x="42810" y="4897"/>
                        </a:lnTo>
                        <a:lnTo>
                          <a:pt x="43019" y="4708"/>
                        </a:lnTo>
                        <a:lnTo>
                          <a:pt x="42998" y="4625"/>
                        </a:lnTo>
                        <a:lnTo>
                          <a:pt x="42894" y="4625"/>
                        </a:lnTo>
                        <a:lnTo>
                          <a:pt x="42726" y="4792"/>
                        </a:lnTo>
                        <a:lnTo>
                          <a:pt x="42705" y="4667"/>
                        </a:lnTo>
                        <a:lnTo>
                          <a:pt x="42768" y="4562"/>
                        </a:lnTo>
                        <a:lnTo>
                          <a:pt x="42726" y="4415"/>
                        </a:lnTo>
                        <a:lnTo>
                          <a:pt x="42663" y="4457"/>
                        </a:lnTo>
                        <a:lnTo>
                          <a:pt x="42622" y="4499"/>
                        </a:lnTo>
                        <a:lnTo>
                          <a:pt x="42601" y="4395"/>
                        </a:lnTo>
                        <a:lnTo>
                          <a:pt x="42496" y="4395"/>
                        </a:lnTo>
                        <a:lnTo>
                          <a:pt x="42454" y="4353"/>
                        </a:lnTo>
                        <a:lnTo>
                          <a:pt x="42391" y="4269"/>
                        </a:lnTo>
                        <a:lnTo>
                          <a:pt x="42433" y="4102"/>
                        </a:lnTo>
                        <a:lnTo>
                          <a:pt x="42391" y="4060"/>
                        </a:lnTo>
                        <a:lnTo>
                          <a:pt x="42308" y="4102"/>
                        </a:lnTo>
                        <a:lnTo>
                          <a:pt x="42224" y="4248"/>
                        </a:lnTo>
                        <a:lnTo>
                          <a:pt x="42203" y="4039"/>
                        </a:lnTo>
                        <a:lnTo>
                          <a:pt x="42099" y="3955"/>
                        </a:lnTo>
                        <a:lnTo>
                          <a:pt x="41994" y="4039"/>
                        </a:lnTo>
                        <a:lnTo>
                          <a:pt x="41910" y="4039"/>
                        </a:lnTo>
                        <a:lnTo>
                          <a:pt x="41868" y="3871"/>
                        </a:lnTo>
                        <a:lnTo>
                          <a:pt x="41764" y="3976"/>
                        </a:lnTo>
                        <a:lnTo>
                          <a:pt x="41701" y="3976"/>
                        </a:lnTo>
                        <a:lnTo>
                          <a:pt x="41680" y="4060"/>
                        </a:lnTo>
                        <a:lnTo>
                          <a:pt x="41659" y="3892"/>
                        </a:lnTo>
                        <a:lnTo>
                          <a:pt x="41659" y="3830"/>
                        </a:lnTo>
                        <a:lnTo>
                          <a:pt x="41492" y="3830"/>
                        </a:lnTo>
                        <a:lnTo>
                          <a:pt x="41408" y="3851"/>
                        </a:lnTo>
                        <a:lnTo>
                          <a:pt x="41366" y="3788"/>
                        </a:lnTo>
                        <a:lnTo>
                          <a:pt x="41199" y="3851"/>
                        </a:lnTo>
                        <a:lnTo>
                          <a:pt x="41094" y="3851"/>
                        </a:lnTo>
                        <a:lnTo>
                          <a:pt x="41073" y="3892"/>
                        </a:lnTo>
                        <a:lnTo>
                          <a:pt x="41136" y="3955"/>
                        </a:lnTo>
                        <a:lnTo>
                          <a:pt x="41178" y="4081"/>
                        </a:lnTo>
                        <a:lnTo>
                          <a:pt x="41115" y="4060"/>
                        </a:lnTo>
                        <a:lnTo>
                          <a:pt x="41052" y="4081"/>
                        </a:lnTo>
                        <a:lnTo>
                          <a:pt x="41052" y="4164"/>
                        </a:lnTo>
                        <a:lnTo>
                          <a:pt x="41031" y="4143"/>
                        </a:lnTo>
                        <a:lnTo>
                          <a:pt x="40885" y="4164"/>
                        </a:lnTo>
                        <a:lnTo>
                          <a:pt x="40843" y="4143"/>
                        </a:lnTo>
                        <a:lnTo>
                          <a:pt x="40885" y="4039"/>
                        </a:lnTo>
                        <a:lnTo>
                          <a:pt x="40969" y="3976"/>
                        </a:lnTo>
                        <a:lnTo>
                          <a:pt x="40927" y="3871"/>
                        </a:lnTo>
                        <a:lnTo>
                          <a:pt x="40822" y="3851"/>
                        </a:lnTo>
                        <a:lnTo>
                          <a:pt x="40822" y="3955"/>
                        </a:lnTo>
                        <a:lnTo>
                          <a:pt x="40738" y="3997"/>
                        </a:lnTo>
                        <a:lnTo>
                          <a:pt x="40655" y="3892"/>
                        </a:lnTo>
                        <a:lnTo>
                          <a:pt x="40550" y="3871"/>
                        </a:lnTo>
                        <a:lnTo>
                          <a:pt x="40446" y="3767"/>
                        </a:lnTo>
                        <a:lnTo>
                          <a:pt x="40425" y="3851"/>
                        </a:lnTo>
                        <a:lnTo>
                          <a:pt x="40341" y="3871"/>
                        </a:lnTo>
                        <a:lnTo>
                          <a:pt x="40194" y="3871"/>
                        </a:lnTo>
                        <a:lnTo>
                          <a:pt x="40132" y="3788"/>
                        </a:lnTo>
                        <a:lnTo>
                          <a:pt x="40111" y="3892"/>
                        </a:lnTo>
                        <a:lnTo>
                          <a:pt x="40027" y="3955"/>
                        </a:lnTo>
                        <a:lnTo>
                          <a:pt x="39902" y="3851"/>
                        </a:lnTo>
                        <a:lnTo>
                          <a:pt x="39818" y="3851"/>
                        </a:lnTo>
                        <a:lnTo>
                          <a:pt x="39860" y="3955"/>
                        </a:lnTo>
                        <a:lnTo>
                          <a:pt x="39881" y="3997"/>
                        </a:lnTo>
                        <a:lnTo>
                          <a:pt x="39755" y="4102"/>
                        </a:lnTo>
                        <a:lnTo>
                          <a:pt x="39692" y="4081"/>
                        </a:lnTo>
                        <a:lnTo>
                          <a:pt x="39671" y="3997"/>
                        </a:lnTo>
                        <a:lnTo>
                          <a:pt x="39609" y="4102"/>
                        </a:lnTo>
                        <a:lnTo>
                          <a:pt x="39630" y="4269"/>
                        </a:lnTo>
                        <a:lnTo>
                          <a:pt x="39713" y="4353"/>
                        </a:lnTo>
                        <a:lnTo>
                          <a:pt x="39734" y="4457"/>
                        </a:lnTo>
                        <a:lnTo>
                          <a:pt x="39797" y="4478"/>
                        </a:lnTo>
                        <a:lnTo>
                          <a:pt x="39818" y="4625"/>
                        </a:lnTo>
                        <a:lnTo>
                          <a:pt x="39964" y="4667"/>
                        </a:lnTo>
                        <a:lnTo>
                          <a:pt x="40006" y="4729"/>
                        </a:lnTo>
                        <a:lnTo>
                          <a:pt x="40006" y="4834"/>
                        </a:lnTo>
                        <a:lnTo>
                          <a:pt x="40111" y="4918"/>
                        </a:lnTo>
                        <a:lnTo>
                          <a:pt x="40132" y="5001"/>
                        </a:lnTo>
                        <a:lnTo>
                          <a:pt x="40069" y="5106"/>
                        </a:lnTo>
                        <a:lnTo>
                          <a:pt x="40006" y="5085"/>
                        </a:lnTo>
                        <a:lnTo>
                          <a:pt x="39985" y="5001"/>
                        </a:lnTo>
                        <a:lnTo>
                          <a:pt x="39818" y="5043"/>
                        </a:lnTo>
                        <a:lnTo>
                          <a:pt x="39713" y="5022"/>
                        </a:lnTo>
                        <a:lnTo>
                          <a:pt x="39609" y="5043"/>
                        </a:lnTo>
                        <a:lnTo>
                          <a:pt x="39671" y="5127"/>
                        </a:lnTo>
                        <a:lnTo>
                          <a:pt x="39588" y="5232"/>
                        </a:lnTo>
                        <a:lnTo>
                          <a:pt x="39462" y="5232"/>
                        </a:lnTo>
                        <a:lnTo>
                          <a:pt x="39378" y="5211"/>
                        </a:lnTo>
                        <a:lnTo>
                          <a:pt x="39127" y="5336"/>
                        </a:lnTo>
                        <a:lnTo>
                          <a:pt x="38751" y="5399"/>
                        </a:lnTo>
                        <a:lnTo>
                          <a:pt x="38625" y="5336"/>
                        </a:lnTo>
                        <a:lnTo>
                          <a:pt x="38437" y="5336"/>
                        </a:lnTo>
                        <a:lnTo>
                          <a:pt x="38416" y="5357"/>
                        </a:lnTo>
                        <a:lnTo>
                          <a:pt x="38311" y="5336"/>
                        </a:lnTo>
                        <a:lnTo>
                          <a:pt x="37788" y="5315"/>
                        </a:lnTo>
                        <a:lnTo>
                          <a:pt x="37621" y="5190"/>
                        </a:lnTo>
                        <a:lnTo>
                          <a:pt x="37579" y="4980"/>
                        </a:lnTo>
                        <a:lnTo>
                          <a:pt x="37663" y="4834"/>
                        </a:lnTo>
                        <a:lnTo>
                          <a:pt x="37705" y="4813"/>
                        </a:lnTo>
                        <a:lnTo>
                          <a:pt x="37705" y="4729"/>
                        </a:lnTo>
                        <a:lnTo>
                          <a:pt x="37558" y="4688"/>
                        </a:lnTo>
                        <a:lnTo>
                          <a:pt x="37370" y="4688"/>
                        </a:lnTo>
                        <a:lnTo>
                          <a:pt x="37035" y="4834"/>
                        </a:lnTo>
                        <a:lnTo>
                          <a:pt x="36554" y="4876"/>
                        </a:lnTo>
                        <a:lnTo>
                          <a:pt x="36156" y="4980"/>
                        </a:lnTo>
                        <a:lnTo>
                          <a:pt x="35926" y="5022"/>
                        </a:lnTo>
                        <a:lnTo>
                          <a:pt x="35884" y="5106"/>
                        </a:lnTo>
                        <a:lnTo>
                          <a:pt x="35801" y="5106"/>
                        </a:lnTo>
                        <a:lnTo>
                          <a:pt x="35738" y="5190"/>
                        </a:lnTo>
                        <a:lnTo>
                          <a:pt x="35612" y="5252"/>
                        </a:lnTo>
                        <a:lnTo>
                          <a:pt x="35466" y="5399"/>
                        </a:lnTo>
                        <a:lnTo>
                          <a:pt x="35529" y="5545"/>
                        </a:lnTo>
                        <a:lnTo>
                          <a:pt x="35612" y="5566"/>
                        </a:lnTo>
                        <a:lnTo>
                          <a:pt x="35717" y="5524"/>
                        </a:lnTo>
                        <a:lnTo>
                          <a:pt x="35780" y="5545"/>
                        </a:lnTo>
                        <a:lnTo>
                          <a:pt x="35717" y="5629"/>
                        </a:lnTo>
                        <a:lnTo>
                          <a:pt x="35654" y="5650"/>
                        </a:lnTo>
                        <a:lnTo>
                          <a:pt x="35549" y="5755"/>
                        </a:lnTo>
                        <a:lnTo>
                          <a:pt x="35549" y="5817"/>
                        </a:lnTo>
                        <a:lnTo>
                          <a:pt x="35508" y="5755"/>
                        </a:lnTo>
                        <a:lnTo>
                          <a:pt x="35487" y="5545"/>
                        </a:lnTo>
                        <a:lnTo>
                          <a:pt x="35319" y="5420"/>
                        </a:lnTo>
                        <a:lnTo>
                          <a:pt x="35298" y="5336"/>
                        </a:lnTo>
                        <a:lnTo>
                          <a:pt x="35319" y="5252"/>
                        </a:lnTo>
                        <a:lnTo>
                          <a:pt x="35194" y="5148"/>
                        </a:lnTo>
                        <a:lnTo>
                          <a:pt x="35110" y="5148"/>
                        </a:lnTo>
                        <a:lnTo>
                          <a:pt x="34880" y="4939"/>
                        </a:lnTo>
                        <a:lnTo>
                          <a:pt x="34817" y="4939"/>
                        </a:lnTo>
                        <a:lnTo>
                          <a:pt x="34817" y="5022"/>
                        </a:lnTo>
                        <a:lnTo>
                          <a:pt x="35005" y="5232"/>
                        </a:lnTo>
                        <a:lnTo>
                          <a:pt x="35026" y="5357"/>
                        </a:lnTo>
                        <a:lnTo>
                          <a:pt x="34922" y="5462"/>
                        </a:lnTo>
                        <a:lnTo>
                          <a:pt x="34733" y="5504"/>
                        </a:lnTo>
                        <a:lnTo>
                          <a:pt x="34650" y="5545"/>
                        </a:lnTo>
                        <a:lnTo>
                          <a:pt x="34482" y="5545"/>
                        </a:lnTo>
                        <a:lnTo>
                          <a:pt x="34168" y="5294"/>
                        </a:lnTo>
                        <a:lnTo>
                          <a:pt x="34168" y="5190"/>
                        </a:lnTo>
                        <a:lnTo>
                          <a:pt x="34231" y="5106"/>
                        </a:lnTo>
                        <a:lnTo>
                          <a:pt x="34210" y="5022"/>
                        </a:lnTo>
                        <a:lnTo>
                          <a:pt x="34043" y="5085"/>
                        </a:lnTo>
                        <a:lnTo>
                          <a:pt x="34043" y="5211"/>
                        </a:lnTo>
                        <a:lnTo>
                          <a:pt x="33959" y="5294"/>
                        </a:lnTo>
                        <a:lnTo>
                          <a:pt x="33750" y="5148"/>
                        </a:lnTo>
                        <a:lnTo>
                          <a:pt x="33604" y="5148"/>
                        </a:lnTo>
                        <a:lnTo>
                          <a:pt x="33499" y="5252"/>
                        </a:lnTo>
                        <a:lnTo>
                          <a:pt x="33520" y="5441"/>
                        </a:lnTo>
                        <a:lnTo>
                          <a:pt x="33436" y="5566"/>
                        </a:lnTo>
                        <a:lnTo>
                          <a:pt x="33520" y="5734"/>
                        </a:lnTo>
                        <a:lnTo>
                          <a:pt x="33645" y="5776"/>
                        </a:lnTo>
                        <a:lnTo>
                          <a:pt x="33813" y="5650"/>
                        </a:lnTo>
                        <a:lnTo>
                          <a:pt x="33834" y="5566"/>
                        </a:lnTo>
                        <a:lnTo>
                          <a:pt x="34043" y="5441"/>
                        </a:lnTo>
                        <a:lnTo>
                          <a:pt x="34106" y="5524"/>
                        </a:lnTo>
                        <a:lnTo>
                          <a:pt x="34064" y="5650"/>
                        </a:lnTo>
                        <a:lnTo>
                          <a:pt x="33855" y="5817"/>
                        </a:lnTo>
                        <a:lnTo>
                          <a:pt x="33938" y="5880"/>
                        </a:lnTo>
                        <a:lnTo>
                          <a:pt x="33855" y="6027"/>
                        </a:lnTo>
                        <a:lnTo>
                          <a:pt x="33729" y="6068"/>
                        </a:lnTo>
                        <a:lnTo>
                          <a:pt x="33604" y="5985"/>
                        </a:lnTo>
                        <a:lnTo>
                          <a:pt x="33604" y="6048"/>
                        </a:lnTo>
                        <a:lnTo>
                          <a:pt x="33645" y="6173"/>
                        </a:lnTo>
                        <a:lnTo>
                          <a:pt x="33583" y="6299"/>
                        </a:lnTo>
                        <a:lnTo>
                          <a:pt x="33394" y="6445"/>
                        </a:lnTo>
                        <a:lnTo>
                          <a:pt x="33436" y="6550"/>
                        </a:lnTo>
                        <a:lnTo>
                          <a:pt x="33394" y="6592"/>
                        </a:lnTo>
                        <a:lnTo>
                          <a:pt x="33311" y="6592"/>
                        </a:lnTo>
                        <a:lnTo>
                          <a:pt x="33164" y="6759"/>
                        </a:lnTo>
                        <a:lnTo>
                          <a:pt x="32955" y="6780"/>
                        </a:lnTo>
                        <a:lnTo>
                          <a:pt x="32746" y="6801"/>
                        </a:lnTo>
                        <a:lnTo>
                          <a:pt x="32683" y="6926"/>
                        </a:lnTo>
                        <a:lnTo>
                          <a:pt x="32746" y="7094"/>
                        </a:lnTo>
                        <a:lnTo>
                          <a:pt x="32913" y="7303"/>
                        </a:lnTo>
                        <a:lnTo>
                          <a:pt x="32997" y="7324"/>
                        </a:lnTo>
                        <a:lnTo>
                          <a:pt x="32913" y="7345"/>
                        </a:lnTo>
                        <a:lnTo>
                          <a:pt x="32767" y="7345"/>
                        </a:lnTo>
                        <a:lnTo>
                          <a:pt x="32746" y="7429"/>
                        </a:lnTo>
                        <a:lnTo>
                          <a:pt x="32767" y="7491"/>
                        </a:lnTo>
                        <a:lnTo>
                          <a:pt x="32704" y="7596"/>
                        </a:lnTo>
                        <a:lnTo>
                          <a:pt x="32599" y="7701"/>
                        </a:lnTo>
                        <a:lnTo>
                          <a:pt x="32495" y="7701"/>
                        </a:lnTo>
                        <a:lnTo>
                          <a:pt x="32474" y="7763"/>
                        </a:lnTo>
                        <a:lnTo>
                          <a:pt x="32495" y="7659"/>
                        </a:lnTo>
                        <a:lnTo>
                          <a:pt x="32599" y="7596"/>
                        </a:lnTo>
                        <a:lnTo>
                          <a:pt x="32683" y="7282"/>
                        </a:lnTo>
                        <a:lnTo>
                          <a:pt x="32599" y="7219"/>
                        </a:lnTo>
                        <a:lnTo>
                          <a:pt x="32599" y="7115"/>
                        </a:lnTo>
                        <a:lnTo>
                          <a:pt x="32662" y="7073"/>
                        </a:lnTo>
                        <a:lnTo>
                          <a:pt x="32662" y="6926"/>
                        </a:lnTo>
                        <a:lnTo>
                          <a:pt x="32599" y="6780"/>
                        </a:lnTo>
                        <a:lnTo>
                          <a:pt x="32662" y="6612"/>
                        </a:lnTo>
                        <a:lnTo>
                          <a:pt x="32767" y="6550"/>
                        </a:lnTo>
                        <a:lnTo>
                          <a:pt x="32808" y="6445"/>
                        </a:lnTo>
                        <a:lnTo>
                          <a:pt x="32767" y="6194"/>
                        </a:lnTo>
                        <a:lnTo>
                          <a:pt x="32746" y="6152"/>
                        </a:lnTo>
                        <a:lnTo>
                          <a:pt x="32788" y="6068"/>
                        </a:lnTo>
                        <a:lnTo>
                          <a:pt x="32871" y="6068"/>
                        </a:lnTo>
                        <a:lnTo>
                          <a:pt x="32913" y="6089"/>
                        </a:lnTo>
                        <a:lnTo>
                          <a:pt x="33080" y="6048"/>
                        </a:lnTo>
                        <a:lnTo>
                          <a:pt x="33185" y="5776"/>
                        </a:lnTo>
                        <a:lnTo>
                          <a:pt x="33164" y="5671"/>
                        </a:lnTo>
                        <a:lnTo>
                          <a:pt x="33101" y="5545"/>
                        </a:lnTo>
                        <a:lnTo>
                          <a:pt x="33185" y="5252"/>
                        </a:lnTo>
                        <a:lnTo>
                          <a:pt x="33269" y="5127"/>
                        </a:lnTo>
                        <a:lnTo>
                          <a:pt x="33373" y="4939"/>
                        </a:lnTo>
                        <a:lnTo>
                          <a:pt x="33311" y="4792"/>
                        </a:lnTo>
                        <a:lnTo>
                          <a:pt x="33290" y="4792"/>
                        </a:lnTo>
                        <a:lnTo>
                          <a:pt x="33206" y="4876"/>
                        </a:lnTo>
                        <a:lnTo>
                          <a:pt x="33122" y="4876"/>
                        </a:lnTo>
                        <a:lnTo>
                          <a:pt x="32997" y="4813"/>
                        </a:lnTo>
                        <a:lnTo>
                          <a:pt x="33122" y="4813"/>
                        </a:lnTo>
                        <a:lnTo>
                          <a:pt x="33269" y="4708"/>
                        </a:lnTo>
                        <a:lnTo>
                          <a:pt x="33373" y="4667"/>
                        </a:lnTo>
                        <a:lnTo>
                          <a:pt x="33415" y="4562"/>
                        </a:lnTo>
                        <a:lnTo>
                          <a:pt x="33394" y="4499"/>
                        </a:lnTo>
                        <a:lnTo>
                          <a:pt x="33436" y="4415"/>
                        </a:lnTo>
                        <a:lnTo>
                          <a:pt x="33520" y="4248"/>
                        </a:lnTo>
                        <a:lnTo>
                          <a:pt x="33499" y="4185"/>
                        </a:lnTo>
                        <a:lnTo>
                          <a:pt x="33541" y="4081"/>
                        </a:lnTo>
                        <a:lnTo>
                          <a:pt x="33708" y="3997"/>
                        </a:lnTo>
                        <a:lnTo>
                          <a:pt x="33708" y="3892"/>
                        </a:lnTo>
                        <a:lnTo>
                          <a:pt x="33624" y="3830"/>
                        </a:lnTo>
                        <a:lnTo>
                          <a:pt x="33624" y="3767"/>
                        </a:lnTo>
                        <a:lnTo>
                          <a:pt x="33708" y="3641"/>
                        </a:lnTo>
                        <a:lnTo>
                          <a:pt x="33687" y="3537"/>
                        </a:lnTo>
                        <a:lnTo>
                          <a:pt x="33729" y="3432"/>
                        </a:lnTo>
                        <a:lnTo>
                          <a:pt x="33792" y="3411"/>
                        </a:lnTo>
                        <a:lnTo>
                          <a:pt x="33855" y="3223"/>
                        </a:lnTo>
                        <a:lnTo>
                          <a:pt x="33855" y="3014"/>
                        </a:lnTo>
                        <a:lnTo>
                          <a:pt x="33813" y="2804"/>
                        </a:lnTo>
                        <a:lnTo>
                          <a:pt x="33708" y="2616"/>
                        </a:lnTo>
                        <a:lnTo>
                          <a:pt x="33729" y="2574"/>
                        </a:lnTo>
                        <a:lnTo>
                          <a:pt x="33708" y="2491"/>
                        </a:lnTo>
                        <a:lnTo>
                          <a:pt x="33645" y="2470"/>
                        </a:lnTo>
                        <a:lnTo>
                          <a:pt x="33604" y="2491"/>
                        </a:lnTo>
                        <a:lnTo>
                          <a:pt x="33520" y="2428"/>
                        </a:lnTo>
                        <a:lnTo>
                          <a:pt x="33478" y="2365"/>
                        </a:lnTo>
                        <a:lnTo>
                          <a:pt x="33436" y="2365"/>
                        </a:lnTo>
                        <a:lnTo>
                          <a:pt x="33394" y="2491"/>
                        </a:lnTo>
                        <a:lnTo>
                          <a:pt x="33332" y="2532"/>
                        </a:lnTo>
                        <a:lnTo>
                          <a:pt x="33290" y="2491"/>
                        </a:lnTo>
                        <a:lnTo>
                          <a:pt x="33206" y="2365"/>
                        </a:lnTo>
                        <a:lnTo>
                          <a:pt x="33227" y="2323"/>
                        </a:lnTo>
                        <a:lnTo>
                          <a:pt x="33185" y="2302"/>
                        </a:lnTo>
                        <a:lnTo>
                          <a:pt x="33018" y="2281"/>
                        </a:lnTo>
                        <a:lnTo>
                          <a:pt x="32955" y="2177"/>
                        </a:lnTo>
                        <a:lnTo>
                          <a:pt x="32976" y="2156"/>
                        </a:lnTo>
                        <a:lnTo>
                          <a:pt x="33122" y="2156"/>
                        </a:lnTo>
                        <a:lnTo>
                          <a:pt x="33332" y="2219"/>
                        </a:lnTo>
                        <a:lnTo>
                          <a:pt x="33415" y="2302"/>
                        </a:lnTo>
                        <a:lnTo>
                          <a:pt x="33478" y="2260"/>
                        </a:lnTo>
                        <a:lnTo>
                          <a:pt x="33520" y="2260"/>
                        </a:lnTo>
                        <a:lnTo>
                          <a:pt x="33583" y="2323"/>
                        </a:lnTo>
                        <a:lnTo>
                          <a:pt x="33604" y="2386"/>
                        </a:lnTo>
                        <a:lnTo>
                          <a:pt x="33645" y="2386"/>
                        </a:lnTo>
                        <a:lnTo>
                          <a:pt x="33645" y="2302"/>
                        </a:lnTo>
                        <a:lnTo>
                          <a:pt x="33541" y="2177"/>
                        </a:lnTo>
                        <a:lnTo>
                          <a:pt x="33541" y="2072"/>
                        </a:lnTo>
                        <a:lnTo>
                          <a:pt x="33478" y="1967"/>
                        </a:lnTo>
                        <a:lnTo>
                          <a:pt x="33394" y="1905"/>
                        </a:lnTo>
                        <a:lnTo>
                          <a:pt x="33332" y="1905"/>
                        </a:lnTo>
                        <a:lnTo>
                          <a:pt x="33290" y="1967"/>
                        </a:lnTo>
                        <a:lnTo>
                          <a:pt x="33206" y="1947"/>
                        </a:lnTo>
                        <a:lnTo>
                          <a:pt x="33185" y="1800"/>
                        </a:lnTo>
                        <a:lnTo>
                          <a:pt x="33018" y="1654"/>
                        </a:lnTo>
                        <a:lnTo>
                          <a:pt x="33018" y="1549"/>
                        </a:lnTo>
                        <a:lnTo>
                          <a:pt x="32955" y="1465"/>
                        </a:lnTo>
                        <a:lnTo>
                          <a:pt x="32892" y="1382"/>
                        </a:lnTo>
                        <a:lnTo>
                          <a:pt x="32808" y="1382"/>
                        </a:lnTo>
                        <a:lnTo>
                          <a:pt x="32704" y="1444"/>
                        </a:lnTo>
                        <a:lnTo>
                          <a:pt x="32704" y="1549"/>
                        </a:lnTo>
                        <a:lnTo>
                          <a:pt x="32808" y="1549"/>
                        </a:lnTo>
                        <a:lnTo>
                          <a:pt x="32892" y="1591"/>
                        </a:lnTo>
                        <a:lnTo>
                          <a:pt x="32871" y="1654"/>
                        </a:lnTo>
                        <a:lnTo>
                          <a:pt x="32788" y="1695"/>
                        </a:lnTo>
                        <a:lnTo>
                          <a:pt x="32788" y="1779"/>
                        </a:lnTo>
                        <a:lnTo>
                          <a:pt x="32746" y="1800"/>
                        </a:lnTo>
                        <a:lnTo>
                          <a:pt x="32536" y="1570"/>
                        </a:lnTo>
                        <a:lnTo>
                          <a:pt x="32536" y="1486"/>
                        </a:lnTo>
                        <a:lnTo>
                          <a:pt x="32474" y="1361"/>
                        </a:lnTo>
                        <a:lnTo>
                          <a:pt x="32369" y="1340"/>
                        </a:lnTo>
                        <a:lnTo>
                          <a:pt x="31930" y="1068"/>
                        </a:lnTo>
                        <a:lnTo>
                          <a:pt x="31825" y="1026"/>
                        </a:lnTo>
                        <a:lnTo>
                          <a:pt x="31804" y="1005"/>
                        </a:lnTo>
                        <a:lnTo>
                          <a:pt x="31532" y="1026"/>
                        </a:lnTo>
                        <a:lnTo>
                          <a:pt x="31511" y="921"/>
                        </a:lnTo>
                        <a:lnTo>
                          <a:pt x="31553" y="858"/>
                        </a:lnTo>
                        <a:lnTo>
                          <a:pt x="31532" y="796"/>
                        </a:lnTo>
                        <a:lnTo>
                          <a:pt x="31407" y="817"/>
                        </a:lnTo>
                        <a:lnTo>
                          <a:pt x="31344" y="754"/>
                        </a:lnTo>
                        <a:lnTo>
                          <a:pt x="31218" y="796"/>
                        </a:lnTo>
                        <a:lnTo>
                          <a:pt x="31135" y="858"/>
                        </a:lnTo>
                        <a:lnTo>
                          <a:pt x="31093" y="838"/>
                        </a:lnTo>
                        <a:lnTo>
                          <a:pt x="30988" y="942"/>
                        </a:lnTo>
                        <a:lnTo>
                          <a:pt x="30925" y="1047"/>
                        </a:lnTo>
                        <a:lnTo>
                          <a:pt x="30779" y="1047"/>
                        </a:lnTo>
                        <a:lnTo>
                          <a:pt x="30695" y="1026"/>
                        </a:lnTo>
                        <a:lnTo>
                          <a:pt x="30570" y="1172"/>
                        </a:lnTo>
                        <a:lnTo>
                          <a:pt x="30381" y="1235"/>
                        </a:lnTo>
                        <a:lnTo>
                          <a:pt x="30298" y="1256"/>
                        </a:lnTo>
                        <a:lnTo>
                          <a:pt x="30256" y="1214"/>
                        </a:lnTo>
                        <a:lnTo>
                          <a:pt x="30172" y="1214"/>
                        </a:lnTo>
                        <a:lnTo>
                          <a:pt x="30130" y="1256"/>
                        </a:lnTo>
                        <a:lnTo>
                          <a:pt x="30130" y="1361"/>
                        </a:lnTo>
                        <a:lnTo>
                          <a:pt x="30193" y="1382"/>
                        </a:lnTo>
                        <a:lnTo>
                          <a:pt x="30256" y="1382"/>
                        </a:lnTo>
                        <a:lnTo>
                          <a:pt x="30298" y="1549"/>
                        </a:lnTo>
                        <a:lnTo>
                          <a:pt x="30339" y="1758"/>
                        </a:lnTo>
                        <a:lnTo>
                          <a:pt x="30256" y="1905"/>
                        </a:lnTo>
                        <a:lnTo>
                          <a:pt x="30067" y="1905"/>
                        </a:lnTo>
                        <a:lnTo>
                          <a:pt x="29942" y="2051"/>
                        </a:lnTo>
                        <a:lnTo>
                          <a:pt x="29733" y="2093"/>
                        </a:lnTo>
                        <a:lnTo>
                          <a:pt x="29649" y="2072"/>
                        </a:lnTo>
                        <a:lnTo>
                          <a:pt x="29754" y="1988"/>
                        </a:lnTo>
                        <a:lnTo>
                          <a:pt x="29837" y="1967"/>
                        </a:lnTo>
                        <a:lnTo>
                          <a:pt x="29858" y="1842"/>
                        </a:lnTo>
                        <a:lnTo>
                          <a:pt x="29733" y="1591"/>
                        </a:lnTo>
                        <a:lnTo>
                          <a:pt x="29816" y="1444"/>
                        </a:lnTo>
                        <a:lnTo>
                          <a:pt x="29816" y="1340"/>
                        </a:lnTo>
                        <a:lnTo>
                          <a:pt x="29858" y="1256"/>
                        </a:lnTo>
                        <a:lnTo>
                          <a:pt x="29775" y="1068"/>
                        </a:lnTo>
                        <a:lnTo>
                          <a:pt x="29775" y="963"/>
                        </a:lnTo>
                        <a:lnTo>
                          <a:pt x="29628" y="817"/>
                        </a:lnTo>
                        <a:lnTo>
                          <a:pt x="29523" y="858"/>
                        </a:lnTo>
                        <a:lnTo>
                          <a:pt x="29440" y="817"/>
                        </a:lnTo>
                        <a:lnTo>
                          <a:pt x="29398" y="817"/>
                        </a:lnTo>
                        <a:lnTo>
                          <a:pt x="29356" y="942"/>
                        </a:lnTo>
                        <a:lnTo>
                          <a:pt x="29210" y="963"/>
                        </a:lnTo>
                        <a:lnTo>
                          <a:pt x="29147" y="921"/>
                        </a:lnTo>
                        <a:lnTo>
                          <a:pt x="29042" y="963"/>
                        </a:lnTo>
                        <a:lnTo>
                          <a:pt x="28938" y="1130"/>
                        </a:lnTo>
                        <a:lnTo>
                          <a:pt x="28707" y="1130"/>
                        </a:lnTo>
                        <a:lnTo>
                          <a:pt x="28707" y="1047"/>
                        </a:lnTo>
                        <a:lnTo>
                          <a:pt x="28791" y="921"/>
                        </a:lnTo>
                        <a:lnTo>
                          <a:pt x="28791" y="838"/>
                        </a:lnTo>
                        <a:lnTo>
                          <a:pt x="28707" y="817"/>
                        </a:lnTo>
                        <a:lnTo>
                          <a:pt x="28519" y="1110"/>
                        </a:lnTo>
                        <a:lnTo>
                          <a:pt x="28268" y="1214"/>
                        </a:lnTo>
                        <a:lnTo>
                          <a:pt x="28163" y="1172"/>
                        </a:lnTo>
                        <a:lnTo>
                          <a:pt x="28268" y="1026"/>
                        </a:lnTo>
                        <a:lnTo>
                          <a:pt x="28394" y="1005"/>
                        </a:lnTo>
                        <a:lnTo>
                          <a:pt x="28519" y="817"/>
                        </a:lnTo>
                        <a:lnTo>
                          <a:pt x="28498" y="691"/>
                        </a:lnTo>
                        <a:lnTo>
                          <a:pt x="28561" y="586"/>
                        </a:lnTo>
                        <a:lnTo>
                          <a:pt x="28561" y="524"/>
                        </a:lnTo>
                        <a:lnTo>
                          <a:pt x="28645" y="440"/>
                        </a:lnTo>
                        <a:lnTo>
                          <a:pt x="28645" y="398"/>
                        </a:lnTo>
                        <a:lnTo>
                          <a:pt x="28477" y="335"/>
                        </a:lnTo>
                        <a:lnTo>
                          <a:pt x="28414" y="294"/>
                        </a:lnTo>
                        <a:lnTo>
                          <a:pt x="28414" y="126"/>
                        </a:lnTo>
                        <a:lnTo>
                          <a:pt x="28373" y="105"/>
                        </a:lnTo>
                        <a:lnTo>
                          <a:pt x="28205" y="231"/>
                        </a:lnTo>
                        <a:lnTo>
                          <a:pt x="28059" y="210"/>
                        </a:lnTo>
                        <a:lnTo>
                          <a:pt x="27996" y="63"/>
                        </a:lnTo>
                        <a:lnTo>
                          <a:pt x="27891" y="63"/>
                        </a:lnTo>
                        <a:lnTo>
                          <a:pt x="27787" y="168"/>
                        </a:lnTo>
                        <a:lnTo>
                          <a:pt x="2766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>
                      <a:solidFill>
                        <a:srgbClr val="A6CBC2"/>
                      </a:solidFill>
                    </a:endParaRPr>
                  </a:p>
                </p:txBody>
              </p:sp>
              <p:sp>
                <p:nvSpPr>
                  <p:cNvPr id="335" name="Google Shape;1200;p60">
                    <a:extLst>
                      <a:ext uri="{FF2B5EF4-FFF2-40B4-BE49-F238E27FC236}">
                        <a16:creationId xmlns="" xmlns:a16="http://schemas.microsoft.com/office/drawing/2014/main" id="{92FF95AA-5809-421F-96D4-2AD6FDF1E80D}"/>
                      </a:ext>
                    </a:extLst>
                  </p:cNvPr>
                  <p:cNvSpPr/>
                  <p:nvPr/>
                </p:nvSpPr>
                <p:spPr>
                  <a:xfrm>
                    <a:off x="5538025" y="2213300"/>
                    <a:ext cx="94175" cy="20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7" h="8350" extrusionOk="0">
                        <a:moveTo>
                          <a:pt x="251" y="1"/>
                        </a:moveTo>
                        <a:lnTo>
                          <a:pt x="209" y="63"/>
                        </a:lnTo>
                        <a:lnTo>
                          <a:pt x="251" y="105"/>
                        </a:lnTo>
                        <a:lnTo>
                          <a:pt x="251" y="189"/>
                        </a:lnTo>
                        <a:lnTo>
                          <a:pt x="188" y="210"/>
                        </a:lnTo>
                        <a:lnTo>
                          <a:pt x="105" y="168"/>
                        </a:lnTo>
                        <a:lnTo>
                          <a:pt x="0" y="168"/>
                        </a:lnTo>
                        <a:lnTo>
                          <a:pt x="168" y="314"/>
                        </a:lnTo>
                        <a:lnTo>
                          <a:pt x="356" y="461"/>
                        </a:lnTo>
                        <a:lnTo>
                          <a:pt x="419" y="524"/>
                        </a:lnTo>
                        <a:lnTo>
                          <a:pt x="398" y="670"/>
                        </a:lnTo>
                        <a:lnTo>
                          <a:pt x="460" y="607"/>
                        </a:lnTo>
                        <a:lnTo>
                          <a:pt x="502" y="607"/>
                        </a:lnTo>
                        <a:lnTo>
                          <a:pt x="565" y="691"/>
                        </a:lnTo>
                        <a:lnTo>
                          <a:pt x="502" y="733"/>
                        </a:lnTo>
                        <a:lnTo>
                          <a:pt x="419" y="775"/>
                        </a:lnTo>
                        <a:lnTo>
                          <a:pt x="460" y="838"/>
                        </a:lnTo>
                        <a:lnTo>
                          <a:pt x="523" y="838"/>
                        </a:lnTo>
                        <a:lnTo>
                          <a:pt x="565" y="984"/>
                        </a:lnTo>
                        <a:lnTo>
                          <a:pt x="481" y="1026"/>
                        </a:lnTo>
                        <a:lnTo>
                          <a:pt x="377" y="1005"/>
                        </a:lnTo>
                        <a:lnTo>
                          <a:pt x="314" y="900"/>
                        </a:lnTo>
                        <a:lnTo>
                          <a:pt x="251" y="984"/>
                        </a:lnTo>
                        <a:lnTo>
                          <a:pt x="168" y="1130"/>
                        </a:lnTo>
                        <a:lnTo>
                          <a:pt x="272" y="1235"/>
                        </a:lnTo>
                        <a:lnTo>
                          <a:pt x="314" y="1382"/>
                        </a:lnTo>
                        <a:lnTo>
                          <a:pt x="419" y="1528"/>
                        </a:lnTo>
                        <a:lnTo>
                          <a:pt x="523" y="1716"/>
                        </a:lnTo>
                        <a:lnTo>
                          <a:pt x="523" y="1946"/>
                        </a:lnTo>
                        <a:lnTo>
                          <a:pt x="586" y="1988"/>
                        </a:lnTo>
                        <a:lnTo>
                          <a:pt x="607" y="2177"/>
                        </a:lnTo>
                        <a:lnTo>
                          <a:pt x="691" y="2470"/>
                        </a:lnTo>
                        <a:lnTo>
                          <a:pt x="774" y="2658"/>
                        </a:lnTo>
                        <a:lnTo>
                          <a:pt x="900" y="2700"/>
                        </a:lnTo>
                        <a:lnTo>
                          <a:pt x="900" y="2762"/>
                        </a:lnTo>
                        <a:lnTo>
                          <a:pt x="837" y="2804"/>
                        </a:lnTo>
                        <a:lnTo>
                          <a:pt x="1130" y="3097"/>
                        </a:lnTo>
                        <a:lnTo>
                          <a:pt x="1235" y="3118"/>
                        </a:lnTo>
                        <a:lnTo>
                          <a:pt x="1360" y="3307"/>
                        </a:lnTo>
                        <a:lnTo>
                          <a:pt x="1402" y="3516"/>
                        </a:lnTo>
                        <a:lnTo>
                          <a:pt x="1402" y="3641"/>
                        </a:lnTo>
                        <a:lnTo>
                          <a:pt x="1465" y="3809"/>
                        </a:lnTo>
                        <a:lnTo>
                          <a:pt x="1465" y="3934"/>
                        </a:lnTo>
                        <a:lnTo>
                          <a:pt x="1569" y="3976"/>
                        </a:lnTo>
                        <a:lnTo>
                          <a:pt x="1674" y="4123"/>
                        </a:lnTo>
                        <a:lnTo>
                          <a:pt x="1653" y="4143"/>
                        </a:lnTo>
                        <a:lnTo>
                          <a:pt x="1653" y="4227"/>
                        </a:lnTo>
                        <a:lnTo>
                          <a:pt x="1779" y="4436"/>
                        </a:lnTo>
                        <a:lnTo>
                          <a:pt x="1821" y="4562"/>
                        </a:lnTo>
                        <a:lnTo>
                          <a:pt x="1883" y="4708"/>
                        </a:lnTo>
                        <a:lnTo>
                          <a:pt x="1883" y="4918"/>
                        </a:lnTo>
                        <a:lnTo>
                          <a:pt x="1946" y="5001"/>
                        </a:lnTo>
                        <a:lnTo>
                          <a:pt x="1925" y="5106"/>
                        </a:lnTo>
                        <a:lnTo>
                          <a:pt x="1946" y="5315"/>
                        </a:lnTo>
                        <a:lnTo>
                          <a:pt x="2051" y="5524"/>
                        </a:lnTo>
                        <a:lnTo>
                          <a:pt x="2030" y="5608"/>
                        </a:lnTo>
                        <a:lnTo>
                          <a:pt x="2030" y="5755"/>
                        </a:lnTo>
                        <a:lnTo>
                          <a:pt x="2155" y="5859"/>
                        </a:lnTo>
                        <a:lnTo>
                          <a:pt x="2365" y="6131"/>
                        </a:lnTo>
                        <a:lnTo>
                          <a:pt x="2365" y="6257"/>
                        </a:lnTo>
                        <a:lnTo>
                          <a:pt x="2448" y="6424"/>
                        </a:lnTo>
                        <a:lnTo>
                          <a:pt x="2406" y="6654"/>
                        </a:lnTo>
                        <a:lnTo>
                          <a:pt x="2448" y="6843"/>
                        </a:lnTo>
                        <a:lnTo>
                          <a:pt x="2553" y="7010"/>
                        </a:lnTo>
                        <a:lnTo>
                          <a:pt x="2574" y="7156"/>
                        </a:lnTo>
                        <a:lnTo>
                          <a:pt x="2720" y="7324"/>
                        </a:lnTo>
                        <a:lnTo>
                          <a:pt x="2762" y="7408"/>
                        </a:lnTo>
                        <a:lnTo>
                          <a:pt x="2699" y="7596"/>
                        </a:lnTo>
                        <a:lnTo>
                          <a:pt x="2699" y="7847"/>
                        </a:lnTo>
                        <a:lnTo>
                          <a:pt x="2762" y="7993"/>
                        </a:lnTo>
                        <a:lnTo>
                          <a:pt x="2867" y="8098"/>
                        </a:lnTo>
                        <a:lnTo>
                          <a:pt x="2929" y="8244"/>
                        </a:lnTo>
                        <a:lnTo>
                          <a:pt x="3097" y="8349"/>
                        </a:lnTo>
                        <a:lnTo>
                          <a:pt x="3097" y="8349"/>
                        </a:lnTo>
                        <a:lnTo>
                          <a:pt x="3076" y="8224"/>
                        </a:lnTo>
                        <a:lnTo>
                          <a:pt x="3097" y="8098"/>
                        </a:lnTo>
                        <a:lnTo>
                          <a:pt x="3034" y="7993"/>
                        </a:lnTo>
                        <a:lnTo>
                          <a:pt x="3013" y="7847"/>
                        </a:lnTo>
                        <a:lnTo>
                          <a:pt x="3034" y="7680"/>
                        </a:lnTo>
                        <a:lnTo>
                          <a:pt x="3139" y="7575"/>
                        </a:lnTo>
                        <a:lnTo>
                          <a:pt x="3201" y="7596"/>
                        </a:lnTo>
                        <a:lnTo>
                          <a:pt x="3201" y="7680"/>
                        </a:lnTo>
                        <a:lnTo>
                          <a:pt x="3243" y="7721"/>
                        </a:lnTo>
                        <a:lnTo>
                          <a:pt x="3494" y="7700"/>
                        </a:lnTo>
                        <a:lnTo>
                          <a:pt x="3515" y="7638"/>
                        </a:lnTo>
                        <a:lnTo>
                          <a:pt x="3557" y="7638"/>
                        </a:lnTo>
                        <a:lnTo>
                          <a:pt x="3599" y="7700"/>
                        </a:lnTo>
                        <a:lnTo>
                          <a:pt x="3557" y="7721"/>
                        </a:lnTo>
                        <a:lnTo>
                          <a:pt x="3557" y="7826"/>
                        </a:lnTo>
                        <a:lnTo>
                          <a:pt x="3704" y="7952"/>
                        </a:lnTo>
                        <a:lnTo>
                          <a:pt x="3725" y="8056"/>
                        </a:lnTo>
                        <a:lnTo>
                          <a:pt x="3766" y="8119"/>
                        </a:lnTo>
                        <a:lnTo>
                          <a:pt x="3766" y="8035"/>
                        </a:lnTo>
                        <a:lnTo>
                          <a:pt x="3745" y="7993"/>
                        </a:lnTo>
                        <a:lnTo>
                          <a:pt x="3766" y="7847"/>
                        </a:lnTo>
                        <a:lnTo>
                          <a:pt x="3766" y="7721"/>
                        </a:lnTo>
                        <a:lnTo>
                          <a:pt x="3662" y="7638"/>
                        </a:lnTo>
                        <a:lnTo>
                          <a:pt x="3641" y="7491"/>
                        </a:lnTo>
                        <a:lnTo>
                          <a:pt x="3599" y="7387"/>
                        </a:lnTo>
                        <a:lnTo>
                          <a:pt x="3515" y="7428"/>
                        </a:lnTo>
                        <a:lnTo>
                          <a:pt x="3432" y="7428"/>
                        </a:lnTo>
                        <a:lnTo>
                          <a:pt x="3285" y="7324"/>
                        </a:lnTo>
                        <a:lnTo>
                          <a:pt x="3243" y="7156"/>
                        </a:lnTo>
                        <a:lnTo>
                          <a:pt x="3181" y="7010"/>
                        </a:lnTo>
                        <a:lnTo>
                          <a:pt x="3034" y="6905"/>
                        </a:lnTo>
                        <a:lnTo>
                          <a:pt x="2929" y="6884"/>
                        </a:lnTo>
                        <a:lnTo>
                          <a:pt x="2867" y="6780"/>
                        </a:lnTo>
                        <a:lnTo>
                          <a:pt x="2804" y="6571"/>
                        </a:lnTo>
                        <a:lnTo>
                          <a:pt x="2720" y="6424"/>
                        </a:lnTo>
                        <a:lnTo>
                          <a:pt x="2678" y="6278"/>
                        </a:lnTo>
                        <a:lnTo>
                          <a:pt x="2678" y="6089"/>
                        </a:lnTo>
                        <a:lnTo>
                          <a:pt x="2657" y="5859"/>
                        </a:lnTo>
                        <a:lnTo>
                          <a:pt x="2595" y="5755"/>
                        </a:lnTo>
                        <a:lnTo>
                          <a:pt x="2616" y="5545"/>
                        </a:lnTo>
                        <a:lnTo>
                          <a:pt x="2595" y="5441"/>
                        </a:lnTo>
                        <a:lnTo>
                          <a:pt x="2511" y="5294"/>
                        </a:lnTo>
                        <a:lnTo>
                          <a:pt x="2574" y="5211"/>
                        </a:lnTo>
                        <a:lnTo>
                          <a:pt x="2595" y="5127"/>
                        </a:lnTo>
                        <a:lnTo>
                          <a:pt x="2595" y="5085"/>
                        </a:lnTo>
                        <a:lnTo>
                          <a:pt x="2657" y="5043"/>
                        </a:lnTo>
                        <a:lnTo>
                          <a:pt x="2720" y="5085"/>
                        </a:lnTo>
                        <a:lnTo>
                          <a:pt x="2867" y="5043"/>
                        </a:lnTo>
                        <a:lnTo>
                          <a:pt x="2992" y="5043"/>
                        </a:lnTo>
                        <a:lnTo>
                          <a:pt x="3118" y="5127"/>
                        </a:lnTo>
                        <a:lnTo>
                          <a:pt x="3201" y="5315"/>
                        </a:lnTo>
                        <a:lnTo>
                          <a:pt x="3306" y="5336"/>
                        </a:lnTo>
                        <a:lnTo>
                          <a:pt x="3411" y="5420"/>
                        </a:lnTo>
                        <a:lnTo>
                          <a:pt x="3515" y="5566"/>
                        </a:lnTo>
                        <a:lnTo>
                          <a:pt x="3599" y="5608"/>
                        </a:lnTo>
                        <a:lnTo>
                          <a:pt x="3536" y="5483"/>
                        </a:lnTo>
                        <a:lnTo>
                          <a:pt x="3411" y="5315"/>
                        </a:lnTo>
                        <a:lnTo>
                          <a:pt x="3243" y="5211"/>
                        </a:lnTo>
                        <a:lnTo>
                          <a:pt x="3139" y="5022"/>
                        </a:lnTo>
                        <a:lnTo>
                          <a:pt x="3034" y="4897"/>
                        </a:lnTo>
                        <a:lnTo>
                          <a:pt x="3034" y="4813"/>
                        </a:lnTo>
                        <a:lnTo>
                          <a:pt x="2992" y="4771"/>
                        </a:lnTo>
                        <a:lnTo>
                          <a:pt x="2888" y="4562"/>
                        </a:lnTo>
                        <a:lnTo>
                          <a:pt x="2825" y="4436"/>
                        </a:lnTo>
                        <a:lnTo>
                          <a:pt x="2762" y="4395"/>
                        </a:lnTo>
                        <a:lnTo>
                          <a:pt x="2720" y="4269"/>
                        </a:lnTo>
                        <a:lnTo>
                          <a:pt x="2574" y="4060"/>
                        </a:lnTo>
                        <a:lnTo>
                          <a:pt x="2406" y="3809"/>
                        </a:lnTo>
                        <a:lnTo>
                          <a:pt x="2365" y="3641"/>
                        </a:lnTo>
                        <a:lnTo>
                          <a:pt x="2155" y="3390"/>
                        </a:lnTo>
                        <a:lnTo>
                          <a:pt x="2072" y="3181"/>
                        </a:lnTo>
                        <a:lnTo>
                          <a:pt x="1967" y="3118"/>
                        </a:lnTo>
                        <a:lnTo>
                          <a:pt x="1967" y="3014"/>
                        </a:lnTo>
                        <a:lnTo>
                          <a:pt x="1925" y="2888"/>
                        </a:lnTo>
                        <a:lnTo>
                          <a:pt x="1841" y="2867"/>
                        </a:lnTo>
                        <a:lnTo>
                          <a:pt x="1841" y="2909"/>
                        </a:lnTo>
                        <a:lnTo>
                          <a:pt x="1758" y="2909"/>
                        </a:lnTo>
                        <a:lnTo>
                          <a:pt x="1737" y="2867"/>
                        </a:lnTo>
                        <a:lnTo>
                          <a:pt x="1758" y="2762"/>
                        </a:lnTo>
                        <a:lnTo>
                          <a:pt x="1737" y="2679"/>
                        </a:lnTo>
                        <a:lnTo>
                          <a:pt x="1632" y="2616"/>
                        </a:lnTo>
                        <a:lnTo>
                          <a:pt x="1528" y="2490"/>
                        </a:lnTo>
                        <a:lnTo>
                          <a:pt x="1465" y="2344"/>
                        </a:lnTo>
                        <a:lnTo>
                          <a:pt x="1402" y="2260"/>
                        </a:lnTo>
                        <a:lnTo>
                          <a:pt x="1402" y="2135"/>
                        </a:lnTo>
                        <a:lnTo>
                          <a:pt x="1423" y="2030"/>
                        </a:lnTo>
                        <a:lnTo>
                          <a:pt x="1444" y="2051"/>
                        </a:lnTo>
                        <a:lnTo>
                          <a:pt x="1423" y="1884"/>
                        </a:lnTo>
                        <a:lnTo>
                          <a:pt x="1402" y="1716"/>
                        </a:lnTo>
                        <a:lnTo>
                          <a:pt x="1360" y="1570"/>
                        </a:lnTo>
                        <a:lnTo>
                          <a:pt x="1235" y="1528"/>
                        </a:lnTo>
                        <a:lnTo>
                          <a:pt x="1109" y="1382"/>
                        </a:lnTo>
                        <a:lnTo>
                          <a:pt x="1109" y="1319"/>
                        </a:lnTo>
                        <a:lnTo>
                          <a:pt x="1046" y="1256"/>
                        </a:lnTo>
                        <a:lnTo>
                          <a:pt x="1046" y="1193"/>
                        </a:lnTo>
                        <a:lnTo>
                          <a:pt x="1109" y="1193"/>
                        </a:lnTo>
                        <a:lnTo>
                          <a:pt x="1214" y="1298"/>
                        </a:lnTo>
                        <a:lnTo>
                          <a:pt x="1318" y="1444"/>
                        </a:lnTo>
                        <a:lnTo>
                          <a:pt x="1318" y="1444"/>
                        </a:lnTo>
                        <a:lnTo>
                          <a:pt x="1256" y="1298"/>
                        </a:lnTo>
                        <a:lnTo>
                          <a:pt x="1130" y="1110"/>
                        </a:lnTo>
                        <a:lnTo>
                          <a:pt x="1005" y="942"/>
                        </a:lnTo>
                        <a:lnTo>
                          <a:pt x="942" y="942"/>
                        </a:lnTo>
                        <a:lnTo>
                          <a:pt x="921" y="858"/>
                        </a:lnTo>
                        <a:lnTo>
                          <a:pt x="691" y="670"/>
                        </a:lnTo>
                        <a:lnTo>
                          <a:pt x="607" y="566"/>
                        </a:lnTo>
                        <a:lnTo>
                          <a:pt x="607" y="335"/>
                        </a:lnTo>
                        <a:lnTo>
                          <a:pt x="523" y="273"/>
                        </a:lnTo>
                        <a:lnTo>
                          <a:pt x="377" y="210"/>
                        </a:lnTo>
                        <a:lnTo>
                          <a:pt x="293" y="63"/>
                        </a:lnTo>
                        <a:lnTo>
                          <a:pt x="25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3" name="Google Shape;1201;p60">
                <a:extLst>
                  <a:ext uri="{FF2B5EF4-FFF2-40B4-BE49-F238E27FC236}">
                    <a16:creationId xmlns="" xmlns:a16="http://schemas.microsoft.com/office/drawing/2014/main" id="{36D7EA73-4D2A-428C-89DB-CD7A93CD8DFF}"/>
                  </a:ext>
                </a:extLst>
              </p:cNvPr>
              <p:cNvGrpSpPr/>
              <p:nvPr/>
            </p:nvGrpSpPr>
            <p:grpSpPr>
              <a:xfrm>
                <a:off x="3875768" y="2846704"/>
                <a:ext cx="44796" cy="47366"/>
                <a:chOff x="3960625" y="2587825"/>
                <a:chExt cx="94050" cy="104125"/>
              </a:xfrm>
              <a:grpFill/>
            </p:grpSpPr>
            <p:sp>
              <p:nvSpPr>
                <p:cNvPr id="326" name="Google Shape;1202;p60">
                  <a:extLst>
                    <a:ext uri="{FF2B5EF4-FFF2-40B4-BE49-F238E27FC236}">
                      <a16:creationId xmlns="" xmlns:a16="http://schemas.microsoft.com/office/drawing/2014/main" id="{02684052-C68C-4676-A7C3-F0C9C4488AFD}"/>
                    </a:ext>
                  </a:extLst>
                </p:cNvPr>
                <p:cNvSpPr/>
                <p:nvPr/>
              </p:nvSpPr>
              <p:spPr>
                <a:xfrm>
                  <a:off x="3960625" y="2587825"/>
                  <a:ext cx="94050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" h="2048" extrusionOk="0">
                      <a:moveTo>
                        <a:pt x="190" y="2048"/>
                      </a:moveTo>
                      <a:lnTo>
                        <a:pt x="0" y="1762"/>
                      </a:lnTo>
                      <a:lnTo>
                        <a:pt x="309" y="1048"/>
                      </a:lnTo>
                      <a:lnTo>
                        <a:pt x="3762" y="0"/>
                      </a:lnTo>
                      <a:lnTo>
                        <a:pt x="3714" y="1072"/>
                      </a:lnTo>
                      <a:lnTo>
                        <a:pt x="2929" y="1143"/>
                      </a:lnTo>
                      <a:lnTo>
                        <a:pt x="2167" y="1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27" name="Google Shape;1203;p60">
                  <a:extLst>
                    <a:ext uri="{FF2B5EF4-FFF2-40B4-BE49-F238E27FC236}">
                      <a16:creationId xmlns="" xmlns:a16="http://schemas.microsoft.com/office/drawing/2014/main" id="{5326CA95-31F0-4B60-9EE7-4997AF5F98A7}"/>
                    </a:ext>
                  </a:extLst>
                </p:cNvPr>
                <p:cNvSpPr/>
                <p:nvPr/>
              </p:nvSpPr>
              <p:spPr>
                <a:xfrm>
                  <a:off x="3963000" y="2596725"/>
                  <a:ext cx="86850" cy="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4" h="3809" extrusionOk="0">
                      <a:moveTo>
                        <a:pt x="1549" y="2009"/>
                      </a:moveTo>
                      <a:lnTo>
                        <a:pt x="1632" y="2030"/>
                      </a:lnTo>
                      <a:lnTo>
                        <a:pt x="1695" y="2093"/>
                      </a:lnTo>
                      <a:lnTo>
                        <a:pt x="1674" y="2135"/>
                      </a:lnTo>
                      <a:lnTo>
                        <a:pt x="1674" y="2189"/>
                      </a:lnTo>
                      <a:lnTo>
                        <a:pt x="1674" y="2189"/>
                      </a:lnTo>
                      <a:cubicBezTo>
                        <a:pt x="1645" y="2167"/>
                        <a:pt x="1613" y="2146"/>
                        <a:pt x="1569" y="2135"/>
                      </a:cubicBezTo>
                      <a:cubicBezTo>
                        <a:pt x="1549" y="2114"/>
                        <a:pt x="1528" y="2114"/>
                        <a:pt x="1486" y="2114"/>
                      </a:cubicBezTo>
                      <a:lnTo>
                        <a:pt x="1549" y="2072"/>
                      </a:lnTo>
                      <a:lnTo>
                        <a:pt x="1549" y="2009"/>
                      </a:lnTo>
                      <a:close/>
                      <a:moveTo>
                        <a:pt x="3327" y="1"/>
                      </a:moveTo>
                      <a:lnTo>
                        <a:pt x="3201" y="105"/>
                      </a:lnTo>
                      <a:lnTo>
                        <a:pt x="3201" y="231"/>
                      </a:lnTo>
                      <a:lnTo>
                        <a:pt x="3243" y="335"/>
                      </a:lnTo>
                      <a:lnTo>
                        <a:pt x="3160" y="377"/>
                      </a:lnTo>
                      <a:lnTo>
                        <a:pt x="2929" y="356"/>
                      </a:lnTo>
                      <a:lnTo>
                        <a:pt x="2825" y="419"/>
                      </a:lnTo>
                      <a:lnTo>
                        <a:pt x="2720" y="356"/>
                      </a:lnTo>
                      <a:lnTo>
                        <a:pt x="2616" y="356"/>
                      </a:lnTo>
                      <a:lnTo>
                        <a:pt x="2532" y="419"/>
                      </a:lnTo>
                      <a:lnTo>
                        <a:pt x="2427" y="419"/>
                      </a:lnTo>
                      <a:lnTo>
                        <a:pt x="2406" y="314"/>
                      </a:lnTo>
                      <a:lnTo>
                        <a:pt x="2260" y="314"/>
                      </a:lnTo>
                      <a:lnTo>
                        <a:pt x="2113" y="273"/>
                      </a:lnTo>
                      <a:lnTo>
                        <a:pt x="2009" y="377"/>
                      </a:lnTo>
                      <a:lnTo>
                        <a:pt x="1862" y="419"/>
                      </a:lnTo>
                      <a:lnTo>
                        <a:pt x="1674" y="419"/>
                      </a:lnTo>
                      <a:lnTo>
                        <a:pt x="1632" y="377"/>
                      </a:lnTo>
                      <a:lnTo>
                        <a:pt x="1549" y="440"/>
                      </a:lnTo>
                      <a:lnTo>
                        <a:pt x="1444" y="440"/>
                      </a:lnTo>
                      <a:lnTo>
                        <a:pt x="1318" y="524"/>
                      </a:lnTo>
                      <a:lnTo>
                        <a:pt x="1025" y="524"/>
                      </a:lnTo>
                      <a:lnTo>
                        <a:pt x="900" y="586"/>
                      </a:lnTo>
                      <a:lnTo>
                        <a:pt x="900" y="649"/>
                      </a:lnTo>
                      <a:lnTo>
                        <a:pt x="732" y="691"/>
                      </a:lnTo>
                      <a:lnTo>
                        <a:pt x="502" y="838"/>
                      </a:lnTo>
                      <a:lnTo>
                        <a:pt x="481" y="984"/>
                      </a:lnTo>
                      <a:lnTo>
                        <a:pt x="398" y="1151"/>
                      </a:lnTo>
                      <a:lnTo>
                        <a:pt x="168" y="1214"/>
                      </a:lnTo>
                      <a:lnTo>
                        <a:pt x="168" y="1361"/>
                      </a:lnTo>
                      <a:lnTo>
                        <a:pt x="84" y="1507"/>
                      </a:lnTo>
                      <a:lnTo>
                        <a:pt x="0" y="1570"/>
                      </a:lnTo>
                      <a:lnTo>
                        <a:pt x="0" y="1716"/>
                      </a:lnTo>
                      <a:lnTo>
                        <a:pt x="209" y="1884"/>
                      </a:lnTo>
                      <a:lnTo>
                        <a:pt x="335" y="2072"/>
                      </a:lnTo>
                      <a:lnTo>
                        <a:pt x="398" y="2093"/>
                      </a:lnTo>
                      <a:lnTo>
                        <a:pt x="398" y="2135"/>
                      </a:lnTo>
                      <a:lnTo>
                        <a:pt x="544" y="2365"/>
                      </a:lnTo>
                      <a:lnTo>
                        <a:pt x="586" y="2532"/>
                      </a:lnTo>
                      <a:lnTo>
                        <a:pt x="649" y="2553"/>
                      </a:lnTo>
                      <a:lnTo>
                        <a:pt x="753" y="2449"/>
                      </a:lnTo>
                      <a:lnTo>
                        <a:pt x="837" y="2553"/>
                      </a:lnTo>
                      <a:lnTo>
                        <a:pt x="963" y="2595"/>
                      </a:lnTo>
                      <a:lnTo>
                        <a:pt x="1025" y="2511"/>
                      </a:lnTo>
                      <a:lnTo>
                        <a:pt x="1130" y="2511"/>
                      </a:lnTo>
                      <a:lnTo>
                        <a:pt x="1277" y="2595"/>
                      </a:lnTo>
                      <a:lnTo>
                        <a:pt x="1360" y="2532"/>
                      </a:lnTo>
                      <a:lnTo>
                        <a:pt x="1381" y="2616"/>
                      </a:lnTo>
                      <a:lnTo>
                        <a:pt x="1465" y="2616"/>
                      </a:lnTo>
                      <a:lnTo>
                        <a:pt x="1528" y="2658"/>
                      </a:lnTo>
                      <a:lnTo>
                        <a:pt x="1653" y="2700"/>
                      </a:lnTo>
                      <a:lnTo>
                        <a:pt x="1569" y="2742"/>
                      </a:lnTo>
                      <a:lnTo>
                        <a:pt x="1486" y="2825"/>
                      </a:lnTo>
                      <a:lnTo>
                        <a:pt x="1423" y="2762"/>
                      </a:lnTo>
                      <a:lnTo>
                        <a:pt x="1318" y="2742"/>
                      </a:lnTo>
                      <a:lnTo>
                        <a:pt x="1067" y="2595"/>
                      </a:lnTo>
                      <a:lnTo>
                        <a:pt x="963" y="2616"/>
                      </a:lnTo>
                      <a:lnTo>
                        <a:pt x="858" y="2658"/>
                      </a:lnTo>
                      <a:lnTo>
                        <a:pt x="753" y="2616"/>
                      </a:lnTo>
                      <a:lnTo>
                        <a:pt x="691" y="2721"/>
                      </a:lnTo>
                      <a:lnTo>
                        <a:pt x="628" y="2742"/>
                      </a:lnTo>
                      <a:lnTo>
                        <a:pt x="607" y="2846"/>
                      </a:lnTo>
                      <a:lnTo>
                        <a:pt x="732" y="2972"/>
                      </a:lnTo>
                      <a:lnTo>
                        <a:pt x="858" y="3035"/>
                      </a:lnTo>
                      <a:lnTo>
                        <a:pt x="1004" y="3139"/>
                      </a:lnTo>
                      <a:lnTo>
                        <a:pt x="1004" y="3223"/>
                      </a:lnTo>
                      <a:lnTo>
                        <a:pt x="942" y="3265"/>
                      </a:lnTo>
                      <a:lnTo>
                        <a:pt x="942" y="3369"/>
                      </a:lnTo>
                      <a:lnTo>
                        <a:pt x="1046" y="3495"/>
                      </a:lnTo>
                      <a:lnTo>
                        <a:pt x="1130" y="3579"/>
                      </a:lnTo>
                      <a:lnTo>
                        <a:pt x="1151" y="3495"/>
                      </a:lnTo>
                      <a:lnTo>
                        <a:pt x="1130" y="3453"/>
                      </a:lnTo>
                      <a:lnTo>
                        <a:pt x="1172" y="3348"/>
                      </a:lnTo>
                      <a:lnTo>
                        <a:pt x="1214" y="3474"/>
                      </a:lnTo>
                      <a:lnTo>
                        <a:pt x="1360" y="3537"/>
                      </a:lnTo>
                      <a:lnTo>
                        <a:pt x="1381" y="3599"/>
                      </a:lnTo>
                      <a:lnTo>
                        <a:pt x="1360" y="3704"/>
                      </a:lnTo>
                      <a:lnTo>
                        <a:pt x="1423" y="3788"/>
                      </a:lnTo>
                      <a:lnTo>
                        <a:pt x="1423" y="3746"/>
                      </a:lnTo>
                      <a:lnTo>
                        <a:pt x="1465" y="3599"/>
                      </a:lnTo>
                      <a:lnTo>
                        <a:pt x="1569" y="3599"/>
                      </a:lnTo>
                      <a:lnTo>
                        <a:pt x="1632" y="3704"/>
                      </a:lnTo>
                      <a:lnTo>
                        <a:pt x="1800" y="3809"/>
                      </a:lnTo>
                      <a:lnTo>
                        <a:pt x="1800" y="3809"/>
                      </a:lnTo>
                      <a:lnTo>
                        <a:pt x="1737" y="3704"/>
                      </a:lnTo>
                      <a:lnTo>
                        <a:pt x="1758" y="3641"/>
                      </a:lnTo>
                      <a:lnTo>
                        <a:pt x="1695" y="3537"/>
                      </a:lnTo>
                      <a:lnTo>
                        <a:pt x="1632" y="3348"/>
                      </a:lnTo>
                      <a:lnTo>
                        <a:pt x="1549" y="3244"/>
                      </a:lnTo>
                      <a:lnTo>
                        <a:pt x="1549" y="3181"/>
                      </a:lnTo>
                      <a:lnTo>
                        <a:pt x="1632" y="3181"/>
                      </a:lnTo>
                      <a:lnTo>
                        <a:pt x="1758" y="3265"/>
                      </a:lnTo>
                      <a:lnTo>
                        <a:pt x="1737" y="3327"/>
                      </a:lnTo>
                      <a:lnTo>
                        <a:pt x="1758" y="3369"/>
                      </a:lnTo>
                      <a:lnTo>
                        <a:pt x="1841" y="3286"/>
                      </a:lnTo>
                      <a:lnTo>
                        <a:pt x="1967" y="3348"/>
                      </a:lnTo>
                      <a:lnTo>
                        <a:pt x="1967" y="3286"/>
                      </a:lnTo>
                      <a:lnTo>
                        <a:pt x="1904" y="3244"/>
                      </a:lnTo>
                      <a:lnTo>
                        <a:pt x="1904" y="3181"/>
                      </a:lnTo>
                      <a:lnTo>
                        <a:pt x="1862" y="3181"/>
                      </a:lnTo>
                      <a:lnTo>
                        <a:pt x="1758" y="3139"/>
                      </a:lnTo>
                      <a:lnTo>
                        <a:pt x="1758" y="3076"/>
                      </a:lnTo>
                      <a:lnTo>
                        <a:pt x="1653" y="3014"/>
                      </a:lnTo>
                      <a:lnTo>
                        <a:pt x="1758" y="2951"/>
                      </a:lnTo>
                      <a:lnTo>
                        <a:pt x="1862" y="2951"/>
                      </a:lnTo>
                      <a:lnTo>
                        <a:pt x="1904" y="2909"/>
                      </a:lnTo>
                      <a:lnTo>
                        <a:pt x="2072" y="3014"/>
                      </a:lnTo>
                      <a:lnTo>
                        <a:pt x="2093" y="3055"/>
                      </a:lnTo>
                      <a:lnTo>
                        <a:pt x="2197" y="3076"/>
                      </a:lnTo>
                      <a:lnTo>
                        <a:pt x="2218" y="3035"/>
                      </a:lnTo>
                      <a:lnTo>
                        <a:pt x="2113" y="2909"/>
                      </a:lnTo>
                      <a:lnTo>
                        <a:pt x="2155" y="2762"/>
                      </a:lnTo>
                      <a:lnTo>
                        <a:pt x="2093" y="2700"/>
                      </a:lnTo>
                      <a:lnTo>
                        <a:pt x="1841" y="2532"/>
                      </a:lnTo>
                      <a:lnTo>
                        <a:pt x="1758" y="2511"/>
                      </a:lnTo>
                      <a:lnTo>
                        <a:pt x="1737" y="2490"/>
                      </a:lnTo>
                      <a:cubicBezTo>
                        <a:pt x="1758" y="2490"/>
                        <a:pt x="1779" y="2449"/>
                        <a:pt x="1800" y="2407"/>
                      </a:cubicBezTo>
                      <a:lnTo>
                        <a:pt x="1862" y="2449"/>
                      </a:lnTo>
                      <a:lnTo>
                        <a:pt x="1946" y="2490"/>
                      </a:lnTo>
                      <a:lnTo>
                        <a:pt x="1988" y="2553"/>
                      </a:lnTo>
                      <a:lnTo>
                        <a:pt x="2093" y="2616"/>
                      </a:lnTo>
                      <a:lnTo>
                        <a:pt x="2176" y="2616"/>
                      </a:lnTo>
                      <a:lnTo>
                        <a:pt x="2197" y="2658"/>
                      </a:lnTo>
                      <a:lnTo>
                        <a:pt x="2281" y="2762"/>
                      </a:lnTo>
                      <a:lnTo>
                        <a:pt x="2323" y="2825"/>
                      </a:lnTo>
                      <a:lnTo>
                        <a:pt x="2323" y="2867"/>
                      </a:lnTo>
                      <a:lnTo>
                        <a:pt x="2365" y="2930"/>
                      </a:lnTo>
                      <a:lnTo>
                        <a:pt x="2427" y="2972"/>
                      </a:lnTo>
                      <a:lnTo>
                        <a:pt x="2490" y="2951"/>
                      </a:lnTo>
                      <a:lnTo>
                        <a:pt x="2532" y="2972"/>
                      </a:lnTo>
                      <a:lnTo>
                        <a:pt x="2595" y="2867"/>
                      </a:lnTo>
                      <a:lnTo>
                        <a:pt x="2490" y="2867"/>
                      </a:lnTo>
                      <a:lnTo>
                        <a:pt x="2469" y="2888"/>
                      </a:lnTo>
                      <a:lnTo>
                        <a:pt x="2385" y="2825"/>
                      </a:lnTo>
                      <a:lnTo>
                        <a:pt x="2385" y="2742"/>
                      </a:lnTo>
                      <a:lnTo>
                        <a:pt x="2365" y="2679"/>
                      </a:lnTo>
                      <a:lnTo>
                        <a:pt x="2365" y="2637"/>
                      </a:lnTo>
                      <a:lnTo>
                        <a:pt x="2302" y="2553"/>
                      </a:lnTo>
                      <a:lnTo>
                        <a:pt x="2176" y="2428"/>
                      </a:lnTo>
                      <a:lnTo>
                        <a:pt x="2176" y="2449"/>
                      </a:lnTo>
                      <a:lnTo>
                        <a:pt x="2093" y="2449"/>
                      </a:lnTo>
                      <a:lnTo>
                        <a:pt x="2093" y="2428"/>
                      </a:lnTo>
                      <a:lnTo>
                        <a:pt x="1988" y="2365"/>
                      </a:lnTo>
                      <a:lnTo>
                        <a:pt x="1883" y="2344"/>
                      </a:lnTo>
                      <a:lnTo>
                        <a:pt x="1800" y="2239"/>
                      </a:lnTo>
                      <a:lnTo>
                        <a:pt x="1758" y="2239"/>
                      </a:lnTo>
                      <a:cubicBezTo>
                        <a:pt x="1730" y="2230"/>
                        <a:pt x="1706" y="2212"/>
                        <a:pt x="1680" y="2193"/>
                      </a:cubicBezTo>
                      <a:lnTo>
                        <a:pt x="1680" y="2193"/>
                      </a:lnTo>
                      <a:lnTo>
                        <a:pt x="1737" y="2156"/>
                      </a:lnTo>
                      <a:lnTo>
                        <a:pt x="1758" y="2030"/>
                      </a:lnTo>
                      <a:lnTo>
                        <a:pt x="1674" y="1946"/>
                      </a:lnTo>
                      <a:lnTo>
                        <a:pt x="1486" y="1737"/>
                      </a:lnTo>
                      <a:lnTo>
                        <a:pt x="1423" y="1695"/>
                      </a:lnTo>
                      <a:lnTo>
                        <a:pt x="1381" y="1612"/>
                      </a:lnTo>
                      <a:lnTo>
                        <a:pt x="1256" y="1507"/>
                      </a:lnTo>
                      <a:lnTo>
                        <a:pt x="1318" y="1465"/>
                      </a:lnTo>
                      <a:lnTo>
                        <a:pt x="1277" y="1235"/>
                      </a:lnTo>
                      <a:lnTo>
                        <a:pt x="1360" y="1130"/>
                      </a:lnTo>
                      <a:lnTo>
                        <a:pt x="1486" y="1089"/>
                      </a:lnTo>
                      <a:lnTo>
                        <a:pt x="1528" y="1193"/>
                      </a:lnTo>
                      <a:lnTo>
                        <a:pt x="1465" y="1193"/>
                      </a:lnTo>
                      <a:lnTo>
                        <a:pt x="1465" y="1256"/>
                      </a:lnTo>
                      <a:lnTo>
                        <a:pt x="1653" y="1319"/>
                      </a:lnTo>
                      <a:lnTo>
                        <a:pt x="1674" y="1465"/>
                      </a:lnTo>
                      <a:lnTo>
                        <a:pt x="1779" y="1570"/>
                      </a:lnTo>
                      <a:lnTo>
                        <a:pt x="1904" y="1570"/>
                      </a:lnTo>
                      <a:lnTo>
                        <a:pt x="1841" y="1507"/>
                      </a:lnTo>
                      <a:lnTo>
                        <a:pt x="1779" y="1423"/>
                      </a:lnTo>
                      <a:lnTo>
                        <a:pt x="1800" y="1361"/>
                      </a:lnTo>
                      <a:lnTo>
                        <a:pt x="1946" y="1402"/>
                      </a:lnTo>
                      <a:lnTo>
                        <a:pt x="2009" y="1528"/>
                      </a:lnTo>
                      <a:lnTo>
                        <a:pt x="2093" y="1570"/>
                      </a:lnTo>
                      <a:lnTo>
                        <a:pt x="2155" y="1486"/>
                      </a:lnTo>
                      <a:lnTo>
                        <a:pt x="2072" y="1423"/>
                      </a:lnTo>
                      <a:lnTo>
                        <a:pt x="1988" y="1402"/>
                      </a:lnTo>
                      <a:lnTo>
                        <a:pt x="1988" y="1361"/>
                      </a:lnTo>
                      <a:lnTo>
                        <a:pt x="2197" y="1361"/>
                      </a:lnTo>
                      <a:lnTo>
                        <a:pt x="2281" y="1423"/>
                      </a:lnTo>
                      <a:lnTo>
                        <a:pt x="2302" y="1402"/>
                      </a:lnTo>
                      <a:lnTo>
                        <a:pt x="2176" y="1298"/>
                      </a:lnTo>
                      <a:lnTo>
                        <a:pt x="2051" y="1277"/>
                      </a:lnTo>
                      <a:lnTo>
                        <a:pt x="1946" y="1151"/>
                      </a:lnTo>
                      <a:lnTo>
                        <a:pt x="1988" y="1068"/>
                      </a:lnTo>
                      <a:lnTo>
                        <a:pt x="2093" y="1089"/>
                      </a:lnTo>
                      <a:lnTo>
                        <a:pt x="2176" y="1047"/>
                      </a:lnTo>
                      <a:lnTo>
                        <a:pt x="2218" y="879"/>
                      </a:lnTo>
                      <a:lnTo>
                        <a:pt x="2302" y="858"/>
                      </a:lnTo>
                      <a:lnTo>
                        <a:pt x="2427" y="963"/>
                      </a:lnTo>
                      <a:lnTo>
                        <a:pt x="2532" y="963"/>
                      </a:lnTo>
                      <a:lnTo>
                        <a:pt x="2637" y="858"/>
                      </a:lnTo>
                      <a:lnTo>
                        <a:pt x="2637" y="796"/>
                      </a:lnTo>
                      <a:lnTo>
                        <a:pt x="2699" y="796"/>
                      </a:lnTo>
                      <a:lnTo>
                        <a:pt x="2783" y="879"/>
                      </a:lnTo>
                      <a:lnTo>
                        <a:pt x="3013" y="879"/>
                      </a:lnTo>
                      <a:lnTo>
                        <a:pt x="3201" y="942"/>
                      </a:lnTo>
                      <a:lnTo>
                        <a:pt x="3327" y="900"/>
                      </a:lnTo>
                      <a:lnTo>
                        <a:pt x="3348" y="566"/>
                      </a:lnTo>
                      <a:lnTo>
                        <a:pt x="3327" y="440"/>
                      </a:lnTo>
                      <a:lnTo>
                        <a:pt x="3473" y="335"/>
                      </a:lnTo>
                      <a:lnTo>
                        <a:pt x="3473" y="210"/>
                      </a:lnTo>
                      <a:lnTo>
                        <a:pt x="3369" y="147"/>
                      </a:lnTo>
                      <a:lnTo>
                        <a:pt x="341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" name="Google Shape;1204;p60">
                <a:extLst>
                  <a:ext uri="{FF2B5EF4-FFF2-40B4-BE49-F238E27FC236}">
                    <a16:creationId xmlns="" xmlns:a16="http://schemas.microsoft.com/office/drawing/2014/main" id="{A1205362-E3E0-4D6B-8F12-9083FE43BD1C}"/>
                  </a:ext>
                </a:extLst>
              </p:cNvPr>
              <p:cNvGrpSpPr/>
              <p:nvPr/>
            </p:nvGrpSpPr>
            <p:grpSpPr>
              <a:xfrm>
                <a:off x="3782759" y="2807162"/>
                <a:ext cx="82686" cy="85487"/>
                <a:chOff x="3765350" y="2500900"/>
                <a:chExt cx="173600" cy="187925"/>
              </a:xfrm>
              <a:grpFill/>
            </p:grpSpPr>
            <p:sp>
              <p:nvSpPr>
                <p:cNvPr id="320" name="Google Shape;1205;p60">
                  <a:extLst>
                    <a:ext uri="{FF2B5EF4-FFF2-40B4-BE49-F238E27FC236}">
                      <a16:creationId xmlns="" xmlns:a16="http://schemas.microsoft.com/office/drawing/2014/main" id="{64D7DB53-81A8-4971-AB02-20F29C412C42}"/>
                    </a:ext>
                  </a:extLst>
                </p:cNvPr>
                <p:cNvSpPr/>
                <p:nvPr/>
              </p:nvSpPr>
              <p:spPr>
                <a:xfrm>
                  <a:off x="3765350" y="2500900"/>
                  <a:ext cx="108950" cy="6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2572" extrusionOk="0">
                      <a:moveTo>
                        <a:pt x="1286" y="596"/>
                      </a:moveTo>
                      <a:lnTo>
                        <a:pt x="0" y="1072"/>
                      </a:lnTo>
                      <a:lnTo>
                        <a:pt x="429" y="2239"/>
                      </a:lnTo>
                      <a:lnTo>
                        <a:pt x="857" y="2572"/>
                      </a:lnTo>
                      <a:lnTo>
                        <a:pt x="2191" y="1215"/>
                      </a:lnTo>
                      <a:lnTo>
                        <a:pt x="4024" y="1072"/>
                      </a:lnTo>
                      <a:lnTo>
                        <a:pt x="4358" y="429"/>
                      </a:lnTo>
                      <a:lnTo>
                        <a:pt x="3120" y="0"/>
                      </a:lnTo>
                      <a:lnTo>
                        <a:pt x="2477" y="3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21" name="Google Shape;1206;p60">
                  <a:extLst>
                    <a:ext uri="{FF2B5EF4-FFF2-40B4-BE49-F238E27FC236}">
                      <a16:creationId xmlns="" xmlns:a16="http://schemas.microsoft.com/office/drawing/2014/main" id="{9036922A-D124-49D5-96E1-70299D358CC4}"/>
                    </a:ext>
                  </a:extLst>
                </p:cNvPr>
                <p:cNvSpPr/>
                <p:nvPr/>
              </p:nvSpPr>
              <p:spPr>
                <a:xfrm>
                  <a:off x="3797175" y="2609800"/>
                  <a:ext cx="26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48" extrusionOk="0">
                      <a:moveTo>
                        <a:pt x="42" y="1"/>
                      </a:moveTo>
                      <a:lnTo>
                        <a:pt x="21" y="43"/>
                      </a:lnTo>
                      <a:lnTo>
                        <a:pt x="0" y="84"/>
                      </a:lnTo>
                      <a:lnTo>
                        <a:pt x="0" y="147"/>
                      </a:lnTo>
                      <a:lnTo>
                        <a:pt x="21" y="147"/>
                      </a:lnTo>
                      <a:lnTo>
                        <a:pt x="42" y="105"/>
                      </a:lnTo>
                      <a:lnTo>
                        <a:pt x="105" y="22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1207;p60">
                  <a:extLst>
                    <a:ext uri="{FF2B5EF4-FFF2-40B4-BE49-F238E27FC236}">
                      <a16:creationId xmlns="" xmlns:a16="http://schemas.microsoft.com/office/drawing/2014/main" id="{C18D88CB-0722-439E-B211-83FE96AF066A}"/>
                    </a:ext>
                  </a:extLst>
                </p:cNvPr>
                <p:cNvSpPr/>
                <p:nvPr/>
              </p:nvSpPr>
              <p:spPr>
                <a:xfrm>
                  <a:off x="3796125" y="2610325"/>
                  <a:ext cx="2252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" h="1675" extrusionOk="0">
                      <a:moveTo>
                        <a:pt x="565" y="1"/>
                      </a:moveTo>
                      <a:lnTo>
                        <a:pt x="461" y="22"/>
                      </a:lnTo>
                      <a:lnTo>
                        <a:pt x="252" y="273"/>
                      </a:lnTo>
                      <a:lnTo>
                        <a:pt x="168" y="273"/>
                      </a:lnTo>
                      <a:lnTo>
                        <a:pt x="42" y="189"/>
                      </a:lnTo>
                      <a:lnTo>
                        <a:pt x="42" y="314"/>
                      </a:lnTo>
                      <a:lnTo>
                        <a:pt x="1" y="398"/>
                      </a:lnTo>
                      <a:lnTo>
                        <a:pt x="105" y="503"/>
                      </a:lnTo>
                      <a:lnTo>
                        <a:pt x="105" y="586"/>
                      </a:lnTo>
                      <a:lnTo>
                        <a:pt x="189" y="649"/>
                      </a:lnTo>
                      <a:lnTo>
                        <a:pt x="189" y="796"/>
                      </a:lnTo>
                      <a:lnTo>
                        <a:pt x="105" y="858"/>
                      </a:lnTo>
                      <a:lnTo>
                        <a:pt x="147" y="942"/>
                      </a:lnTo>
                      <a:lnTo>
                        <a:pt x="273" y="942"/>
                      </a:lnTo>
                      <a:lnTo>
                        <a:pt x="273" y="1005"/>
                      </a:lnTo>
                      <a:lnTo>
                        <a:pt x="189" y="1068"/>
                      </a:lnTo>
                      <a:lnTo>
                        <a:pt x="147" y="1277"/>
                      </a:lnTo>
                      <a:lnTo>
                        <a:pt x="189" y="1361"/>
                      </a:lnTo>
                      <a:lnTo>
                        <a:pt x="252" y="1591"/>
                      </a:lnTo>
                      <a:lnTo>
                        <a:pt x="314" y="1674"/>
                      </a:lnTo>
                      <a:lnTo>
                        <a:pt x="377" y="1654"/>
                      </a:lnTo>
                      <a:lnTo>
                        <a:pt x="419" y="1674"/>
                      </a:lnTo>
                      <a:lnTo>
                        <a:pt x="503" y="1654"/>
                      </a:lnTo>
                      <a:lnTo>
                        <a:pt x="524" y="1528"/>
                      </a:lnTo>
                      <a:lnTo>
                        <a:pt x="565" y="1444"/>
                      </a:lnTo>
                      <a:lnTo>
                        <a:pt x="670" y="1444"/>
                      </a:lnTo>
                      <a:lnTo>
                        <a:pt x="733" y="1528"/>
                      </a:lnTo>
                      <a:lnTo>
                        <a:pt x="796" y="1528"/>
                      </a:lnTo>
                      <a:lnTo>
                        <a:pt x="837" y="1444"/>
                      </a:lnTo>
                      <a:lnTo>
                        <a:pt x="837" y="1214"/>
                      </a:lnTo>
                      <a:lnTo>
                        <a:pt x="879" y="1151"/>
                      </a:lnTo>
                      <a:lnTo>
                        <a:pt x="837" y="921"/>
                      </a:lnTo>
                      <a:lnTo>
                        <a:pt x="900" y="712"/>
                      </a:lnTo>
                      <a:lnTo>
                        <a:pt x="733" y="586"/>
                      </a:lnTo>
                      <a:lnTo>
                        <a:pt x="879" y="503"/>
                      </a:lnTo>
                      <a:lnTo>
                        <a:pt x="879" y="419"/>
                      </a:lnTo>
                      <a:lnTo>
                        <a:pt x="837" y="294"/>
                      </a:lnTo>
                      <a:lnTo>
                        <a:pt x="775" y="189"/>
                      </a:lnTo>
                      <a:lnTo>
                        <a:pt x="691" y="63"/>
                      </a:lnTo>
                      <a:lnTo>
                        <a:pt x="670" y="84"/>
                      </a:lnTo>
                      <a:lnTo>
                        <a:pt x="56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1208;p60">
                  <a:extLst>
                    <a:ext uri="{FF2B5EF4-FFF2-40B4-BE49-F238E27FC236}">
                      <a16:creationId xmlns="" xmlns:a16="http://schemas.microsoft.com/office/drawing/2014/main" id="{274AE587-E574-4F24-B06C-0B0006045F1C}"/>
                    </a:ext>
                  </a:extLst>
                </p:cNvPr>
                <p:cNvSpPr/>
                <p:nvPr/>
              </p:nvSpPr>
              <p:spPr>
                <a:xfrm>
                  <a:off x="3821225" y="2579475"/>
                  <a:ext cx="63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68" extrusionOk="0">
                      <a:moveTo>
                        <a:pt x="189" y="0"/>
                      </a:moveTo>
                      <a:lnTo>
                        <a:pt x="147" y="42"/>
                      </a:lnTo>
                      <a:lnTo>
                        <a:pt x="43" y="84"/>
                      </a:lnTo>
                      <a:lnTo>
                        <a:pt x="1" y="147"/>
                      </a:lnTo>
                      <a:lnTo>
                        <a:pt x="43" y="167"/>
                      </a:lnTo>
                      <a:lnTo>
                        <a:pt x="189" y="147"/>
                      </a:lnTo>
                      <a:lnTo>
                        <a:pt x="252" y="147"/>
                      </a:lnTo>
                      <a:lnTo>
                        <a:pt x="252" y="63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1209;p60">
                  <a:extLst>
                    <a:ext uri="{FF2B5EF4-FFF2-40B4-BE49-F238E27FC236}">
                      <a16:creationId xmlns="" xmlns:a16="http://schemas.microsoft.com/office/drawing/2014/main" id="{0FC7A864-B27A-43A2-AEE9-4DD9200C08AA}"/>
                    </a:ext>
                  </a:extLst>
                </p:cNvPr>
                <p:cNvSpPr/>
                <p:nvPr/>
              </p:nvSpPr>
              <p:spPr>
                <a:xfrm>
                  <a:off x="3833800" y="2589400"/>
                  <a:ext cx="1575" cy="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4" extrusionOk="0">
                      <a:moveTo>
                        <a:pt x="42" y="1"/>
                      </a:moveTo>
                      <a:lnTo>
                        <a:pt x="0" y="22"/>
                      </a:lnTo>
                      <a:lnTo>
                        <a:pt x="63" y="6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1210;p60">
                  <a:extLst>
                    <a:ext uri="{FF2B5EF4-FFF2-40B4-BE49-F238E27FC236}">
                      <a16:creationId xmlns="" xmlns:a16="http://schemas.microsoft.com/office/drawing/2014/main" id="{27208F50-0131-46AC-973D-C5E221E61FF8}"/>
                    </a:ext>
                  </a:extLst>
                </p:cNvPr>
                <p:cNvSpPr/>
                <p:nvPr/>
              </p:nvSpPr>
              <p:spPr>
                <a:xfrm>
                  <a:off x="3774675" y="2506225"/>
                  <a:ext cx="164275" cy="1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7304" extrusionOk="0">
                      <a:moveTo>
                        <a:pt x="2595" y="1"/>
                      </a:moveTo>
                      <a:lnTo>
                        <a:pt x="2302" y="189"/>
                      </a:lnTo>
                      <a:lnTo>
                        <a:pt x="2114" y="105"/>
                      </a:lnTo>
                      <a:lnTo>
                        <a:pt x="2009" y="252"/>
                      </a:lnTo>
                      <a:lnTo>
                        <a:pt x="2072" y="419"/>
                      </a:lnTo>
                      <a:lnTo>
                        <a:pt x="1842" y="482"/>
                      </a:lnTo>
                      <a:lnTo>
                        <a:pt x="1800" y="691"/>
                      </a:lnTo>
                      <a:lnTo>
                        <a:pt x="1695" y="608"/>
                      </a:lnTo>
                      <a:lnTo>
                        <a:pt x="1591" y="608"/>
                      </a:lnTo>
                      <a:lnTo>
                        <a:pt x="1340" y="524"/>
                      </a:lnTo>
                      <a:lnTo>
                        <a:pt x="1340" y="691"/>
                      </a:lnTo>
                      <a:lnTo>
                        <a:pt x="1235" y="901"/>
                      </a:lnTo>
                      <a:lnTo>
                        <a:pt x="1172" y="796"/>
                      </a:lnTo>
                      <a:lnTo>
                        <a:pt x="1005" y="712"/>
                      </a:lnTo>
                      <a:lnTo>
                        <a:pt x="1026" y="587"/>
                      </a:lnTo>
                      <a:lnTo>
                        <a:pt x="900" y="503"/>
                      </a:lnTo>
                      <a:lnTo>
                        <a:pt x="691" y="880"/>
                      </a:lnTo>
                      <a:lnTo>
                        <a:pt x="524" y="796"/>
                      </a:lnTo>
                      <a:lnTo>
                        <a:pt x="294" y="942"/>
                      </a:lnTo>
                      <a:lnTo>
                        <a:pt x="168" y="901"/>
                      </a:lnTo>
                      <a:lnTo>
                        <a:pt x="105" y="942"/>
                      </a:lnTo>
                      <a:lnTo>
                        <a:pt x="126" y="1089"/>
                      </a:lnTo>
                      <a:lnTo>
                        <a:pt x="231" y="1193"/>
                      </a:lnTo>
                      <a:lnTo>
                        <a:pt x="210" y="1361"/>
                      </a:lnTo>
                      <a:lnTo>
                        <a:pt x="84" y="1403"/>
                      </a:lnTo>
                      <a:lnTo>
                        <a:pt x="1" y="1465"/>
                      </a:lnTo>
                      <a:lnTo>
                        <a:pt x="126" y="1633"/>
                      </a:lnTo>
                      <a:lnTo>
                        <a:pt x="168" y="1926"/>
                      </a:lnTo>
                      <a:lnTo>
                        <a:pt x="335" y="2051"/>
                      </a:lnTo>
                      <a:lnTo>
                        <a:pt x="524" y="2051"/>
                      </a:lnTo>
                      <a:lnTo>
                        <a:pt x="440" y="2240"/>
                      </a:lnTo>
                      <a:lnTo>
                        <a:pt x="503" y="2365"/>
                      </a:lnTo>
                      <a:lnTo>
                        <a:pt x="796" y="2302"/>
                      </a:lnTo>
                      <a:lnTo>
                        <a:pt x="900" y="2177"/>
                      </a:lnTo>
                      <a:lnTo>
                        <a:pt x="900" y="2072"/>
                      </a:lnTo>
                      <a:lnTo>
                        <a:pt x="1172" y="1926"/>
                      </a:lnTo>
                      <a:lnTo>
                        <a:pt x="1570" y="2030"/>
                      </a:lnTo>
                      <a:lnTo>
                        <a:pt x="1675" y="2093"/>
                      </a:lnTo>
                      <a:lnTo>
                        <a:pt x="1842" y="2156"/>
                      </a:lnTo>
                      <a:lnTo>
                        <a:pt x="1884" y="2261"/>
                      </a:lnTo>
                      <a:lnTo>
                        <a:pt x="1905" y="2302"/>
                      </a:lnTo>
                      <a:lnTo>
                        <a:pt x="1967" y="2386"/>
                      </a:lnTo>
                      <a:lnTo>
                        <a:pt x="2072" y="2574"/>
                      </a:lnTo>
                      <a:lnTo>
                        <a:pt x="2072" y="2679"/>
                      </a:lnTo>
                      <a:lnTo>
                        <a:pt x="2156" y="2721"/>
                      </a:lnTo>
                      <a:lnTo>
                        <a:pt x="2156" y="2888"/>
                      </a:lnTo>
                      <a:lnTo>
                        <a:pt x="2281" y="2930"/>
                      </a:lnTo>
                      <a:lnTo>
                        <a:pt x="2365" y="3035"/>
                      </a:lnTo>
                      <a:lnTo>
                        <a:pt x="2511" y="3202"/>
                      </a:lnTo>
                      <a:lnTo>
                        <a:pt x="2532" y="3307"/>
                      </a:lnTo>
                      <a:lnTo>
                        <a:pt x="2700" y="3307"/>
                      </a:lnTo>
                      <a:lnTo>
                        <a:pt x="2804" y="3432"/>
                      </a:lnTo>
                      <a:lnTo>
                        <a:pt x="2825" y="3537"/>
                      </a:lnTo>
                      <a:lnTo>
                        <a:pt x="2909" y="3558"/>
                      </a:lnTo>
                      <a:lnTo>
                        <a:pt x="3139" y="3851"/>
                      </a:lnTo>
                      <a:lnTo>
                        <a:pt x="3369" y="4018"/>
                      </a:lnTo>
                      <a:lnTo>
                        <a:pt x="3474" y="4039"/>
                      </a:lnTo>
                      <a:lnTo>
                        <a:pt x="3579" y="4081"/>
                      </a:lnTo>
                      <a:lnTo>
                        <a:pt x="3620" y="4186"/>
                      </a:lnTo>
                      <a:lnTo>
                        <a:pt x="3725" y="4186"/>
                      </a:lnTo>
                      <a:lnTo>
                        <a:pt x="3788" y="4123"/>
                      </a:lnTo>
                      <a:lnTo>
                        <a:pt x="3934" y="4165"/>
                      </a:lnTo>
                      <a:lnTo>
                        <a:pt x="4039" y="4165"/>
                      </a:lnTo>
                      <a:lnTo>
                        <a:pt x="4164" y="4395"/>
                      </a:lnTo>
                      <a:lnTo>
                        <a:pt x="4248" y="4458"/>
                      </a:lnTo>
                      <a:lnTo>
                        <a:pt x="4290" y="4416"/>
                      </a:lnTo>
                      <a:lnTo>
                        <a:pt x="4395" y="4458"/>
                      </a:lnTo>
                      <a:lnTo>
                        <a:pt x="4395" y="4520"/>
                      </a:lnTo>
                      <a:lnTo>
                        <a:pt x="4604" y="4520"/>
                      </a:lnTo>
                      <a:lnTo>
                        <a:pt x="4688" y="4625"/>
                      </a:lnTo>
                      <a:lnTo>
                        <a:pt x="4688" y="4730"/>
                      </a:lnTo>
                      <a:lnTo>
                        <a:pt x="4646" y="4792"/>
                      </a:lnTo>
                      <a:lnTo>
                        <a:pt x="4708" y="4834"/>
                      </a:lnTo>
                      <a:lnTo>
                        <a:pt x="4834" y="4834"/>
                      </a:lnTo>
                      <a:lnTo>
                        <a:pt x="4897" y="4939"/>
                      </a:lnTo>
                      <a:lnTo>
                        <a:pt x="5043" y="4981"/>
                      </a:lnTo>
                      <a:lnTo>
                        <a:pt x="5106" y="4939"/>
                      </a:lnTo>
                      <a:lnTo>
                        <a:pt x="5169" y="5002"/>
                      </a:lnTo>
                      <a:lnTo>
                        <a:pt x="5232" y="5190"/>
                      </a:lnTo>
                      <a:lnTo>
                        <a:pt x="5252" y="5357"/>
                      </a:lnTo>
                      <a:lnTo>
                        <a:pt x="5315" y="5441"/>
                      </a:lnTo>
                      <a:lnTo>
                        <a:pt x="5357" y="5650"/>
                      </a:lnTo>
                      <a:lnTo>
                        <a:pt x="5420" y="5755"/>
                      </a:lnTo>
                      <a:lnTo>
                        <a:pt x="5420" y="5859"/>
                      </a:lnTo>
                      <a:lnTo>
                        <a:pt x="5357" y="5943"/>
                      </a:lnTo>
                      <a:lnTo>
                        <a:pt x="5315" y="5943"/>
                      </a:lnTo>
                      <a:lnTo>
                        <a:pt x="5273" y="5964"/>
                      </a:lnTo>
                      <a:lnTo>
                        <a:pt x="5315" y="6069"/>
                      </a:lnTo>
                      <a:lnTo>
                        <a:pt x="5273" y="6173"/>
                      </a:lnTo>
                      <a:lnTo>
                        <a:pt x="5211" y="6257"/>
                      </a:lnTo>
                      <a:lnTo>
                        <a:pt x="5127" y="6278"/>
                      </a:lnTo>
                      <a:lnTo>
                        <a:pt x="5106" y="6341"/>
                      </a:lnTo>
                      <a:lnTo>
                        <a:pt x="5106" y="6362"/>
                      </a:lnTo>
                      <a:lnTo>
                        <a:pt x="5211" y="6466"/>
                      </a:lnTo>
                      <a:lnTo>
                        <a:pt x="5357" y="6445"/>
                      </a:lnTo>
                      <a:lnTo>
                        <a:pt x="5441" y="6341"/>
                      </a:lnTo>
                      <a:lnTo>
                        <a:pt x="5462" y="6194"/>
                      </a:lnTo>
                      <a:lnTo>
                        <a:pt x="5629" y="6069"/>
                      </a:lnTo>
                      <a:lnTo>
                        <a:pt x="5650" y="5818"/>
                      </a:lnTo>
                      <a:lnTo>
                        <a:pt x="5755" y="5713"/>
                      </a:lnTo>
                      <a:lnTo>
                        <a:pt x="5859" y="5671"/>
                      </a:lnTo>
                      <a:lnTo>
                        <a:pt x="5880" y="5608"/>
                      </a:lnTo>
                      <a:lnTo>
                        <a:pt x="5859" y="5546"/>
                      </a:lnTo>
                      <a:lnTo>
                        <a:pt x="5880" y="5399"/>
                      </a:lnTo>
                      <a:lnTo>
                        <a:pt x="5859" y="5336"/>
                      </a:lnTo>
                      <a:lnTo>
                        <a:pt x="5692" y="5190"/>
                      </a:lnTo>
                      <a:lnTo>
                        <a:pt x="5587" y="5190"/>
                      </a:lnTo>
                      <a:lnTo>
                        <a:pt x="5566" y="5127"/>
                      </a:lnTo>
                      <a:lnTo>
                        <a:pt x="5566" y="5043"/>
                      </a:lnTo>
                      <a:lnTo>
                        <a:pt x="5650" y="5002"/>
                      </a:lnTo>
                      <a:lnTo>
                        <a:pt x="5671" y="4918"/>
                      </a:lnTo>
                      <a:lnTo>
                        <a:pt x="5671" y="4834"/>
                      </a:lnTo>
                      <a:lnTo>
                        <a:pt x="5734" y="4771"/>
                      </a:lnTo>
                      <a:lnTo>
                        <a:pt x="5776" y="4625"/>
                      </a:lnTo>
                      <a:lnTo>
                        <a:pt x="5838" y="4604"/>
                      </a:lnTo>
                      <a:lnTo>
                        <a:pt x="5901" y="4604"/>
                      </a:lnTo>
                      <a:lnTo>
                        <a:pt x="6006" y="4667"/>
                      </a:lnTo>
                      <a:lnTo>
                        <a:pt x="6048" y="4709"/>
                      </a:lnTo>
                      <a:lnTo>
                        <a:pt x="6215" y="4709"/>
                      </a:lnTo>
                      <a:lnTo>
                        <a:pt x="6278" y="4730"/>
                      </a:lnTo>
                      <a:lnTo>
                        <a:pt x="6257" y="4813"/>
                      </a:lnTo>
                      <a:lnTo>
                        <a:pt x="6299" y="4918"/>
                      </a:lnTo>
                      <a:lnTo>
                        <a:pt x="6382" y="5022"/>
                      </a:lnTo>
                      <a:lnTo>
                        <a:pt x="6487" y="5085"/>
                      </a:lnTo>
                      <a:lnTo>
                        <a:pt x="6487" y="5043"/>
                      </a:lnTo>
                      <a:lnTo>
                        <a:pt x="6508" y="5022"/>
                      </a:lnTo>
                      <a:lnTo>
                        <a:pt x="6487" y="5002"/>
                      </a:lnTo>
                      <a:lnTo>
                        <a:pt x="6550" y="4918"/>
                      </a:lnTo>
                      <a:lnTo>
                        <a:pt x="6571" y="4771"/>
                      </a:lnTo>
                      <a:lnTo>
                        <a:pt x="6508" y="4688"/>
                      </a:lnTo>
                      <a:lnTo>
                        <a:pt x="6403" y="4604"/>
                      </a:lnTo>
                      <a:lnTo>
                        <a:pt x="6236" y="4562"/>
                      </a:lnTo>
                      <a:lnTo>
                        <a:pt x="6131" y="4416"/>
                      </a:lnTo>
                      <a:lnTo>
                        <a:pt x="5943" y="4290"/>
                      </a:lnTo>
                      <a:lnTo>
                        <a:pt x="5504" y="4060"/>
                      </a:lnTo>
                      <a:lnTo>
                        <a:pt x="5294" y="4018"/>
                      </a:lnTo>
                      <a:lnTo>
                        <a:pt x="5148" y="4018"/>
                      </a:lnTo>
                      <a:lnTo>
                        <a:pt x="5106" y="3914"/>
                      </a:lnTo>
                      <a:lnTo>
                        <a:pt x="5106" y="3851"/>
                      </a:lnTo>
                      <a:lnTo>
                        <a:pt x="5232" y="3746"/>
                      </a:lnTo>
                      <a:lnTo>
                        <a:pt x="5252" y="3662"/>
                      </a:lnTo>
                      <a:lnTo>
                        <a:pt x="5148" y="3621"/>
                      </a:lnTo>
                      <a:lnTo>
                        <a:pt x="5022" y="3642"/>
                      </a:lnTo>
                      <a:lnTo>
                        <a:pt x="4918" y="3621"/>
                      </a:lnTo>
                      <a:lnTo>
                        <a:pt x="4708" y="3621"/>
                      </a:lnTo>
                      <a:lnTo>
                        <a:pt x="4625" y="3558"/>
                      </a:lnTo>
                      <a:lnTo>
                        <a:pt x="4520" y="3537"/>
                      </a:lnTo>
                      <a:lnTo>
                        <a:pt x="4457" y="3453"/>
                      </a:lnTo>
                      <a:lnTo>
                        <a:pt x="4290" y="3328"/>
                      </a:lnTo>
                      <a:lnTo>
                        <a:pt x="4206" y="3202"/>
                      </a:lnTo>
                      <a:lnTo>
                        <a:pt x="4102" y="3097"/>
                      </a:lnTo>
                      <a:lnTo>
                        <a:pt x="4039" y="2993"/>
                      </a:lnTo>
                      <a:lnTo>
                        <a:pt x="4039" y="2867"/>
                      </a:lnTo>
                      <a:lnTo>
                        <a:pt x="3976" y="2825"/>
                      </a:lnTo>
                      <a:lnTo>
                        <a:pt x="3976" y="2721"/>
                      </a:lnTo>
                      <a:lnTo>
                        <a:pt x="3620" y="2365"/>
                      </a:lnTo>
                      <a:lnTo>
                        <a:pt x="3537" y="2261"/>
                      </a:lnTo>
                      <a:lnTo>
                        <a:pt x="3411" y="2177"/>
                      </a:lnTo>
                      <a:lnTo>
                        <a:pt x="3139" y="2051"/>
                      </a:lnTo>
                      <a:lnTo>
                        <a:pt x="3097" y="1968"/>
                      </a:lnTo>
                      <a:lnTo>
                        <a:pt x="3056" y="1821"/>
                      </a:lnTo>
                      <a:lnTo>
                        <a:pt x="3014" y="1654"/>
                      </a:lnTo>
                      <a:lnTo>
                        <a:pt x="3056" y="1612"/>
                      </a:lnTo>
                      <a:lnTo>
                        <a:pt x="3139" y="1465"/>
                      </a:lnTo>
                      <a:lnTo>
                        <a:pt x="3056" y="1361"/>
                      </a:lnTo>
                      <a:lnTo>
                        <a:pt x="3014" y="1235"/>
                      </a:lnTo>
                      <a:lnTo>
                        <a:pt x="3056" y="1152"/>
                      </a:lnTo>
                      <a:lnTo>
                        <a:pt x="3202" y="1131"/>
                      </a:lnTo>
                      <a:lnTo>
                        <a:pt x="3307" y="1026"/>
                      </a:lnTo>
                      <a:lnTo>
                        <a:pt x="3432" y="1026"/>
                      </a:lnTo>
                      <a:lnTo>
                        <a:pt x="3516" y="942"/>
                      </a:lnTo>
                      <a:lnTo>
                        <a:pt x="3579" y="901"/>
                      </a:lnTo>
                      <a:lnTo>
                        <a:pt x="3725" y="921"/>
                      </a:lnTo>
                      <a:lnTo>
                        <a:pt x="3683" y="712"/>
                      </a:lnTo>
                      <a:lnTo>
                        <a:pt x="3725" y="691"/>
                      </a:lnTo>
                      <a:lnTo>
                        <a:pt x="3662" y="587"/>
                      </a:lnTo>
                      <a:lnTo>
                        <a:pt x="3788" y="398"/>
                      </a:lnTo>
                      <a:lnTo>
                        <a:pt x="3725" y="315"/>
                      </a:lnTo>
                      <a:lnTo>
                        <a:pt x="3537" y="356"/>
                      </a:lnTo>
                      <a:lnTo>
                        <a:pt x="3202" y="273"/>
                      </a:lnTo>
                      <a:lnTo>
                        <a:pt x="2909" y="105"/>
                      </a:lnTo>
                      <a:lnTo>
                        <a:pt x="2930" y="1"/>
                      </a:lnTo>
                      <a:lnTo>
                        <a:pt x="2721" y="43"/>
                      </a:lnTo>
                      <a:lnTo>
                        <a:pt x="2595" y="1"/>
                      </a:lnTo>
                      <a:close/>
                      <a:moveTo>
                        <a:pt x="4960" y="6236"/>
                      </a:moveTo>
                      <a:lnTo>
                        <a:pt x="4813" y="6362"/>
                      </a:lnTo>
                      <a:lnTo>
                        <a:pt x="4750" y="6362"/>
                      </a:lnTo>
                      <a:lnTo>
                        <a:pt x="4625" y="6278"/>
                      </a:lnTo>
                      <a:lnTo>
                        <a:pt x="4499" y="6403"/>
                      </a:lnTo>
                      <a:lnTo>
                        <a:pt x="4227" y="6382"/>
                      </a:lnTo>
                      <a:lnTo>
                        <a:pt x="4018" y="6445"/>
                      </a:lnTo>
                      <a:lnTo>
                        <a:pt x="3872" y="6403"/>
                      </a:lnTo>
                      <a:lnTo>
                        <a:pt x="3767" y="6341"/>
                      </a:lnTo>
                      <a:lnTo>
                        <a:pt x="3641" y="6341"/>
                      </a:lnTo>
                      <a:lnTo>
                        <a:pt x="3558" y="6382"/>
                      </a:lnTo>
                      <a:lnTo>
                        <a:pt x="3495" y="6341"/>
                      </a:lnTo>
                      <a:lnTo>
                        <a:pt x="3369" y="6382"/>
                      </a:lnTo>
                      <a:lnTo>
                        <a:pt x="3348" y="6571"/>
                      </a:lnTo>
                      <a:lnTo>
                        <a:pt x="3474" y="6675"/>
                      </a:lnTo>
                      <a:lnTo>
                        <a:pt x="3600" y="6655"/>
                      </a:lnTo>
                      <a:lnTo>
                        <a:pt x="3809" y="6801"/>
                      </a:lnTo>
                      <a:lnTo>
                        <a:pt x="3955" y="6822"/>
                      </a:lnTo>
                      <a:lnTo>
                        <a:pt x="4060" y="6927"/>
                      </a:lnTo>
                      <a:lnTo>
                        <a:pt x="4311" y="7031"/>
                      </a:lnTo>
                      <a:lnTo>
                        <a:pt x="4374" y="7010"/>
                      </a:lnTo>
                      <a:lnTo>
                        <a:pt x="4478" y="7094"/>
                      </a:lnTo>
                      <a:lnTo>
                        <a:pt x="4499" y="7199"/>
                      </a:lnTo>
                      <a:lnTo>
                        <a:pt x="4750" y="7303"/>
                      </a:lnTo>
                      <a:lnTo>
                        <a:pt x="4855" y="7282"/>
                      </a:lnTo>
                      <a:lnTo>
                        <a:pt x="4855" y="7136"/>
                      </a:lnTo>
                      <a:lnTo>
                        <a:pt x="4918" y="7073"/>
                      </a:lnTo>
                      <a:lnTo>
                        <a:pt x="4918" y="6927"/>
                      </a:lnTo>
                      <a:lnTo>
                        <a:pt x="4813" y="6801"/>
                      </a:lnTo>
                      <a:lnTo>
                        <a:pt x="4918" y="6508"/>
                      </a:lnTo>
                      <a:lnTo>
                        <a:pt x="5022" y="6403"/>
                      </a:lnTo>
                      <a:lnTo>
                        <a:pt x="5022" y="6362"/>
                      </a:lnTo>
                      <a:lnTo>
                        <a:pt x="5043" y="6362"/>
                      </a:lnTo>
                      <a:lnTo>
                        <a:pt x="5043" y="6341"/>
                      </a:lnTo>
                      <a:lnTo>
                        <a:pt x="4960" y="62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" name="Google Shape;1211;p60">
                <a:extLst>
                  <a:ext uri="{FF2B5EF4-FFF2-40B4-BE49-F238E27FC236}">
                    <a16:creationId xmlns="" xmlns:a16="http://schemas.microsoft.com/office/drawing/2014/main" id="{9EA3A607-3FF4-4704-99E1-45EAB2B3A056}"/>
                  </a:ext>
                </a:extLst>
              </p:cNvPr>
              <p:cNvGrpSpPr/>
              <p:nvPr/>
            </p:nvGrpSpPr>
            <p:grpSpPr>
              <a:xfrm>
                <a:off x="3775674" y="2798496"/>
                <a:ext cx="40545" cy="23564"/>
                <a:chOff x="3750475" y="2481850"/>
                <a:chExt cx="85125" cy="51800"/>
              </a:xfrm>
              <a:grpFill/>
            </p:grpSpPr>
            <p:sp>
              <p:nvSpPr>
                <p:cNvPr id="318" name="Google Shape;1212;p60">
                  <a:extLst>
                    <a:ext uri="{FF2B5EF4-FFF2-40B4-BE49-F238E27FC236}">
                      <a16:creationId xmlns="" xmlns:a16="http://schemas.microsoft.com/office/drawing/2014/main" id="{210684D8-45BA-45DA-916F-AEE1E59AE673}"/>
                    </a:ext>
                  </a:extLst>
                </p:cNvPr>
                <p:cNvSpPr/>
                <p:nvPr/>
              </p:nvSpPr>
              <p:spPr>
                <a:xfrm>
                  <a:off x="3762125" y="2492625"/>
                  <a:ext cx="6490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466" extrusionOk="0">
                      <a:moveTo>
                        <a:pt x="1507" y="1"/>
                      </a:moveTo>
                      <a:lnTo>
                        <a:pt x="1361" y="64"/>
                      </a:lnTo>
                      <a:lnTo>
                        <a:pt x="1402" y="105"/>
                      </a:lnTo>
                      <a:lnTo>
                        <a:pt x="1340" y="189"/>
                      </a:lnTo>
                      <a:lnTo>
                        <a:pt x="1214" y="126"/>
                      </a:lnTo>
                      <a:lnTo>
                        <a:pt x="1109" y="189"/>
                      </a:lnTo>
                      <a:lnTo>
                        <a:pt x="1005" y="168"/>
                      </a:lnTo>
                      <a:lnTo>
                        <a:pt x="817" y="210"/>
                      </a:lnTo>
                      <a:lnTo>
                        <a:pt x="712" y="210"/>
                      </a:lnTo>
                      <a:lnTo>
                        <a:pt x="691" y="126"/>
                      </a:lnTo>
                      <a:lnTo>
                        <a:pt x="565" y="126"/>
                      </a:lnTo>
                      <a:lnTo>
                        <a:pt x="482" y="231"/>
                      </a:lnTo>
                      <a:lnTo>
                        <a:pt x="607" y="294"/>
                      </a:lnTo>
                      <a:lnTo>
                        <a:pt x="607" y="398"/>
                      </a:lnTo>
                      <a:lnTo>
                        <a:pt x="503" y="440"/>
                      </a:lnTo>
                      <a:lnTo>
                        <a:pt x="398" y="608"/>
                      </a:lnTo>
                      <a:lnTo>
                        <a:pt x="314" y="628"/>
                      </a:lnTo>
                      <a:lnTo>
                        <a:pt x="168" y="859"/>
                      </a:lnTo>
                      <a:lnTo>
                        <a:pt x="147" y="1047"/>
                      </a:lnTo>
                      <a:lnTo>
                        <a:pt x="147" y="1152"/>
                      </a:lnTo>
                      <a:lnTo>
                        <a:pt x="84" y="1152"/>
                      </a:lnTo>
                      <a:lnTo>
                        <a:pt x="0" y="1173"/>
                      </a:lnTo>
                      <a:lnTo>
                        <a:pt x="42" y="1277"/>
                      </a:lnTo>
                      <a:lnTo>
                        <a:pt x="147" y="1277"/>
                      </a:lnTo>
                      <a:lnTo>
                        <a:pt x="293" y="1235"/>
                      </a:lnTo>
                      <a:lnTo>
                        <a:pt x="252" y="1068"/>
                      </a:lnTo>
                      <a:lnTo>
                        <a:pt x="314" y="1026"/>
                      </a:lnTo>
                      <a:lnTo>
                        <a:pt x="482" y="1026"/>
                      </a:lnTo>
                      <a:lnTo>
                        <a:pt x="524" y="1131"/>
                      </a:lnTo>
                      <a:lnTo>
                        <a:pt x="586" y="1277"/>
                      </a:lnTo>
                      <a:lnTo>
                        <a:pt x="670" y="1340"/>
                      </a:lnTo>
                      <a:lnTo>
                        <a:pt x="670" y="1424"/>
                      </a:lnTo>
                      <a:lnTo>
                        <a:pt x="796" y="1465"/>
                      </a:lnTo>
                      <a:lnTo>
                        <a:pt x="1026" y="1319"/>
                      </a:lnTo>
                      <a:lnTo>
                        <a:pt x="1151" y="1361"/>
                      </a:lnTo>
                      <a:lnTo>
                        <a:pt x="1361" y="1026"/>
                      </a:lnTo>
                      <a:lnTo>
                        <a:pt x="1507" y="1110"/>
                      </a:lnTo>
                      <a:lnTo>
                        <a:pt x="1507" y="1235"/>
                      </a:lnTo>
                      <a:lnTo>
                        <a:pt x="1674" y="1319"/>
                      </a:lnTo>
                      <a:lnTo>
                        <a:pt x="1737" y="1445"/>
                      </a:lnTo>
                      <a:lnTo>
                        <a:pt x="1842" y="1235"/>
                      </a:lnTo>
                      <a:lnTo>
                        <a:pt x="1842" y="1068"/>
                      </a:lnTo>
                      <a:lnTo>
                        <a:pt x="2093" y="1131"/>
                      </a:lnTo>
                      <a:lnTo>
                        <a:pt x="2197" y="1131"/>
                      </a:lnTo>
                      <a:lnTo>
                        <a:pt x="2302" y="1214"/>
                      </a:lnTo>
                      <a:lnTo>
                        <a:pt x="2302" y="1005"/>
                      </a:lnTo>
                      <a:lnTo>
                        <a:pt x="2553" y="942"/>
                      </a:lnTo>
                      <a:lnTo>
                        <a:pt x="2490" y="754"/>
                      </a:lnTo>
                      <a:lnTo>
                        <a:pt x="2595" y="628"/>
                      </a:lnTo>
                      <a:lnTo>
                        <a:pt x="2553" y="524"/>
                      </a:lnTo>
                      <a:lnTo>
                        <a:pt x="2469" y="524"/>
                      </a:lnTo>
                      <a:lnTo>
                        <a:pt x="2365" y="628"/>
                      </a:lnTo>
                      <a:lnTo>
                        <a:pt x="2260" y="503"/>
                      </a:lnTo>
                      <a:lnTo>
                        <a:pt x="2177" y="524"/>
                      </a:lnTo>
                      <a:lnTo>
                        <a:pt x="2030" y="524"/>
                      </a:lnTo>
                      <a:lnTo>
                        <a:pt x="1988" y="440"/>
                      </a:lnTo>
                      <a:lnTo>
                        <a:pt x="2030" y="398"/>
                      </a:lnTo>
                      <a:lnTo>
                        <a:pt x="2030" y="294"/>
                      </a:lnTo>
                      <a:lnTo>
                        <a:pt x="1884" y="210"/>
                      </a:lnTo>
                      <a:lnTo>
                        <a:pt x="1737" y="84"/>
                      </a:lnTo>
                      <a:lnTo>
                        <a:pt x="1653" y="84"/>
                      </a:lnTo>
                      <a:lnTo>
                        <a:pt x="1612" y="126"/>
                      </a:lnTo>
                      <a:lnTo>
                        <a:pt x="1528" y="105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1213;p60">
                  <a:extLst>
                    <a:ext uri="{FF2B5EF4-FFF2-40B4-BE49-F238E27FC236}">
                      <a16:creationId xmlns="" xmlns:a16="http://schemas.microsoft.com/office/drawing/2014/main" id="{F6F532E5-69D6-4580-9799-5C2AF5FD7D57}"/>
                    </a:ext>
                  </a:extLst>
                </p:cNvPr>
                <p:cNvSpPr/>
                <p:nvPr/>
              </p:nvSpPr>
              <p:spPr>
                <a:xfrm>
                  <a:off x="3750475" y="2481850"/>
                  <a:ext cx="85125" cy="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" h="2072" extrusionOk="0">
                      <a:moveTo>
                        <a:pt x="1095" y="286"/>
                      </a:moveTo>
                      <a:lnTo>
                        <a:pt x="0" y="1667"/>
                      </a:lnTo>
                      <a:lnTo>
                        <a:pt x="547" y="2072"/>
                      </a:lnTo>
                      <a:lnTo>
                        <a:pt x="1214" y="1858"/>
                      </a:lnTo>
                      <a:lnTo>
                        <a:pt x="1881" y="1262"/>
                      </a:lnTo>
                      <a:lnTo>
                        <a:pt x="2976" y="1286"/>
                      </a:lnTo>
                      <a:lnTo>
                        <a:pt x="3405" y="786"/>
                      </a:lnTo>
                      <a:lnTo>
                        <a:pt x="21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</p:grpSp>
          <p:grpSp>
            <p:nvGrpSpPr>
              <p:cNvPr id="86" name="Google Shape;1214;p60">
                <a:extLst>
                  <a:ext uri="{FF2B5EF4-FFF2-40B4-BE49-F238E27FC236}">
                    <a16:creationId xmlns="" xmlns:a16="http://schemas.microsoft.com/office/drawing/2014/main" id="{AE5F1B16-9EA1-464C-A354-86B2EC65FDC1}"/>
                  </a:ext>
                </a:extLst>
              </p:cNvPr>
              <p:cNvGrpSpPr/>
              <p:nvPr/>
            </p:nvGrpSpPr>
            <p:grpSpPr>
              <a:xfrm>
                <a:off x="3716946" y="2776024"/>
                <a:ext cx="81971" cy="76912"/>
                <a:chOff x="3627175" y="2432450"/>
                <a:chExt cx="172100" cy="169075"/>
              </a:xfrm>
              <a:grpFill/>
            </p:grpSpPr>
            <p:sp>
              <p:nvSpPr>
                <p:cNvPr id="315" name="Google Shape;1215;p60">
                  <a:extLst>
                    <a:ext uri="{FF2B5EF4-FFF2-40B4-BE49-F238E27FC236}">
                      <a16:creationId xmlns="" xmlns:a16="http://schemas.microsoft.com/office/drawing/2014/main" id="{730332BC-3BCF-4C9C-859A-EA276548AB34}"/>
                    </a:ext>
                  </a:extLst>
                </p:cNvPr>
                <p:cNvSpPr/>
                <p:nvPr/>
              </p:nvSpPr>
              <p:spPr>
                <a:xfrm>
                  <a:off x="3627175" y="2433000"/>
                  <a:ext cx="164800" cy="1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2" h="6278" extrusionOk="0">
                      <a:moveTo>
                        <a:pt x="3829" y="0"/>
                      </a:moveTo>
                      <a:lnTo>
                        <a:pt x="3808" y="42"/>
                      </a:lnTo>
                      <a:lnTo>
                        <a:pt x="3599" y="105"/>
                      </a:lnTo>
                      <a:lnTo>
                        <a:pt x="3578" y="63"/>
                      </a:lnTo>
                      <a:lnTo>
                        <a:pt x="3390" y="168"/>
                      </a:lnTo>
                      <a:lnTo>
                        <a:pt x="3369" y="272"/>
                      </a:lnTo>
                      <a:lnTo>
                        <a:pt x="3390" y="398"/>
                      </a:lnTo>
                      <a:lnTo>
                        <a:pt x="3348" y="607"/>
                      </a:lnTo>
                      <a:lnTo>
                        <a:pt x="3181" y="796"/>
                      </a:lnTo>
                      <a:lnTo>
                        <a:pt x="3181" y="837"/>
                      </a:lnTo>
                      <a:lnTo>
                        <a:pt x="2992" y="900"/>
                      </a:lnTo>
                      <a:lnTo>
                        <a:pt x="2888" y="900"/>
                      </a:lnTo>
                      <a:lnTo>
                        <a:pt x="2783" y="879"/>
                      </a:lnTo>
                      <a:lnTo>
                        <a:pt x="2574" y="1005"/>
                      </a:lnTo>
                      <a:lnTo>
                        <a:pt x="2532" y="1089"/>
                      </a:lnTo>
                      <a:lnTo>
                        <a:pt x="2574" y="1151"/>
                      </a:lnTo>
                      <a:lnTo>
                        <a:pt x="2658" y="1193"/>
                      </a:lnTo>
                      <a:lnTo>
                        <a:pt x="2532" y="1298"/>
                      </a:lnTo>
                      <a:lnTo>
                        <a:pt x="2365" y="1319"/>
                      </a:lnTo>
                      <a:lnTo>
                        <a:pt x="2134" y="1298"/>
                      </a:lnTo>
                      <a:lnTo>
                        <a:pt x="2030" y="1235"/>
                      </a:lnTo>
                      <a:lnTo>
                        <a:pt x="1946" y="1298"/>
                      </a:lnTo>
                      <a:lnTo>
                        <a:pt x="1925" y="1214"/>
                      </a:lnTo>
                      <a:lnTo>
                        <a:pt x="1841" y="1151"/>
                      </a:lnTo>
                      <a:lnTo>
                        <a:pt x="1883" y="1047"/>
                      </a:lnTo>
                      <a:lnTo>
                        <a:pt x="1800" y="1026"/>
                      </a:lnTo>
                      <a:lnTo>
                        <a:pt x="1695" y="1047"/>
                      </a:lnTo>
                      <a:lnTo>
                        <a:pt x="1569" y="1047"/>
                      </a:lnTo>
                      <a:lnTo>
                        <a:pt x="1507" y="1026"/>
                      </a:lnTo>
                      <a:lnTo>
                        <a:pt x="1528" y="1151"/>
                      </a:lnTo>
                      <a:lnTo>
                        <a:pt x="1507" y="1214"/>
                      </a:lnTo>
                      <a:lnTo>
                        <a:pt x="1716" y="1402"/>
                      </a:lnTo>
                      <a:lnTo>
                        <a:pt x="1674" y="1444"/>
                      </a:lnTo>
                      <a:lnTo>
                        <a:pt x="1695" y="1528"/>
                      </a:lnTo>
                      <a:lnTo>
                        <a:pt x="1695" y="1633"/>
                      </a:lnTo>
                      <a:lnTo>
                        <a:pt x="1737" y="1716"/>
                      </a:lnTo>
                      <a:lnTo>
                        <a:pt x="1737" y="1821"/>
                      </a:lnTo>
                      <a:lnTo>
                        <a:pt x="1569" y="1779"/>
                      </a:lnTo>
                      <a:lnTo>
                        <a:pt x="1465" y="1821"/>
                      </a:lnTo>
                      <a:lnTo>
                        <a:pt x="1381" y="1779"/>
                      </a:lnTo>
                      <a:lnTo>
                        <a:pt x="1277" y="1821"/>
                      </a:lnTo>
                      <a:lnTo>
                        <a:pt x="1256" y="1758"/>
                      </a:lnTo>
                      <a:lnTo>
                        <a:pt x="1109" y="1863"/>
                      </a:lnTo>
                      <a:lnTo>
                        <a:pt x="963" y="1653"/>
                      </a:lnTo>
                      <a:lnTo>
                        <a:pt x="858" y="1633"/>
                      </a:lnTo>
                      <a:lnTo>
                        <a:pt x="733" y="1653"/>
                      </a:lnTo>
                      <a:lnTo>
                        <a:pt x="628" y="1758"/>
                      </a:lnTo>
                      <a:lnTo>
                        <a:pt x="565" y="1737"/>
                      </a:lnTo>
                      <a:lnTo>
                        <a:pt x="481" y="1779"/>
                      </a:lnTo>
                      <a:lnTo>
                        <a:pt x="440" y="1758"/>
                      </a:lnTo>
                      <a:lnTo>
                        <a:pt x="335" y="1758"/>
                      </a:lnTo>
                      <a:lnTo>
                        <a:pt x="251" y="1842"/>
                      </a:lnTo>
                      <a:lnTo>
                        <a:pt x="63" y="1863"/>
                      </a:lnTo>
                      <a:lnTo>
                        <a:pt x="0" y="1946"/>
                      </a:lnTo>
                      <a:lnTo>
                        <a:pt x="42" y="2030"/>
                      </a:lnTo>
                      <a:lnTo>
                        <a:pt x="147" y="1988"/>
                      </a:lnTo>
                      <a:lnTo>
                        <a:pt x="251" y="2030"/>
                      </a:lnTo>
                      <a:lnTo>
                        <a:pt x="272" y="2051"/>
                      </a:lnTo>
                      <a:lnTo>
                        <a:pt x="272" y="2051"/>
                      </a:lnTo>
                      <a:lnTo>
                        <a:pt x="147" y="2030"/>
                      </a:lnTo>
                      <a:lnTo>
                        <a:pt x="105" y="2051"/>
                      </a:lnTo>
                      <a:lnTo>
                        <a:pt x="126" y="2156"/>
                      </a:lnTo>
                      <a:lnTo>
                        <a:pt x="168" y="2072"/>
                      </a:lnTo>
                      <a:lnTo>
                        <a:pt x="230" y="2093"/>
                      </a:lnTo>
                      <a:lnTo>
                        <a:pt x="251" y="2177"/>
                      </a:lnTo>
                      <a:lnTo>
                        <a:pt x="209" y="2197"/>
                      </a:lnTo>
                      <a:lnTo>
                        <a:pt x="105" y="2239"/>
                      </a:lnTo>
                      <a:lnTo>
                        <a:pt x="105" y="2260"/>
                      </a:lnTo>
                      <a:lnTo>
                        <a:pt x="209" y="2260"/>
                      </a:lnTo>
                      <a:lnTo>
                        <a:pt x="230" y="2386"/>
                      </a:lnTo>
                      <a:lnTo>
                        <a:pt x="230" y="2469"/>
                      </a:lnTo>
                      <a:lnTo>
                        <a:pt x="335" y="2386"/>
                      </a:lnTo>
                      <a:lnTo>
                        <a:pt x="481" y="2386"/>
                      </a:lnTo>
                      <a:lnTo>
                        <a:pt x="670" y="2469"/>
                      </a:lnTo>
                      <a:lnTo>
                        <a:pt x="733" y="2511"/>
                      </a:lnTo>
                      <a:lnTo>
                        <a:pt x="774" y="2511"/>
                      </a:lnTo>
                      <a:lnTo>
                        <a:pt x="900" y="2595"/>
                      </a:lnTo>
                      <a:lnTo>
                        <a:pt x="1005" y="2511"/>
                      </a:lnTo>
                      <a:lnTo>
                        <a:pt x="1067" y="2553"/>
                      </a:lnTo>
                      <a:lnTo>
                        <a:pt x="1046" y="2595"/>
                      </a:lnTo>
                      <a:lnTo>
                        <a:pt x="1067" y="2658"/>
                      </a:lnTo>
                      <a:lnTo>
                        <a:pt x="1172" y="2595"/>
                      </a:lnTo>
                      <a:lnTo>
                        <a:pt x="1214" y="2658"/>
                      </a:lnTo>
                      <a:lnTo>
                        <a:pt x="1172" y="2762"/>
                      </a:lnTo>
                      <a:lnTo>
                        <a:pt x="1214" y="2825"/>
                      </a:lnTo>
                      <a:lnTo>
                        <a:pt x="1297" y="2825"/>
                      </a:lnTo>
                      <a:lnTo>
                        <a:pt x="1402" y="2783"/>
                      </a:lnTo>
                      <a:lnTo>
                        <a:pt x="1528" y="2783"/>
                      </a:lnTo>
                      <a:lnTo>
                        <a:pt x="1611" y="2888"/>
                      </a:lnTo>
                      <a:lnTo>
                        <a:pt x="1507" y="2825"/>
                      </a:lnTo>
                      <a:lnTo>
                        <a:pt x="1402" y="2825"/>
                      </a:lnTo>
                      <a:lnTo>
                        <a:pt x="1360" y="2930"/>
                      </a:lnTo>
                      <a:lnTo>
                        <a:pt x="1402" y="2972"/>
                      </a:lnTo>
                      <a:lnTo>
                        <a:pt x="1423" y="3076"/>
                      </a:lnTo>
                      <a:lnTo>
                        <a:pt x="1381" y="3181"/>
                      </a:lnTo>
                      <a:lnTo>
                        <a:pt x="1402" y="3244"/>
                      </a:lnTo>
                      <a:lnTo>
                        <a:pt x="1486" y="3244"/>
                      </a:lnTo>
                      <a:lnTo>
                        <a:pt x="1632" y="3432"/>
                      </a:lnTo>
                      <a:lnTo>
                        <a:pt x="1779" y="3453"/>
                      </a:lnTo>
                      <a:lnTo>
                        <a:pt x="1904" y="3537"/>
                      </a:lnTo>
                      <a:lnTo>
                        <a:pt x="1904" y="3641"/>
                      </a:lnTo>
                      <a:lnTo>
                        <a:pt x="1946" y="3725"/>
                      </a:lnTo>
                      <a:lnTo>
                        <a:pt x="1904" y="3830"/>
                      </a:lnTo>
                      <a:lnTo>
                        <a:pt x="1883" y="3850"/>
                      </a:lnTo>
                      <a:lnTo>
                        <a:pt x="1841" y="3934"/>
                      </a:lnTo>
                      <a:lnTo>
                        <a:pt x="1946" y="3955"/>
                      </a:lnTo>
                      <a:lnTo>
                        <a:pt x="2134" y="4081"/>
                      </a:lnTo>
                      <a:lnTo>
                        <a:pt x="2260" y="4436"/>
                      </a:lnTo>
                      <a:lnTo>
                        <a:pt x="2260" y="4436"/>
                      </a:lnTo>
                      <a:lnTo>
                        <a:pt x="2113" y="4269"/>
                      </a:lnTo>
                      <a:lnTo>
                        <a:pt x="2093" y="4143"/>
                      </a:lnTo>
                      <a:lnTo>
                        <a:pt x="1946" y="4081"/>
                      </a:lnTo>
                      <a:lnTo>
                        <a:pt x="1904" y="4122"/>
                      </a:lnTo>
                      <a:lnTo>
                        <a:pt x="1841" y="4394"/>
                      </a:lnTo>
                      <a:lnTo>
                        <a:pt x="1841" y="4604"/>
                      </a:lnTo>
                      <a:lnTo>
                        <a:pt x="1946" y="4687"/>
                      </a:lnTo>
                      <a:lnTo>
                        <a:pt x="1883" y="4750"/>
                      </a:lnTo>
                      <a:lnTo>
                        <a:pt x="1841" y="5127"/>
                      </a:lnTo>
                      <a:lnTo>
                        <a:pt x="1737" y="5482"/>
                      </a:lnTo>
                      <a:lnTo>
                        <a:pt x="1590" y="5545"/>
                      </a:lnTo>
                      <a:lnTo>
                        <a:pt x="1695" y="5608"/>
                      </a:lnTo>
                      <a:lnTo>
                        <a:pt x="1716" y="5629"/>
                      </a:lnTo>
                      <a:lnTo>
                        <a:pt x="1779" y="5629"/>
                      </a:lnTo>
                      <a:lnTo>
                        <a:pt x="1800" y="5754"/>
                      </a:lnTo>
                      <a:lnTo>
                        <a:pt x="1800" y="5859"/>
                      </a:lnTo>
                      <a:lnTo>
                        <a:pt x="1946" y="5838"/>
                      </a:lnTo>
                      <a:lnTo>
                        <a:pt x="2197" y="5922"/>
                      </a:lnTo>
                      <a:lnTo>
                        <a:pt x="2302" y="6047"/>
                      </a:lnTo>
                      <a:lnTo>
                        <a:pt x="2406" y="6006"/>
                      </a:lnTo>
                      <a:lnTo>
                        <a:pt x="2532" y="6131"/>
                      </a:lnTo>
                      <a:lnTo>
                        <a:pt x="2678" y="6131"/>
                      </a:lnTo>
                      <a:lnTo>
                        <a:pt x="2762" y="6152"/>
                      </a:lnTo>
                      <a:lnTo>
                        <a:pt x="2867" y="6047"/>
                      </a:lnTo>
                      <a:lnTo>
                        <a:pt x="3139" y="6047"/>
                      </a:lnTo>
                      <a:lnTo>
                        <a:pt x="3243" y="6110"/>
                      </a:lnTo>
                      <a:lnTo>
                        <a:pt x="3390" y="6068"/>
                      </a:lnTo>
                      <a:lnTo>
                        <a:pt x="3557" y="6173"/>
                      </a:lnTo>
                      <a:lnTo>
                        <a:pt x="3829" y="6152"/>
                      </a:lnTo>
                      <a:lnTo>
                        <a:pt x="4018" y="6257"/>
                      </a:lnTo>
                      <a:lnTo>
                        <a:pt x="4101" y="6278"/>
                      </a:lnTo>
                      <a:lnTo>
                        <a:pt x="4101" y="6236"/>
                      </a:lnTo>
                      <a:lnTo>
                        <a:pt x="4038" y="6068"/>
                      </a:lnTo>
                      <a:lnTo>
                        <a:pt x="4101" y="5859"/>
                      </a:lnTo>
                      <a:lnTo>
                        <a:pt x="4101" y="5796"/>
                      </a:lnTo>
                      <a:lnTo>
                        <a:pt x="4227" y="5650"/>
                      </a:lnTo>
                      <a:lnTo>
                        <a:pt x="4436" y="5441"/>
                      </a:lnTo>
                      <a:lnTo>
                        <a:pt x="4499" y="5441"/>
                      </a:lnTo>
                      <a:lnTo>
                        <a:pt x="4562" y="5503"/>
                      </a:lnTo>
                      <a:lnTo>
                        <a:pt x="4708" y="5503"/>
                      </a:lnTo>
                      <a:lnTo>
                        <a:pt x="4834" y="5587"/>
                      </a:lnTo>
                      <a:lnTo>
                        <a:pt x="4938" y="5587"/>
                      </a:lnTo>
                      <a:lnTo>
                        <a:pt x="5022" y="5524"/>
                      </a:lnTo>
                      <a:lnTo>
                        <a:pt x="5085" y="5503"/>
                      </a:lnTo>
                      <a:lnTo>
                        <a:pt x="5461" y="5734"/>
                      </a:lnTo>
                      <a:lnTo>
                        <a:pt x="5545" y="5817"/>
                      </a:lnTo>
                      <a:lnTo>
                        <a:pt x="5796" y="5817"/>
                      </a:lnTo>
                      <a:lnTo>
                        <a:pt x="5901" y="5734"/>
                      </a:lnTo>
                      <a:lnTo>
                        <a:pt x="5880" y="5692"/>
                      </a:lnTo>
                      <a:lnTo>
                        <a:pt x="5984" y="5545"/>
                      </a:lnTo>
                      <a:lnTo>
                        <a:pt x="6340" y="5294"/>
                      </a:lnTo>
                      <a:lnTo>
                        <a:pt x="6382" y="5273"/>
                      </a:lnTo>
                      <a:lnTo>
                        <a:pt x="6319" y="5169"/>
                      </a:lnTo>
                      <a:lnTo>
                        <a:pt x="6403" y="4980"/>
                      </a:lnTo>
                      <a:lnTo>
                        <a:pt x="6235" y="4980"/>
                      </a:lnTo>
                      <a:lnTo>
                        <a:pt x="6068" y="4855"/>
                      </a:lnTo>
                      <a:lnTo>
                        <a:pt x="6026" y="4562"/>
                      </a:lnTo>
                      <a:lnTo>
                        <a:pt x="5880" y="4394"/>
                      </a:lnTo>
                      <a:lnTo>
                        <a:pt x="5963" y="4332"/>
                      </a:lnTo>
                      <a:lnTo>
                        <a:pt x="6089" y="4290"/>
                      </a:lnTo>
                      <a:lnTo>
                        <a:pt x="6131" y="4122"/>
                      </a:lnTo>
                      <a:lnTo>
                        <a:pt x="6026" y="4018"/>
                      </a:lnTo>
                      <a:lnTo>
                        <a:pt x="6005" y="3850"/>
                      </a:lnTo>
                      <a:lnTo>
                        <a:pt x="6068" y="3809"/>
                      </a:lnTo>
                      <a:lnTo>
                        <a:pt x="6068" y="3725"/>
                      </a:lnTo>
                      <a:lnTo>
                        <a:pt x="5984" y="3662"/>
                      </a:lnTo>
                      <a:lnTo>
                        <a:pt x="5922" y="3516"/>
                      </a:lnTo>
                      <a:lnTo>
                        <a:pt x="5880" y="3411"/>
                      </a:lnTo>
                      <a:lnTo>
                        <a:pt x="5712" y="3411"/>
                      </a:lnTo>
                      <a:lnTo>
                        <a:pt x="5650" y="3453"/>
                      </a:lnTo>
                      <a:lnTo>
                        <a:pt x="5691" y="3620"/>
                      </a:lnTo>
                      <a:lnTo>
                        <a:pt x="5545" y="3662"/>
                      </a:lnTo>
                      <a:lnTo>
                        <a:pt x="5440" y="3662"/>
                      </a:lnTo>
                      <a:lnTo>
                        <a:pt x="5398" y="3558"/>
                      </a:lnTo>
                      <a:lnTo>
                        <a:pt x="5482" y="3537"/>
                      </a:lnTo>
                      <a:lnTo>
                        <a:pt x="5545" y="3537"/>
                      </a:lnTo>
                      <a:lnTo>
                        <a:pt x="5545" y="3432"/>
                      </a:lnTo>
                      <a:lnTo>
                        <a:pt x="5566" y="3244"/>
                      </a:lnTo>
                      <a:lnTo>
                        <a:pt x="5712" y="3013"/>
                      </a:lnTo>
                      <a:lnTo>
                        <a:pt x="5796" y="2993"/>
                      </a:lnTo>
                      <a:lnTo>
                        <a:pt x="5901" y="2825"/>
                      </a:lnTo>
                      <a:lnTo>
                        <a:pt x="6005" y="2783"/>
                      </a:lnTo>
                      <a:lnTo>
                        <a:pt x="6005" y="2679"/>
                      </a:lnTo>
                      <a:lnTo>
                        <a:pt x="5880" y="2616"/>
                      </a:lnTo>
                      <a:lnTo>
                        <a:pt x="5963" y="2511"/>
                      </a:lnTo>
                      <a:lnTo>
                        <a:pt x="6089" y="2511"/>
                      </a:lnTo>
                      <a:lnTo>
                        <a:pt x="6110" y="2595"/>
                      </a:lnTo>
                      <a:lnTo>
                        <a:pt x="6215" y="2595"/>
                      </a:lnTo>
                      <a:lnTo>
                        <a:pt x="6403" y="2553"/>
                      </a:lnTo>
                      <a:lnTo>
                        <a:pt x="6340" y="2449"/>
                      </a:lnTo>
                      <a:lnTo>
                        <a:pt x="6235" y="2365"/>
                      </a:lnTo>
                      <a:lnTo>
                        <a:pt x="6235" y="2197"/>
                      </a:lnTo>
                      <a:lnTo>
                        <a:pt x="6298" y="2030"/>
                      </a:lnTo>
                      <a:lnTo>
                        <a:pt x="6382" y="1946"/>
                      </a:lnTo>
                      <a:lnTo>
                        <a:pt x="6382" y="1842"/>
                      </a:lnTo>
                      <a:lnTo>
                        <a:pt x="6445" y="1674"/>
                      </a:lnTo>
                      <a:lnTo>
                        <a:pt x="6591" y="1549"/>
                      </a:lnTo>
                      <a:lnTo>
                        <a:pt x="6445" y="1465"/>
                      </a:lnTo>
                      <a:lnTo>
                        <a:pt x="6340" y="1465"/>
                      </a:lnTo>
                      <a:lnTo>
                        <a:pt x="6215" y="1402"/>
                      </a:lnTo>
                      <a:lnTo>
                        <a:pt x="6110" y="1444"/>
                      </a:lnTo>
                      <a:lnTo>
                        <a:pt x="6026" y="1402"/>
                      </a:lnTo>
                      <a:lnTo>
                        <a:pt x="5922" y="1402"/>
                      </a:lnTo>
                      <a:lnTo>
                        <a:pt x="5859" y="1444"/>
                      </a:lnTo>
                      <a:lnTo>
                        <a:pt x="5754" y="1361"/>
                      </a:lnTo>
                      <a:lnTo>
                        <a:pt x="5754" y="1298"/>
                      </a:lnTo>
                      <a:lnTo>
                        <a:pt x="5650" y="1214"/>
                      </a:lnTo>
                      <a:lnTo>
                        <a:pt x="5566" y="1235"/>
                      </a:lnTo>
                      <a:lnTo>
                        <a:pt x="5398" y="1193"/>
                      </a:lnTo>
                      <a:lnTo>
                        <a:pt x="5357" y="1089"/>
                      </a:lnTo>
                      <a:lnTo>
                        <a:pt x="5252" y="1089"/>
                      </a:lnTo>
                      <a:lnTo>
                        <a:pt x="5189" y="1130"/>
                      </a:lnTo>
                      <a:lnTo>
                        <a:pt x="5085" y="1047"/>
                      </a:lnTo>
                      <a:lnTo>
                        <a:pt x="4980" y="1026"/>
                      </a:lnTo>
                      <a:lnTo>
                        <a:pt x="4854" y="879"/>
                      </a:lnTo>
                      <a:lnTo>
                        <a:pt x="4771" y="837"/>
                      </a:lnTo>
                      <a:lnTo>
                        <a:pt x="4729" y="796"/>
                      </a:lnTo>
                      <a:lnTo>
                        <a:pt x="4645" y="796"/>
                      </a:lnTo>
                      <a:lnTo>
                        <a:pt x="4603" y="837"/>
                      </a:lnTo>
                      <a:lnTo>
                        <a:pt x="4457" y="775"/>
                      </a:lnTo>
                      <a:lnTo>
                        <a:pt x="4457" y="607"/>
                      </a:lnTo>
                      <a:lnTo>
                        <a:pt x="4394" y="586"/>
                      </a:lnTo>
                      <a:lnTo>
                        <a:pt x="4310" y="524"/>
                      </a:lnTo>
                      <a:lnTo>
                        <a:pt x="4227" y="524"/>
                      </a:lnTo>
                      <a:lnTo>
                        <a:pt x="4080" y="398"/>
                      </a:lnTo>
                      <a:lnTo>
                        <a:pt x="4038" y="293"/>
                      </a:lnTo>
                      <a:lnTo>
                        <a:pt x="3913" y="252"/>
                      </a:lnTo>
                      <a:lnTo>
                        <a:pt x="3892" y="63"/>
                      </a:lnTo>
                      <a:lnTo>
                        <a:pt x="382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1216;p60">
                  <a:extLst>
                    <a:ext uri="{FF2B5EF4-FFF2-40B4-BE49-F238E27FC236}">
                      <a16:creationId xmlns="" xmlns:a16="http://schemas.microsoft.com/office/drawing/2014/main" id="{D4D5EA91-3C9A-4703-B48F-3B75B3263261}"/>
                    </a:ext>
                  </a:extLst>
                </p:cNvPr>
                <p:cNvSpPr/>
                <p:nvPr/>
              </p:nvSpPr>
              <p:spPr>
                <a:xfrm>
                  <a:off x="3658200" y="2557475"/>
                  <a:ext cx="70850" cy="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" h="1762" extrusionOk="0">
                      <a:moveTo>
                        <a:pt x="571" y="595"/>
                      </a:moveTo>
                      <a:lnTo>
                        <a:pt x="0" y="1119"/>
                      </a:lnTo>
                      <a:lnTo>
                        <a:pt x="1833" y="1762"/>
                      </a:lnTo>
                      <a:lnTo>
                        <a:pt x="2714" y="1476"/>
                      </a:lnTo>
                      <a:lnTo>
                        <a:pt x="2834" y="1071"/>
                      </a:lnTo>
                      <a:lnTo>
                        <a:pt x="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17" name="Google Shape;1217;p60">
                  <a:extLst>
                    <a:ext uri="{FF2B5EF4-FFF2-40B4-BE49-F238E27FC236}">
                      <a16:creationId xmlns="" xmlns:a16="http://schemas.microsoft.com/office/drawing/2014/main" id="{EA50C673-BBB3-45FD-8F1D-1C0897740F0E}"/>
                    </a:ext>
                  </a:extLst>
                </p:cNvPr>
                <p:cNvSpPr/>
                <p:nvPr/>
              </p:nvSpPr>
              <p:spPr>
                <a:xfrm>
                  <a:off x="3719525" y="2432450"/>
                  <a:ext cx="79750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0" h="3596" extrusionOk="0">
                      <a:moveTo>
                        <a:pt x="0" y="167"/>
                      </a:moveTo>
                      <a:lnTo>
                        <a:pt x="261" y="0"/>
                      </a:lnTo>
                      <a:lnTo>
                        <a:pt x="1619" y="1095"/>
                      </a:lnTo>
                      <a:lnTo>
                        <a:pt x="2381" y="1286"/>
                      </a:lnTo>
                      <a:lnTo>
                        <a:pt x="3190" y="1429"/>
                      </a:lnTo>
                      <a:lnTo>
                        <a:pt x="2809" y="2595"/>
                      </a:lnTo>
                      <a:lnTo>
                        <a:pt x="2071" y="2429"/>
                      </a:lnTo>
                      <a:lnTo>
                        <a:pt x="1524" y="35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</p:grpSp>
          <p:grpSp>
            <p:nvGrpSpPr>
              <p:cNvPr id="87" name="Google Shape;1218;p60">
                <a:extLst>
                  <a:ext uri="{FF2B5EF4-FFF2-40B4-BE49-F238E27FC236}">
                    <a16:creationId xmlns="" xmlns:a16="http://schemas.microsoft.com/office/drawing/2014/main" id="{7036DAA2-348A-4707-BE7A-315119472A15}"/>
                  </a:ext>
                </a:extLst>
              </p:cNvPr>
              <p:cNvGrpSpPr/>
              <p:nvPr/>
            </p:nvGrpSpPr>
            <p:grpSpPr>
              <a:xfrm>
                <a:off x="3685682" y="2845624"/>
                <a:ext cx="29311" cy="45055"/>
                <a:chOff x="3561536" y="2585450"/>
                <a:chExt cx="61539" cy="99045"/>
              </a:xfrm>
              <a:grpFill/>
            </p:grpSpPr>
            <p:sp>
              <p:nvSpPr>
                <p:cNvPr id="313" name="Google Shape;1219;p60">
                  <a:extLst>
                    <a:ext uri="{FF2B5EF4-FFF2-40B4-BE49-F238E27FC236}">
                      <a16:creationId xmlns="" xmlns:a16="http://schemas.microsoft.com/office/drawing/2014/main" id="{0A673495-9A30-46ED-8E08-A849268493D1}"/>
                    </a:ext>
                  </a:extLst>
                </p:cNvPr>
                <p:cNvSpPr/>
                <p:nvPr/>
              </p:nvSpPr>
              <p:spPr>
                <a:xfrm rot="192277">
                  <a:off x="3564002" y="2593849"/>
                  <a:ext cx="44498" cy="89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579" extrusionOk="0">
                      <a:moveTo>
                        <a:pt x="628" y="1"/>
                      </a:moveTo>
                      <a:lnTo>
                        <a:pt x="356" y="22"/>
                      </a:lnTo>
                      <a:lnTo>
                        <a:pt x="377" y="147"/>
                      </a:lnTo>
                      <a:lnTo>
                        <a:pt x="461" y="357"/>
                      </a:lnTo>
                      <a:lnTo>
                        <a:pt x="440" y="712"/>
                      </a:lnTo>
                      <a:lnTo>
                        <a:pt x="440" y="775"/>
                      </a:lnTo>
                      <a:lnTo>
                        <a:pt x="419" y="943"/>
                      </a:lnTo>
                      <a:lnTo>
                        <a:pt x="482" y="1026"/>
                      </a:lnTo>
                      <a:lnTo>
                        <a:pt x="440" y="1131"/>
                      </a:lnTo>
                      <a:lnTo>
                        <a:pt x="356" y="1256"/>
                      </a:lnTo>
                      <a:lnTo>
                        <a:pt x="356" y="1445"/>
                      </a:lnTo>
                      <a:lnTo>
                        <a:pt x="231" y="1654"/>
                      </a:lnTo>
                      <a:lnTo>
                        <a:pt x="231" y="1759"/>
                      </a:lnTo>
                      <a:lnTo>
                        <a:pt x="64" y="1968"/>
                      </a:lnTo>
                      <a:lnTo>
                        <a:pt x="1" y="2303"/>
                      </a:lnTo>
                      <a:lnTo>
                        <a:pt x="1" y="2386"/>
                      </a:lnTo>
                      <a:lnTo>
                        <a:pt x="105" y="2386"/>
                      </a:lnTo>
                      <a:lnTo>
                        <a:pt x="168" y="2303"/>
                      </a:lnTo>
                      <a:lnTo>
                        <a:pt x="273" y="2219"/>
                      </a:lnTo>
                      <a:lnTo>
                        <a:pt x="252" y="2303"/>
                      </a:lnTo>
                      <a:lnTo>
                        <a:pt x="315" y="2344"/>
                      </a:lnTo>
                      <a:lnTo>
                        <a:pt x="126" y="2428"/>
                      </a:lnTo>
                      <a:lnTo>
                        <a:pt x="126" y="2554"/>
                      </a:lnTo>
                      <a:lnTo>
                        <a:pt x="168" y="2616"/>
                      </a:lnTo>
                      <a:lnTo>
                        <a:pt x="252" y="2533"/>
                      </a:lnTo>
                      <a:lnTo>
                        <a:pt x="419" y="2533"/>
                      </a:lnTo>
                      <a:lnTo>
                        <a:pt x="336" y="2616"/>
                      </a:lnTo>
                      <a:lnTo>
                        <a:pt x="377" y="2763"/>
                      </a:lnTo>
                      <a:lnTo>
                        <a:pt x="336" y="2909"/>
                      </a:lnTo>
                      <a:lnTo>
                        <a:pt x="336" y="3223"/>
                      </a:lnTo>
                      <a:lnTo>
                        <a:pt x="273" y="3432"/>
                      </a:lnTo>
                      <a:lnTo>
                        <a:pt x="231" y="3495"/>
                      </a:lnTo>
                      <a:lnTo>
                        <a:pt x="273" y="3537"/>
                      </a:lnTo>
                      <a:lnTo>
                        <a:pt x="440" y="3432"/>
                      </a:lnTo>
                      <a:lnTo>
                        <a:pt x="691" y="3495"/>
                      </a:lnTo>
                      <a:lnTo>
                        <a:pt x="796" y="3579"/>
                      </a:lnTo>
                      <a:lnTo>
                        <a:pt x="963" y="3474"/>
                      </a:lnTo>
                      <a:lnTo>
                        <a:pt x="1110" y="3474"/>
                      </a:lnTo>
                      <a:lnTo>
                        <a:pt x="1152" y="3432"/>
                      </a:lnTo>
                      <a:lnTo>
                        <a:pt x="1152" y="3286"/>
                      </a:lnTo>
                      <a:lnTo>
                        <a:pt x="1068" y="3160"/>
                      </a:lnTo>
                      <a:lnTo>
                        <a:pt x="1193" y="2909"/>
                      </a:lnTo>
                      <a:lnTo>
                        <a:pt x="1319" y="2805"/>
                      </a:lnTo>
                      <a:lnTo>
                        <a:pt x="1361" y="2658"/>
                      </a:lnTo>
                      <a:lnTo>
                        <a:pt x="1214" y="2658"/>
                      </a:lnTo>
                      <a:lnTo>
                        <a:pt x="1152" y="2512"/>
                      </a:lnTo>
                      <a:lnTo>
                        <a:pt x="1319" y="2323"/>
                      </a:lnTo>
                      <a:lnTo>
                        <a:pt x="1319" y="2093"/>
                      </a:lnTo>
                      <a:lnTo>
                        <a:pt x="1193" y="2010"/>
                      </a:lnTo>
                      <a:lnTo>
                        <a:pt x="1047" y="1717"/>
                      </a:lnTo>
                      <a:lnTo>
                        <a:pt x="1172" y="1696"/>
                      </a:lnTo>
                      <a:lnTo>
                        <a:pt x="1277" y="1696"/>
                      </a:lnTo>
                      <a:lnTo>
                        <a:pt x="1424" y="1487"/>
                      </a:lnTo>
                      <a:lnTo>
                        <a:pt x="1319" y="1382"/>
                      </a:lnTo>
                      <a:lnTo>
                        <a:pt x="1465" y="1277"/>
                      </a:lnTo>
                      <a:lnTo>
                        <a:pt x="1465" y="922"/>
                      </a:lnTo>
                      <a:lnTo>
                        <a:pt x="1424" y="754"/>
                      </a:lnTo>
                      <a:lnTo>
                        <a:pt x="1675" y="545"/>
                      </a:lnTo>
                      <a:lnTo>
                        <a:pt x="1737" y="545"/>
                      </a:lnTo>
                      <a:lnTo>
                        <a:pt x="1779" y="440"/>
                      </a:lnTo>
                      <a:lnTo>
                        <a:pt x="1675" y="252"/>
                      </a:lnTo>
                      <a:lnTo>
                        <a:pt x="1633" y="127"/>
                      </a:lnTo>
                      <a:lnTo>
                        <a:pt x="1382" y="85"/>
                      </a:lnTo>
                      <a:lnTo>
                        <a:pt x="1277" y="210"/>
                      </a:lnTo>
                      <a:lnTo>
                        <a:pt x="942" y="127"/>
                      </a:lnTo>
                      <a:lnTo>
                        <a:pt x="754" y="231"/>
                      </a:lnTo>
                      <a:lnTo>
                        <a:pt x="691" y="147"/>
                      </a:lnTo>
                      <a:lnTo>
                        <a:pt x="733" y="22"/>
                      </a:lnTo>
                      <a:lnTo>
                        <a:pt x="62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1220;p60">
                  <a:extLst>
                    <a:ext uri="{FF2B5EF4-FFF2-40B4-BE49-F238E27FC236}">
                      <a16:creationId xmlns="" xmlns:a16="http://schemas.microsoft.com/office/drawing/2014/main" id="{2CFCF351-4E9D-414E-BCD8-1BA00CDE3306}"/>
                    </a:ext>
                  </a:extLst>
                </p:cNvPr>
                <p:cNvSpPr/>
                <p:nvPr/>
              </p:nvSpPr>
              <p:spPr>
                <a:xfrm>
                  <a:off x="3580800" y="2585450"/>
                  <a:ext cx="422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3738" extrusionOk="0">
                      <a:moveTo>
                        <a:pt x="453" y="0"/>
                      </a:moveTo>
                      <a:lnTo>
                        <a:pt x="0" y="547"/>
                      </a:lnTo>
                      <a:lnTo>
                        <a:pt x="0" y="3429"/>
                      </a:lnTo>
                      <a:lnTo>
                        <a:pt x="429" y="3738"/>
                      </a:lnTo>
                      <a:lnTo>
                        <a:pt x="1691" y="2714"/>
                      </a:lnTo>
                      <a:lnTo>
                        <a:pt x="1691" y="5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</p:grpSp>
          <p:grpSp>
            <p:nvGrpSpPr>
              <p:cNvPr id="88" name="Google Shape;1221;p60">
                <a:extLst>
                  <a:ext uri="{FF2B5EF4-FFF2-40B4-BE49-F238E27FC236}">
                    <a16:creationId xmlns="" xmlns:a16="http://schemas.microsoft.com/office/drawing/2014/main" id="{6D80974B-59D1-47BA-A84A-8714135EBD86}"/>
                  </a:ext>
                </a:extLst>
              </p:cNvPr>
              <p:cNvGrpSpPr/>
              <p:nvPr/>
            </p:nvGrpSpPr>
            <p:grpSpPr>
              <a:xfrm>
                <a:off x="3849905" y="2572252"/>
                <a:ext cx="74339" cy="119559"/>
                <a:chOff x="3906325" y="1984500"/>
                <a:chExt cx="156075" cy="262825"/>
              </a:xfrm>
              <a:grpFill/>
            </p:grpSpPr>
            <p:sp>
              <p:nvSpPr>
                <p:cNvPr id="311" name="Google Shape;1222;p60">
                  <a:extLst>
                    <a:ext uri="{FF2B5EF4-FFF2-40B4-BE49-F238E27FC236}">
                      <a16:creationId xmlns="" xmlns:a16="http://schemas.microsoft.com/office/drawing/2014/main" id="{50CCD373-338F-4C21-9782-07418ED25FD2}"/>
                    </a:ext>
                  </a:extLst>
                </p:cNvPr>
                <p:cNvSpPr/>
                <p:nvPr/>
              </p:nvSpPr>
              <p:spPr>
                <a:xfrm>
                  <a:off x="3906325" y="1984500"/>
                  <a:ext cx="100825" cy="1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4968" extrusionOk="0">
                      <a:moveTo>
                        <a:pt x="2901" y="4968"/>
                      </a:moveTo>
                      <a:lnTo>
                        <a:pt x="1524" y="4673"/>
                      </a:lnTo>
                      <a:lnTo>
                        <a:pt x="0" y="1771"/>
                      </a:lnTo>
                      <a:lnTo>
                        <a:pt x="737" y="886"/>
                      </a:lnTo>
                      <a:lnTo>
                        <a:pt x="2508" y="1181"/>
                      </a:lnTo>
                      <a:lnTo>
                        <a:pt x="2655" y="345"/>
                      </a:lnTo>
                      <a:lnTo>
                        <a:pt x="3442" y="0"/>
                      </a:lnTo>
                      <a:lnTo>
                        <a:pt x="4033" y="4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12" name="Google Shape;1223;p60">
                  <a:extLst>
                    <a:ext uri="{FF2B5EF4-FFF2-40B4-BE49-F238E27FC236}">
                      <a16:creationId xmlns="" xmlns:a16="http://schemas.microsoft.com/office/drawing/2014/main" id="{C49C1087-2669-41F2-AA0D-6987CC2672AE}"/>
                    </a:ext>
                  </a:extLst>
                </p:cNvPr>
                <p:cNvSpPr/>
                <p:nvPr/>
              </p:nvSpPr>
              <p:spPr>
                <a:xfrm>
                  <a:off x="3919575" y="1989950"/>
                  <a:ext cx="142825" cy="2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3" h="10295" extrusionOk="0">
                      <a:moveTo>
                        <a:pt x="2867" y="0"/>
                      </a:moveTo>
                      <a:lnTo>
                        <a:pt x="2762" y="105"/>
                      </a:lnTo>
                      <a:lnTo>
                        <a:pt x="2762" y="147"/>
                      </a:lnTo>
                      <a:lnTo>
                        <a:pt x="2679" y="189"/>
                      </a:lnTo>
                      <a:lnTo>
                        <a:pt x="2532" y="147"/>
                      </a:lnTo>
                      <a:lnTo>
                        <a:pt x="2386" y="209"/>
                      </a:lnTo>
                      <a:lnTo>
                        <a:pt x="2386" y="293"/>
                      </a:lnTo>
                      <a:lnTo>
                        <a:pt x="2323" y="419"/>
                      </a:lnTo>
                      <a:lnTo>
                        <a:pt x="2239" y="461"/>
                      </a:lnTo>
                      <a:lnTo>
                        <a:pt x="2281" y="544"/>
                      </a:lnTo>
                      <a:lnTo>
                        <a:pt x="2260" y="628"/>
                      </a:lnTo>
                      <a:lnTo>
                        <a:pt x="2239" y="921"/>
                      </a:lnTo>
                      <a:lnTo>
                        <a:pt x="2281" y="1088"/>
                      </a:lnTo>
                      <a:lnTo>
                        <a:pt x="2344" y="1193"/>
                      </a:lnTo>
                      <a:lnTo>
                        <a:pt x="2281" y="1277"/>
                      </a:lnTo>
                      <a:lnTo>
                        <a:pt x="2177" y="1360"/>
                      </a:lnTo>
                      <a:lnTo>
                        <a:pt x="2072" y="1360"/>
                      </a:lnTo>
                      <a:lnTo>
                        <a:pt x="1967" y="1444"/>
                      </a:lnTo>
                      <a:lnTo>
                        <a:pt x="1905" y="1486"/>
                      </a:lnTo>
                      <a:lnTo>
                        <a:pt x="1821" y="1611"/>
                      </a:lnTo>
                      <a:lnTo>
                        <a:pt x="1674" y="1590"/>
                      </a:lnTo>
                      <a:lnTo>
                        <a:pt x="1507" y="1465"/>
                      </a:lnTo>
                      <a:lnTo>
                        <a:pt x="1381" y="1465"/>
                      </a:lnTo>
                      <a:lnTo>
                        <a:pt x="1298" y="1549"/>
                      </a:lnTo>
                      <a:lnTo>
                        <a:pt x="1151" y="1674"/>
                      </a:lnTo>
                      <a:lnTo>
                        <a:pt x="900" y="1674"/>
                      </a:lnTo>
                      <a:lnTo>
                        <a:pt x="733" y="1590"/>
                      </a:lnTo>
                      <a:lnTo>
                        <a:pt x="670" y="1465"/>
                      </a:lnTo>
                      <a:lnTo>
                        <a:pt x="607" y="1339"/>
                      </a:lnTo>
                      <a:lnTo>
                        <a:pt x="377" y="1130"/>
                      </a:lnTo>
                      <a:lnTo>
                        <a:pt x="293" y="984"/>
                      </a:lnTo>
                      <a:lnTo>
                        <a:pt x="189" y="963"/>
                      </a:lnTo>
                      <a:lnTo>
                        <a:pt x="105" y="1046"/>
                      </a:lnTo>
                      <a:lnTo>
                        <a:pt x="84" y="1151"/>
                      </a:lnTo>
                      <a:lnTo>
                        <a:pt x="105" y="1214"/>
                      </a:lnTo>
                      <a:lnTo>
                        <a:pt x="84" y="1256"/>
                      </a:lnTo>
                      <a:lnTo>
                        <a:pt x="42" y="1214"/>
                      </a:lnTo>
                      <a:lnTo>
                        <a:pt x="1" y="1256"/>
                      </a:lnTo>
                      <a:lnTo>
                        <a:pt x="105" y="1360"/>
                      </a:lnTo>
                      <a:lnTo>
                        <a:pt x="273" y="1423"/>
                      </a:lnTo>
                      <a:lnTo>
                        <a:pt x="482" y="1674"/>
                      </a:lnTo>
                      <a:lnTo>
                        <a:pt x="628" y="1779"/>
                      </a:lnTo>
                      <a:lnTo>
                        <a:pt x="879" y="1800"/>
                      </a:lnTo>
                      <a:lnTo>
                        <a:pt x="942" y="1841"/>
                      </a:lnTo>
                      <a:lnTo>
                        <a:pt x="1026" y="1883"/>
                      </a:lnTo>
                      <a:lnTo>
                        <a:pt x="1130" y="2009"/>
                      </a:lnTo>
                      <a:lnTo>
                        <a:pt x="1193" y="2113"/>
                      </a:lnTo>
                      <a:lnTo>
                        <a:pt x="1298" y="2113"/>
                      </a:lnTo>
                      <a:lnTo>
                        <a:pt x="1402" y="2239"/>
                      </a:lnTo>
                      <a:lnTo>
                        <a:pt x="1465" y="2239"/>
                      </a:lnTo>
                      <a:lnTo>
                        <a:pt x="1528" y="2323"/>
                      </a:lnTo>
                      <a:lnTo>
                        <a:pt x="1465" y="2427"/>
                      </a:lnTo>
                      <a:lnTo>
                        <a:pt x="1507" y="2574"/>
                      </a:lnTo>
                      <a:lnTo>
                        <a:pt x="1444" y="2720"/>
                      </a:lnTo>
                      <a:lnTo>
                        <a:pt x="1444" y="2825"/>
                      </a:lnTo>
                      <a:lnTo>
                        <a:pt x="1612" y="2825"/>
                      </a:lnTo>
                      <a:lnTo>
                        <a:pt x="1633" y="2950"/>
                      </a:lnTo>
                      <a:lnTo>
                        <a:pt x="1591" y="3034"/>
                      </a:lnTo>
                      <a:lnTo>
                        <a:pt x="1612" y="3181"/>
                      </a:lnTo>
                      <a:lnTo>
                        <a:pt x="1653" y="3285"/>
                      </a:lnTo>
                      <a:lnTo>
                        <a:pt x="1695" y="3494"/>
                      </a:lnTo>
                      <a:lnTo>
                        <a:pt x="1653" y="3599"/>
                      </a:lnTo>
                      <a:lnTo>
                        <a:pt x="1695" y="3683"/>
                      </a:lnTo>
                      <a:lnTo>
                        <a:pt x="1695" y="3913"/>
                      </a:lnTo>
                      <a:lnTo>
                        <a:pt x="1653" y="3997"/>
                      </a:lnTo>
                      <a:lnTo>
                        <a:pt x="1716" y="4143"/>
                      </a:lnTo>
                      <a:lnTo>
                        <a:pt x="1821" y="4185"/>
                      </a:lnTo>
                      <a:lnTo>
                        <a:pt x="1925" y="4394"/>
                      </a:lnTo>
                      <a:lnTo>
                        <a:pt x="1967" y="4478"/>
                      </a:lnTo>
                      <a:lnTo>
                        <a:pt x="1967" y="4603"/>
                      </a:lnTo>
                      <a:lnTo>
                        <a:pt x="1988" y="4645"/>
                      </a:lnTo>
                      <a:lnTo>
                        <a:pt x="2093" y="4645"/>
                      </a:lnTo>
                      <a:lnTo>
                        <a:pt x="2197" y="4750"/>
                      </a:lnTo>
                      <a:lnTo>
                        <a:pt x="2407" y="4750"/>
                      </a:lnTo>
                      <a:lnTo>
                        <a:pt x="2574" y="4875"/>
                      </a:lnTo>
                      <a:lnTo>
                        <a:pt x="2490" y="4938"/>
                      </a:lnTo>
                      <a:lnTo>
                        <a:pt x="2553" y="5022"/>
                      </a:lnTo>
                      <a:lnTo>
                        <a:pt x="2553" y="5189"/>
                      </a:lnTo>
                      <a:lnTo>
                        <a:pt x="2490" y="5231"/>
                      </a:lnTo>
                      <a:lnTo>
                        <a:pt x="2679" y="5378"/>
                      </a:lnTo>
                      <a:lnTo>
                        <a:pt x="2553" y="5357"/>
                      </a:lnTo>
                      <a:lnTo>
                        <a:pt x="2490" y="5378"/>
                      </a:lnTo>
                      <a:lnTo>
                        <a:pt x="2658" y="5524"/>
                      </a:lnTo>
                      <a:lnTo>
                        <a:pt x="2658" y="5587"/>
                      </a:lnTo>
                      <a:lnTo>
                        <a:pt x="2469" y="5482"/>
                      </a:lnTo>
                      <a:lnTo>
                        <a:pt x="2302" y="5482"/>
                      </a:lnTo>
                      <a:lnTo>
                        <a:pt x="2156" y="5587"/>
                      </a:lnTo>
                      <a:lnTo>
                        <a:pt x="2156" y="5691"/>
                      </a:lnTo>
                      <a:lnTo>
                        <a:pt x="2051" y="5796"/>
                      </a:lnTo>
                      <a:lnTo>
                        <a:pt x="2051" y="5880"/>
                      </a:lnTo>
                      <a:lnTo>
                        <a:pt x="1988" y="5901"/>
                      </a:lnTo>
                      <a:lnTo>
                        <a:pt x="1821" y="6089"/>
                      </a:lnTo>
                      <a:lnTo>
                        <a:pt x="1779" y="6277"/>
                      </a:lnTo>
                      <a:lnTo>
                        <a:pt x="1737" y="6298"/>
                      </a:lnTo>
                      <a:lnTo>
                        <a:pt x="1716" y="6256"/>
                      </a:lnTo>
                      <a:lnTo>
                        <a:pt x="1653" y="6256"/>
                      </a:lnTo>
                      <a:lnTo>
                        <a:pt x="1716" y="6361"/>
                      </a:lnTo>
                      <a:lnTo>
                        <a:pt x="1674" y="6445"/>
                      </a:lnTo>
                      <a:lnTo>
                        <a:pt x="1549" y="6445"/>
                      </a:lnTo>
                      <a:lnTo>
                        <a:pt x="1465" y="6549"/>
                      </a:lnTo>
                      <a:lnTo>
                        <a:pt x="1507" y="6717"/>
                      </a:lnTo>
                      <a:lnTo>
                        <a:pt x="1570" y="6759"/>
                      </a:lnTo>
                      <a:lnTo>
                        <a:pt x="1444" y="6717"/>
                      </a:lnTo>
                      <a:lnTo>
                        <a:pt x="1402" y="6654"/>
                      </a:lnTo>
                      <a:lnTo>
                        <a:pt x="1319" y="6696"/>
                      </a:lnTo>
                      <a:lnTo>
                        <a:pt x="1256" y="6821"/>
                      </a:lnTo>
                      <a:lnTo>
                        <a:pt x="1298" y="6884"/>
                      </a:lnTo>
                      <a:lnTo>
                        <a:pt x="1214" y="6842"/>
                      </a:lnTo>
                      <a:lnTo>
                        <a:pt x="1193" y="6905"/>
                      </a:lnTo>
                      <a:lnTo>
                        <a:pt x="1256" y="6968"/>
                      </a:lnTo>
                      <a:lnTo>
                        <a:pt x="1256" y="7031"/>
                      </a:lnTo>
                      <a:lnTo>
                        <a:pt x="1193" y="7114"/>
                      </a:lnTo>
                      <a:lnTo>
                        <a:pt x="1151" y="7156"/>
                      </a:lnTo>
                      <a:lnTo>
                        <a:pt x="1047" y="7219"/>
                      </a:lnTo>
                      <a:lnTo>
                        <a:pt x="1005" y="7177"/>
                      </a:lnTo>
                      <a:lnTo>
                        <a:pt x="984" y="7135"/>
                      </a:lnTo>
                      <a:lnTo>
                        <a:pt x="900" y="7114"/>
                      </a:lnTo>
                      <a:lnTo>
                        <a:pt x="817" y="7135"/>
                      </a:lnTo>
                      <a:lnTo>
                        <a:pt x="837" y="7240"/>
                      </a:lnTo>
                      <a:lnTo>
                        <a:pt x="796" y="7282"/>
                      </a:lnTo>
                      <a:lnTo>
                        <a:pt x="837" y="7386"/>
                      </a:lnTo>
                      <a:lnTo>
                        <a:pt x="796" y="7491"/>
                      </a:lnTo>
                      <a:lnTo>
                        <a:pt x="733" y="7533"/>
                      </a:lnTo>
                      <a:lnTo>
                        <a:pt x="691" y="7637"/>
                      </a:lnTo>
                      <a:lnTo>
                        <a:pt x="733" y="7742"/>
                      </a:lnTo>
                      <a:lnTo>
                        <a:pt x="775" y="7763"/>
                      </a:lnTo>
                      <a:lnTo>
                        <a:pt x="733" y="7867"/>
                      </a:lnTo>
                      <a:lnTo>
                        <a:pt x="775" y="7951"/>
                      </a:lnTo>
                      <a:lnTo>
                        <a:pt x="858" y="7909"/>
                      </a:lnTo>
                      <a:lnTo>
                        <a:pt x="900" y="7972"/>
                      </a:lnTo>
                      <a:lnTo>
                        <a:pt x="879" y="8098"/>
                      </a:lnTo>
                      <a:lnTo>
                        <a:pt x="837" y="8160"/>
                      </a:lnTo>
                      <a:lnTo>
                        <a:pt x="879" y="8265"/>
                      </a:lnTo>
                      <a:lnTo>
                        <a:pt x="837" y="8307"/>
                      </a:lnTo>
                      <a:lnTo>
                        <a:pt x="942" y="8495"/>
                      </a:lnTo>
                      <a:lnTo>
                        <a:pt x="1005" y="8537"/>
                      </a:lnTo>
                      <a:lnTo>
                        <a:pt x="942" y="8621"/>
                      </a:lnTo>
                      <a:lnTo>
                        <a:pt x="1026" y="8746"/>
                      </a:lnTo>
                      <a:lnTo>
                        <a:pt x="942" y="8788"/>
                      </a:lnTo>
                      <a:lnTo>
                        <a:pt x="984" y="8955"/>
                      </a:lnTo>
                      <a:lnTo>
                        <a:pt x="942" y="9039"/>
                      </a:lnTo>
                      <a:lnTo>
                        <a:pt x="942" y="9269"/>
                      </a:lnTo>
                      <a:lnTo>
                        <a:pt x="1005" y="9353"/>
                      </a:lnTo>
                      <a:lnTo>
                        <a:pt x="942" y="9479"/>
                      </a:lnTo>
                      <a:lnTo>
                        <a:pt x="942" y="9562"/>
                      </a:lnTo>
                      <a:lnTo>
                        <a:pt x="1005" y="9625"/>
                      </a:lnTo>
                      <a:lnTo>
                        <a:pt x="1151" y="9541"/>
                      </a:lnTo>
                      <a:lnTo>
                        <a:pt x="1214" y="9583"/>
                      </a:lnTo>
                      <a:lnTo>
                        <a:pt x="1235" y="9520"/>
                      </a:lnTo>
                      <a:lnTo>
                        <a:pt x="1361" y="9646"/>
                      </a:lnTo>
                      <a:lnTo>
                        <a:pt x="1444" y="9625"/>
                      </a:lnTo>
                      <a:lnTo>
                        <a:pt x="1528" y="9688"/>
                      </a:lnTo>
                      <a:lnTo>
                        <a:pt x="1674" y="9667"/>
                      </a:lnTo>
                      <a:lnTo>
                        <a:pt x="1737" y="9688"/>
                      </a:lnTo>
                      <a:lnTo>
                        <a:pt x="1674" y="9772"/>
                      </a:lnTo>
                      <a:lnTo>
                        <a:pt x="1737" y="9772"/>
                      </a:lnTo>
                      <a:lnTo>
                        <a:pt x="1863" y="9667"/>
                      </a:lnTo>
                      <a:lnTo>
                        <a:pt x="1863" y="9751"/>
                      </a:lnTo>
                      <a:lnTo>
                        <a:pt x="1779" y="9855"/>
                      </a:lnTo>
                      <a:lnTo>
                        <a:pt x="1946" y="10064"/>
                      </a:lnTo>
                      <a:lnTo>
                        <a:pt x="1967" y="10148"/>
                      </a:lnTo>
                      <a:lnTo>
                        <a:pt x="1946" y="10274"/>
                      </a:lnTo>
                      <a:lnTo>
                        <a:pt x="1967" y="10295"/>
                      </a:lnTo>
                      <a:lnTo>
                        <a:pt x="2030" y="10148"/>
                      </a:lnTo>
                      <a:lnTo>
                        <a:pt x="2114" y="10106"/>
                      </a:lnTo>
                      <a:lnTo>
                        <a:pt x="2135" y="10190"/>
                      </a:lnTo>
                      <a:lnTo>
                        <a:pt x="2239" y="10148"/>
                      </a:lnTo>
                      <a:lnTo>
                        <a:pt x="2323" y="10148"/>
                      </a:lnTo>
                      <a:lnTo>
                        <a:pt x="2490" y="10002"/>
                      </a:lnTo>
                      <a:lnTo>
                        <a:pt x="2595" y="10002"/>
                      </a:lnTo>
                      <a:lnTo>
                        <a:pt x="2825" y="9855"/>
                      </a:lnTo>
                      <a:lnTo>
                        <a:pt x="2867" y="9792"/>
                      </a:lnTo>
                      <a:lnTo>
                        <a:pt x="3014" y="9855"/>
                      </a:lnTo>
                      <a:lnTo>
                        <a:pt x="3118" y="9834"/>
                      </a:lnTo>
                      <a:lnTo>
                        <a:pt x="3223" y="9688"/>
                      </a:lnTo>
                      <a:lnTo>
                        <a:pt x="3244" y="9751"/>
                      </a:lnTo>
                      <a:lnTo>
                        <a:pt x="3202" y="9855"/>
                      </a:lnTo>
                      <a:lnTo>
                        <a:pt x="3244" y="9876"/>
                      </a:lnTo>
                      <a:lnTo>
                        <a:pt x="3306" y="9751"/>
                      </a:lnTo>
                      <a:lnTo>
                        <a:pt x="3348" y="9772"/>
                      </a:lnTo>
                      <a:lnTo>
                        <a:pt x="3306" y="9646"/>
                      </a:lnTo>
                      <a:lnTo>
                        <a:pt x="3348" y="9583"/>
                      </a:lnTo>
                      <a:lnTo>
                        <a:pt x="3411" y="9688"/>
                      </a:lnTo>
                      <a:lnTo>
                        <a:pt x="3453" y="9688"/>
                      </a:lnTo>
                      <a:lnTo>
                        <a:pt x="3495" y="9625"/>
                      </a:lnTo>
                      <a:lnTo>
                        <a:pt x="3537" y="9751"/>
                      </a:lnTo>
                      <a:lnTo>
                        <a:pt x="3620" y="9730"/>
                      </a:lnTo>
                      <a:lnTo>
                        <a:pt x="3620" y="9646"/>
                      </a:lnTo>
                      <a:lnTo>
                        <a:pt x="3662" y="9667"/>
                      </a:lnTo>
                      <a:lnTo>
                        <a:pt x="3704" y="9730"/>
                      </a:lnTo>
                      <a:lnTo>
                        <a:pt x="3767" y="9646"/>
                      </a:lnTo>
                      <a:lnTo>
                        <a:pt x="3934" y="9625"/>
                      </a:lnTo>
                      <a:lnTo>
                        <a:pt x="4018" y="9688"/>
                      </a:lnTo>
                      <a:lnTo>
                        <a:pt x="4206" y="9667"/>
                      </a:lnTo>
                      <a:lnTo>
                        <a:pt x="4206" y="9625"/>
                      </a:lnTo>
                      <a:lnTo>
                        <a:pt x="4143" y="9562"/>
                      </a:lnTo>
                      <a:lnTo>
                        <a:pt x="4206" y="9541"/>
                      </a:lnTo>
                      <a:lnTo>
                        <a:pt x="4269" y="9562"/>
                      </a:lnTo>
                      <a:lnTo>
                        <a:pt x="4311" y="9646"/>
                      </a:lnTo>
                      <a:lnTo>
                        <a:pt x="4415" y="9667"/>
                      </a:lnTo>
                      <a:lnTo>
                        <a:pt x="4457" y="9562"/>
                      </a:lnTo>
                      <a:lnTo>
                        <a:pt x="4436" y="9416"/>
                      </a:lnTo>
                      <a:lnTo>
                        <a:pt x="4687" y="9144"/>
                      </a:lnTo>
                      <a:lnTo>
                        <a:pt x="4876" y="9123"/>
                      </a:lnTo>
                      <a:lnTo>
                        <a:pt x="5043" y="8872"/>
                      </a:lnTo>
                      <a:lnTo>
                        <a:pt x="5190" y="8621"/>
                      </a:lnTo>
                      <a:lnTo>
                        <a:pt x="5315" y="8349"/>
                      </a:lnTo>
                      <a:lnTo>
                        <a:pt x="5566" y="7951"/>
                      </a:lnTo>
                      <a:lnTo>
                        <a:pt x="5713" y="7533"/>
                      </a:lnTo>
                      <a:lnTo>
                        <a:pt x="5692" y="7344"/>
                      </a:lnTo>
                      <a:lnTo>
                        <a:pt x="5420" y="7051"/>
                      </a:lnTo>
                      <a:lnTo>
                        <a:pt x="5273" y="7010"/>
                      </a:lnTo>
                      <a:lnTo>
                        <a:pt x="5001" y="6633"/>
                      </a:lnTo>
                      <a:lnTo>
                        <a:pt x="5064" y="6466"/>
                      </a:lnTo>
                      <a:lnTo>
                        <a:pt x="5169" y="6298"/>
                      </a:lnTo>
                      <a:lnTo>
                        <a:pt x="5169" y="6110"/>
                      </a:lnTo>
                      <a:lnTo>
                        <a:pt x="4980" y="5984"/>
                      </a:lnTo>
                      <a:lnTo>
                        <a:pt x="4938" y="5859"/>
                      </a:lnTo>
                      <a:lnTo>
                        <a:pt x="4938" y="5650"/>
                      </a:lnTo>
                      <a:lnTo>
                        <a:pt x="4980" y="5587"/>
                      </a:lnTo>
                      <a:lnTo>
                        <a:pt x="4938" y="5482"/>
                      </a:lnTo>
                      <a:lnTo>
                        <a:pt x="4792" y="5461"/>
                      </a:lnTo>
                      <a:lnTo>
                        <a:pt x="4729" y="5357"/>
                      </a:lnTo>
                      <a:lnTo>
                        <a:pt x="4729" y="5168"/>
                      </a:lnTo>
                      <a:lnTo>
                        <a:pt x="4792" y="5064"/>
                      </a:lnTo>
                      <a:lnTo>
                        <a:pt x="4687" y="5043"/>
                      </a:lnTo>
                      <a:lnTo>
                        <a:pt x="4687" y="4938"/>
                      </a:lnTo>
                      <a:lnTo>
                        <a:pt x="4729" y="4582"/>
                      </a:lnTo>
                      <a:lnTo>
                        <a:pt x="4834" y="4541"/>
                      </a:lnTo>
                      <a:lnTo>
                        <a:pt x="4562" y="3955"/>
                      </a:lnTo>
                      <a:lnTo>
                        <a:pt x="4332" y="3494"/>
                      </a:lnTo>
                      <a:lnTo>
                        <a:pt x="4269" y="3348"/>
                      </a:lnTo>
                      <a:lnTo>
                        <a:pt x="4143" y="3181"/>
                      </a:lnTo>
                      <a:lnTo>
                        <a:pt x="4248" y="2929"/>
                      </a:lnTo>
                      <a:lnTo>
                        <a:pt x="4353" y="2741"/>
                      </a:lnTo>
                      <a:lnTo>
                        <a:pt x="4415" y="2553"/>
                      </a:lnTo>
                      <a:lnTo>
                        <a:pt x="4332" y="2490"/>
                      </a:lnTo>
                      <a:lnTo>
                        <a:pt x="4060" y="2323"/>
                      </a:lnTo>
                      <a:lnTo>
                        <a:pt x="4018" y="2218"/>
                      </a:lnTo>
                      <a:lnTo>
                        <a:pt x="3934" y="2093"/>
                      </a:lnTo>
                      <a:lnTo>
                        <a:pt x="3767" y="2009"/>
                      </a:lnTo>
                      <a:lnTo>
                        <a:pt x="3704" y="2009"/>
                      </a:lnTo>
                      <a:lnTo>
                        <a:pt x="3599" y="1758"/>
                      </a:lnTo>
                      <a:lnTo>
                        <a:pt x="3516" y="1653"/>
                      </a:lnTo>
                      <a:lnTo>
                        <a:pt x="3558" y="1465"/>
                      </a:lnTo>
                      <a:lnTo>
                        <a:pt x="3599" y="1297"/>
                      </a:lnTo>
                      <a:lnTo>
                        <a:pt x="3495" y="1277"/>
                      </a:lnTo>
                      <a:lnTo>
                        <a:pt x="3599" y="1235"/>
                      </a:lnTo>
                      <a:lnTo>
                        <a:pt x="3746" y="1172"/>
                      </a:lnTo>
                      <a:lnTo>
                        <a:pt x="3725" y="942"/>
                      </a:lnTo>
                      <a:lnTo>
                        <a:pt x="3830" y="774"/>
                      </a:lnTo>
                      <a:lnTo>
                        <a:pt x="3850" y="649"/>
                      </a:lnTo>
                      <a:lnTo>
                        <a:pt x="3746" y="523"/>
                      </a:lnTo>
                      <a:lnTo>
                        <a:pt x="3725" y="419"/>
                      </a:lnTo>
                      <a:lnTo>
                        <a:pt x="3537" y="398"/>
                      </a:lnTo>
                      <a:lnTo>
                        <a:pt x="3411" y="335"/>
                      </a:lnTo>
                      <a:lnTo>
                        <a:pt x="3327" y="251"/>
                      </a:lnTo>
                      <a:lnTo>
                        <a:pt x="3202" y="84"/>
                      </a:lnTo>
                      <a:lnTo>
                        <a:pt x="3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" name="Google Shape;1224;p60">
                <a:extLst>
                  <a:ext uri="{FF2B5EF4-FFF2-40B4-BE49-F238E27FC236}">
                    <a16:creationId xmlns="" xmlns:a16="http://schemas.microsoft.com/office/drawing/2014/main" id="{B7DF3240-917F-46E5-8B44-39434269A071}"/>
                  </a:ext>
                </a:extLst>
              </p:cNvPr>
              <p:cNvGrpSpPr/>
              <p:nvPr/>
            </p:nvGrpSpPr>
            <p:grpSpPr>
              <a:xfrm>
                <a:off x="2654821" y="2414345"/>
                <a:ext cx="667570" cy="558731"/>
                <a:chOff x="1397225" y="1637375"/>
                <a:chExt cx="1401575" cy="1228250"/>
              </a:xfrm>
              <a:grpFill/>
            </p:grpSpPr>
            <p:sp>
              <p:nvSpPr>
                <p:cNvPr id="307" name="Google Shape;1225;p60">
                  <a:extLst>
                    <a:ext uri="{FF2B5EF4-FFF2-40B4-BE49-F238E27FC236}">
                      <a16:creationId xmlns="" xmlns:a16="http://schemas.microsoft.com/office/drawing/2014/main" id="{7E22FD8E-53C0-4F92-9227-CA17474E7641}"/>
                    </a:ext>
                  </a:extLst>
                </p:cNvPr>
                <p:cNvSpPr/>
                <p:nvPr/>
              </p:nvSpPr>
              <p:spPr>
                <a:xfrm>
                  <a:off x="2050925" y="2362200"/>
                  <a:ext cx="747875" cy="49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15" h="19889" extrusionOk="0">
                      <a:moveTo>
                        <a:pt x="107" y="1186"/>
                      </a:moveTo>
                      <a:lnTo>
                        <a:pt x="0" y="0"/>
                      </a:lnTo>
                      <a:lnTo>
                        <a:pt x="15577" y="1563"/>
                      </a:lnTo>
                      <a:lnTo>
                        <a:pt x="26519" y="5336"/>
                      </a:lnTo>
                      <a:lnTo>
                        <a:pt x="27435" y="5444"/>
                      </a:lnTo>
                      <a:lnTo>
                        <a:pt x="28783" y="4420"/>
                      </a:lnTo>
                      <a:lnTo>
                        <a:pt x="29753" y="4527"/>
                      </a:lnTo>
                      <a:lnTo>
                        <a:pt x="29915" y="6198"/>
                      </a:lnTo>
                      <a:lnTo>
                        <a:pt x="26465" y="6899"/>
                      </a:lnTo>
                      <a:lnTo>
                        <a:pt x="11157" y="16062"/>
                      </a:lnTo>
                      <a:lnTo>
                        <a:pt x="10295" y="18649"/>
                      </a:lnTo>
                      <a:lnTo>
                        <a:pt x="10295" y="19889"/>
                      </a:lnTo>
                      <a:lnTo>
                        <a:pt x="2803" y="15846"/>
                      </a:lnTo>
                      <a:lnTo>
                        <a:pt x="1347" y="14876"/>
                      </a:lnTo>
                      <a:lnTo>
                        <a:pt x="0" y="14607"/>
                      </a:lnTo>
                      <a:lnTo>
                        <a:pt x="916" y="11642"/>
                      </a:lnTo>
                      <a:lnTo>
                        <a:pt x="1725" y="38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grpSp>
              <p:nvGrpSpPr>
                <p:cNvPr id="308" name="Google Shape;1226;p60">
                  <a:extLst>
                    <a:ext uri="{FF2B5EF4-FFF2-40B4-BE49-F238E27FC236}">
                      <a16:creationId xmlns="" xmlns:a16="http://schemas.microsoft.com/office/drawing/2014/main" id="{FA1B446C-2765-4DED-94BE-741269363CF9}"/>
                    </a:ext>
                  </a:extLst>
                </p:cNvPr>
                <p:cNvGrpSpPr/>
                <p:nvPr/>
              </p:nvGrpSpPr>
              <p:grpSpPr>
                <a:xfrm>
                  <a:off x="1397225" y="1637375"/>
                  <a:ext cx="1398775" cy="1228250"/>
                  <a:chOff x="1397225" y="1637375"/>
                  <a:chExt cx="1398775" cy="1228250"/>
                </a:xfrm>
                <a:grpFill/>
              </p:grpSpPr>
              <p:sp>
                <p:nvSpPr>
                  <p:cNvPr id="309" name="Google Shape;1227;p60">
                    <a:extLst>
                      <a:ext uri="{FF2B5EF4-FFF2-40B4-BE49-F238E27FC236}">
                        <a16:creationId xmlns="" xmlns:a16="http://schemas.microsoft.com/office/drawing/2014/main" id="{33E6A057-151C-453B-BD48-51927407363A}"/>
                      </a:ext>
                    </a:extLst>
                  </p:cNvPr>
                  <p:cNvSpPr/>
                  <p:nvPr/>
                </p:nvSpPr>
                <p:spPr>
                  <a:xfrm>
                    <a:off x="1397225" y="1637375"/>
                    <a:ext cx="692600" cy="59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4" h="23770" extrusionOk="0">
                        <a:moveTo>
                          <a:pt x="14864" y="15547"/>
                        </a:moveTo>
                        <a:lnTo>
                          <a:pt x="14836" y="15589"/>
                        </a:lnTo>
                        <a:lnTo>
                          <a:pt x="14836" y="15568"/>
                        </a:lnTo>
                        <a:lnTo>
                          <a:pt x="14864" y="15547"/>
                        </a:lnTo>
                        <a:close/>
                        <a:moveTo>
                          <a:pt x="19460" y="16760"/>
                        </a:moveTo>
                        <a:lnTo>
                          <a:pt x="19523" y="16823"/>
                        </a:lnTo>
                        <a:lnTo>
                          <a:pt x="19460" y="16844"/>
                        </a:lnTo>
                        <a:lnTo>
                          <a:pt x="19460" y="16760"/>
                        </a:lnTo>
                        <a:close/>
                        <a:moveTo>
                          <a:pt x="23686" y="18497"/>
                        </a:moveTo>
                        <a:lnTo>
                          <a:pt x="23624" y="18644"/>
                        </a:lnTo>
                        <a:lnTo>
                          <a:pt x="23561" y="18853"/>
                        </a:lnTo>
                        <a:lnTo>
                          <a:pt x="23582" y="19020"/>
                        </a:lnTo>
                        <a:lnTo>
                          <a:pt x="23477" y="19229"/>
                        </a:lnTo>
                        <a:lnTo>
                          <a:pt x="23477" y="19355"/>
                        </a:lnTo>
                        <a:lnTo>
                          <a:pt x="23519" y="19439"/>
                        </a:lnTo>
                        <a:lnTo>
                          <a:pt x="23393" y="19355"/>
                        </a:lnTo>
                        <a:lnTo>
                          <a:pt x="23393" y="19543"/>
                        </a:lnTo>
                        <a:lnTo>
                          <a:pt x="23393" y="19564"/>
                        </a:lnTo>
                        <a:cubicBezTo>
                          <a:pt x="23352" y="19648"/>
                          <a:pt x="23310" y="19753"/>
                          <a:pt x="23310" y="19836"/>
                        </a:cubicBezTo>
                        <a:lnTo>
                          <a:pt x="23310" y="19962"/>
                        </a:lnTo>
                        <a:lnTo>
                          <a:pt x="23289" y="19941"/>
                        </a:lnTo>
                        <a:lnTo>
                          <a:pt x="23289" y="19836"/>
                        </a:lnTo>
                        <a:lnTo>
                          <a:pt x="23258" y="19791"/>
                        </a:lnTo>
                        <a:lnTo>
                          <a:pt x="23268" y="19773"/>
                        </a:lnTo>
                        <a:lnTo>
                          <a:pt x="23268" y="19627"/>
                        </a:lnTo>
                        <a:lnTo>
                          <a:pt x="23331" y="19543"/>
                        </a:lnTo>
                        <a:lnTo>
                          <a:pt x="23352" y="19250"/>
                        </a:lnTo>
                        <a:lnTo>
                          <a:pt x="23435" y="19020"/>
                        </a:lnTo>
                        <a:lnTo>
                          <a:pt x="23435" y="18790"/>
                        </a:lnTo>
                        <a:lnTo>
                          <a:pt x="23414" y="18623"/>
                        </a:lnTo>
                        <a:lnTo>
                          <a:pt x="23352" y="18539"/>
                        </a:lnTo>
                        <a:lnTo>
                          <a:pt x="23352" y="18518"/>
                        </a:lnTo>
                        <a:lnTo>
                          <a:pt x="23414" y="18539"/>
                        </a:lnTo>
                        <a:lnTo>
                          <a:pt x="23456" y="18685"/>
                        </a:lnTo>
                        <a:lnTo>
                          <a:pt x="23519" y="18706"/>
                        </a:lnTo>
                        <a:lnTo>
                          <a:pt x="23561" y="18581"/>
                        </a:lnTo>
                        <a:lnTo>
                          <a:pt x="23686" y="18497"/>
                        </a:lnTo>
                        <a:close/>
                        <a:moveTo>
                          <a:pt x="23204" y="19889"/>
                        </a:moveTo>
                        <a:lnTo>
                          <a:pt x="23184" y="19941"/>
                        </a:lnTo>
                        <a:lnTo>
                          <a:pt x="23142" y="20297"/>
                        </a:lnTo>
                        <a:lnTo>
                          <a:pt x="23038" y="20464"/>
                        </a:lnTo>
                        <a:lnTo>
                          <a:pt x="23017" y="20631"/>
                        </a:lnTo>
                        <a:lnTo>
                          <a:pt x="23121" y="20694"/>
                        </a:lnTo>
                        <a:lnTo>
                          <a:pt x="23080" y="20778"/>
                        </a:lnTo>
                        <a:lnTo>
                          <a:pt x="23121" y="20841"/>
                        </a:lnTo>
                        <a:lnTo>
                          <a:pt x="22996" y="20841"/>
                        </a:lnTo>
                        <a:lnTo>
                          <a:pt x="22912" y="20924"/>
                        </a:lnTo>
                        <a:lnTo>
                          <a:pt x="22912" y="21050"/>
                        </a:lnTo>
                        <a:cubicBezTo>
                          <a:pt x="22891" y="21050"/>
                          <a:pt x="22870" y="21092"/>
                          <a:pt x="22870" y="21134"/>
                        </a:cubicBezTo>
                        <a:lnTo>
                          <a:pt x="22870" y="21154"/>
                        </a:lnTo>
                        <a:lnTo>
                          <a:pt x="22847" y="21178"/>
                        </a:lnTo>
                        <a:lnTo>
                          <a:pt x="22847" y="21178"/>
                        </a:lnTo>
                        <a:lnTo>
                          <a:pt x="22849" y="21154"/>
                        </a:lnTo>
                        <a:lnTo>
                          <a:pt x="22849" y="20945"/>
                        </a:lnTo>
                        <a:lnTo>
                          <a:pt x="22828" y="20882"/>
                        </a:lnTo>
                        <a:cubicBezTo>
                          <a:pt x="22828" y="20820"/>
                          <a:pt x="22849" y="20778"/>
                          <a:pt x="22849" y="20736"/>
                        </a:cubicBezTo>
                        <a:lnTo>
                          <a:pt x="22891" y="20778"/>
                        </a:lnTo>
                        <a:lnTo>
                          <a:pt x="22954" y="20778"/>
                        </a:lnTo>
                        <a:lnTo>
                          <a:pt x="22954" y="20610"/>
                        </a:lnTo>
                        <a:lnTo>
                          <a:pt x="23017" y="20569"/>
                        </a:lnTo>
                        <a:lnTo>
                          <a:pt x="22954" y="20485"/>
                        </a:lnTo>
                        <a:lnTo>
                          <a:pt x="22828" y="20464"/>
                        </a:lnTo>
                        <a:lnTo>
                          <a:pt x="22828" y="20380"/>
                        </a:lnTo>
                        <a:lnTo>
                          <a:pt x="22703" y="20150"/>
                        </a:lnTo>
                        <a:lnTo>
                          <a:pt x="22703" y="20108"/>
                        </a:lnTo>
                        <a:lnTo>
                          <a:pt x="22828" y="20255"/>
                        </a:lnTo>
                        <a:lnTo>
                          <a:pt x="22912" y="20380"/>
                        </a:lnTo>
                        <a:lnTo>
                          <a:pt x="22996" y="20401"/>
                        </a:lnTo>
                        <a:lnTo>
                          <a:pt x="23038" y="20359"/>
                        </a:lnTo>
                        <a:lnTo>
                          <a:pt x="23017" y="20276"/>
                        </a:lnTo>
                        <a:lnTo>
                          <a:pt x="23121" y="20255"/>
                        </a:lnTo>
                        <a:lnTo>
                          <a:pt x="23121" y="20171"/>
                        </a:lnTo>
                        <a:lnTo>
                          <a:pt x="23059" y="20108"/>
                        </a:lnTo>
                        <a:cubicBezTo>
                          <a:pt x="23101" y="20066"/>
                          <a:pt x="23121" y="19983"/>
                          <a:pt x="23142" y="19941"/>
                        </a:cubicBezTo>
                        <a:lnTo>
                          <a:pt x="23163" y="19962"/>
                        </a:lnTo>
                        <a:lnTo>
                          <a:pt x="23204" y="19889"/>
                        </a:lnTo>
                        <a:close/>
                        <a:moveTo>
                          <a:pt x="23519" y="19836"/>
                        </a:moveTo>
                        <a:lnTo>
                          <a:pt x="23540" y="19962"/>
                        </a:lnTo>
                        <a:lnTo>
                          <a:pt x="23582" y="19962"/>
                        </a:lnTo>
                        <a:lnTo>
                          <a:pt x="23582" y="20087"/>
                        </a:lnTo>
                        <a:lnTo>
                          <a:pt x="23665" y="20171"/>
                        </a:lnTo>
                        <a:lnTo>
                          <a:pt x="23728" y="20108"/>
                        </a:lnTo>
                        <a:lnTo>
                          <a:pt x="23770" y="20150"/>
                        </a:lnTo>
                        <a:lnTo>
                          <a:pt x="23875" y="20087"/>
                        </a:lnTo>
                        <a:lnTo>
                          <a:pt x="24021" y="20087"/>
                        </a:lnTo>
                        <a:lnTo>
                          <a:pt x="24021" y="20108"/>
                        </a:lnTo>
                        <a:lnTo>
                          <a:pt x="23854" y="20213"/>
                        </a:lnTo>
                        <a:lnTo>
                          <a:pt x="23812" y="20255"/>
                        </a:lnTo>
                        <a:lnTo>
                          <a:pt x="23812" y="20297"/>
                        </a:lnTo>
                        <a:lnTo>
                          <a:pt x="23875" y="20359"/>
                        </a:lnTo>
                        <a:lnTo>
                          <a:pt x="23854" y="20401"/>
                        </a:lnTo>
                        <a:lnTo>
                          <a:pt x="23770" y="20401"/>
                        </a:lnTo>
                        <a:lnTo>
                          <a:pt x="23770" y="20464"/>
                        </a:lnTo>
                        <a:lnTo>
                          <a:pt x="23854" y="20590"/>
                        </a:lnTo>
                        <a:lnTo>
                          <a:pt x="23854" y="20694"/>
                        </a:lnTo>
                        <a:lnTo>
                          <a:pt x="23812" y="20715"/>
                        </a:lnTo>
                        <a:lnTo>
                          <a:pt x="23728" y="20631"/>
                        </a:lnTo>
                        <a:lnTo>
                          <a:pt x="23665" y="20548"/>
                        </a:lnTo>
                        <a:lnTo>
                          <a:pt x="23645" y="20610"/>
                        </a:lnTo>
                        <a:lnTo>
                          <a:pt x="23665" y="20694"/>
                        </a:lnTo>
                        <a:lnTo>
                          <a:pt x="23624" y="20757"/>
                        </a:lnTo>
                        <a:lnTo>
                          <a:pt x="23624" y="20903"/>
                        </a:lnTo>
                        <a:lnTo>
                          <a:pt x="23645" y="20924"/>
                        </a:lnTo>
                        <a:cubicBezTo>
                          <a:pt x="23629" y="20919"/>
                          <a:pt x="23614" y="20916"/>
                          <a:pt x="23601" y="20916"/>
                        </a:cubicBezTo>
                        <a:cubicBezTo>
                          <a:pt x="23562" y="20916"/>
                          <a:pt x="23535" y="20940"/>
                          <a:pt x="23519" y="20987"/>
                        </a:cubicBezTo>
                        <a:cubicBezTo>
                          <a:pt x="23456" y="21071"/>
                          <a:pt x="23414" y="21154"/>
                          <a:pt x="23373" y="21259"/>
                        </a:cubicBezTo>
                        <a:lnTo>
                          <a:pt x="23268" y="21154"/>
                        </a:lnTo>
                        <a:lnTo>
                          <a:pt x="23121" y="21154"/>
                        </a:lnTo>
                        <a:lnTo>
                          <a:pt x="23121" y="21238"/>
                        </a:lnTo>
                        <a:lnTo>
                          <a:pt x="23163" y="21322"/>
                        </a:lnTo>
                        <a:lnTo>
                          <a:pt x="23142" y="21426"/>
                        </a:lnTo>
                        <a:lnTo>
                          <a:pt x="23247" y="21468"/>
                        </a:lnTo>
                        <a:lnTo>
                          <a:pt x="23205" y="21552"/>
                        </a:lnTo>
                        <a:lnTo>
                          <a:pt x="23121" y="21552"/>
                        </a:lnTo>
                        <a:lnTo>
                          <a:pt x="23101" y="21531"/>
                        </a:lnTo>
                        <a:lnTo>
                          <a:pt x="23038" y="21615"/>
                        </a:lnTo>
                        <a:lnTo>
                          <a:pt x="23038" y="21531"/>
                        </a:lnTo>
                        <a:lnTo>
                          <a:pt x="23101" y="21447"/>
                        </a:lnTo>
                        <a:lnTo>
                          <a:pt x="22996" y="21322"/>
                        </a:lnTo>
                        <a:cubicBezTo>
                          <a:pt x="22996" y="21259"/>
                          <a:pt x="22996" y="21196"/>
                          <a:pt x="23017" y="21134"/>
                        </a:cubicBezTo>
                        <a:lnTo>
                          <a:pt x="23163" y="21050"/>
                        </a:lnTo>
                        <a:lnTo>
                          <a:pt x="23205" y="20882"/>
                        </a:lnTo>
                        <a:lnTo>
                          <a:pt x="23268" y="20903"/>
                        </a:lnTo>
                        <a:lnTo>
                          <a:pt x="23331" y="20841"/>
                        </a:lnTo>
                        <a:lnTo>
                          <a:pt x="23331" y="20736"/>
                        </a:lnTo>
                        <a:lnTo>
                          <a:pt x="23352" y="20673"/>
                        </a:lnTo>
                        <a:lnTo>
                          <a:pt x="23352" y="20276"/>
                        </a:lnTo>
                        <a:lnTo>
                          <a:pt x="23373" y="20171"/>
                        </a:lnTo>
                        <a:lnTo>
                          <a:pt x="23435" y="20401"/>
                        </a:lnTo>
                        <a:lnTo>
                          <a:pt x="23414" y="20673"/>
                        </a:lnTo>
                        <a:lnTo>
                          <a:pt x="23456" y="20694"/>
                        </a:lnTo>
                        <a:lnTo>
                          <a:pt x="23540" y="20527"/>
                        </a:lnTo>
                        <a:lnTo>
                          <a:pt x="23519" y="20108"/>
                        </a:lnTo>
                        <a:lnTo>
                          <a:pt x="23435" y="20004"/>
                        </a:lnTo>
                        <a:cubicBezTo>
                          <a:pt x="23456" y="19983"/>
                          <a:pt x="23456" y="19941"/>
                          <a:pt x="23498" y="19899"/>
                        </a:cubicBezTo>
                        <a:cubicBezTo>
                          <a:pt x="23519" y="19878"/>
                          <a:pt x="23519" y="19857"/>
                          <a:pt x="23519" y="19836"/>
                        </a:cubicBezTo>
                        <a:close/>
                        <a:moveTo>
                          <a:pt x="22808" y="1"/>
                        </a:moveTo>
                        <a:lnTo>
                          <a:pt x="22598" y="105"/>
                        </a:lnTo>
                        <a:lnTo>
                          <a:pt x="22556" y="168"/>
                        </a:lnTo>
                        <a:lnTo>
                          <a:pt x="22389" y="168"/>
                        </a:lnTo>
                        <a:lnTo>
                          <a:pt x="22264" y="231"/>
                        </a:lnTo>
                        <a:lnTo>
                          <a:pt x="22033" y="440"/>
                        </a:lnTo>
                        <a:lnTo>
                          <a:pt x="21866" y="503"/>
                        </a:lnTo>
                        <a:lnTo>
                          <a:pt x="21615" y="503"/>
                        </a:lnTo>
                        <a:lnTo>
                          <a:pt x="21448" y="398"/>
                        </a:lnTo>
                        <a:lnTo>
                          <a:pt x="21406" y="335"/>
                        </a:lnTo>
                        <a:lnTo>
                          <a:pt x="21406" y="398"/>
                        </a:lnTo>
                        <a:lnTo>
                          <a:pt x="21322" y="398"/>
                        </a:lnTo>
                        <a:lnTo>
                          <a:pt x="21217" y="294"/>
                        </a:lnTo>
                        <a:lnTo>
                          <a:pt x="21113" y="335"/>
                        </a:lnTo>
                        <a:lnTo>
                          <a:pt x="21092" y="419"/>
                        </a:lnTo>
                        <a:lnTo>
                          <a:pt x="21029" y="419"/>
                        </a:lnTo>
                        <a:lnTo>
                          <a:pt x="21008" y="335"/>
                        </a:lnTo>
                        <a:lnTo>
                          <a:pt x="21029" y="273"/>
                        </a:lnTo>
                        <a:lnTo>
                          <a:pt x="21134" y="210"/>
                        </a:lnTo>
                        <a:lnTo>
                          <a:pt x="21092" y="168"/>
                        </a:lnTo>
                        <a:lnTo>
                          <a:pt x="20945" y="210"/>
                        </a:lnTo>
                        <a:lnTo>
                          <a:pt x="20736" y="315"/>
                        </a:lnTo>
                        <a:lnTo>
                          <a:pt x="20590" y="398"/>
                        </a:lnTo>
                        <a:lnTo>
                          <a:pt x="20527" y="524"/>
                        </a:lnTo>
                        <a:lnTo>
                          <a:pt x="20569" y="628"/>
                        </a:lnTo>
                        <a:lnTo>
                          <a:pt x="20694" y="649"/>
                        </a:lnTo>
                        <a:lnTo>
                          <a:pt x="20611" y="733"/>
                        </a:lnTo>
                        <a:lnTo>
                          <a:pt x="20255" y="733"/>
                        </a:lnTo>
                        <a:lnTo>
                          <a:pt x="20088" y="859"/>
                        </a:lnTo>
                        <a:lnTo>
                          <a:pt x="19983" y="1131"/>
                        </a:lnTo>
                        <a:lnTo>
                          <a:pt x="19941" y="1319"/>
                        </a:lnTo>
                        <a:lnTo>
                          <a:pt x="19878" y="1319"/>
                        </a:lnTo>
                        <a:lnTo>
                          <a:pt x="19857" y="1256"/>
                        </a:lnTo>
                        <a:lnTo>
                          <a:pt x="19878" y="1068"/>
                        </a:lnTo>
                        <a:lnTo>
                          <a:pt x="20025" y="817"/>
                        </a:lnTo>
                        <a:lnTo>
                          <a:pt x="20025" y="733"/>
                        </a:lnTo>
                        <a:lnTo>
                          <a:pt x="19983" y="733"/>
                        </a:lnTo>
                        <a:lnTo>
                          <a:pt x="19732" y="1047"/>
                        </a:lnTo>
                        <a:lnTo>
                          <a:pt x="19585" y="1047"/>
                        </a:lnTo>
                        <a:lnTo>
                          <a:pt x="19523" y="1026"/>
                        </a:lnTo>
                        <a:lnTo>
                          <a:pt x="19439" y="921"/>
                        </a:lnTo>
                        <a:lnTo>
                          <a:pt x="19313" y="900"/>
                        </a:lnTo>
                        <a:lnTo>
                          <a:pt x="19230" y="900"/>
                        </a:lnTo>
                        <a:lnTo>
                          <a:pt x="19230" y="942"/>
                        </a:lnTo>
                        <a:lnTo>
                          <a:pt x="19418" y="1026"/>
                        </a:lnTo>
                        <a:lnTo>
                          <a:pt x="19460" y="1110"/>
                        </a:lnTo>
                        <a:lnTo>
                          <a:pt x="19418" y="1131"/>
                        </a:lnTo>
                        <a:lnTo>
                          <a:pt x="19251" y="1068"/>
                        </a:lnTo>
                        <a:lnTo>
                          <a:pt x="19062" y="1047"/>
                        </a:lnTo>
                        <a:lnTo>
                          <a:pt x="18832" y="1151"/>
                        </a:lnTo>
                        <a:lnTo>
                          <a:pt x="18539" y="1423"/>
                        </a:lnTo>
                        <a:lnTo>
                          <a:pt x="18204" y="1570"/>
                        </a:lnTo>
                        <a:lnTo>
                          <a:pt x="17974" y="1758"/>
                        </a:lnTo>
                        <a:lnTo>
                          <a:pt x="17744" y="1967"/>
                        </a:lnTo>
                        <a:lnTo>
                          <a:pt x="17451" y="2219"/>
                        </a:lnTo>
                        <a:lnTo>
                          <a:pt x="17263" y="2302"/>
                        </a:lnTo>
                        <a:lnTo>
                          <a:pt x="17158" y="2323"/>
                        </a:lnTo>
                        <a:lnTo>
                          <a:pt x="17012" y="2428"/>
                        </a:lnTo>
                        <a:lnTo>
                          <a:pt x="16865" y="2428"/>
                        </a:lnTo>
                        <a:lnTo>
                          <a:pt x="16698" y="2574"/>
                        </a:lnTo>
                        <a:lnTo>
                          <a:pt x="16510" y="2574"/>
                        </a:lnTo>
                        <a:lnTo>
                          <a:pt x="16426" y="2491"/>
                        </a:lnTo>
                        <a:lnTo>
                          <a:pt x="16238" y="2470"/>
                        </a:lnTo>
                        <a:lnTo>
                          <a:pt x="16091" y="2365"/>
                        </a:lnTo>
                        <a:lnTo>
                          <a:pt x="15986" y="2302"/>
                        </a:lnTo>
                        <a:lnTo>
                          <a:pt x="15798" y="2219"/>
                        </a:lnTo>
                        <a:lnTo>
                          <a:pt x="15714" y="2260"/>
                        </a:lnTo>
                        <a:lnTo>
                          <a:pt x="15589" y="2386"/>
                        </a:lnTo>
                        <a:lnTo>
                          <a:pt x="15380" y="2595"/>
                        </a:lnTo>
                        <a:lnTo>
                          <a:pt x="15338" y="2721"/>
                        </a:lnTo>
                        <a:lnTo>
                          <a:pt x="15233" y="2825"/>
                        </a:lnTo>
                        <a:lnTo>
                          <a:pt x="15170" y="2951"/>
                        </a:lnTo>
                        <a:lnTo>
                          <a:pt x="15087" y="2951"/>
                        </a:lnTo>
                        <a:lnTo>
                          <a:pt x="15024" y="2909"/>
                        </a:lnTo>
                        <a:lnTo>
                          <a:pt x="14940" y="2951"/>
                        </a:lnTo>
                        <a:lnTo>
                          <a:pt x="15045" y="3202"/>
                        </a:lnTo>
                        <a:lnTo>
                          <a:pt x="15170" y="3683"/>
                        </a:lnTo>
                        <a:lnTo>
                          <a:pt x="15296" y="4081"/>
                        </a:lnTo>
                        <a:lnTo>
                          <a:pt x="15359" y="4416"/>
                        </a:lnTo>
                        <a:lnTo>
                          <a:pt x="15338" y="4729"/>
                        </a:lnTo>
                        <a:lnTo>
                          <a:pt x="15191" y="4980"/>
                        </a:lnTo>
                        <a:lnTo>
                          <a:pt x="15087" y="5127"/>
                        </a:lnTo>
                        <a:lnTo>
                          <a:pt x="15087" y="5190"/>
                        </a:lnTo>
                        <a:lnTo>
                          <a:pt x="15296" y="5441"/>
                        </a:lnTo>
                        <a:lnTo>
                          <a:pt x="15442" y="5504"/>
                        </a:lnTo>
                        <a:lnTo>
                          <a:pt x="15442" y="5357"/>
                        </a:lnTo>
                        <a:lnTo>
                          <a:pt x="15484" y="5420"/>
                        </a:lnTo>
                        <a:lnTo>
                          <a:pt x="15589" y="5357"/>
                        </a:lnTo>
                        <a:lnTo>
                          <a:pt x="15673" y="5357"/>
                        </a:lnTo>
                        <a:lnTo>
                          <a:pt x="15589" y="5441"/>
                        </a:lnTo>
                        <a:lnTo>
                          <a:pt x="15589" y="5525"/>
                        </a:lnTo>
                        <a:lnTo>
                          <a:pt x="15882" y="5755"/>
                        </a:lnTo>
                        <a:lnTo>
                          <a:pt x="15798" y="5817"/>
                        </a:lnTo>
                        <a:lnTo>
                          <a:pt x="15673" y="5776"/>
                        </a:lnTo>
                        <a:lnTo>
                          <a:pt x="15652" y="5859"/>
                        </a:lnTo>
                        <a:lnTo>
                          <a:pt x="15610" y="6152"/>
                        </a:lnTo>
                        <a:lnTo>
                          <a:pt x="15610" y="6278"/>
                        </a:lnTo>
                        <a:lnTo>
                          <a:pt x="15673" y="6341"/>
                        </a:lnTo>
                        <a:lnTo>
                          <a:pt x="15756" y="6257"/>
                        </a:lnTo>
                        <a:lnTo>
                          <a:pt x="15882" y="6236"/>
                        </a:lnTo>
                        <a:lnTo>
                          <a:pt x="15986" y="6278"/>
                        </a:lnTo>
                        <a:lnTo>
                          <a:pt x="16028" y="6361"/>
                        </a:lnTo>
                        <a:lnTo>
                          <a:pt x="16196" y="6299"/>
                        </a:lnTo>
                        <a:lnTo>
                          <a:pt x="16384" y="6361"/>
                        </a:lnTo>
                        <a:lnTo>
                          <a:pt x="16530" y="6445"/>
                        </a:lnTo>
                        <a:lnTo>
                          <a:pt x="16384" y="6508"/>
                        </a:lnTo>
                        <a:lnTo>
                          <a:pt x="16405" y="6654"/>
                        </a:lnTo>
                        <a:lnTo>
                          <a:pt x="16384" y="6759"/>
                        </a:lnTo>
                        <a:lnTo>
                          <a:pt x="16196" y="6780"/>
                        </a:lnTo>
                        <a:lnTo>
                          <a:pt x="16217" y="6696"/>
                        </a:lnTo>
                        <a:lnTo>
                          <a:pt x="16112" y="6613"/>
                        </a:lnTo>
                        <a:lnTo>
                          <a:pt x="16028" y="6675"/>
                        </a:lnTo>
                        <a:lnTo>
                          <a:pt x="15882" y="6654"/>
                        </a:lnTo>
                        <a:lnTo>
                          <a:pt x="15819" y="6592"/>
                        </a:lnTo>
                        <a:lnTo>
                          <a:pt x="15777" y="6445"/>
                        </a:lnTo>
                        <a:lnTo>
                          <a:pt x="15673" y="6403"/>
                        </a:lnTo>
                        <a:lnTo>
                          <a:pt x="15610" y="6403"/>
                        </a:lnTo>
                        <a:lnTo>
                          <a:pt x="15484" y="6299"/>
                        </a:lnTo>
                        <a:lnTo>
                          <a:pt x="15505" y="6131"/>
                        </a:lnTo>
                        <a:lnTo>
                          <a:pt x="15652" y="5776"/>
                        </a:lnTo>
                        <a:lnTo>
                          <a:pt x="15610" y="5671"/>
                        </a:lnTo>
                        <a:lnTo>
                          <a:pt x="15568" y="5671"/>
                        </a:lnTo>
                        <a:lnTo>
                          <a:pt x="15463" y="5776"/>
                        </a:lnTo>
                        <a:lnTo>
                          <a:pt x="15463" y="6131"/>
                        </a:lnTo>
                        <a:lnTo>
                          <a:pt x="15401" y="6341"/>
                        </a:lnTo>
                        <a:lnTo>
                          <a:pt x="15296" y="6445"/>
                        </a:lnTo>
                        <a:lnTo>
                          <a:pt x="15296" y="6508"/>
                        </a:lnTo>
                        <a:lnTo>
                          <a:pt x="15380" y="6382"/>
                        </a:lnTo>
                        <a:lnTo>
                          <a:pt x="15463" y="6382"/>
                        </a:lnTo>
                        <a:lnTo>
                          <a:pt x="15505" y="6445"/>
                        </a:lnTo>
                        <a:lnTo>
                          <a:pt x="15652" y="6445"/>
                        </a:lnTo>
                        <a:lnTo>
                          <a:pt x="15694" y="6571"/>
                        </a:lnTo>
                        <a:lnTo>
                          <a:pt x="15694" y="6780"/>
                        </a:lnTo>
                        <a:lnTo>
                          <a:pt x="15589" y="6905"/>
                        </a:lnTo>
                        <a:lnTo>
                          <a:pt x="15442" y="6968"/>
                        </a:lnTo>
                        <a:lnTo>
                          <a:pt x="15442" y="6968"/>
                        </a:lnTo>
                        <a:lnTo>
                          <a:pt x="15589" y="6780"/>
                        </a:lnTo>
                        <a:lnTo>
                          <a:pt x="15589" y="6696"/>
                        </a:lnTo>
                        <a:lnTo>
                          <a:pt x="15505" y="6675"/>
                        </a:lnTo>
                        <a:lnTo>
                          <a:pt x="15463" y="6613"/>
                        </a:lnTo>
                        <a:lnTo>
                          <a:pt x="15380" y="6675"/>
                        </a:lnTo>
                        <a:lnTo>
                          <a:pt x="15191" y="6801"/>
                        </a:lnTo>
                        <a:lnTo>
                          <a:pt x="15191" y="6905"/>
                        </a:lnTo>
                        <a:lnTo>
                          <a:pt x="15087" y="6926"/>
                        </a:lnTo>
                        <a:lnTo>
                          <a:pt x="14982" y="6989"/>
                        </a:lnTo>
                        <a:lnTo>
                          <a:pt x="14961" y="6885"/>
                        </a:lnTo>
                        <a:lnTo>
                          <a:pt x="14898" y="6864"/>
                        </a:lnTo>
                        <a:lnTo>
                          <a:pt x="14752" y="6864"/>
                        </a:lnTo>
                        <a:lnTo>
                          <a:pt x="14668" y="6822"/>
                        </a:lnTo>
                        <a:lnTo>
                          <a:pt x="14647" y="6696"/>
                        </a:lnTo>
                        <a:lnTo>
                          <a:pt x="14564" y="6675"/>
                        </a:lnTo>
                        <a:lnTo>
                          <a:pt x="14522" y="6696"/>
                        </a:lnTo>
                        <a:lnTo>
                          <a:pt x="14417" y="6696"/>
                        </a:lnTo>
                        <a:lnTo>
                          <a:pt x="14417" y="6613"/>
                        </a:lnTo>
                        <a:lnTo>
                          <a:pt x="14334" y="6571"/>
                        </a:lnTo>
                        <a:lnTo>
                          <a:pt x="14250" y="6613"/>
                        </a:lnTo>
                        <a:lnTo>
                          <a:pt x="14208" y="6613"/>
                        </a:lnTo>
                        <a:lnTo>
                          <a:pt x="14208" y="6487"/>
                        </a:lnTo>
                        <a:lnTo>
                          <a:pt x="14145" y="6403"/>
                        </a:lnTo>
                        <a:lnTo>
                          <a:pt x="14145" y="6341"/>
                        </a:lnTo>
                        <a:lnTo>
                          <a:pt x="14250" y="6299"/>
                        </a:lnTo>
                        <a:lnTo>
                          <a:pt x="14396" y="6131"/>
                        </a:lnTo>
                        <a:lnTo>
                          <a:pt x="14459" y="6131"/>
                        </a:lnTo>
                        <a:lnTo>
                          <a:pt x="14543" y="6048"/>
                        </a:lnTo>
                        <a:lnTo>
                          <a:pt x="14543" y="5964"/>
                        </a:lnTo>
                        <a:lnTo>
                          <a:pt x="14396" y="5817"/>
                        </a:lnTo>
                        <a:lnTo>
                          <a:pt x="14313" y="5755"/>
                        </a:lnTo>
                        <a:lnTo>
                          <a:pt x="14208" y="5755"/>
                        </a:lnTo>
                        <a:lnTo>
                          <a:pt x="14020" y="5859"/>
                        </a:lnTo>
                        <a:lnTo>
                          <a:pt x="13915" y="5859"/>
                        </a:lnTo>
                        <a:lnTo>
                          <a:pt x="13810" y="5776"/>
                        </a:lnTo>
                        <a:lnTo>
                          <a:pt x="13706" y="5776"/>
                        </a:lnTo>
                        <a:lnTo>
                          <a:pt x="13371" y="5922"/>
                        </a:lnTo>
                        <a:lnTo>
                          <a:pt x="13329" y="5964"/>
                        </a:lnTo>
                        <a:lnTo>
                          <a:pt x="13392" y="6027"/>
                        </a:lnTo>
                        <a:lnTo>
                          <a:pt x="13517" y="6131"/>
                        </a:lnTo>
                        <a:lnTo>
                          <a:pt x="13497" y="6152"/>
                        </a:lnTo>
                        <a:lnTo>
                          <a:pt x="13392" y="6131"/>
                        </a:lnTo>
                        <a:lnTo>
                          <a:pt x="13287" y="6131"/>
                        </a:lnTo>
                        <a:lnTo>
                          <a:pt x="13225" y="6069"/>
                        </a:lnTo>
                        <a:lnTo>
                          <a:pt x="13120" y="6048"/>
                        </a:lnTo>
                        <a:lnTo>
                          <a:pt x="12911" y="6027"/>
                        </a:lnTo>
                        <a:lnTo>
                          <a:pt x="12701" y="6048"/>
                        </a:lnTo>
                        <a:lnTo>
                          <a:pt x="12639" y="6089"/>
                        </a:lnTo>
                        <a:lnTo>
                          <a:pt x="12639" y="6152"/>
                        </a:lnTo>
                        <a:lnTo>
                          <a:pt x="12534" y="6152"/>
                        </a:lnTo>
                        <a:lnTo>
                          <a:pt x="12492" y="6131"/>
                        </a:lnTo>
                        <a:lnTo>
                          <a:pt x="12429" y="6131"/>
                        </a:lnTo>
                        <a:lnTo>
                          <a:pt x="12262" y="6236"/>
                        </a:lnTo>
                        <a:lnTo>
                          <a:pt x="12262" y="6278"/>
                        </a:lnTo>
                        <a:lnTo>
                          <a:pt x="12178" y="6299"/>
                        </a:lnTo>
                        <a:lnTo>
                          <a:pt x="12011" y="6382"/>
                        </a:lnTo>
                        <a:lnTo>
                          <a:pt x="11865" y="6466"/>
                        </a:lnTo>
                        <a:lnTo>
                          <a:pt x="11802" y="6466"/>
                        </a:lnTo>
                        <a:lnTo>
                          <a:pt x="11823" y="6403"/>
                        </a:lnTo>
                        <a:lnTo>
                          <a:pt x="11844" y="6341"/>
                        </a:lnTo>
                        <a:lnTo>
                          <a:pt x="11739" y="6382"/>
                        </a:lnTo>
                        <a:lnTo>
                          <a:pt x="11634" y="6508"/>
                        </a:lnTo>
                        <a:lnTo>
                          <a:pt x="11634" y="6571"/>
                        </a:lnTo>
                        <a:lnTo>
                          <a:pt x="11802" y="6759"/>
                        </a:lnTo>
                        <a:lnTo>
                          <a:pt x="11948" y="6989"/>
                        </a:lnTo>
                        <a:lnTo>
                          <a:pt x="12116" y="7031"/>
                        </a:lnTo>
                        <a:lnTo>
                          <a:pt x="12241" y="7198"/>
                        </a:lnTo>
                        <a:lnTo>
                          <a:pt x="12367" y="7282"/>
                        </a:lnTo>
                        <a:lnTo>
                          <a:pt x="12429" y="7408"/>
                        </a:lnTo>
                        <a:lnTo>
                          <a:pt x="12534" y="7429"/>
                        </a:lnTo>
                        <a:lnTo>
                          <a:pt x="12660" y="7512"/>
                        </a:lnTo>
                        <a:lnTo>
                          <a:pt x="12597" y="7533"/>
                        </a:lnTo>
                        <a:lnTo>
                          <a:pt x="12429" y="7533"/>
                        </a:lnTo>
                        <a:lnTo>
                          <a:pt x="12388" y="7429"/>
                        </a:lnTo>
                        <a:lnTo>
                          <a:pt x="12262" y="7324"/>
                        </a:lnTo>
                        <a:lnTo>
                          <a:pt x="12178" y="7282"/>
                        </a:lnTo>
                        <a:lnTo>
                          <a:pt x="12137" y="7282"/>
                        </a:lnTo>
                        <a:lnTo>
                          <a:pt x="12011" y="7408"/>
                        </a:lnTo>
                        <a:lnTo>
                          <a:pt x="11885" y="7408"/>
                        </a:lnTo>
                        <a:lnTo>
                          <a:pt x="11802" y="7303"/>
                        </a:lnTo>
                        <a:lnTo>
                          <a:pt x="11906" y="7198"/>
                        </a:lnTo>
                        <a:lnTo>
                          <a:pt x="11906" y="7136"/>
                        </a:lnTo>
                        <a:lnTo>
                          <a:pt x="11823" y="7136"/>
                        </a:lnTo>
                        <a:lnTo>
                          <a:pt x="11739" y="7282"/>
                        </a:lnTo>
                        <a:lnTo>
                          <a:pt x="11781" y="7512"/>
                        </a:lnTo>
                        <a:lnTo>
                          <a:pt x="11802" y="7554"/>
                        </a:lnTo>
                        <a:lnTo>
                          <a:pt x="11802" y="7638"/>
                        </a:lnTo>
                        <a:lnTo>
                          <a:pt x="11676" y="7742"/>
                        </a:lnTo>
                        <a:lnTo>
                          <a:pt x="11593" y="7910"/>
                        </a:lnTo>
                        <a:lnTo>
                          <a:pt x="11572" y="8056"/>
                        </a:lnTo>
                        <a:lnTo>
                          <a:pt x="11593" y="8224"/>
                        </a:lnTo>
                        <a:lnTo>
                          <a:pt x="11802" y="8454"/>
                        </a:lnTo>
                        <a:lnTo>
                          <a:pt x="11990" y="8538"/>
                        </a:lnTo>
                        <a:lnTo>
                          <a:pt x="12116" y="8663"/>
                        </a:lnTo>
                        <a:lnTo>
                          <a:pt x="12199" y="8663"/>
                        </a:lnTo>
                        <a:lnTo>
                          <a:pt x="12346" y="8558"/>
                        </a:lnTo>
                        <a:lnTo>
                          <a:pt x="12492" y="8496"/>
                        </a:lnTo>
                        <a:lnTo>
                          <a:pt x="12639" y="8579"/>
                        </a:lnTo>
                        <a:lnTo>
                          <a:pt x="12890" y="8600"/>
                        </a:lnTo>
                        <a:lnTo>
                          <a:pt x="12994" y="8684"/>
                        </a:lnTo>
                        <a:lnTo>
                          <a:pt x="13015" y="8810"/>
                        </a:lnTo>
                        <a:lnTo>
                          <a:pt x="13078" y="8851"/>
                        </a:lnTo>
                        <a:lnTo>
                          <a:pt x="13141" y="8789"/>
                        </a:lnTo>
                        <a:lnTo>
                          <a:pt x="13141" y="8642"/>
                        </a:lnTo>
                        <a:lnTo>
                          <a:pt x="13162" y="8579"/>
                        </a:lnTo>
                        <a:lnTo>
                          <a:pt x="13266" y="8642"/>
                        </a:lnTo>
                        <a:lnTo>
                          <a:pt x="13266" y="8705"/>
                        </a:lnTo>
                        <a:lnTo>
                          <a:pt x="13162" y="8851"/>
                        </a:lnTo>
                        <a:lnTo>
                          <a:pt x="13162" y="8956"/>
                        </a:lnTo>
                        <a:lnTo>
                          <a:pt x="13204" y="8956"/>
                        </a:lnTo>
                        <a:lnTo>
                          <a:pt x="13371" y="8810"/>
                        </a:lnTo>
                        <a:lnTo>
                          <a:pt x="13413" y="8747"/>
                        </a:lnTo>
                        <a:lnTo>
                          <a:pt x="13601" y="8684"/>
                        </a:lnTo>
                        <a:lnTo>
                          <a:pt x="13831" y="8538"/>
                        </a:lnTo>
                        <a:lnTo>
                          <a:pt x="13999" y="8496"/>
                        </a:lnTo>
                        <a:lnTo>
                          <a:pt x="14082" y="8391"/>
                        </a:lnTo>
                        <a:lnTo>
                          <a:pt x="14124" y="8391"/>
                        </a:lnTo>
                        <a:lnTo>
                          <a:pt x="14145" y="8475"/>
                        </a:lnTo>
                        <a:lnTo>
                          <a:pt x="14208" y="8496"/>
                        </a:lnTo>
                        <a:lnTo>
                          <a:pt x="14396" y="8370"/>
                        </a:lnTo>
                        <a:lnTo>
                          <a:pt x="14543" y="8370"/>
                        </a:lnTo>
                        <a:lnTo>
                          <a:pt x="14606" y="8328"/>
                        </a:lnTo>
                        <a:lnTo>
                          <a:pt x="14543" y="8391"/>
                        </a:lnTo>
                        <a:lnTo>
                          <a:pt x="14417" y="8475"/>
                        </a:lnTo>
                        <a:lnTo>
                          <a:pt x="14417" y="8538"/>
                        </a:lnTo>
                        <a:lnTo>
                          <a:pt x="14459" y="8558"/>
                        </a:lnTo>
                        <a:lnTo>
                          <a:pt x="14354" y="8747"/>
                        </a:lnTo>
                        <a:lnTo>
                          <a:pt x="14208" y="8768"/>
                        </a:lnTo>
                        <a:lnTo>
                          <a:pt x="14145" y="8705"/>
                        </a:lnTo>
                        <a:lnTo>
                          <a:pt x="14082" y="8705"/>
                        </a:lnTo>
                        <a:lnTo>
                          <a:pt x="13915" y="8851"/>
                        </a:lnTo>
                        <a:lnTo>
                          <a:pt x="13915" y="8872"/>
                        </a:lnTo>
                        <a:lnTo>
                          <a:pt x="14041" y="8893"/>
                        </a:lnTo>
                        <a:lnTo>
                          <a:pt x="14124" y="8977"/>
                        </a:lnTo>
                        <a:lnTo>
                          <a:pt x="14124" y="9123"/>
                        </a:lnTo>
                        <a:lnTo>
                          <a:pt x="13936" y="9333"/>
                        </a:lnTo>
                        <a:lnTo>
                          <a:pt x="13915" y="9479"/>
                        </a:lnTo>
                        <a:lnTo>
                          <a:pt x="13873" y="9542"/>
                        </a:lnTo>
                        <a:lnTo>
                          <a:pt x="13831" y="9626"/>
                        </a:lnTo>
                        <a:lnTo>
                          <a:pt x="13873" y="9688"/>
                        </a:lnTo>
                        <a:lnTo>
                          <a:pt x="13894" y="9751"/>
                        </a:lnTo>
                        <a:lnTo>
                          <a:pt x="13873" y="9856"/>
                        </a:lnTo>
                        <a:lnTo>
                          <a:pt x="13748" y="10002"/>
                        </a:lnTo>
                        <a:lnTo>
                          <a:pt x="13643" y="10065"/>
                        </a:lnTo>
                        <a:lnTo>
                          <a:pt x="13538" y="10065"/>
                        </a:lnTo>
                        <a:lnTo>
                          <a:pt x="13476" y="10128"/>
                        </a:lnTo>
                        <a:lnTo>
                          <a:pt x="13371" y="10232"/>
                        </a:lnTo>
                        <a:lnTo>
                          <a:pt x="13287" y="10253"/>
                        </a:lnTo>
                        <a:lnTo>
                          <a:pt x="13162" y="10232"/>
                        </a:lnTo>
                        <a:lnTo>
                          <a:pt x="12994" y="10128"/>
                        </a:lnTo>
                        <a:lnTo>
                          <a:pt x="12953" y="10149"/>
                        </a:lnTo>
                        <a:lnTo>
                          <a:pt x="12890" y="10107"/>
                        </a:lnTo>
                        <a:lnTo>
                          <a:pt x="12806" y="10002"/>
                        </a:lnTo>
                        <a:lnTo>
                          <a:pt x="12785" y="10023"/>
                        </a:lnTo>
                        <a:lnTo>
                          <a:pt x="12681" y="10170"/>
                        </a:lnTo>
                        <a:lnTo>
                          <a:pt x="12555" y="10253"/>
                        </a:lnTo>
                        <a:lnTo>
                          <a:pt x="12471" y="10358"/>
                        </a:lnTo>
                        <a:lnTo>
                          <a:pt x="12241" y="10442"/>
                        </a:lnTo>
                        <a:lnTo>
                          <a:pt x="12157" y="10483"/>
                        </a:lnTo>
                        <a:lnTo>
                          <a:pt x="12053" y="10483"/>
                        </a:lnTo>
                        <a:lnTo>
                          <a:pt x="11948" y="10462"/>
                        </a:lnTo>
                        <a:lnTo>
                          <a:pt x="11760" y="10462"/>
                        </a:lnTo>
                        <a:lnTo>
                          <a:pt x="11634" y="10567"/>
                        </a:lnTo>
                        <a:lnTo>
                          <a:pt x="11509" y="10567"/>
                        </a:lnTo>
                        <a:lnTo>
                          <a:pt x="11425" y="10630"/>
                        </a:lnTo>
                        <a:lnTo>
                          <a:pt x="11425" y="10755"/>
                        </a:lnTo>
                        <a:lnTo>
                          <a:pt x="11341" y="10965"/>
                        </a:lnTo>
                        <a:lnTo>
                          <a:pt x="11279" y="11048"/>
                        </a:lnTo>
                        <a:lnTo>
                          <a:pt x="11279" y="10965"/>
                        </a:lnTo>
                        <a:lnTo>
                          <a:pt x="11132" y="10839"/>
                        </a:lnTo>
                        <a:lnTo>
                          <a:pt x="10986" y="10839"/>
                        </a:lnTo>
                        <a:lnTo>
                          <a:pt x="10902" y="10860"/>
                        </a:lnTo>
                        <a:lnTo>
                          <a:pt x="10923" y="10944"/>
                        </a:lnTo>
                        <a:lnTo>
                          <a:pt x="11007" y="10986"/>
                        </a:lnTo>
                        <a:lnTo>
                          <a:pt x="10965" y="11090"/>
                        </a:lnTo>
                        <a:lnTo>
                          <a:pt x="10902" y="11090"/>
                        </a:lnTo>
                        <a:lnTo>
                          <a:pt x="10860" y="10986"/>
                        </a:lnTo>
                        <a:lnTo>
                          <a:pt x="10756" y="10881"/>
                        </a:lnTo>
                        <a:lnTo>
                          <a:pt x="10693" y="10881"/>
                        </a:lnTo>
                        <a:lnTo>
                          <a:pt x="10546" y="11048"/>
                        </a:lnTo>
                        <a:lnTo>
                          <a:pt x="10484" y="11174"/>
                        </a:lnTo>
                        <a:lnTo>
                          <a:pt x="10400" y="11195"/>
                        </a:lnTo>
                        <a:lnTo>
                          <a:pt x="10337" y="11195"/>
                        </a:lnTo>
                        <a:lnTo>
                          <a:pt x="10065" y="11425"/>
                        </a:lnTo>
                        <a:lnTo>
                          <a:pt x="10023" y="11613"/>
                        </a:lnTo>
                        <a:lnTo>
                          <a:pt x="9960" y="11634"/>
                        </a:lnTo>
                        <a:lnTo>
                          <a:pt x="9835" y="11676"/>
                        </a:lnTo>
                        <a:lnTo>
                          <a:pt x="9730" y="11613"/>
                        </a:lnTo>
                        <a:lnTo>
                          <a:pt x="9709" y="11634"/>
                        </a:lnTo>
                        <a:lnTo>
                          <a:pt x="9814" y="11781"/>
                        </a:lnTo>
                        <a:lnTo>
                          <a:pt x="9772" y="11843"/>
                        </a:lnTo>
                        <a:lnTo>
                          <a:pt x="9709" y="11843"/>
                        </a:lnTo>
                        <a:lnTo>
                          <a:pt x="9647" y="11739"/>
                        </a:lnTo>
                        <a:lnTo>
                          <a:pt x="9605" y="11739"/>
                        </a:lnTo>
                        <a:lnTo>
                          <a:pt x="9542" y="11843"/>
                        </a:lnTo>
                        <a:lnTo>
                          <a:pt x="9416" y="12011"/>
                        </a:lnTo>
                        <a:lnTo>
                          <a:pt x="9416" y="12095"/>
                        </a:lnTo>
                        <a:lnTo>
                          <a:pt x="9521" y="12241"/>
                        </a:lnTo>
                        <a:lnTo>
                          <a:pt x="9542" y="12367"/>
                        </a:lnTo>
                        <a:lnTo>
                          <a:pt x="9521" y="12471"/>
                        </a:lnTo>
                        <a:lnTo>
                          <a:pt x="9458" y="12576"/>
                        </a:lnTo>
                        <a:lnTo>
                          <a:pt x="9500" y="12680"/>
                        </a:lnTo>
                        <a:lnTo>
                          <a:pt x="9563" y="12659"/>
                        </a:lnTo>
                        <a:lnTo>
                          <a:pt x="9647" y="12576"/>
                        </a:lnTo>
                        <a:lnTo>
                          <a:pt x="9668" y="12639"/>
                        </a:lnTo>
                        <a:lnTo>
                          <a:pt x="9709" y="12785"/>
                        </a:lnTo>
                        <a:lnTo>
                          <a:pt x="9647" y="12827"/>
                        </a:lnTo>
                        <a:lnTo>
                          <a:pt x="9605" y="12869"/>
                        </a:lnTo>
                        <a:lnTo>
                          <a:pt x="9626" y="12931"/>
                        </a:lnTo>
                        <a:lnTo>
                          <a:pt x="9709" y="12931"/>
                        </a:lnTo>
                        <a:lnTo>
                          <a:pt x="9751" y="12869"/>
                        </a:lnTo>
                        <a:lnTo>
                          <a:pt x="9835" y="12869"/>
                        </a:lnTo>
                        <a:lnTo>
                          <a:pt x="9856" y="12931"/>
                        </a:lnTo>
                        <a:lnTo>
                          <a:pt x="9856" y="12973"/>
                        </a:lnTo>
                        <a:lnTo>
                          <a:pt x="9981" y="12994"/>
                        </a:lnTo>
                        <a:lnTo>
                          <a:pt x="10086" y="13057"/>
                        </a:lnTo>
                        <a:lnTo>
                          <a:pt x="10232" y="13057"/>
                        </a:lnTo>
                        <a:lnTo>
                          <a:pt x="10337" y="12973"/>
                        </a:lnTo>
                        <a:lnTo>
                          <a:pt x="10379" y="12764"/>
                        </a:lnTo>
                        <a:lnTo>
                          <a:pt x="10463" y="12680"/>
                        </a:lnTo>
                        <a:lnTo>
                          <a:pt x="10672" y="12680"/>
                        </a:lnTo>
                        <a:lnTo>
                          <a:pt x="10756" y="12639"/>
                        </a:lnTo>
                        <a:lnTo>
                          <a:pt x="10651" y="12764"/>
                        </a:lnTo>
                        <a:lnTo>
                          <a:pt x="10546" y="12764"/>
                        </a:lnTo>
                        <a:lnTo>
                          <a:pt x="10358" y="12952"/>
                        </a:lnTo>
                        <a:lnTo>
                          <a:pt x="10337" y="13057"/>
                        </a:lnTo>
                        <a:lnTo>
                          <a:pt x="10253" y="13141"/>
                        </a:lnTo>
                        <a:lnTo>
                          <a:pt x="10358" y="13266"/>
                        </a:lnTo>
                        <a:lnTo>
                          <a:pt x="10358" y="13350"/>
                        </a:lnTo>
                        <a:lnTo>
                          <a:pt x="10191" y="13392"/>
                        </a:lnTo>
                        <a:lnTo>
                          <a:pt x="10149" y="13350"/>
                        </a:lnTo>
                        <a:lnTo>
                          <a:pt x="10149" y="13266"/>
                        </a:lnTo>
                        <a:lnTo>
                          <a:pt x="10086" y="13203"/>
                        </a:lnTo>
                        <a:lnTo>
                          <a:pt x="9981" y="13203"/>
                        </a:lnTo>
                        <a:lnTo>
                          <a:pt x="9940" y="13099"/>
                        </a:lnTo>
                        <a:lnTo>
                          <a:pt x="9772" y="13078"/>
                        </a:lnTo>
                        <a:lnTo>
                          <a:pt x="9730" y="12994"/>
                        </a:lnTo>
                        <a:lnTo>
                          <a:pt x="9647" y="13078"/>
                        </a:lnTo>
                        <a:lnTo>
                          <a:pt x="9542" y="13099"/>
                        </a:lnTo>
                        <a:lnTo>
                          <a:pt x="9521" y="13203"/>
                        </a:lnTo>
                        <a:lnTo>
                          <a:pt x="9437" y="13266"/>
                        </a:lnTo>
                        <a:lnTo>
                          <a:pt x="9312" y="13245"/>
                        </a:lnTo>
                        <a:lnTo>
                          <a:pt x="9291" y="13308"/>
                        </a:lnTo>
                        <a:lnTo>
                          <a:pt x="9333" y="13413"/>
                        </a:lnTo>
                        <a:lnTo>
                          <a:pt x="9396" y="13413"/>
                        </a:lnTo>
                        <a:lnTo>
                          <a:pt x="9312" y="13496"/>
                        </a:lnTo>
                        <a:lnTo>
                          <a:pt x="9291" y="13664"/>
                        </a:lnTo>
                        <a:lnTo>
                          <a:pt x="9312" y="13768"/>
                        </a:lnTo>
                        <a:lnTo>
                          <a:pt x="9396" y="13768"/>
                        </a:lnTo>
                        <a:lnTo>
                          <a:pt x="9396" y="13936"/>
                        </a:lnTo>
                        <a:lnTo>
                          <a:pt x="9416" y="13999"/>
                        </a:lnTo>
                        <a:lnTo>
                          <a:pt x="9416" y="14082"/>
                        </a:lnTo>
                        <a:lnTo>
                          <a:pt x="9521" y="14187"/>
                        </a:lnTo>
                        <a:lnTo>
                          <a:pt x="9521" y="14229"/>
                        </a:lnTo>
                        <a:lnTo>
                          <a:pt x="9396" y="14250"/>
                        </a:lnTo>
                        <a:lnTo>
                          <a:pt x="9354" y="14312"/>
                        </a:lnTo>
                        <a:lnTo>
                          <a:pt x="9730" y="14501"/>
                        </a:lnTo>
                        <a:lnTo>
                          <a:pt x="9877" y="14501"/>
                        </a:lnTo>
                        <a:lnTo>
                          <a:pt x="10065" y="14417"/>
                        </a:lnTo>
                        <a:lnTo>
                          <a:pt x="10170" y="14396"/>
                        </a:lnTo>
                        <a:lnTo>
                          <a:pt x="10232" y="14438"/>
                        </a:lnTo>
                        <a:lnTo>
                          <a:pt x="10295" y="14438"/>
                        </a:lnTo>
                        <a:lnTo>
                          <a:pt x="10463" y="14229"/>
                        </a:lnTo>
                        <a:lnTo>
                          <a:pt x="10463" y="14124"/>
                        </a:lnTo>
                        <a:lnTo>
                          <a:pt x="10400" y="14040"/>
                        </a:lnTo>
                        <a:lnTo>
                          <a:pt x="10400" y="13999"/>
                        </a:lnTo>
                        <a:lnTo>
                          <a:pt x="10567" y="13915"/>
                        </a:lnTo>
                        <a:lnTo>
                          <a:pt x="10714" y="13789"/>
                        </a:lnTo>
                        <a:lnTo>
                          <a:pt x="10986" y="13622"/>
                        </a:lnTo>
                        <a:lnTo>
                          <a:pt x="11090" y="13664"/>
                        </a:lnTo>
                        <a:lnTo>
                          <a:pt x="10986" y="13664"/>
                        </a:lnTo>
                        <a:lnTo>
                          <a:pt x="10756" y="13894"/>
                        </a:lnTo>
                        <a:lnTo>
                          <a:pt x="10588" y="13978"/>
                        </a:lnTo>
                        <a:lnTo>
                          <a:pt x="10588" y="14019"/>
                        </a:lnTo>
                        <a:lnTo>
                          <a:pt x="10693" y="14103"/>
                        </a:lnTo>
                        <a:lnTo>
                          <a:pt x="10693" y="14187"/>
                        </a:lnTo>
                        <a:lnTo>
                          <a:pt x="10588" y="14333"/>
                        </a:lnTo>
                        <a:lnTo>
                          <a:pt x="10463" y="14417"/>
                        </a:lnTo>
                        <a:lnTo>
                          <a:pt x="10442" y="14543"/>
                        </a:lnTo>
                        <a:lnTo>
                          <a:pt x="10463" y="14710"/>
                        </a:lnTo>
                        <a:lnTo>
                          <a:pt x="10442" y="14815"/>
                        </a:lnTo>
                        <a:lnTo>
                          <a:pt x="10442" y="14856"/>
                        </a:lnTo>
                        <a:lnTo>
                          <a:pt x="10442" y="14961"/>
                        </a:lnTo>
                        <a:lnTo>
                          <a:pt x="10463" y="15087"/>
                        </a:lnTo>
                        <a:lnTo>
                          <a:pt x="10295" y="15149"/>
                        </a:lnTo>
                        <a:lnTo>
                          <a:pt x="10232" y="15191"/>
                        </a:lnTo>
                        <a:lnTo>
                          <a:pt x="10191" y="15275"/>
                        </a:lnTo>
                        <a:lnTo>
                          <a:pt x="10044" y="15442"/>
                        </a:lnTo>
                        <a:lnTo>
                          <a:pt x="10002" y="15463"/>
                        </a:lnTo>
                        <a:lnTo>
                          <a:pt x="10044" y="15568"/>
                        </a:lnTo>
                        <a:lnTo>
                          <a:pt x="10044" y="15672"/>
                        </a:lnTo>
                        <a:lnTo>
                          <a:pt x="10107" y="15693"/>
                        </a:lnTo>
                        <a:lnTo>
                          <a:pt x="10212" y="15672"/>
                        </a:lnTo>
                        <a:lnTo>
                          <a:pt x="10274" y="15672"/>
                        </a:lnTo>
                        <a:lnTo>
                          <a:pt x="10316" y="15714"/>
                        </a:lnTo>
                        <a:lnTo>
                          <a:pt x="10253" y="15798"/>
                        </a:lnTo>
                        <a:lnTo>
                          <a:pt x="10128" y="15798"/>
                        </a:lnTo>
                        <a:lnTo>
                          <a:pt x="10065" y="15840"/>
                        </a:lnTo>
                        <a:lnTo>
                          <a:pt x="10086" y="15903"/>
                        </a:lnTo>
                        <a:lnTo>
                          <a:pt x="10065" y="15944"/>
                        </a:lnTo>
                        <a:lnTo>
                          <a:pt x="10086" y="16028"/>
                        </a:lnTo>
                        <a:lnTo>
                          <a:pt x="10023" y="16091"/>
                        </a:lnTo>
                        <a:lnTo>
                          <a:pt x="9940" y="16112"/>
                        </a:lnTo>
                        <a:lnTo>
                          <a:pt x="9835" y="16154"/>
                        </a:lnTo>
                        <a:lnTo>
                          <a:pt x="9751" y="16133"/>
                        </a:lnTo>
                        <a:lnTo>
                          <a:pt x="9709" y="16154"/>
                        </a:lnTo>
                        <a:lnTo>
                          <a:pt x="9772" y="16216"/>
                        </a:lnTo>
                        <a:lnTo>
                          <a:pt x="9877" y="16237"/>
                        </a:lnTo>
                        <a:lnTo>
                          <a:pt x="9960" y="16300"/>
                        </a:lnTo>
                        <a:lnTo>
                          <a:pt x="10086" y="16154"/>
                        </a:lnTo>
                        <a:lnTo>
                          <a:pt x="10337" y="16007"/>
                        </a:lnTo>
                        <a:lnTo>
                          <a:pt x="10379" y="16007"/>
                        </a:lnTo>
                        <a:lnTo>
                          <a:pt x="10463" y="16028"/>
                        </a:lnTo>
                        <a:lnTo>
                          <a:pt x="10546" y="15944"/>
                        </a:lnTo>
                        <a:lnTo>
                          <a:pt x="10714" y="15882"/>
                        </a:lnTo>
                        <a:lnTo>
                          <a:pt x="10693" y="15944"/>
                        </a:lnTo>
                        <a:lnTo>
                          <a:pt x="10630" y="16007"/>
                        </a:lnTo>
                        <a:lnTo>
                          <a:pt x="10630" y="16049"/>
                        </a:lnTo>
                        <a:lnTo>
                          <a:pt x="10693" y="16091"/>
                        </a:lnTo>
                        <a:lnTo>
                          <a:pt x="10714" y="16196"/>
                        </a:lnTo>
                        <a:lnTo>
                          <a:pt x="10693" y="16237"/>
                        </a:lnTo>
                        <a:lnTo>
                          <a:pt x="10776" y="16300"/>
                        </a:lnTo>
                        <a:lnTo>
                          <a:pt x="10881" y="16216"/>
                        </a:lnTo>
                        <a:lnTo>
                          <a:pt x="10944" y="16133"/>
                        </a:lnTo>
                        <a:lnTo>
                          <a:pt x="10986" y="16196"/>
                        </a:lnTo>
                        <a:lnTo>
                          <a:pt x="10965" y="16237"/>
                        </a:lnTo>
                        <a:lnTo>
                          <a:pt x="11049" y="16363"/>
                        </a:lnTo>
                        <a:lnTo>
                          <a:pt x="11069" y="16551"/>
                        </a:lnTo>
                        <a:lnTo>
                          <a:pt x="11049" y="16656"/>
                        </a:lnTo>
                        <a:lnTo>
                          <a:pt x="11090" y="16823"/>
                        </a:lnTo>
                        <a:lnTo>
                          <a:pt x="11153" y="16823"/>
                        </a:lnTo>
                        <a:lnTo>
                          <a:pt x="11195" y="16677"/>
                        </a:lnTo>
                        <a:lnTo>
                          <a:pt x="11195" y="16572"/>
                        </a:lnTo>
                        <a:lnTo>
                          <a:pt x="11300" y="16426"/>
                        </a:lnTo>
                        <a:lnTo>
                          <a:pt x="11321" y="16321"/>
                        </a:lnTo>
                        <a:lnTo>
                          <a:pt x="11467" y="16216"/>
                        </a:lnTo>
                        <a:lnTo>
                          <a:pt x="11488" y="16216"/>
                        </a:lnTo>
                        <a:lnTo>
                          <a:pt x="11593" y="16133"/>
                        </a:lnTo>
                        <a:lnTo>
                          <a:pt x="11739" y="16133"/>
                        </a:lnTo>
                        <a:lnTo>
                          <a:pt x="11593" y="16216"/>
                        </a:lnTo>
                        <a:lnTo>
                          <a:pt x="11425" y="16405"/>
                        </a:lnTo>
                        <a:lnTo>
                          <a:pt x="11425" y="16447"/>
                        </a:lnTo>
                        <a:lnTo>
                          <a:pt x="11572" y="16614"/>
                        </a:lnTo>
                        <a:lnTo>
                          <a:pt x="11634" y="16635"/>
                        </a:lnTo>
                        <a:lnTo>
                          <a:pt x="11802" y="16551"/>
                        </a:lnTo>
                        <a:lnTo>
                          <a:pt x="12032" y="16530"/>
                        </a:lnTo>
                        <a:lnTo>
                          <a:pt x="12137" y="16447"/>
                        </a:lnTo>
                        <a:lnTo>
                          <a:pt x="12220" y="16447"/>
                        </a:lnTo>
                        <a:lnTo>
                          <a:pt x="12429" y="16342"/>
                        </a:lnTo>
                        <a:lnTo>
                          <a:pt x="12513" y="16342"/>
                        </a:lnTo>
                        <a:lnTo>
                          <a:pt x="12429" y="16363"/>
                        </a:lnTo>
                        <a:lnTo>
                          <a:pt x="12304" y="16530"/>
                        </a:lnTo>
                        <a:lnTo>
                          <a:pt x="12304" y="16572"/>
                        </a:lnTo>
                        <a:lnTo>
                          <a:pt x="12220" y="16656"/>
                        </a:lnTo>
                        <a:lnTo>
                          <a:pt x="11906" y="16844"/>
                        </a:lnTo>
                        <a:lnTo>
                          <a:pt x="11781" y="16970"/>
                        </a:lnTo>
                        <a:lnTo>
                          <a:pt x="11676" y="17158"/>
                        </a:lnTo>
                        <a:lnTo>
                          <a:pt x="11634" y="17263"/>
                        </a:lnTo>
                        <a:lnTo>
                          <a:pt x="11697" y="17367"/>
                        </a:lnTo>
                        <a:lnTo>
                          <a:pt x="11802" y="17451"/>
                        </a:lnTo>
                        <a:lnTo>
                          <a:pt x="11613" y="17409"/>
                        </a:lnTo>
                        <a:lnTo>
                          <a:pt x="11530" y="17451"/>
                        </a:lnTo>
                        <a:lnTo>
                          <a:pt x="11425" y="17577"/>
                        </a:lnTo>
                        <a:lnTo>
                          <a:pt x="11383" y="17702"/>
                        </a:lnTo>
                        <a:lnTo>
                          <a:pt x="11216" y="17869"/>
                        </a:lnTo>
                        <a:lnTo>
                          <a:pt x="11153" y="17974"/>
                        </a:lnTo>
                        <a:lnTo>
                          <a:pt x="11174" y="18016"/>
                        </a:lnTo>
                        <a:lnTo>
                          <a:pt x="11216" y="18079"/>
                        </a:lnTo>
                        <a:lnTo>
                          <a:pt x="11195" y="18141"/>
                        </a:lnTo>
                        <a:lnTo>
                          <a:pt x="11111" y="18121"/>
                        </a:lnTo>
                        <a:lnTo>
                          <a:pt x="11090" y="18037"/>
                        </a:lnTo>
                        <a:lnTo>
                          <a:pt x="11007" y="18016"/>
                        </a:lnTo>
                        <a:lnTo>
                          <a:pt x="10944" y="18121"/>
                        </a:lnTo>
                        <a:lnTo>
                          <a:pt x="10776" y="18204"/>
                        </a:lnTo>
                        <a:lnTo>
                          <a:pt x="10839" y="18288"/>
                        </a:lnTo>
                        <a:lnTo>
                          <a:pt x="10776" y="18351"/>
                        </a:lnTo>
                        <a:lnTo>
                          <a:pt x="10693" y="18330"/>
                        </a:lnTo>
                        <a:lnTo>
                          <a:pt x="10672" y="18288"/>
                        </a:lnTo>
                        <a:lnTo>
                          <a:pt x="10630" y="18330"/>
                        </a:lnTo>
                        <a:lnTo>
                          <a:pt x="10358" y="18539"/>
                        </a:lnTo>
                        <a:lnTo>
                          <a:pt x="10274" y="18644"/>
                        </a:lnTo>
                        <a:lnTo>
                          <a:pt x="10316" y="18727"/>
                        </a:lnTo>
                        <a:lnTo>
                          <a:pt x="10253" y="18769"/>
                        </a:lnTo>
                        <a:lnTo>
                          <a:pt x="10170" y="18748"/>
                        </a:lnTo>
                        <a:lnTo>
                          <a:pt x="10170" y="18644"/>
                        </a:lnTo>
                        <a:lnTo>
                          <a:pt x="10023" y="18727"/>
                        </a:lnTo>
                        <a:lnTo>
                          <a:pt x="9898" y="18811"/>
                        </a:lnTo>
                        <a:lnTo>
                          <a:pt x="9793" y="18853"/>
                        </a:lnTo>
                        <a:lnTo>
                          <a:pt x="9751" y="18937"/>
                        </a:lnTo>
                        <a:lnTo>
                          <a:pt x="9647" y="18978"/>
                        </a:lnTo>
                        <a:lnTo>
                          <a:pt x="9500" y="18978"/>
                        </a:lnTo>
                        <a:lnTo>
                          <a:pt x="9333" y="19146"/>
                        </a:lnTo>
                        <a:lnTo>
                          <a:pt x="9082" y="19250"/>
                        </a:lnTo>
                        <a:lnTo>
                          <a:pt x="8893" y="19397"/>
                        </a:lnTo>
                        <a:lnTo>
                          <a:pt x="8810" y="19564"/>
                        </a:lnTo>
                        <a:lnTo>
                          <a:pt x="8810" y="19606"/>
                        </a:lnTo>
                        <a:lnTo>
                          <a:pt x="8872" y="19711"/>
                        </a:lnTo>
                        <a:lnTo>
                          <a:pt x="8872" y="19794"/>
                        </a:lnTo>
                        <a:lnTo>
                          <a:pt x="8852" y="19815"/>
                        </a:lnTo>
                        <a:lnTo>
                          <a:pt x="8768" y="19711"/>
                        </a:lnTo>
                        <a:lnTo>
                          <a:pt x="8747" y="19711"/>
                        </a:lnTo>
                        <a:lnTo>
                          <a:pt x="8705" y="19773"/>
                        </a:lnTo>
                        <a:lnTo>
                          <a:pt x="8747" y="19857"/>
                        </a:lnTo>
                        <a:lnTo>
                          <a:pt x="8684" y="19878"/>
                        </a:lnTo>
                        <a:lnTo>
                          <a:pt x="8621" y="19794"/>
                        </a:lnTo>
                        <a:lnTo>
                          <a:pt x="8705" y="19711"/>
                        </a:lnTo>
                        <a:cubicBezTo>
                          <a:pt x="8761" y="19673"/>
                          <a:pt x="8717" y="19603"/>
                          <a:pt x="8677" y="19603"/>
                        </a:cubicBezTo>
                        <a:cubicBezTo>
                          <a:pt x="8673" y="19603"/>
                          <a:pt x="8668" y="19604"/>
                          <a:pt x="8663" y="19606"/>
                        </a:cubicBezTo>
                        <a:lnTo>
                          <a:pt x="8600" y="19585"/>
                        </a:lnTo>
                        <a:lnTo>
                          <a:pt x="8496" y="19585"/>
                        </a:lnTo>
                        <a:lnTo>
                          <a:pt x="8454" y="19564"/>
                        </a:lnTo>
                        <a:lnTo>
                          <a:pt x="8349" y="19585"/>
                        </a:lnTo>
                        <a:lnTo>
                          <a:pt x="8161" y="19606"/>
                        </a:lnTo>
                        <a:lnTo>
                          <a:pt x="8056" y="19669"/>
                        </a:lnTo>
                        <a:lnTo>
                          <a:pt x="7973" y="19773"/>
                        </a:lnTo>
                        <a:lnTo>
                          <a:pt x="7826" y="19815"/>
                        </a:lnTo>
                        <a:lnTo>
                          <a:pt x="7680" y="19899"/>
                        </a:lnTo>
                        <a:lnTo>
                          <a:pt x="7554" y="20066"/>
                        </a:lnTo>
                        <a:lnTo>
                          <a:pt x="7575" y="20108"/>
                        </a:lnTo>
                        <a:lnTo>
                          <a:pt x="7533" y="20171"/>
                        </a:lnTo>
                        <a:lnTo>
                          <a:pt x="7471" y="20171"/>
                        </a:lnTo>
                        <a:lnTo>
                          <a:pt x="7345" y="20213"/>
                        </a:lnTo>
                        <a:lnTo>
                          <a:pt x="7261" y="20276"/>
                        </a:lnTo>
                        <a:lnTo>
                          <a:pt x="7261" y="20338"/>
                        </a:lnTo>
                        <a:lnTo>
                          <a:pt x="7219" y="20338"/>
                        </a:lnTo>
                        <a:lnTo>
                          <a:pt x="7115" y="20318"/>
                        </a:lnTo>
                        <a:lnTo>
                          <a:pt x="7010" y="20338"/>
                        </a:lnTo>
                        <a:lnTo>
                          <a:pt x="6989" y="20422"/>
                        </a:lnTo>
                        <a:lnTo>
                          <a:pt x="6947" y="20548"/>
                        </a:lnTo>
                        <a:lnTo>
                          <a:pt x="6947" y="20590"/>
                        </a:lnTo>
                        <a:cubicBezTo>
                          <a:pt x="6927" y="20590"/>
                          <a:pt x="6906" y="20610"/>
                          <a:pt x="6885" y="20610"/>
                        </a:cubicBezTo>
                        <a:lnTo>
                          <a:pt x="6843" y="20590"/>
                        </a:lnTo>
                        <a:lnTo>
                          <a:pt x="6906" y="20485"/>
                        </a:lnTo>
                        <a:lnTo>
                          <a:pt x="6822" y="20380"/>
                        </a:lnTo>
                        <a:lnTo>
                          <a:pt x="6675" y="20380"/>
                        </a:lnTo>
                        <a:lnTo>
                          <a:pt x="6634" y="20422"/>
                        </a:lnTo>
                        <a:lnTo>
                          <a:pt x="6571" y="20485"/>
                        </a:lnTo>
                        <a:lnTo>
                          <a:pt x="6466" y="20485"/>
                        </a:lnTo>
                        <a:lnTo>
                          <a:pt x="6403" y="20527"/>
                        </a:lnTo>
                        <a:lnTo>
                          <a:pt x="6299" y="20422"/>
                        </a:lnTo>
                        <a:lnTo>
                          <a:pt x="6257" y="20422"/>
                        </a:lnTo>
                        <a:lnTo>
                          <a:pt x="6152" y="20610"/>
                        </a:lnTo>
                        <a:lnTo>
                          <a:pt x="6090" y="20631"/>
                        </a:lnTo>
                        <a:lnTo>
                          <a:pt x="5985" y="20715"/>
                        </a:lnTo>
                        <a:lnTo>
                          <a:pt x="5943" y="20694"/>
                        </a:lnTo>
                        <a:lnTo>
                          <a:pt x="5880" y="20736"/>
                        </a:lnTo>
                        <a:lnTo>
                          <a:pt x="5859" y="20841"/>
                        </a:lnTo>
                        <a:lnTo>
                          <a:pt x="5880" y="20945"/>
                        </a:lnTo>
                        <a:lnTo>
                          <a:pt x="5943" y="20966"/>
                        </a:lnTo>
                        <a:cubicBezTo>
                          <a:pt x="5776" y="21029"/>
                          <a:pt x="5629" y="21071"/>
                          <a:pt x="5462" y="21154"/>
                        </a:cubicBezTo>
                        <a:lnTo>
                          <a:pt x="5441" y="21071"/>
                        </a:lnTo>
                        <a:lnTo>
                          <a:pt x="5378" y="21050"/>
                        </a:lnTo>
                        <a:lnTo>
                          <a:pt x="5378" y="21154"/>
                        </a:lnTo>
                        <a:lnTo>
                          <a:pt x="5378" y="21217"/>
                        </a:lnTo>
                        <a:cubicBezTo>
                          <a:pt x="5357" y="21217"/>
                          <a:pt x="5336" y="21238"/>
                          <a:pt x="5274" y="21238"/>
                        </a:cubicBezTo>
                        <a:lnTo>
                          <a:pt x="5232" y="21217"/>
                        </a:lnTo>
                        <a:lnTo>
                          <a:pt x="5169" y="21134"/>
                        </a:lnTo>
                        <a:lnTo>
                          <a:pt x="5064" y="21154"/>
                        </a:lnTo>
                        <a:lnTo>
                          <a:pt x="5064" y="21238"/>
                        </a:lnTo>
                        <a:lnTo>
                          <a:pt x="5127" y="21280"/>
                        </a:lnTo>
                        <a:cubicBezTo>
                          <a:pt x="5106" y="21322"/>
                          <a:pt x="5043" y="21322"/>
                          <a:pt x="5022" y="21343"/>
                        </a:cubicBezTo>
                        <a:lnTo>
                          <a:pt x="4960" y="21280"/>
                        </a:lnTo>
                        <a:lnTo>
                          <a:pt x="4960" y="21364"/>
                        </a:lnTo>
                        <a:cubicBezTo>
                          <a:pt x="4939" y="21385"/>
                          <a:pt x="4918" y="21385"/>
                          <a:pt x="4897" y="21385"/>
                        </a:cubicBezTo>
                        <a:lnTo>
                          <a:pt x="4855" y="21343"/>
                        </a:lnTo>
                        <a:lnTo>
                          <a:pt x="4730" y="21322"/>
                        </a:lnTo>
                        <a:lnTo>
                          <a:pt x="4688" y="21238"/>
                        </a:lnTo>
                        <a:lnTo>
                          <a:pt x="4583" y="21238"/>
                        </a:lnTo>
                        <a:lnTo>
                          <a:pt x="4478" y="21343"/>
                        </a:lnTo>
                        <a:lnTo>
                          <a:pt x="4478" y="21426"/>
                        </a:lnTo>
                        <a:lnTo>
                          <a:pt x="4541" y="21489"/>
                        </a:lnTo>
                        <a:cubicBezTo>
                          <a:pt x="4520" y="21489"/>
                          <a:pt x="4499" y="21531"/>
                          <a:pt x="4499" y="21531"/>
                        </a:cubicBezTo>
                        <a:lnTo>
                          <a:pt x="4395" y="21468"/>
                        </a:lnTo>
                        <a:lnTo>
                          <a:pt x="4290" y="21552"/>
                        </a:lnTo>
                        <a:lnTo>
                          <a:pt x="4290" y="21594"/>
                        </a:lnTo>
                        <a:cubicBezTo>
                          <a:pt x="4081" y="21678"/>
                          <a:pt x="3893" y="21761"/>
                          <a:pt x="3683" y="21845"/>
                        </a:cubicBezTo>
                        <a:lnTo>
                          <a:pt x="3704" y="21782"/>
                        </a:lnTo>
                        <a:lnTo>
                          <a:pt x="3809" y="21740"/>
                        </a:lnTo>
                        <a:lnTo>
                          <a:pt x="3746" y="21698"/>
                        </a:lnTo>
                        <a:lnTo>
                          <a:pt x="3704" y="21573"/>
                        </a:lnTo>
                        <a:lnTo>
                          <a:pt x="3600" y="21636"/>
                        </a:lnTo>
                        <a:lnTo>
                          <a:pt x="3432" y="21636"/>
                        </a:lnTo>
                        <a:lnTo>
                          <a:pt x="3453" y="21698"/>
                        </a:lnTo>
                        <a:lnTo>
                          <a:pt x="3390" y="21803"/>
                        </a:lnTo>
                        <a:lnTo>
                          <a:pt x="3286" y="21845"/>
                        </a:lnTo>
                        <a:lnTo>
                          <a:pt x="3160" y="21970"/>
                        </a:lnTo>
                        <a:lnTo>
                          <a:pt x="3160" y="22012"/>
                        </a:lnTo>
                        <a:cubicBezTo>
                          <a:pt x="2951" y="22096"/>
                          <a:pt x="2742" y="22159"/>
                          <a:pt x="2533" y="22201"/>
                        </a:cubicBezTo>
                        <a:lnTo>
                          <a:pt x="2512" y="22180"/>
                        </a:lnTo>
                        <a:lnTo>
                          <a:pt x="2386" y="22222"/>
                        </a:lnTo>
                        <a:lnTo>
                          <a:pt x="2407" y="22263"/>
                        </a:lnTo>
                        <a:cubicBezTo>
                          <a:pt x="2344" y="22263"/>
                          <a:pt x="2302" y="22284"/>
                          <a:pt x="2240" y="22284"/>
                        </a:cubicBezTo>
                        <a:cubicBezTo>
                          <a:pt x="2177" y="22305"/>
                          <a:pt x="2093" y="22305"/>
                          <a:pt x="2009" y="22326"/>
                        </a:cubicBezTo>
                        <a:lnTo>
                          <a:pt x="1926" y="22263"/>
                        </a:lnTo>
                        <a:lnTo>
                          <a:pt x="1821" y="22368"/>
                        </a:lnTo>
                        <a:lnTo>
                          <a:pt x="1821" y="22389"/>
                        </a:lnTo>
                        <a:cubicBezTo>
                          <a:pt x="1758" y="22410"/>
                          <a:pt x="1654" y="22410"/>
                          <a:pt x="1570" y="22431"/>
                        </a:cubicBezTo>
                        <a:cubicBezTo>
                          <a:pt x="1264" y="22480"/>
                          <a:pt x="957" y="22500"/>
                          <a:pt x="651" y="22500"/>
                        </a:cubicBezTo>
                        <a:cubicBezTo>
                          <a:pt x="434" y="22500"/>
                          <a:pt x="218" y="22490"/>
                          <a:pt x="1" y="22473"/>
                        </a:cubicBezTo>
                        <a:lnTo>
                          <a:pt x="1" y="22473"/>
                        </a:lnTo>
                        <a:cubicBezTo>
                          <a:pt x="332" y="22512"/>
                          <a:pt x="664" y="22527"/>
                          <a:pt x="990" y="22527"/>
                        </a:cubicBezTo>
                        <a:cubicBezTo>
                          <a:pt x="1179" y="22527"/>
                          <a:pt x="1365" y="22522"/>
                          <a:pt x="1549" y="22514"/>
                        </a:cubicBezTo>
                        <a:lnTo>
                          <a:pt x="1549" y="22535"/>
                        </a:lnTo>
                        <a:lnTo>
                          <a:pt x="1654" y="22577"/>
                        </a:lnTo>
                        <a:lnTo>
                          <a:pt x="1612" y="22514"/>
                        </a:lnTo>
                        <a:cubicBezTo>
                          <a:pt x="2093" y="22473"/>
                          <a:pt x="2533" y="22389"/>
                          <a:pt x="2972" y="22263"/>
                        </a:cubicBezTo>
                        <a:lnTo>
                          <a:pt x="2972" y="22263"/>
                        </a:lnTo>
                        <a:lnTo>
                          <a:pt x="2867" y="22368"/>
                        </a:lnTo>
                        <a:lnTo>
                          <a:pt x="3077" y="22368"/>
                        </a:lnTo>
                        <a:lnTo>
                          <a:pt x="3223" y="22222"/>
                        </a:lnTo>
                        <a:lnTo>
                          <a:pt x="3370" y="22222"/>
                        </a:lnTo>
                        <a:lnTo>
                          <a:pt x="3453" y="22159"/>
                        </a:lnTo>
                        <a:cubicBezTo>
                          <a:pt x="3579" y="22096"/>
                          <a:pt x="3746" y="22075"/>
                          <a:pt x="3872" y="22012"/>
                        </a:cubicBezTo>
                        <a:lnTo>
                          <a:pt x="3893" y="22054"/>
                        </a:lnTo>
                        <a:lnTo>
                          <a:pt x="4081" y="22054"/>
                        </a:lnTo>
                        <a:lnTo>
                          <a:pt x="4227" y="21991"/>
                        </a:lnTo>
                        <a:lnTo>
                          <a:pt x="4290" y="21719"/>
                        </a:lnTo>
                        <a:lnTo>
                          <a:pt x="4311" y="21803"/>
                        </a:lnTo>
                        <a:lnTo>
                          <a:pt x="4374" y="21845"/>
                        </a:lnTo>
                        <a:lnTo>
                          <a:pt x="4416" y="21740"/>
                        </a:lnTo>
                        <a:lnTo>
                          <a:pt x="4458" y="21657"/>
                        </a:lnTo>
                        <a:lnTo>
                          <a:pt x="4520" y="21678"/>
                        </a:lnTo>
                        <a:lnTo>
                          <a:pt x="4562" y="21740"/>
                        </a:lnTo>
                        <a:lnTo>
                          <a:pt x="4604" y="21719"/>
                        </a:lnTo>
                        <a:lnTo>
                          <a:pt x="4688" y="21615"/>
                        </a:lnTo>
                        <a:lnTo>
                          <a:pt x="4834" y="21531"/>
                        </a:lnTo>
                        <a:lnTo>
                          <a:pt x="4834" y="21468"/>
                        </a:lnTo>
                        <a:cubicBezTo>
                          <a:pt x="5043" y="21406"/>
                          <a:pt x="5253" y="21301"/>
                          <a:pt x="5462" y="21217"/>
                        </a:cubicBezTo>
                        <a:lnTo>
                          <a:pt x="5462" y="21217"/>
                        </a:lnTo>
                        <a:lnTo>
                          <a:pt x="5420" y="21238"/>
                        </a:lnTo>
                        <a:lnTo>
                          <a:pt x="5546" y="21238"/>
                        </a:lnTo>
                        <a:lnTo>
                          <a:pt x="5504" y="21196"/>
                        </a:lnTo>
                        <a:cubicBezTo>
                          <a:pt x="5839" y="21050"/>
                          <a:pt x="6173" y="20903"/>
                          <a:pt x="6508" y="20778"/>
                        </a:cubicBezTo>
                        <a:lnTo>
                          <a:pt x="6571" y="20799"/>
                        </a:lnTo>
                        <a:lnTo>
                          <a:pt x="6759" y="20778"/>
                        </a:lnTo>
                        <a:lnTo>
                          <a:pt x="6822" y="20694"/>
                        </a:lnTo>
                        <a:lnTo>
                          <a:pt x="6989" y="20715"/>
                        </a:lnTo>
                        <a:lnTo>
                          <a:pt x="6989" y="20673"/>
                        </a:lnTo>
                        <a:lnTo>
                          <a:pt x="6927" y="20610"/>
                        </a:lnTo>
                        <a:cubicBezTo>
                          <a:pt x="7031" y="20569"/>
                          <a:pt x="7136" y="20527"/>
                          <a:pt x="7240" y="20485"/>
                        </a:cubicBezTo>
                        <a:lnTo>
                          <a:pt x="7282" y="20485"/>
                        </a:lnTo>
                        <a:cubicBezTo>
                          <a:pt x="7324" y="20464"/>
                          <a:pt x="7387" y="20422"/>
                          <a:pt x="7429" y="20422"/>
                        </a:cubicBezTo>
                        <a:lnTo>
                          <a:pt x="7450" y="20485"/>
                        </a:lnTo>
                        <a:lnTo>
                          <a:pt x="7554" y="20485"/>
                        </a:lnTo>
                        <a:lnTo>
                          <a:pt x="7617" y="20380"/>
                        </a:lnTo>
                        <a:lnTo>
                          <a:pt x="7638" y="20464"/>
                        </a:lnTo>
                        <a:lnTo>
                          <a:pt x="7659" y="20464"/>
                        </a:lnTo>
                        <a:lnTo>
                          <a:pt x="7701" y="20380"/>
                        </a:lnTo>
                        <a:lnTo>
                          <a:pt x="7763" y="20318"/>
                        </a:lnTo>
                        <a:lnTo>
                          <a:pt x="7868" y="20318"/>
                        </a:lnTo>
                        <a:lnTo>
                          <a:pt x="7973" y="20255"/>
                        </a:lnTo>
                        <a:lnTo>
                          <a:pt x="8015" y="20171"/>
                        </a:lnTo>
                        <a:cubicBezTo>
                          <a:pt x="8077" y="20150"/>
                          <a:pt x="8161" y="20087"/>
                          <a:pt x="8224" y="20066"/>
                        </a:cubicBezTo>
                        <a:lnTo>
                          <a:pt x="8224" y="20066"/>
                        </a:lnTo>
                        <a:lnTo>
                          <a:pt x="8182" y="20108"/>
                        </a:lnTo>
                        <a:lnTo>
                          <a:pt x="8182" y="20213"/>
                        </a:lnTo>
                        <a:lnTo>
                          <a:pt x="8224" y="20255"/>
                        </a:lnTo>
                        <a:lnTo>
                          <a:pt x="8370" y="20150"/>
                        </a:lnTo>
                        <a:lnTo>
                          <a:pt x="8391" y="20066"/>
                        </a:lnTo>
                        <a:lnTo>
                          <a:pt x="8475" y="20045"/>
                        </a:lnTo>
                        <a:lnTo>
                          <a:pt x="8496" y="20087"/>
                        </a:lnTo>
                        <a:lnTo>
                          <a:pt x="8538" y="20045"/>
                        </a:lnTo>
                        <a:lnTo>
                          <a:pt x="8580" y="20045"/>
                        </a:lnTo>
                        <a:lnTo>
                          <a:pt x="8600" y="20108"/>
                        </a:lnTo>
                        <a:lnTo>
                          <a:pt x="8580" y="20192"/>
                        </a:lnTo>
                        <a:lnTo>
                          <a:pt x="8642" y="20192"/>
                        </a:lnTo>
                        <a:lnTo>
                          <a:pt x="8705" y="20087"/>
                        </a:lnTo>
                        <a:lnTo>
                          <a:pt x="8789" y="20087"/>
                        </a:lnTo>
                        <a:lnTo>
                          <a:pt x="8872" y="20004"/>
                        </a:lnTo>
                        <a:lnTo>
                          <a:pt x="8977" y="20004"/>
                        </a:lnTo>
                        <a:lnTo>
                          <a:pt x="9082" y="19857"/>
                        </a:lnTo>
                        <a:lnTo>
                          <a:pt x="9186" y="19794"/>
                        </a:lnTo>
                        <a:lnTo>
                          <a:pt x="9270" y="19836"/>
                        </a:lnTo>
                        <a:lnTo>
                          <a:pt x="9270" y="19899"/>
                        </a:lnTo>
                        <a:lnTo>
                          <a:pt x="9186" y="20004"/>
                        </a:lnTo>
                        <a:lnTo>
                          <a:pt x="9103" y="20150"/>
                        </a:lnTo>
                        <a:lnTo>
                          <a:pt x="9103" y="20192"/>
                        </a:lnTo>
                        <a:lnTo>
                          <a:pt x="9165" y="20192"/>
                        </a:lnTo>
                        <a:lnTo>
                          <a:pt x="9312" y="20045"/>
                        </a:lnTo>
                        <a:lnTo>
                          <a:pt x="9312" y="19857"/>
                        </a:lnTo>
                        <a:lnTo>
                          <a:pt x="9333" y="19836"/>
                        </a:lnTo>
                        <a:lnTo>
                          <a:pt x="9396" y="19899"/>
                        </a:lnTo>
                        <a:lnTo>
                          <a:pt x="9479" y="19857"/>
                        </a:lnTo>
                        <a:lnTo>
                          <a:pt x="9542" y="19878"/>
                        </a:lnTo>
                        <a:lnTo>
                          <a:pt x="9647" y="19878"/>
                        </a:lnTo>
                        <a:lnTo>
                          <a:pt x="9751" y="19753"/>
                        </a:lnTo>
                        <a:lnTo>
                          <a:pt x="9793" y="19753"/>
                        </a:lnTo>
                        <a:lnTo>
                          <a:pt x="9814" y="19773"/>
                        </a:lnTo>
                        <a:lnTo>
                          <a:pt x="9856" y="19648"/>
                        </a:lnTo>
                        <a:lnTo>
                          <a:pt x="9919" y="19585"/>
                        </a:lnTo>
                        <a:lnTo>
                          <a:pt x="9940" y="19627"/>
                        </a:lnTo>
                        <a:lnTo>
                          <a:pt x="9919" y="19690"/>
                        </a:lnTo>
                        <a:lnTo>
                          <a:pt x="9919" y="19794"/>
                        </a:lnTo>
                        <a:lnTo>
                          <a:pt x="9960" y="19773"/>
                        </a:lnTo>
                        <a:lnTo>
                          <a:pt x="10044" y="19669"/>
                        </a:lnTo>
                        <a:lnTo>
                          <a:pt x="10002" y="19648"/>
                        </a:lnTo>
                        <a:lnTo>
                          <a:pt x="10065" y="19564"/>
                        </a:lnTo>
                        <a:lnTo>
                          <a:pt x="10065" y="19522"/>
                        </a:lnTo>
                        <a:lnTo>
                          <a:pt x="9898" y="19522"/>
                        </a:lnTo>
                        <a:lnTo>
                          <a:pt x="9856" y="19481"/>
                        </a:lnTo>
                        <a:lnTo>
                          <a:pt x="10023" y="19439"/>
                        </a:lnTo>
                        <a:lnTo>
                          <a:pt x="10212" y="19334"/>
                        </a:lnTo>
                        <a:lnTo>
                          <a:pt x="10442" y="19334"/>
                        </a:lnTo>
                        <a:lnTo>
                          <a:pt x="10484" y="19271"/>
                        </a:lnTo>
                        <a:lnTo>
                          <a:pt x="10484" y="19209"/>
                        </a:lnTo>
                        <a:lnTo>
                          <a:pt x="10442" y="19209"/>
                        </a:lnTo>
                        <a:lnTo>
                          <a:pt x="10484" y="19167"/>
                        </a:lnTo>
                        <a:lnTo>
                          <a:pt x="10567" y="19146"/>
                        </a:lnTo>
                        <a:lnTo>
                          <a:pt x="10651" y="19104"/>
                        </a:lnTo>
                        <a:lnTo>
                          <a:pt x="10693" y="19104"/>
                        </a:lnTo>
                        <a:lnTo>
                          <a:pt x="10735" y="19209"/>
                        </a:lnTo>
                        <a:lnTo>
                          <a:pt x="10839" y="19209"/>
                        </a:lnTo>
                        <a:lnTo>
                          <a:pt x="10881" y="19125"/>
                        </a:lnTo>
                        <a:lnTo>
                          <a:pt x="10860" y="19104"/>
                        </a:lnTo>
                        <a:lnTo>
                          <a:pt x="10944" y="19020"/>
                        </a:lnTo>
                        <a:lnTo>
                          <a:pt x="10944" y="18916"/>
                        </a:lnTo>
                        <a:lnTo>
                          <a:pt x="10986" y="18853"/>
                        </a:lnTo>
                        <a:lnTo>
                          <a:pt x="11049" y="18916"/>
                        </a:lnTo>
                        <a:lnTo>
                          <a:pt x="11049" y="18999"/>
                        </a:lnTo>
                        <a:lnTo>
                          <a:pt x="11090" y="19041"/>
                        </a:lnTo>
                        <a:lnTo>
                          <a:pt x="11216" y="18957"/>
                        </a:lnTo>
                        <a:lnTo>
                          <a:pt x="11279" y="18895"/>
                        </a:lnTo>
                        <a:lnTo>
                          <a:pt x="11362" y="18895"/>
                        </a:lnTo>
                        <a:lnTo>
                          <a:pt x="11404" y="18790"/>
                        </a:lnTo>
                        <a:lnTo>
                          <a:pt x="11425" y="18748"/>
                        </a:lnTo>
                        <a:lnTo>
                          <a:pt x="11488" y="18811"/>
                        </a:lnTo>
                        <a:lnTo>
                          <a:pt x="11593" y="18790"/>
                        </a:lnTo>
                        <a:lnTo>
                          <a:pt x="11718" y="18623"/>
                        </a:lnTo>
                        <a:lnTo>
                          <a:pt x="11718" y="18539"/>
                        </a:lnTo>
                        <a:lnTo>
                          <a:pt x="11613" y="18539"/>
                        </a:lnTo>
                        <a:lnTo>
                          <a:pt x="11593" y="18518"/>
                        </a:lnTo>
                        <a:lnTo>
                          <a:pt x="11739" y="18413"/>
                        </a:lnTo>
                        <a:lnTo>
                          <a:pt x="11844" y="18393"/>
                        </a:lnTo>
                        <a:lnTo>
                          <a:pt x="11927" y="18288"/>
                        </a:lnTo>
                        <a:lnTo>
                          <a:pt x="11990" y="18288"/>
                        </a:lnTo>
                        <a:lnTo>
                          <a:pt x="12011" y="18330"/>
                        </a:lnTo>
                        <a:lnTo>
                          <a:pt x="12137" y="18204"/>
                        </a:lnTo>
                        <a:lnTo>
                          <a:pt x="12241" y="18141"/>
                        </a:lnTo>
                        <a:lnTo>
                          <a:pt x="12262" y="18079"/>
                        </a:lnTo>
                        <a:lnTo>
                          <a:pt x="12346" y="18037"/>
                        </a:lnTo>
                        <a:lnTo>
                          <a:pt x="12367" y="17995"/>
                        </a:lnTo>
                        <a:lnTo>
                          <a:pt x="12450" y="17995"/>
                        </a:lnTo>
                        <a:lnTo>
                          <a:pt x="12471" y="18079"/>
                        </a:lnTo>
                        <a:lnTo>
                          <a:pt x="12534" y="18100"/>
                        </a:lnTo>
                        <a:lnTo>
                          <a:pt x="12555" y="18016"/>
                        </a:lnTo>
                        <a:lnTo>
                          <a:pt x="12660" y="18016"/>
                        </a:lnTo>
                        <a:lnTo>
                          <a:pt x="12722" y="17995"/>
                        </a:lnTo>
                        <a:lnTo>
                          <a:pt x="12722" y="17911"/>
                        </a:lnTo>
                        <a:lnTo>
                          <a:pt x="12827" y="17890"/>
                        </a:lnTo>
                        <a:lnTo>
                          <a:pt x="12848" y="17828"/>
                        </a:lnTo>
                        <a:lnTo>
                          <a:pt x="12869" y="17869"/>
                        </a:lnTo>
                        <a:lnTo>
                          <a:pt x="13036" y="17890"/>
                        </a:lnTo>
                        <a:lnTo>
                          <a:pt x="13057" y="17786"/>
                        </a:lnTo>
                        <a:lnTo>
                          <a:pt x="13099" y="17786"/>
                        </a:lnTo>
                        <a:lnTo>
                          <a:pt x="13099" y="17849"/>
                        </a:lnTo>
                        <a:lnTo>
                          <a:pt x="13162" y="17849"/>
                        </a:lnTo>
                        <a:lnTo>
                          <a:pt x="13204" y="17786"/>
                        </a:lnTo>
                        <a:lnTo>
                          <a:pt x="13266" y="17849"/>
                        </a:lnTo>
                        <a:lnTo>
                          <a:pt x="13308" y="17807"/>
                        </a:lnTo>
                        <a:lnTo>
                          <a:pt x="13371" y="17660"/>
                        </a:lnTo>
                        <a:lnTo>
                          <a:pt x="13308" y="17660"/>
                        </a:lnTo>
                        <a:lnTo>
                          <a:pt x="13266" y="17681"/>
                        </a:lnTo>
                        <a:lnTo>
                          <a:pt x="13287" y="17597"/>
                        </a:lnTo>
                        <a:lnTo>
                          <a:pt x="13350" y="17556"/>
                        </a:lnTo>
                        <a:cubicBezTo>
                          <a:pt x="13371" y="17618"/>
                          <a:pt x="13392" y="17702"/>
                          <a:pt x="13455" y="17765"/>
                        </a:cubicBezTo>
                        <a:cubicBezTo>
                          <a:pt x="13517" y="17849"/>
                          <a:pt x="13392" y="17995"/>
                          <a:pt x="13308" y="18079"/>
                        </a:cubicBezTo>
                        <a:lnTo>
                          <a:pt x="13245" y="18183"/>
                        </a:lnTo>
                        <a:lnTo>
                          <a:pt x="13266" y="18225"/>
                        </a:lnTo>
                        <a:lnTo>
                          <a:pt x="13371" y="18309"/>
                        </a:lnTo>
                        <a:lnTo>
                          <a:pt x="13350" y="18413"/>
                        </a:lnTo>
                        <a:lnTo>
                          <a:pt x="13266" y="18351"/>
                        </a:lnTo>
                        <a:lnTo>
                          <a:pt x="13245" y="18393"/>
                        </a:lnTo>
                        <a:lnTo>
                          <a:pt x="13266" y="18497"/>
                        </a:lnTo>
                        <a:lnTo>
                          <a:pt x="13162" y="18623"/>
                        </a:lnTo>
                        <a:lnTo>
                          <a:pt x="13099" y="18602"/>
                        </a:lnTo>
                        <a:lnTo>
                          <a:pt x="13099" y="18351"/>
                        </a:lnTo>
                        <a:lnTo>
                          <a:pt x="13057" y="18330"/>
                        </a:lnTo>
                        <a:lnTo>
                          <a:pt x="12890" y="18351"/>
                        </a:lnTo>
                        <a:lnTo>
                          <a:pt x="12639" y="18497"/>
                        </a:lnTo>
                        <a:lnTo>
                          <a:pt x="12471" y="18602"/>
                        </a:lnTo>
                        <a:lnTo>
                          <a:pt x="12450" y="18665"/>
                        </a:lnTo>
                        <a:lnTo>
                          <a:pt x="12471" y="18727"/>
                        </a:lnTo>
                        <a:lnTo>
                          <a:pt x="12471" y="18853"/>
                        </a:lnTo>
                        <a:lnTo>
                          <a:pt x="12450" y="18957"/>
                        </a:lnTo>
                        <a:lnTo>
                          <a:pt x="12409" y="19041"/>
                        </a:lnTo>
                        <a:lnTo>
                          <a:pt x="12409" y="19146"/>
                        </a:lnTo>
                        <a:lnTo>
                          <a:pt x="12471" y="19188"/>
                        </a:lnTo>
                        <a:lnTo>
                          <a:pt x="12555" y="19167"/>
                        </a:lnTo>
                        <a:lnTo>
                          <a:pt x="12576" y="19125"/>
                        </a:lnTo>
                        <a:lnTo>
                          <a:pt x="12555" y="19083"/>
                        </a:lnTo>
                        <a:lnTo>
                          <a:pt x="12513" y="19062"/>
                        </a:lnTo>
                        <a:lnTo>
                          <a:pt x="12555" y="19020"/>
                        </a:lnTo>
                        <a:lnTo>
                          <a:pt x="12681" y="19020"/>
                        </a:lnTo>
                        <a:lnTo>
                          <a:pt x="12660" y="19062"/>
                        </a:lnTo>
                        <a:lnTo>
                          <a:pt x="12722" y="19125"/>
                        </a:lnTo>
                        <a:lnTo>
                          <a:pt x="12785" y="19041"/>
                        </a:lnTo>
                        <a:lnTo>
                          <a:pt x="12848" y="19041"/>
                        </a:lnTo>
                        <a:lnTo>
                          <a:pt x="12764" y="19146"/>
                        </a:lnTo>
                        <a:lnTo>
                          <a:pt x="12764" y="19188"/>
                        </a:lnTo>
                        <a:lnTo>
                          <a:pt x="12555" y="19355"/>
                        </a:lnTo>
                        <a:lnTo>
                          <a:pt x="12534" y="19397"/>
                        </a:lnTo>
                        <a:lnTo>
                          <a:pt x="12639" y="19439"/>
                        </a:lnTo>
                        <a:lnTo>
                          <a:pt x="12681" y="19355"/>
                        </a:lnTo>
                        <a:lnTo>
                          <a:pt x="12764" y="19292"/>
                        </a:lnTo>
                        <a:lnTo>
                          <a:pt x="12764" y="19229"/>
                        </a:lnTo>
                        <a:lnTo>
                          <a:pt x="12890" y="19146"/>
                        </a:lnTo>
                        <a:lnTo>
                          <a:pt x="12869" y="19083"/>
                        </a:lnTo>
                        <a:lnTo>
                          <a:pt x="12932" y="19041"/>
                        </a:lnTo>
                        <a:lnTo>
                          <a:pt x="12973" y="19041"/>
                        </a:lnTo>
                        <a:lnTo>
                          <a:pt x="13036" y="18916"/>
                        </a:lnTo>
                        <a:lnTo>
                          <a:pt x="13078" y="18937"/>
                        </a:lnTo>
                        <a:lnTo>
                          <a:pt x="13183" y="18916"/>
                        </a:lnTo>
                        <a:lnTo>
                          <a:pt x="13287" y="18937"/>
                        </a:lnTo>
                        <a:lnTo>
                          <a:pt x="13455" y="18832"/>
                        </a:lnTo>
                        <a:lnTo>
                          <a:pt x="13413" y="18748"/>
                        </a:lnTo>
                        <a:lnTo>
                          <a:pt x="13287" y="18706"/>
                        </a:lnTo>
                        <a:lnTo>
                          <a:pt x="13371" y="18665"/>
                        </a:lnTo>
                        <a:lnTo>
                          <a:pt x="13497" y="18665"/>
                        </a:lnTo>
                        <a:lnTo>
                          <a:pt x="13580" y="18769"/>
                        </a:lnTo>
                        <a:lnTo>
                          <a:pt x="13664" y="18769"/>
                        </a:lnTo>
                        <a:lnTo>
                          <a:pt x="13727" y="18665"/>
                        </a:lnTo>
                        <a:lnTo>
                          <a:pt x="13685" y="18539"/>
                        </a:lnTo>
                        <a:lnTo>
                          <a:pt x="13580" y="18518"/>
                        </a:lnTo>
                        <a:lnTo>
                          <a:pt x="13622" y="18455"/>
                        </a:lnTo>
                        <a:lnTo>
                          <a:pt x="13706" y="18455"/>
                        </a:lnTo>
                        <a:lnTo>
                          <a:pt x="13789" y="18497"/>
                        </a:lnTo>
                        <a:lnTo>
                          <a:pt x="13852" y="18455"/>
                        </a:lnTo>
                        <a:lnTo>
                          <a:pt x="13894" y="18518"/>
                        </a:lnTo>
                        <a:lnTo>
                          <a:pt x="13957" y="18539"/>
                        </a:lnTo>
                        <a:lnTo>
                          <a:pt x="14041" y="18413"/>
                        </a:lnTo>
                        <a:lnTo>
                          <a:pt x="14020" y="18330"/>
                        </a:lnTo>
                        <a:lnTo>
                          <a:pt x="13957" y="18309"/>
                        </a:lnTo>
                        <a:lnTo>
                          <a:pt x="13957" y="18225"/>
                        </a:lnTo>
                        <a:lnTo>
                          <a:pt x="14062" y="18225"/>
                        </a:lnTo>
                        <a:lnTo>
                          <a:pt x="14166" y="18204"/>
                        </a:lnTo>
                        <a:lnTo>
                          <a:pt x="14124" y="18079"/>
                        </a:lnTo>
                        <a:lnTo>
                          <a:pt x="14041" y="18037"/>
                        </a:lnTo>
                        <a:lnTo>
                          <a:pt x="13957" y="18079"/>
                        </a:lnTo>
                        <a:lnTo>
                          <a:pt x="14041" y="17995"/>
                        </a:lnTo>
                        <a:cubicBezTo>
                          <a:pt x="14062" y="17974"/>
                          <a:pt x="14041" y="17932"/>
                          <a:pt x="14041" y="17932"/>
                        </a:cubicBezTo>
                        <a:lnTo>
                          <a:pt x="14145" y="17828"/>
                        </a:lnTo>
                        <a:lnTo>
                          <a:pt x="14166" y="17911"/>
                        </a:lnTo>
                        <a:lnTo>
                          <a:pt x="14229" y="17911"/>
                        </a:lnTo>
                        <a:lnTo>
                          <a:pt x="14313" y="17807"/>
                        </a:lnTo>
                        <a:lnTo>
                          <a:pt x="14354" y="17869"/>
                        </a:lnTo>
                        <a:lnTo>
                          <a:pt x="14438" y="17828"/>
                        </a:lnTo>
                        <a:lnTo>
                          <a:pt x="14417" y="17765"/>
                        </a:lnTo>
                        <a:lnTo>
                          <a:pt x="14334" y="17723"/>
                        </a:lnTo>
                        <a:lnTo>
                          <a:pt x="14396" y="17660"/>
                        </a:lnTo>
                        <a:lnTo>
                          <a:pt x="14438" y="17597"/>
                        </a:lnTo>
                        <a:lnTo>
                          <a:pt x="14396" y="17514"/>
                        </a:lnTo>
                        <a:lnTo>
                          <a:pt x="14313" y="17556"/>
                        </a:lnTo>
                        <a:lnTo>
                          <a:pt x="14292" y="17597"/>
                        </a:lnTo>
                        <a:lnTo>
                          <a:pt x="14229" y="17597"/>
                        </a:lnTo>
                        <a:lnTo>
                          <a:pt x="14250" y="17493"/>
                        </a:lnTo>
                        <a:lnTo>
                          <a:pt x="14208" y="17472"/>
                        </a:lnTo>
                        <a:lnTo>
                          <a:pt x="14103" y="17493"/>
                        </a:lnTo>
                        <a:lnTo>
                          <a:pt x="14041" y="17577"/>
                        </a:lnTo>
                        <a:lnTo>
                          <a:pt x="14103" y="17618"/>
                        </a:lnTo>
                        <a:lnTo>
                          <a:pt x="14041" y="17723"/>
                        </a:lnTo>
                        <a:lnTo>
                          <a:pt x="13999" y="17702"/>
                        </a:lnTo>
                        <a:lnTo>
                          <a:pt x="13978" y="17786"/>
                        </a:lnTo>
                        <a:lnTo>
                          <a:pt x="13894" y="17765"/>
                        </a:lnTo>
                        <a:lnTo>
                          <a:pt x="13831" y="17807"/>
                        </a:lnTo>
                        <a:lnTo>
                          <a:pt x="13873" y="17869"/>
                        </a:lnTo>
                        <a:lnTo>
                          <a:pt x="13999" y="17995"/>
                        </a:lnTo>
                        <a:lnTo>
                          <a:pt x="13831" y="18141"/>
                        </a:lnTo>
                        <a:lnTo>
                          <a:pt x="13831" y="18079"/>
                        </a:lnTo>
                        <a:lnTo>
                          <a:pt x="13727" y="17995"/>
                        </a:lnTo>
                        <a:lnTo>
                          <a:pt x="13685" y="18037"/>
                        </a:lnTo>
                        <a:lnTo>
                          <a:pt x="13706" y="18121"/>
                        </a:lnTo>
                        <a:lnTo>
                          <a:pt x="13685" y="18225"/>
                        </a:lnTo>
                        <a:lnTo>
                          <a:pt x="13622" y="18204"/>
                        </a:lnTo>
                        <a:lnTo>
                          <a:pt x="13580" y="18225"/>
                        </a:lnTo>
                        <a:lnTo>
                          <a:pt x="13517" y="18330"/>
                        </a:lnTo>
                        <a:lnTo>
                          <a:pt x="13434" y="18351"/>
                        </a:lnTo>
                        <a:lnTo>
                          <a:pt x="13434" y="18288"/>
                        </a:lnTo>
                        <a:lnTo>
                          <a:pt x="13497" y="18225"/>
                        </a:lnTo>
                        <a:lnTo>
                          <a:pt x="13497" y="18121"/>
                        </a:lnTo>
                        <a:lnTo>
                          <a:pt x="13413" y="18079"/>
                        </a:lnTo>
                        <a:lnTo>
                          <a:pt x="13371" y="18079"/>
                        </a:lnTo>
                        <a:cubicBezTo>
                          <a:pt x="13413" y="17995"/>
                          <a:pt x="13476" y="17911"/>
                          <a:pt x="13559" y="17849"/>
                        </a:cubicBezTo>
                        <a:lnTo>
                          <a:pt x="13559" y="17807"/>
                        </a:lnTo>
                        <a:cubicBezTo>
                          <a:pt x="13497" y="17702"/>
                          <a:pt x="13476" y="17597"/>
                          <a:pt x="13434" y="17493"/>
                        </a:cubicBezTo>
                        <a:lnTo>
                          <a:pt x="13476" y="17493"/>
                        </a:lnTo>
                        <a:lnTo>
                          <a:pt x="13517" y="17535"/>
                        </a:lnTo>
                        <a:lnTo>
                          <a:pt x="13538" y="17493"/>
                        </a:lnTo>
                        <a:lnTo>
                          <a:pt x="13497" y="17409"/>
                        </a:lnTo>
                        <a:lnTo>
                          <a:pt x="13413" y="17388"/>
                        </a:lnTo>
                        <a:lnTo>
                          <a:pt x="13476" y="17367"/>
                        </a:lnTo>
                        <a:lnTo>
                          <a:pt x="13580" y="17388"/>
                        </a:lnTo>
                        <a:lnTo>
                          <a:pt x="13706" y="17263"/>
                        </a:lnTo>
                        <a:lnTo>
                          <a:pt x="13831" y="17263"/>
                        </a:lnTo>
                        <a:lnTo>
                          <a:pt x="13936" y="17158"/>
                        </a:lnTo>
                        <a:lnTo>
                          <a:pt x="14020" y="17137"/>
                        </a:lnTo>
                        <a:lnTo>
                          <a:pt x="14145" y="16991"/>
                        </a:lnTo>
                        <a:lnTo>
                          <a:pt x="14145" y="16844"/>
                        </a:lnTo>
                        <a:lnTo>
                          <a:pt x="14103" y="16781"/>
                        </a:lnTo>
                        <a:lnTo>
                          <a:pt x="14082" y="16781"/>
                        </a:lnTo>
                        <a:lnTo>
                          <a:pt x="14020" y="16656"/>
                        </a:lnTo>
                        <a:lnTo>
                          <a:pt x="13957" y="16635"/>
                        </a:lnTo>
                        <a:lnTo>
                          <a:pt x="13810" y="16635"/>
                        </a:lnTo>
                        <a:lnTo>
                          <a:pt x="13831" y="16530"/>
                        </a:lnTo>
                        <a:lnTo>
                          <a:pt x="13831" y="16426"/>
                        </a:lnTo>
                        <a:lnTo>
                          <a:pt x="13999" y="16363"/>
                        </a:lnTo>
                        <a:lnTo>
                          <a:pt x="14020" y="16321"/>
                        </a:lnTo>
                        <a:lnTo>
                          <a:pt x="14103" y="16300"/>
                        </a:lnTo>
                        <a:lnTo>
                          <a:pt x="14124" y="16216"/>
                        </a:lnTo>
                        <a:lnTo>
                          <a:pt x="14103" y="16216"/>
                        </a:lnTo>
                        <a:lnTo>
                          <a:pt x="14145" y="16154"/>
                        </a:lnTo>
                        <a:lnTo>
                          <a:pt x="14250" y="16196"/>
                        </a:lnTo>
                        <a:lnTo>
                          <a:pt x="14417" y="16091"/>
                        </a:lnTo>
                        <a:lnTo>
                          <a:pt x="14522" y="16175"/>
                        </a:lnTo>
                        <a:lnTo>
                          <a:pt x="14647" y="16091"/>
                        </a:lnTo>
                        <a:lnTo>
                          <a:pt x="14626" y="16175"/>
                        </a:lnTo>
                        <a:lnTo>
                          <a:pt x="14647" y="16216"/>
                        </a:lnTo>
                        <a:lnTo>
                          <a:pt x="14731" y="16216"/>
                        </a:lnTo>
                        <a:lnTo>
                          <a:pt x="14857" y="16091"/>
                        </a:lnTo>
                        <a:lnTo>
                          <a:pt x="14836" y="16028"/>
                        </a:lnTo>
                        <a:lnTo>
                          <a:pt x="14773" y="16007"/>
                        </a:lnTo>
                        <a:lnTo>
                          <a:pt x="14752" y="15965"/>
                        </a:lnTo>
                        <a:lnTo>
                          <a:pt x="14794" y="15924"/>
                        </a:lnTo>
                        <a:lnTo>
                          <a:pt x="14919" y="15986"/>
                        </a:lnTo>
                        <a:lnTo>
                          <a:pt x="15129" y="15924"/>
                        </a:lnTo>
                        <a:lnTo>
                          <a:pt x="15170" y="15777"/>
                        </a:lnTo>
                        <a:lnTo>
                          <a:pt x="15129" y="15631"/>
                        </a:lnTo>
                        <a:lnTo>
                          <a:pt x="14961" y="15526"/>
                        </a:lnTo>
                        <a:lnTo>
                          <a:pt x="14891" y="15526"/>
                        </a:lnTo>
                        <a:lnTo>
                          <a:pt x="14919" y="15505"/>
                        </a:lnTo>
                        <a:lnTo>
                          <a:pt x="15066" y="15505"/>
                        </a:lnTo>
                        <a:lnTo>
                          <a:pt x="15150" y="15589"/>
                        </a:lnTo>
                        <a:lnTo>
                          <a:pt x="15296" y="15589"/>
                        </a:lnTo>
                        <a:lnTo>
                          <a:pt x="15401" y="15484"/>
                        </a:lnTo>
                        <a:lnTo>
                          <a:pt x="15401" y="15400"/>
                        </a:lnTo>
                        <a:lnTo>
                          <a:pt x="15673" y="15275"/>
                        </a:lnTo>
                        <a:lnTo>
                          <a:pt x="15798" y="15149"/>
                        </a:lnTo>
                        <a:lnTo>
                          <a:pt x="15924" y="15149"/>
                        </a:lnTo>
                        <a:lnTo>
                          <a:pt x="15986" y="15087"/>
                        </a:lnTo>
                        <a:lnTo>
                          <a:pt x="15986" y="15003"/>
                        </a:lnTo>
                        <a:lnTo>
                          <a:pt x="16217" y="14836"/>
                        </a:lnTo>
                        <a:lnTo>
                          <a:pt x="16426" y="14794"/>
                        </a:lnTo>
                        <a:lnTo>
                          <a:pt x="16656" y="14584"/>
                        </a:lnTo>
                        <a:lnTo>
                          <a:pt x="16844" y="14564"/>
                        </a:lnTo>
                        <a:lnTo>
                          <a:pt x="17033" y="14333"/>
                        </a:lnTo>
                        <a:lnTo>
                          <a:pt x="16949" y="14480"/>
                        </a:lnTo>
                        <a:lnTo>
                          <a:pt x="16949" y="14626"/>
                        </a:lnTo>
                        <a:lnTo>
                          <a:pt x="17012" y="14647"/>
                        </a:lnTo>
                        <a:lnTo>
                          <a:pt x="17075" y="14668"/>
                        </a:lnTo>
                        <a:lnTo>
                          <a:pt x="17116" y="14731"/>
                        </a:lnTo>
                        <a:lnTo>
                          <a:pt x="17263" y="14564"/>
                        </a:lnTo>
                        <a:lnTo>
                          <a:pt x="17367" y="14522"/>
                        </a:lnTo>
                        <a:lnTo>
                          <a:pt x="17598" y="14438"/>
                        </a:lnTo>
                        <a:lnTo>
                          <a:pt x="17681" y="14354"/>
                        </a:lnTo>
                        <a:lnTo>
                          <a:pt x="17681" y="14354"/>
                        </a:lnTo>
                        <a:lnTo>
                          <a:pt x="17639" y="14480"/>
                        </a:lnTo>
                        <a:lnTo>
                          <a:pt x="17451" y="14584"/>
                        </a:lnTo>
                        <a:lnTo>
                          <a:pt x="17326" y="14584"/>
                        </a:lnTo>
                        <a:lnTo>
                          <a:pt x="17054" y="14856"/>
                        </a:lnTo>
                        <a:lnTo>
                          <a:pt x="17033" y="14961"/>
                        </a:lnTo>
                        <a:lnTo>
                          <a:pt x="17158" y="15149"/>
                        </a:lnTo>
                        <a:lnTo>
                          <a:pt x="17179" y="15275"/>
                        </a:lnTo>
                        <a:lnTo>
                          <a:pt x="17054" y="15191"/>
                        </a:lnTo>
                        <a:lnTo>
                          <a:pt x="16949" y="15191"/>
                        </a:lnTo>
                        <a:lnTo>
                          <a:pt x="16886" y="15212"/>
                        </a:lnTo>
                        <a:lnTo>
                          <a:pt x="16823" y="15212"/>
                        </a:lnTo>
                        <a:lnTo>
                          <a:pt x="16719" y="15149"/>
                        </a:lnTo>
                        <a:lnTo>
                          <a:pt x="16698" y="14982"/>
                        </a:lnTo>
                        <a:lnTo>
                          <a:pt x="16510" y="15066"/>
                        </a:lnTo>
                        <a:lnTo>
                          <a:pt x="16405" y="15066"/>
                        </a:lnTo>
                        <a:lnTo>
                          <a:pt x="16238" y="15170"/>
                        </a:lnTo>
                        <a:lnTo>
                          <a:pt x="16091" y="15170"/>
                        </a:lnTo>
                        <a:lnTo>
                          <a:pt x="15986" y="15275"/>
                        </a:lnTo>
                        <a:lnTo>
                          <a:pt x="15986" y="15380"/>
                        </a:lnTo>
                        <a:lnTo>
                          <a:pt x="16007" y="15421"/>
                        </a:lnTo>
                        <a:lnTo>
                          <a:pt x="15903" y="15610"/>
                        </a:lnTo>
                        <a:lnTo>
                          <a:pt x="15777" y="15693"/>
                        </a:lnTo>
                        <a:lnTo>
                          <a:pt x="15714" y="15840"/>
                        </a:lnTo>
                        <a:lnTo>
                          <a:pt x="15380" y="16133"/>
                        </a:lnTo>
                        <a:lnTo>
                          <a:pt x="15296" y="16237"/>
                        </a:lnTo>
                        <a:lnTo>
                          <a:pt x="15296" y="16321"/>
                        </a:lnTo>
                        <a:lnTo>
                          <a:pt x="15401" y="16468"/>
                        </a:lnTo>
                        <a:lnTo>
                          <a:pt x="15463" y="16405"/>
                        </a:lnTo>
                        <a:lnTo>
                          <a:pt x="15505" y="16405"/>
                        </a:lnTo>
                        <a:lnTo>
                          <a:pt x="15610" y="16321"/>
                        </a:lnTo>
                        <a:lnTo>
                          <a:pt x="15694" y="16342"/>
                        </a:lnTo>
                        <a:lnTo>
                          <a:pt x="15694" y="16405"/>
                        </a:lnTo>
                        <a:lnTo>
                          <a:pt x="15484" y="16551"/>
                        </a:lnTo>
                        <a:lnTo>
                          <a:pt x="15401" y="16551"/>
                        </a:lnTo>
                        <a:lnTo>
                          <a:pt x="15359" y="16656"/>
                        </a:lnTo>
                        <a:lnTo>
                          <a:pt x="15254" y="16614"/>
                        </a:lnTo>
                        <a:lnTo>
                          <a:pt x="15170" y="16614"/>
                        </a:lnTo>
                        <a:lnTo>
                          <a:pt x="15087" y="16635"/>
                        </a:lnTo>
                        <a:lnTo>
                          <a:pt x="15087" y="16740"/>
                        </a:lnTo>
                        <a:lnTo>
                          <a:pt x="15024" y="16719"/>
                        </a:lnTo>
                        <a:lnTo>
                          <a:pt x="14919" y="16740"/>
                        </a:lnTo>
                        <a:lnTo>
                          <a:pt x="14919" y="16865"/>
                        </a:lnTo>
                        <a:lnTo>
                          <a:pt x="15066" y="17053"/>
                        </a:lnTo>
                        <a:lnTo>
                          <a:pt x="15129" y="17032"/>
                        </a:lnTo>
                        <a:lnTo>
                          <a:pt x="15170" y="16949"/>
                        </a:lnTo>
                        <a:lnTo>
                          <a:pt x="15233" y="17032"/>
                        </a:lnTo>
                        <a:lnTo>
                          <a:pt x="15275" y="16886"/>
                        </a:lnTo>
                        <a:lnTo>
                          <a:pt x="15359" y="16886"/>
                        </a:lnTo>
                        <a:lnTo>
                          <a:pt x="15359" y="16991"/>
                        </a:lnTo>
                        <a:lnTo>
                          <a:pt x="15442" y="16949"/>
                        </a:lnTo>
                        <a:lnTo>
                          <a:pt x="15463" y="16865"/>
                        </a:lnTo>
                        <a:lnTo>
                          <a:pt x="15526" y="16823"/>
                        </a:lnTo>
                        <a:lnTo>
                          <a:pt x="15652" y="16740"/>
                        </a:lnTo>
                        <a:lnTo>
                          <a:pt x="15652" y="16614"/>
                        </a:lnTo>
                        <a:lnTo>
                          <a:pt x="15714" y="16530"/>
                        </a:lnTo>
                        <a:lnTo>
                          <a:pt x="15714" y="16572"/>
                        </a:lnTo>
                        <a:lnTo>
                          <a:pt x="15673" y="16635"/>
                        </a:lnTo>
                        <a:lnTo>
                          <a:pt x="15714" y="16719"/>
                        </a:lnTo>
                        <a:lnTo>
                          <a:pt x="15840" y="16719"/>
                        </a:lnTo>
                        <a:lnTo>
                          <a:pt x="16028" y="16572"/>
                        </a:lnTo>
                        <a:lnTo>
                          <a:pt x="16175" y="16572"/>
                        </a:lnTo>
                        <a:lnTo>
                          <a:pt x="16196" y="16656"/>
                        </a:lnTo>
                        <a:lnTo>
                          <a:pt x="16258" y="16614"/>
                        </a:lnTo>
                        <a:lnTo>
                          <a:pt x="16321" y="16405"/>
                        </a:lnTo>
                        <a:lnTo>
                          <a:pt x="16447" y="16321"/>
                        </a:lnTo>
                        <a:lnTo>
                          <a:pt x="16510" y="16321"/>
                        </a:lnTo>
                        <a:lnTo>
                          <a:pt x="16363" y="16468"/>
                        </a:lnTo>
                        <a:lnTo>
                          <a:pt x="16363" y="16551"/>
                        </a:lnTo>
                        <a:lnTo>
                          <a:pt x="16447" y="16509"/>
                        </a:lnTo>
                        <a:lnTo>
                          <a:pt x="16572" y="16342"/>
                        </a:lnTo>
                        <a:lnTo>
                          <a:pt x="16656" y="16154"/>
                        </a:lnTo>
                        <a:lnTo>
                          <a:pt x="16740" y="16112"/>
                        </a:lnTo>
                        <a:lnTo>
                          <a:pt x="16740" y="16196"/>
                        </a:lnTo>
                        <a:lnTo>
                          <a:pt x="16656" y="16321"/>
                        </a:lnTo>
                        <a:lnTo>
                          <a:pt x="16656" y="16363"/>
                        </a:lnTo>
                        <a:lnTo>
                          <a:pt x="16782" y="16237"/>
                        </a:lnTo>
                        <a:lnTo>
                          <a:pt x="16844" y="16321"/>
                        </a:lnTo>
                        <a:lnTo>
                          <a:pt x="16844" y="16405"/>
                        </a:lnTo>
                        <a:lnTo>
                          <a:pt x="16970" y="16426"/>
                        </a:lnTo>
                        <a:lnTo>
                          <a:pt x="17033" y="16468"/>
                        </a:lnTo>
                        <a:lnTo>
                          <a:pt x="17095" y="16405"/>
                        </a:lnTo>
                        <a:lnTo>
                          <a:pt x="17158" y="16258"/>
                        </a:lnTo>
                        <a:lnTo>
                          <a:pt x="17305" y="16237"/>
                        </a:lnTo>
                        <a:lnTo>
                          <a:pt x="17409" y="16154"/>
                        </a:lnTo>
                        <a:lnTo>
                          <a:pt x="17347" y="16133"/>
                        </a:lnTo>
                        <a:lnTo>
                          <a:pt x="17367" y="16007"/>
                        </a:lnTo>
                        <a:lnTo>
                          <a:pt x="17577" y="15924"/>
                        </a:lnTo>
                        <a:lnTo>
                          <a:pt x="17598" y="15840"/>
                        </a:lnTo>
                        <a:lnTo>
                          <a:pt x="17598" y="15735"/>
                        </a:lnTo>
                        <a:lnTo>
                          <a:pt x="17493" y="15777"/>
                        </a:lnTo>
                        <a:lnTo>
                          <a:pt x="17409" y="15714"/>
                        </a:lnTo>
                        <a:lnTo>
                          <a:pt x="17284" y="15693"/>
                        </a:lnTo>
                        <a:lnTo>
                          <a:pt x="17347" y="15610"/>
                        </a:lnTo>
                        <a:lnTo>
                          <a:pt x="17451" y="15610"/>
                        </a:lnTo>
                        <a:lnTo>
                          <a:pt x="17514" y="15631"/>
                        </a:lnTo>
                        <a:lnTo>
                          <a:pt x="17577" y="15568"/>
                        </a:lnTo>
                        <a:lnTo>
                          <a:pt x="17577" y="15463"/>
                        </a:lnTo>
                        <a:lnTo>
                          <a:pt x="17472" y="15505"/>
                        </a:lnTo>
                        <a:lnTo>
                          <a:pt x="17367" y="15400"/>
                        </a:lnTo>
                        <a:lnTo>
                          <a:pt x="17367" y="15317"/>
                        </a:lnTo>
                        <a:lnTo>
                          <a:pt x="17514" y="15296"/>
                        </a:lnTo>
                        <a:lnTo>
                          <a:pt x="17598" y="15275"/>
                        </a:lnTo>
                        <a:lnTo>
                          <a:pt x="17660" y="15296"/>
                        </a:lnTo>
                        <a:lnTo>
                          <a:pt x="17681" y="15254"/>
                        </a:lnTo>
                        <a:lnTo>
                          <a:pt x="17619" y="15108"/>
                        </a:lnTo>
                        <a:lnTo>
                          <a:pt x="17807" y="15045"/>
                        </a:lnTo>
                        <a:lnTo>
                          <a:pt x="17911" y="15108"/>
                        </a:lnTo>
                        <a:lnTo>
                          <a:pt x="17995" y="15087"/>
                        </a:lnTo>
                        <a:lnTo>
                          <a:pt x="18121" y="15087"/>
                        </a:lnTo>
                        <a:lnTo>
                          <a:pt x="17911" y="15254"/>
                        </a:lnTo>
                        <a:lnTo>
                          <a:pt x="17911" y="15359"/>
                        </a:lnTo>
                        <a:lnTo>
                          <a:pt x="17932" y="15526"/>
                        </a:lnTo>
                        <a:lnTo>
                          <a:pt x="17995" y="15526"/>
                        </a:lnTo>
                        <a:lnTo>
                          <a:pt x="18079" y="15317"/>
                        </a:lnTo>
                        <a:lnTo>
                          <a:pt x="18142" y="15275"/>
                        </a:lnTo>
                        <a:lnTo>
                          <a:pt x="18204" y="15275"/>
                        </a:lnTo>
                        <a:lnTo>
                          <a:pt x="18183" y="15359"/>
                        </a:lnTo>
                        <a:lnTo>
                          <a:pt x="18121" y="15421"/>
                        </a:lnTo>
                        <a:lnTo>
                          <a:pt x="18142" y="15505"/>
                        </a:lnTo>
                        <a:lnTo>
                          <a:pt x="18288" y="15400"/>
                        </a:lnTo>
                        <a:lnTo>
                          <a:pt x="18309" y="15317"/>
                        </a:lnTo>
                        <a:lnTo>
                          <a:pt x="18393" y="15400"/>
                        </a:lnTo>
                        <a:lnTo>
                          <a:pt x="18497" y="15317"/>
                        </a:lnTo>
                        <a:lnTo>
                          <a:pt x="18539" y="15317"/>
                        </a:lnTo>
                        <a:lnTo>
                          <a:pt x="18644" y="15254"/>
                        </a:lnTo>
                        <a:lnTo>
                          <a:pt x="18769" y="15212"/>
                        </a:lnTo>
                        <a:lnTo>
                          <a:pt x="18874" y="15254"/>
                        </a:lnTo>
                        <a:lnTo>
                          <a:pt x="18853" y="15296"/>
                        </a:lnTo>
                        <a:lnTo>
                          <a:pt x="18727" y="15296"/>
                        </a:lnTo>
                        <a:lnTo>
                          <a:pt x="18602" y="15421"/>
                        </a:lnTo>
                        <a:lnTo>
                          <a:pt x="18686" y="15421"/>
                        </a:lnTo>
                        <a:lnTo>
                          <a:pt x="18623" y="15505"/>
                        </a:lnTo>
                        <a:lnTo>
                          <a:pt x="18686" y="15568"/>
                        </a:lnTo>
                        <a:lnTo>
                          <a:pt x="18895" y="15610"/>
                        </a:lnTo>
                        <a:lnTo>
                          <a:pt x="18958" y="15693"/>
                        </a:lnTo>
                        <a:lnTo>
                          <a:pt x="18958" y="15735"/>
                        </a:lnTo>
                        <a:lnTo>
                          <a:pt x="18832" y="15631"/>
                        </a:lnTo>
                        <a:lnTo>
                          <a:pt x="18686" y="15610"/>
                        </a:lnTo>
                        <a:lnTo>
                          <a:pt x="18581" y="15672"/>
                        </a:lnTo>
                        <a:lnTo>
                          <a:pt x="18581" y="15777"/>
                        </a:lnTo>
                        <a:lnTo>
                          <a:pt x="18644" y="15798"/>
                        </a:lnTo>
                        <a:lnTo>
                          <a:pt x="18748" y="15735"/>
                        </a:lnTo>
                        <a:lnTo>
                          <a:pt x="18832" y="15819"/>
                        </a:lnTo>
                        <a:lnTo>
                          <a:pt x="18790" y="15840"/>
                        </a:lnTo>
                        <a:lnTo>
                          <a:pt x="18644" y="15840"/>
                        </a:lnTo>
                        <a:lnTo>
                          <a:pt x="18644" y="15924"/>
                        </a:lnTo>
                        <a:lnTo>
                          <a:pt x="18811" y="15986"/>
                        </a:lnTo>
                        <a:lnTo>
                          <a:pt x="18853" y="16049"/>
                        </a:lnTo>
                        <a:lnTo>
                          <a:pt x="18790" y="16091"/>
                        </a:lnTo>
                        <a:lnTo>
                          <a:pt x="18707" y="16112"/>
                        </a:lnTo>
                        <a:lnTo>
                          <a:pt x="18707" y="16154"/>
                        </a:lnTo>
                        <a:lnTo>
                          <a:pt x="18811" y="16154"/>
                        </a:lnTo>
                        <a:lnTo>
                          <a:pt x="18916" y="16112"/>
                        </a:lnTo>
                        <a:lnTo>
                          <a:pt x="19020" y="16196"/>
                        </a:lnTo>
                        <a:lnTo>
                          <a:pt x="19125" y="16237"/>
                        </a:lnTo>
                        <a:lnTo>
                          <a:pt x="19271" y="16196"/>
                        </a:lnTo>
                        <a:lnTo>
                          <a:pt x="19334" y="16258"/>
                        </a:lnTo>
                        <a:lnTo>
                          <a:pt x="19334" y="16321"/>
                        </a:lnTo>
                        <a:lnTo>
                          <a:pt x="19251" y="16363"/>
                        </a:lnTo>
                        <a:lnTo>
                          <a:pt x="19271" y="16447"/>
                        </a:lnTo>
                        <a:lnTo>
                          <a:pt x="19334" y="16468"/>
                        </a:lnTo>
                        <a:lnTo>
                          <a:pt x="19355" y="16551"/>
                        </a:lnTo>
                        <a:lnTo>
                          <a:pt x="19439" y="16572"/>
                        </a:lnTo>
                        <a:lnTo>
                          <a:pt x="19523" y="16488"/>
                        </a:lnTo>
                        <a:lnTo>
                          <a:pt x="19481" y="16426"/>
                        </a:lnTo>
                        <a:lnTo>
                          <a:pt x="19523" y="16384"/>
                        </a:lnTo>
                        <a:lnTo>
                          <a:pt x="19648" y="16384"/>
                        </a:lnTo>
                        <a:lnTo>
                          <a:pt x="19564" y="16488"/>
                        </a:lnTo>
                        <a:lnTo>
                          <a:pt x="19564" y="16551"/>
                        </a:lnTo>
                        <a:lnTo>
                          <a:pt x="19418" y="16719"/>
                        </a:lnTo>
                        <a:lnTo>
                          <a:pt x="19443" y="16744"/>
                        </a:lnTo>
                        <a:lnTo>
                          <a:pt x="19376" y="16760"/>
                        </a:lnTo>
                        <a:lnTo>
                          <a:pt x="19418" y="16844"/>
                        </a:lnTo>
                        <a:lnTo>
                          <a:pt x="19690" y="16907"/>
                        </a:lnTo>
                        <a:lnTo>
                          <a:pt x="19774" y="16865"/>
                        </a:lnTo>
                        <a:lnTo>
                          <a:pt x="19857" y="16907"/>
                        </a:lnTo>
                        <a:lnTo>
                          <a:pt x="20108" y="16907"/>
                        </a:lnTo>
                        <a:lnTo>
                          <a:pt x="20234" y="16865"/>
                        </a:lnTo>
                        <a:lnTo>
                          <a:pt x="20297" y="16907"/>
                        </a:lnTo>
                        <a:lnTo>
                          <a:pt x="20297" y="16970"/>
                        </a:lnTo>
                        <a:lnTo>
                          <a:pt x="20380" y="16970"/>
                        </a:lnTo>
                        <a:lnTo>
                          <a:pt x="20443" y="17053"/>
                        </a:lnTo>
                        <a:lnTo>
                          <a:pt x="20527" y="17116"/>
                        </a:lnTo>
                        <a:lnTo>
                          <a:pt x="20548" y="17179"/>
                        </a:lnTo>
                        <a:lnTo>
                          <a:pt x="20652" y="17179"/>
                        </a:lnTo>
                        <a:lnTo>
                          <a:pt x="20820" y="17116"/>
                        </a:lnTo>
                        <a:lnTo>
                          <a:pt x="20841" y="17074"/>
                        </a:lnTo>
                        <a:lnTo>
                          <a:pt x="20904" y="17116"/>
                        </a:lnTo>
                        <a:lnTo>
                          <a:pt x="20904" y="17179"/>
                        </a:lnTo>
                        <a:lnTo>
                          <a:pt x="20820" y="17263"/>
                        </a:lnTo>
                        <a:lnTo>
                          <a:pt x="20715" y="17284"/>
                        </a:lnTo>
                        <a:lnTo>
                          <a:pt x="20736" y="17346"/>
                        </a:lnTo>
                        <a:lnTo>
                          <a:pt x="20904" y="17388"/>
                        </a:lnTo>
                        <a:lnTo>
                          <a:pt x="20924" y="17493"/>
                        </a:lnTo>
                        <a:lnTo>
                          <a:pt x="21008" y="17577"/>
                        </a:lnTo>
                        <a:lnTo>
                          <a:pt x="21176" y="17639"/>
                        </a:lnTo>
                        <a:lnTo>
                          <a:pt x="21385" y="17577"/>
                        </a:lnTo>
                        <a:lnTo>
                          <a:pt x="21468" y="17556"/>
                        </a:lnTo>
                        <a:lnTo>
                          <a:pt x="21489" y="17597"/>
                        </a:lnTo>
                        <a:lnTo>
                          <a:pt x="21573" y="17535"/>
                        </a:lnTo>
                        <a:lnTo>
                          <a:pt x="21740" y="17430"/>
                        </a:lnTo>
                        <a:lnTo>
                          <a:pt x="21782" y="17430"/>
                        </a:lnTo>
                        <a:lnTo>
                          <a:pt x="21740" y="17493"/>
                        </a:lnTo>
                        <a:lnTo>
                          <a:pt x="21636" y="17577"/>
                        </a:lnTo>
                        <a:lnTo>
                          <a:pt x="21594" y="17786"/>
                        </a:lnTo>
                        <a:lnTo>
                          <a:pt x="21552" y="17911"/>
                        </a:lnTo>
                        <a:lnTo>
                          <a:pt x="21468" y="17911"/>
                        </a:lnTo>
                        <a:lnTo>
                          <a:pt x="21343" y="17849"/>
                        </a:lnTo>
                        <a:lnTo>
                          <a:pt x="21280" y="17869"/>
                        </a:lnTo>
                        <a:lnTo>
                          <a:pt x="21364" y="17995"/>
                        </a:lnTo>
                        <a:lnTo>
                          <a:pt x="21385" y="18100"/>
                        </a:lnTo>
                        <a:lnTo>
                          <a:pt x="21468" y="18162"/>
                        </a:lnTo>
                        <a:lnTo>
                          <a:pt x="21573" y="18121"/>
                        </a:lnTo>
                        <a:lnTo>
                          <a:pt x="21657" y="18162"/>
                        </a:lnTo>
                        <a:lnTo>
                          <a:pt x="21636" y="18225"/>
                        </a:lnTo>
                        <a:lnTo>
                          <a:pt x="21552" y="18225"/>
                        </a:lnTo>
                        <a:lnTo>
                          <a:pt x="21552" y="18288"/>
                        </a:lnTo>
                        <a:lnTo>
                          <a:pt x="21720" y="18434"/>
                        </a:lnTo>
                        <a:lnTo>
                          <a:pt x="21761" y="18413"/>
                        </a:lnTo>
                        <a:lnTo>
                          <a:pt x="21887" y="18434"/>
                        </a:lnTo>
                        <a:lnTo>
                          <a:pt x="21950" y="18330"/>
                        </a:lnTo>
                        <a:lnTo>
                          <a:pt x="22075" y="18100"/>
                        </a:lnTo>
                        <a:lnTo>
                          <a:pt x="22033" y="18288"/>
                        </a:lnTo>
                        <a:lnTo>
                          <a:pt x="22033" y="18413"/>
                        </a:lnTo>
                        <a:lnTo>
                          <a:pt x="21992" y="18497"/>
                        </a:lnTo>
                        <a:lnTo>
                          <a:pt x="21950" y="18518"/>
                        </a:lnTo>
                        <a:lnTo>
                          <a:pt x="21866" y="18623"/>
                        </a:lnTo>
                        <a:lnTo>
                          <a:pt x="21887" y="18706"/>
                        </a:lnTo>
                        <a:lnTo>
                          <a:pt x="21971" y="18748"/>
                        </a:lnTo>
                        <a:lnTo>
                          <a:pt x="21929" y="18811"/>
                        </a:lnTo>
                        <a:lnTo>
                          <a:pt x="21929" y="19062"/>
                        </a:lnTo>
                        <a:lnTo>
                          <a:pt x="21971" y="19125"/>
                        </a:lnTo>
                        <a:lnTo>
                          <a:pt x="22054" y="19125"/>
                        </a:lnTo>
                        <a:lnTo>
                          <a:pt x="22033" y="19229"/>
                        </a:lnTo>
                        <a:lnTo>
                          <a:pt x="22054" y="19334"/>
                        </a:lnTo>
                        <a:lnTo>
                          <a:pt x="22243" y="19522"/>
                        </a:lnTo>
                        <a:lnTo>
                          <a:pt x="22284" y="19543"/>
                        </a:lnTo>
                        <a:lnTo>
                          <a:pt x="22284" y="19585"/>
                        </a:lnTo>
                        <a:lnTo>
                          <a:pt x="22347" y="19543"/>
                        </a:lnTo>
                        <a:lnTo>
                          <a:pt x="22389" y="19627"/>
                        </a:lnTo>
                        <a:lnTo>
                          <a:pt x="22473" y="19585"/>
                        </a:lnTo>
                        <a:lnTo>
                          <a:pt x="22452" y="19543"/>
                        </a:lnTo>
                        <a:lnTo>
                          <a:pt x="22473" y="19481"/>
                        </a:lnTo>
                        <a:lnTo>
                          <a:pt x="22515" y="19543"/>
                        </a:lnTo>
                        <a:lnTo>
                          <a:pt x="22598" y="19564"/>
                        </a:lnTo>
                        <a:lnTo>
                          <a:pt x="22661" y="19481"/>
                        </a:lnTo>
                        <a:lnTo>
                          <a:pt x="22577" y="19334"/>
                        </a:lnTo>
                        <a:lnTo>
                          <a:pt x="22515" y="19334"/>
                        </a:lnTo>
                        <a:lnTo>
                          <a:pt x="22473" y="19355"/>
                        </a:lnTo>
                        <a:lnTo>
                          <a:pt x="22452" y="19334"/>
                        </a:lnTo>
                        <a:lnTo>
                          <a:pt x="22515" y="19229"/>
                        </a:lnTo>
                        <a:lnTo>
                          <a:pt x="22515" y="19146"/>
                        </a:lnTo>
                        <a:lnTo>
                          <a:pt x="22494" y="19062"/>
                        </a:lnTo>
                        <a:lnTo>
                          <a:pt x="22410" y="19041"/>
                        </a:lnTo>
                        <a:lnTo>
                          <a:pt x="22410" y="18999"/>
                        </a:lnTo>
                        <a:lnTo>
                          <a:pt x="22473" y="18937"/>
                        </a:lnTo>
                        <a:lnTo>
                          <a:pt x="22494" y="18811"/>
                        </a:lnTo>
                        <a:lnTo>
                          <a:pt x="22577" y="18811"/>
                        </a:lnTo>
                        <a:lnTo>
                          <a:pt x="22577" y="18916"/>
                        </a:lnTo>
                        <a:lnTo>
                          <a:pt x="22598" y="18999"/>
                        </a:lnTo>
                        <a:lnTo>
                          <a:pt x="22682" y="18895"/>
                        </a:lnTo>
                        <a:lnTo>
                          <a:pt x="22703" y="18957"/>
                        </a:lnTo>
                        <a:lnTo>
                          <a:pt x="22766" y="19041"/>
                        </a:lnTo>
                        <a:lnTo>
                          <a:pt x="22703" y="19146"/>
                        </a:lnTo>
                        <a:lnTo>
                          <a:pt x="22724" y="19229"/>
                        </a:lnTo>
                        <a:lnTo>
                          <a:pt x="22787" y="19250"/>
                        </a:lnTo>
                        <a:lnTo>
                          <a:pt x="22891" y="19146"/>
                        </a:lnTo>
                        <a:lnTo>
                          <a:pt x="22933" y="19146"/>
                        </a:lnTo>
                        <a:lnTo>
                          <a:pt x="22912" y="19229"/>
                        </a:lnTo>
                        <a:lnTo>
                          <a:pt x="22828" y="19313"/>
                        </a:lnTo>
                        <a:lnTo>
                          <a:pt x="22828" y="19376"/>
                        </a:lnTo>
                        <a:lnTo>
                          <a:pt x="22870" y="19481"/>
                        </a:lnTo>
                        <a:lnTo>
                          <a:pt x="22808" y="19627"/>
                        </a:lnTo>
                        <a:lnTo>
                          <a:pt x="22828" y="19669"/>
                        </a:lnTo>
                        <a:lnTo>
                          <a:pt x="22891" y="19669"/>
                        </a:lnTo>
                        <a:lnTo>
                          <a:pt x="22891" y="19857"/>
                        </a:lnTo>
                        <a:cubicBezTo>
                          <a:pt x="22891" y="19899"/>
                          <a:pt x="22870" y="19983"/>
                          <a:pt x="22870" y="20045"/>
                        </a:cubicBezTo>
                        <a:lnTo>
                          <a:pt x="22828" y="20087"/>
                        </a:lnTo>
                        <a:lnTo>
                          <a:pt x="22808" y="20004"/>
                        </a:lnTo>
                        <a:lnTo>
                          <a:pt x="22870" y="19941"/>
                        </a:lnTo>
                        <a:lnTo>
                          <a:pt x="22870" y="19857"/>
                        </a:lnTo>
                        <a:lnTo>
                          <a:pt x="22766" y="19794"/>
                        </a:lnTo>
                        <a:lnTo>
                          <a:pt x="22598" y="19836"/>
                        </a:lnTo>
                        <a:lnTo>
                          <a:pt x="22577" y="19878"/>
                        </a:lnTo>
                        <a:lnTo>
                          <a:pt x="22515" y="19899"/>
                        </a:lnTo>
                        <a:lnTo>
                          <a:pt x="22473" y="19794"/>
                        </a:lnTo>
                        <a:lnTo>
                          <a:pt x="22410" y="19941"/>
                        </a:lnTo>
                        <a:lnTo>
                          <a:pt x="22452" y="20066"/>
                        </a:lnTo>
                        <a:lnTo>
                          <a:pt x="22515" y="20108"/>
                        </a:lnTo>
                        <a:lnTo>
                          <a:pt x="22473" y="20192"/>
                        </a:lnTo>
                        <a:lnTo>
                          <a:pt x="22410" y="20150"/>
                        </a:lnTo>
                        <a:lnTo>
                          <a:pt x="22368" y="20255"/>
                        </a:lnTo>
                        <a:lnTo>
                          <a:pt x="22452" y="20401"/>
                        </a:lnTo>
                        <a:lnTo>
                          <a:pt x="22410" y="20506"/>
                        </a:lnTo>
                        <a:lnTo>
                          <a:pt x="22494" y="20569"/>
                        </a:lnTo>
                        <a:lnTo>
                          <a:pt x="22410" y="20631"/>
                        </a:lnTo>
                        <a:lnTo>
                          <a:pt x="22515" y="20778"/>
                        </a:lnTo>
                        <a:lnTo>
                          <a:pt x="22619" y="20778"/>
                        </a:lnTo>
                        <a:lnTo>
                          <a:pt x="22703" y="20694"/>
                        </a:lnTo>
                        <a:lnTo>
                          <a:pt x="22703" y="20569"/>
                        </a:lnTo>
                        <a:lnTo>
                          <a:pt x="22619" y="20401"/>
                        </a:lnTo>
                        <a:lnTo>
                          <a:pt x="22661" y="20297"/>
                        </a:lnTo>
                        <a:lnTo>
                          <a:pt x="22787" y="20527"/>
                        </a:lnTo>
                        <a:lnTo>
                          <a:pt x="22787" y="20631"/>
                        </a:lnTo>
                        <a:lnTo>
                          <a:pt x="22787" y="20694"/>
                        </a:lnTo>
                        <a:cubicBezTo>
                          <a:pt x="22766" y="20694"/>
                          <a:pt x="22724" y="20694"/>
                          <a:pt x="22724" y="20715"/>
                        </a:cubicBezTo>
                        <a:lnTo>
                          <a:pt x="22724" y="20736"/>
                        </a:lnTo>
                        <a:lnTo>
                          <a:pt x="22682" y="20799"/>
                        </a:lnTo>
                        <a:lnTo>
                          <a:pt x="22577" y="20841"/>
                        </a:lnTo>
                        <a:lnTo>
                          <a:pt x="22598" y="20924"/>
                        </a:lnTo>
                        <a:lnTo>
                          <a:pt x="22682" y="21008"/>
                        </a:lnTo>
                        <a:lnTo>
                          <a:pt x="22598" y="21092"/>
                        </a:lnTo>
                        <a:lnTo>
                          <a:pt x="22598" y="21196"/>
                        </a:lnTo>
                        <a:lnTo>
                          <a:pt x="22536" y="21259"/>
                        </a:lnTo>
                        <a:lnTo>
                          <a:pt x="22431" y="21301"/>
                        </a:lnTo>
                        <a:lnTo>
                          <a:pt x="22431" y="21343"/>
                        </a:lnTo>
                        <a:lnTo>
                          <a:pt x="22577" y="21364"/>
                        </a:lnTo>
                        <a:lnTo>
                          <a:pt x="22536" y="21426"/>
                        </a:lnTo>
                        <a:lnTo>
                          <a:pt x="22494" y="21447"/>
                        </a:lnTo>
                        <a:lnTo>
                          <a:pt x="22494" y="21531"/>
                        </a:lnTo>
                        <a:lnTo>
                          <a:pt x="22536" y="21531"/>
                        </a:lnTo>
                        <a:lnTo>
                          <a:pt x="22619" y="21510"/>
                        </a:lnTo>
                        <a:lnTo>
                          <a:pt x="22640" y="21552"/>
                        </a:lnTo>
                        <a:lnTo>
                          <a:pt x="22598" y="21615"/>
                        </a:lnTo>
                        <a:lnTo>
                          <a:pt x="22515" y="21636"/>
                        </a:lnTo>
                        <a:lnTo>
                          <a:pt x="22473" y="21719"/>
                        </a:lnTo>
                        <a:lnTo>
                          <a:pt x="22494" y="21866"/>
                        </a:lnTo>
                        <a:lnTo>
                          <a:pt x="22536" y="21929"/>
                        </a:lnTo>
                        <a:lnTo>
                          <a:pt x="22515" y="21991"/>
                        </a:lnTo>
                        <a:lnTo>
                          <a:pt x="22536" y="22075"/>
                        </a:lnTo>
                        <a:lnTo>
                          <a:pt x="22598" y="22054"/>
                        </a:lnTo>
                        <a:lnTo>
                          <a:pt x="22619" y="21970"/>
                        </a:lnTo>
                        <a:lnTo>
                          <a:pt x="22640" y="21845"/>
                        </a:lnTo>
                        <a:lnTo>
                          <a:pt x="22703" y="21678"/>
                        </a:lnTo>
                        <a:lnTo>
                          <a:pt x="22745" y="21615"/>
                        </a:lnTo>
                        <a:lnTo>
                          <a:pt x="22787" y="21406"/>
                        </a:lnTo>
                        <a:lnTo>
                          <a:pt x="22828" y="21343"/>
                        </a:lnTo>
                        <a:lnTo>
                          <a:pt x="22844" y="21204"/>
                        </a:lnTo>
                        <a:lnTo>
                          <a:pt x="22870" y="21217"/>
                        </a:lnTo>
                        <a:cubicBezTo>
                          <a:pt x="22870" y="21301"/>
                          <a:pt x="22870" y="21364"/>
                          <a:pt x="22891" y="21447"/>
                        </a:cubicBezTo>
                        <a:lnTo>
                          <a:pt x="22870" y="21426"/>
                        </a:lnTo>
                        <a:lnTo>
                          <a:pt x="22808" y="21510"/>
                        </a:lnTo>
                        <a:lnTo>
                          <a:pt x="22808" y="21636"/>
                        </a:lnTo>
                        <a:lnTo>
                          <a:pt x="22870" y="21678"/>
                        </a:lnTo>
                        <a:lnTo>
                          <a:pt x="22787" y="21782"/>
                        </a:lnTo>
                        <a:lnTo>
                          <a:pt x="22891" y="21845"/>
                        </a:lnTo>
                        <a:lnTo>
                          <a:pt x="22891" y="21929"/>
                        </a:lnTo>
                        <a:lnTo>
                          <a:pt x="22828" y="21970"/>
                        </a:lnTo>
                        <a:lnTo>
                          <a:pt x="22766" y="21929"/>
                        </a:lnTo>
                        <a:lnTo>
                          <a:pt x="22703" y="21991"/>
                        </a:lnTo>
                        <a:lnTo>
                          <a:pt x="22703" y="22054"/>
                        </a:lnTo>
                        <a:lnTo>
                          <a:pt x="22661" y="22138"/>
                        </a:lnTo>
                        <a:lnTo>
                          <a:pt x="22619" y="22201"/>
                        </a:lnTo>
                        <a:lnTo>
                          <a:pt x="22682" y="22263"/>
                        </a:lnTo>
                        <a:lnTo>
                          <a:pt x="22766" y="22054"/>
                        </a:lnTo>
                        <a:lnTo>
                          <a:pt x="22787" y="22096"/>
                        </a:lnTo>
                        <a:lnTo>
                          <a:pt x="22724" y="22201"/>
                        </a:lnTo>
                        <a:lnTo>
                          <a:pt x="22828" y="22180"/>
                        </a:lnTo>
                        <a:lnTo>
                          <a:pt x="22891" y="22096"/>
                        </a:lnTo>
                        <a:lnTo>
                          <a:pt x="22891" y="21991"/>
                        </a:lnTo>
                        <a:lnTo>
                          <a:pt x="23017" y="21845"/>
                        </a:lnTo>
                        <a:cubicBezTo>
                          <a:pt x="23017" y="21929"/>
                          <a:pt x="23017" y="21991"/>
                          <a:pt x="23038" y="22075"/>
                        </a:cubicBezTo>
                        <a:lnTo>
                          <a:pt x="23017" y="22096"/>
                        </a:lnTo>
                        <a:lnTo>
                          <a:pt x="23080" y="22159"/>
                        </a:lnTo>
                        <a:cubicBezTo>
                          <a:pt x="23101" y="22201"/>
                          <a:pt x="23101" y="22284"/>
                          <a:pt x="23121" y="22326"/>
                        </a:cubicBezTo>
                        <a:lnTo>
                          <a:pt x="23080" y="22473"/>
                        </a:lnTo>
                        <a:lnTo>
                          <a:pt x="23080" y="22556"/>
                        </a:lnTo>
                        <a:lnTo>
                          <a:pt x="23038" y="22640"/>
                        </a:lnTo>
                        <a:lnTo>
                          <a:pt x="22933" y="22682"/>
                        </a:lnTo>
                        <a:lnTo>
                          <a:pt x="22912" y="22724"/>
                        </a:lnTo>
                        <a:lnTo>
                          <a:pt x="22933" y="22786"/>
                        </a:lnTo>
                        <a:lnTo>
                          <a:pt x="23017" y="22745"/>
                        </a:lnTo>
                        <a:lnTo>
                          <a:pt x="23101" y="22786"/>
                        </a:lnTo>
                        <a:lnTo>
                          <a:pt x="23101" y="22828"/>
                        </a:lnTo>
                        <a:lnTo>
                          <a:pt x="22996" y="22912"/>
                        </a:lnTo>
                        <a:lnTo>
                          <a:pt x="22996" y="22954"/>
                        </a:lnTo>
                        <a:lnTo>
                          <a:pt x="22975" y="23038"/>
                        </a:lnTo>
                        <a:lnTo>
                          <a:pt x="22912" y="23038"/>
                        </a:lnTo>
                        <a:lnTo>
                          <a:pt x="22870" y="23100"/>
                        </a:lnTo>
                        <a:lnTo>
                          <a:pt x="22891" y="23142"/>
                        </a:lnTo>
                        <a:lnTo>
                          <a:pt x="22975" y="23142"/>
                        </a:lnTo>
                        <a:lnTo>
                          <a:pt x="23017" y="23205"/>
                        </a:lnTo>
                        <a:lnTo>
                          <a:pt x="23038" y="23142"/>
                        </a:lnTo>
                        <a:lnTo>
                          <a:pt x="23121" y="23121"/>
                        </a:lnTo>
                        <a:lnTo>
                          <a:pt x="23184" y="23163"/>
                        </a:lnTo>
                        <a:lnTo>
                          <a:pt x="23101" y="23226"/>
                        </a:lnTo>
                        <a:lnTo>
                          <a:pt x="23080" y="23268"/>
                        </a:lnTo>
                        <a:lnTo>
                          <a:pt x="23121" y="23351"/>
                        </a:lnTo>
                        <a:lnTo>
                          <a:pt x="23038" y="23435"/>
                        </a:lnTo>
                        <a:lnTo>
                          <a:pt x="23017" y="23519"/>
                        </a:lnTo>
                        <a:lnTo>
                          <a:pt x="23121" y="23582"/>
                        </a:lnTo>
                        <a:lnTo>
                          <a:pt x="23101" y="23686"/>
                        </a:lnTo>
                        <a:lnTo>
                          <a:pt x="23142" y="23749"/>
                        </a:lnTo>
                        <a:lnTo>
                          <a:pt x="23247" y="23749"/>
                        </a:lnTo>
                        <a:lnTo>
                          <a:pt x="23310" y="23686"/>
                        </a:lnTo>
                        <a:lnTo>
                          <a:pt x="23247" y="23623"/>
                        </a:lnTo>
                        <a:lnTo>
                          <a:pt x="23310" y="23561"/>
                        </a:lnTo>
                        <a:lnTo>
                          <a:pt x="23247" y="23519"/>
                        </a:lnTo>
                        <a:lnTo>
                          <a:pt x="23205" y="23519"/>
                        </a:lnTo>
                        <a:lnTo>
                          <a:pt x="23247" y="23435"/>
                        </a:lnTo>
                        <a:lnTo>
                          <a:pt x="23331" y="23414"/>
                        </a:lnTo>
                        <a:lnTo>
                          <a:pt x="23435" y="23331"/>
                        </a:lnTo>
                        <a:lnTo>
                          <a:pt x="23435" y="23247"/>
                        </a:lnTo>
                        <a:lnTo>
                          <a:pt x="23393" y="23226"/>
                        </a:lnTo>
                        <a:lnTo>
                          <a:pt x="23310" y="23226"/>
                        </a:lnTo>
                        <a:lnTo>
                          <a:pt x="23310" y="23205"/>
                        </a:lnTo>
                        <a:lnTo>
                          <a:pt x="23414" y="23121"/>
                        </a:lnTo>
                        <a:lnTo>
                          <a:pt x="23393" y="23017"/>
                        </a:lnTo>
                        <a:lnTo>
                          <a:pt x="23247" y="22912"/>
                        </a:lnTo>
                        <a:lnTo>
                          <a:pt x="23310" y="22807"/>
                        </a:lnTo>
                        <a:lnTo>
                          <a:pt x="23331" y="22828"/>
                        </a:lnTo>
                        <a:lnTo>
                          <a:pt x="23414" y="22828"/>
                        </a:lnTo>
                        <a:lnTo>
                          <a:pt x="23414" y="22766"/>
                        </a:lnTo>
                        <a:lnTo>
                          <a:pt x="23310" y="22661"/>
                        </a:lnTo>
                        <a:lnTo>
                          <a:pt x="23373" y="22661"/>
                        </a:lnTo>
                        <a:lnTo>
                          <a:pt x="23373" y="22473"/>
                        </a:lnTo>
                        <a:lnTo>
                          <a:pt x="23247" y="22389"/>
                        </a:lnTo>
                        <a:lnTo>
                          <a:pt x="23226" y="22410"/>
                        </a:lnTo>
                        <a:lnTo>
                          <a:pt x="23142" y="22347"/>
                        </a:lnTo>
                        <a:lnTo>
                          <a:pt x="23163" y="22305"/>
                        </a:lnTo>
                        <a:lnTo>
                          <a:pt x="23163" y="22284"/>
                        </a:lnTo>
                        <a:lnTo>
                          <a:pt x="23247" y="22180"/>
                        </a:lnTo>
                        <a:lnTo>
                          <a:pt x="23205" y="22096"/>
                        </a:lnTo>
                        <a:cubicBezTo>
                          <a:pt x="23205" y="22054"/>
                          <a:pt x="23226" y="21991"/>
                          <a:pt x="23226" y="21950"/>
                        </a:cubicBezTo>
                        <a:lnTo>
                          <a:pt x="23226" y="21887"/>
                        </a:lnTo>
                        <a:lnTo>
                          <a:pt x="23268" y="21929"/>
                        </a:lnTo>
                        <a:lnTo>
                          <a:pt x="23352" y="21866"/>
                        </a:lnTo>
                        <a:lnTo>
                          <a:pt x="23310" y="21761"/>
                        </a:lnTo>
                        <a:lnTo>
                          <a:pt x="23352" y="21719"/>
                        </a:lnTo>
                        <a:lnTo>
                          <a:pt x="23352" y="21573"/>
                        </a:lnTo>
                        <a:lnTo>
                          <a:pt x="23414" y="21552"/>
                        </a:lnTo>
                        <a:lnTo>
                          <a:pt x="23435" y="21719"/>
                        </a:lnTo>
                        <a:lnTo>
                          <a:pt x="23477" y="21678"/>
                        </a:lnTo>
                        <a:lnTo>
                          <a:pt x="23519" y="21657"/>
                        </a:lnTo>
                        <a:lnTo>
                          <a:pt x="23519" y="21678"/>
                        </a:lnTo>
                        <a:lnTo>
                          <a:pt x="23519" y="21719"/>
                        </a:lnTo>
                        <a:lnTo>
                          <a:pt x="23477" y="21761"/>
                        </a:lnTo>
                        <a:lnTo>
                          <a:pt x="23477" y="21845"/>
                        </a:lnTo>
                        <a:lnTo>
                          <a:pt x="23540" y="21887"/>
                        </a:lnTo>
                        <a:lnTo>
                          <a:pt x="23665" y="21866"/>
                        </a:lnTo>
                        <a:lnTo>
                          <a:pt x="23749" y="21761"/>
                        </a:lnTo>
                        <a:lnTo>
                          <a:pt x="23728" y="21719"/>
                        </a:lnTo>
                        <a:cubicBezTo>
                          <a:pt x="23749" y="21657"/>
                          <a:pt x="23770" y="21573"/>
                          <a:pt x="23791" y="21510"/>
                        </a:cubicBezTo>
                        <a:lnTo>
                          <a:pt x="23833" y="21531"/>
                        </a:lnTo>
                        <a:lnTo>
                          <a:pt x="23854" y="21636"/>
                        </a:lnTo>
                        <a:lnTo>
                          <a:pt x="23958" y="21719"/>
                        </a:lnTo>
                        <a:lnTo>
                          <a:pt x="24000" y="21719"/>
                        </a:lnTo>
                        <a:lnTo>
                          <a:pt x="23937" y="21740"/>
                        </a:lnTo>
                        <a:lnTo>
                          <a:pt x="23854" y="21740"/>
                        </a:lnTo>
                        <a:lnTo>
                          <a:pt x="23833" y="21782"/>
                        </a:lnTo>
                        <a:cubicBezTo>
                          <a:pt x="23749" y="21824"/>
                          <a:pt x="23665" y="21866"/>
                          <a:pt x="23665" y="21970"/>
                        </a:cubicBezTo>
                        <a:cubicBezTo>
                          <a:pt x="23665" y="22054"/>
                          <a:pt x="23665" y="22096"/>
                          <a:pt x="23686" y="22180"/>
                        </a:cubicBezTo>
                        <a:lnTo>
                          <a:pt x="23665" y="22159"/>
                        </a:lnTo>
                        <a:lnTo>
                          <a:pt x="23665" y="22138"/>
                        </a:lnTo>
                        <a:lnTo>
                          <a:pt x="23645" y="22159"/>
                        </a:lnTo>
                        <a:cubicBezTo>
                          <a:pt x="23624" y="22159"/>
                          <a:pt x="23603" y="22138"/>
                          <a:pt x="23561" y="22138"/>
                        </a:cubicBezTo>
                        <a:lnTo>
                          <a:pt x="23624" y="22075"/>
                        </a:lnTo>
                        <a:lnTo>
                          <a:pt x="23645" y="21991"/>
                        </a:lnTo>
                        <a:lnTo>
                          <a:pt x="23456" y="21970"/>
                        </a:lnTo>
                        <a:lnTo>
                          <a:pt x="23352" y="22075"/>
                        </a:lnTo>
                        <a:lnTo>
                          <a:pt x="23414" y="22180"/>
                        </a:lnTo>
                        <a:lnTo>
                          <a:pt x="23435" y="22180"/>
                        </a:lnTo>
                        <a:cubicBezTo>
                          <a:pt x="23414" y="22201"/>
                          <a:pt x="23414" y="22222"/>
                          <a:pt x="23414" y="22263"/>
                        </a:cubicBezTo>
                        <a:cubicBezTo>
                          <a:pt x="23435" y="22284"/>
                          <a:pt x="23435" y="22326"/>
                          <a:pt x="23456" y="22368"/>
                        </a:cubicBezTo>
                        <a:cubicBezTo>
                          <a:pt x="23498" y="22389"/>
                          <a:pt x="23519" y="22431"/>
                          <a:pt x="23540" y="22494"/>
                        </a:cubicBezTo>
                        <a:lnTo>
                          <a:pt x="23561" y="22494"/>
                        </a:lnTo>
                        <a:cubicBezTo>
                          <a:pt x="23561" y="22494"/>
                          <a:pt x="23561" y="22514"/>
                          <a:pt x="23582" y="22514"/>
                        </a:cubicBezTo>
                        <a:cubicBezTo>
                          <a:pt x="23624" y="22577"/>
                          <a:pt x="23665" y="22577"/>
                          <a:pt x="23686" y="22598"/>
                        </a:cubicBezTo>
                        <a:lnTo>
                          <a:pt x="23665" y="22619"/>
                        </a:lnTo>
                        <a:lnTo>
                          <a:pt x="23540" y="22724"/>
                        </a:lnTo>
                        <a:lnTo>
                          <a:pt x="23540" y="22828"/>
                        </a:lnTo>
                        <a:lnTo>
                          <a:pt x="23603" y="22933"/>
                        </a:lnTo>
                        <a:lnTo>
                          <a:pt x="23728" y="22828"/>
                        </a:lnTo>
                        <a:lnTo>
                          <a:pt x="23812" y="22682"/>
                        </a:lnTo>
                        <a:lnTo>
                          <a:pt x="23812" y="22619"/>
                        </a:lnTo>
                        <a:lnTo>
                          <a:pt x="23875" y="22598"/>
                        </a:lnTo>
                        <a:lnTo>
                          <a:pt x="24021" y="22473"/>
                        </a:lnTo>
                        <a:lnTo>
                          <a:pt x="24042" y="22514"/>
                        </a:lnTo>
                        <a:lnTo>
                          <a:pt x="24251" y="22514"/>
                        </a:lnTo>
                        <a:lnTo>
                          <a:pt x="24168" y="22619"/>
                        </a:lnTo>
                        <a:lnTo>
                          <a:pt x="24189" y="22640"/>
                        </a:lnTo>
                        <a:lnTo>
                          <a:pt x="24314" y="22640"/>
                        </a:lnTo>
                        <a:lnTo>
                          <a:pt x="24314" y="22703"/>
                        </a:lnTo>
                        <a:lnTo>
                          <a:pt x="24209" y="22807"/>
                        </a:lnTo>
                        <a:cubicBezTo>
                          <a:pt x="24189" y="22807"/>
                          <a:pt x="24168" y="22828"/>
                          <a:pt x="24147" y="22828"/>
                        </a:cubicBezTo>
                        <a:lnTo>
                          <a:pt x="24168" y="22724"/>
                        </a:lnTo>
                        <a:lnTo>
                          <a:pt x="24105" y="22598"/>
                        </a:lnTo>
                        <a:lnTo>
                          <a:pt x="23979" y="22598"/>
                        </a:lnTo>
                        <a:lnTo>
                          <a:pt x="23979" y="22640"/>
                        </a:lnTo>
                        <a:lnTo>
                          <a:pt x="23875" y="22703"/>
                        </a:lnTo>
                        <a:lnTo>
                          <a:pt x="23833" y="22849"/>
                        </a:lnTo>
                        <a:lnTo>
                          <a:pt x="23833" y="22912"/>
                        </a:lnTo>
                        <a:lnTo>
                          <a:pt x="23728" y="23017"/>
                        </a:lnTo>
                        <a:lnTo>
                          <a:pt x="23749" y="23100"/>
                        </a:lnTo>
                        <a:lnTo>
                          <a:pt x="23937" y="23017"/>
                        </a:lnTo>
                        <a:cubicBezTo>
                          <a:pt x="23937" y="23038"/>
                          <a:pt x="23958" y="23038"/>
                          <a:pt x="23958" y="23038"/>
                        </a:cubicBezTo>
                        <a:lnTo>
                          <a:pt x="23854" y="23121"/>
                        </a:lnTo>
                        <a:lnTo>
                          <a:pt x="23770" y="23247"/>
                        </a:lnTo>
                        <a:lnTo>
                          <a:pt x="23833" y="23310"/>
                        </a:lnTo>
                        <a:lnTo>
                          <a:pt x="24000" y="23163"/>
                        </a:lnTo>
                        <a:lnTo>
                          <a:pt x="24063" y="23100"/>
                        </a:lnTo>
                        <a:cubicBezTo>
                          <a:pt x="24084" y="23121"/>
                          <a:pt x="24105" y="23121"/>
                          <a:pt x="24147" y="23142"/>
                        </a:cubicBezTo>
                        <a:lnTo>
                          <a:pt x="24147" y="23163"/>
                        </a:lnTo>
                        <a:lnTo>
                          <a:pt x="24168" y="23226"/>
                        </a:lnTo>
                        <a:lnTo>
                          <a:pt x="24189" y="23268"/>
                        </a:lnTo>
                        <a:lnTo>
                          <a:pt x="24000" y="23268"/>
                        </a:lnTo>
                        <a:lnTo>
                          <a:pt x="23937" y="23351"/>
                        </a:lnTo>
                        <a:lnTo>
                          <a:pt x="23937" y="23414"/>
                        </a:lnTo>
                        <a:lnTo>
                          <a:pt x="24000" y="23414"/>
                        </a:lnTo>
                        <a:lnTo>
                          <a:pt x="24063" y="23372"/>
                        </a:lnTo>
                        <a:lnTo>
                          <a:pt x="24168" y="23372"/>
                        </a:lnTo>
                        <a:lnTo>
                          <a:pt x="24168" y="23414"/>
                        </a:lnTo>
                        <a:lnTo>
                          <a:pt x="24063" y="23477"/>
                        </a:lnTo>
                        <a:lnTo>
                          <a:pt x="23937" y="23477"/>
                        </a:lnTo>
                        <a:lnTo>
                          <a:pt x="23875" y="23540"/>
                        </a:lnTo>
                        <a:lnTo>
                          <a:pt x="23854" y="23665"/>
                        </a:lnTo>
                        <a:lnTo>
                          <a:pt x="23896" y="23770"/>
                        </a:lnTo>
                        <a:lnTo>
                          <a:pt x="23979" y="23728"/>
                        </a:lnTo>
                        <a:lnTo>
                          <a:pt x="24000" y="23644"/>
                        </a:lnTo>
                        <a:lnTo>
                          <a:pt x="24084" y="23644"/>
                        </a:lnTo>
                        <a:lnTo>
                          <a:pt x="24189" y="23582"/>
                        </a:lnTo>
                        <a:lnTo>
                          <a:pt x="24314" y="23435"/>
                        </a:lnTo>
                        <a:lnTo>
                          <a:pt x="24461" y="23247"/>
                        </a:lnTo>
                        <a:lnTo>
                          <a:pt x="24502" y="23017"/>
                        </a:lnTo>
                        <a:lnTo>
                          <a:pt x="24628" y="22745"/>
                        </a:lnTo>
                        <a:lnTo>
                          <a:pt x="24691" y="22724"/>
                        </a:lnTo>
                        <a:lnTo>
                          <a:pt x="24691" y="22703"/>
                        </a:lnTo>
                        <a:lnTo>
                          <a:pt x="24691" y="22661"/>
                        </a:lnTo>
                        <a:lnTo>
                          <a:pt x="24670" y="22661"/>
                        </a:lnTo>
                        <a:lnTo>
                          <a:pt x="24712" y="22619"/>
                        </a:lnTo>
                        <a:lnTo>
                          <a:pt x="24712" y="22577"/>
                        </a:lnTo>
                        <a:lnTo>
                          <a:pt x="24753" y="22514"/>
                        </a:lnTo>
                        <a:lnTo>
                          <a:pt x="24712" y="22473"/>
                        </a:lnTo>
                        <a:lnTo>
                          <a:pt x="24670" y="22452"/>
                        </a:lnTo>
                        <a:lnTo>
                          <a:pt x="24670" y="22347"/>
                        </a:lnTo>
                        <a:lnTo>
                          <a:pt x="24607" y="22242"/>
                        </a:lnTo>
                        <a:lnTo>
                          <a:pt x="24481" y="22159"/>
                        </a:lnTo>
                        <a:lnTo>
                          <a:pt x="24398" y="22096"/>
                        </a:lnTo>
                        <a:lnTo>
                          <a:pt x="24377" y="22033"/>
                        </a:lnTo>
                        <a:lnTo>
                          <a:pt x="24272" y="21866"/>
                        </a:lnTo>
                        <a:lnTo>
                          <a:pt x="24189" y="21845"/>
                        </a:lnTo>
                        <a:lnTo>
                          <a:pt x="24084" y="21845"/>
                        </a:lnTo>
                        <a:lnTo>
                          <a:pt x="24084" y="21782"/>
                        </a:lnTo>
                        <a:lnTo>
                          <a:pt x="24126" y="21740"/>
                        </a:lnTo>
                        <a:lnTo>
                          <a:pt x="24084" y="21657"/>
                        </a:lnTo>
                        <a:lnTo>
                          <a:pt x="24042" y="21615"/>
                        </a:lnTo>
                        <a:lnTo>
                          <a:pt x="24021" y="21531"/>
                        </a:lnTo>
                        <a:lnTo>
                          <a:pt x="24063" y="21468"/>
                        </a:lnTo>
                        <a:lnTo>
                          <a:pt x="24126" y="21447"/>
                        </a:lnTo>
                        <a:lnTo>
                          <a:pt x="24084" y="21406"/>
                        </a:lnTo>
                        <a:lnTo>
                          <a:pt x="24021" y="21343"/>
                        </a:lnTo>
                        <a:lnTo>
                          <a:pt x="23958" y="21343"/>
                        </a:lnTo>
                        <a:lnTo>
                          <a:pt x="23958" y="21259"/>
                        </a:lnTo>
                        <a:lnTo>
                          <a:pt x="24063" y="21217"/>
                        </a:lnTo>
                        <a:lnTo>
                          <a:pt x="24042" y="20799"/>
                        </a:lnTo>
                        <a:lnTo>
                          <a:pt x="24042" y="20380"/>
                        </a:lnTo>
                        <a:lnTo>
                          <a:pt x="24084" y="20025"/>
                        </a:lnTo>
                        <a:lnTo>
                          <a:pt x="24063" y="19941"/>
                        </a:lnTo>
                        <a:lnTo>
                          <a:pt x="24063" y="19836"/>
                        </a:lnTo>
                        <a:lnTo>
                          <a:pt x="24126" y="19732"/>
                        </a:lnTo>
                        <a:lnTo>
                          <a:pt x="24084" y="19627"/>
                        </a:lnTo>
                        <a:lnTo>
                          <a:pt x="24042" y="19543"/>
                        </a:lnTo>
                        <a:lnTo>
                          <a:pt x="24021" y="19334"/>
                        </a:lnTo>
                        <a:lnTo>
                          <a:pt x="23875" y="19167"/>
                        </a:lnTo>
                        <a:lnTo>
                          <a:pt x="23833" y="18957"/>
                        </a:lnTo>
                        <a:lnTo>
                          <a:pt x="23854" y="18853"/>
                        </a:lnTo>
                        <a:lnTo>
                          <a:pt x="23728" y="18518"/>
                        </a:lnTo>
                        <a:lnTo>
                          <a:pt x="23749" y="18434"/>
                        </a:lnTo>
                        <a:lnTo>
                          <a:pt x="23833" y="18288"/>
                        </a:lnTo>
                        <a:lnTo>
                          <a:pt x="23812" y="18204"/>
                        </a:lnTo>
                        <a:lnTo>
                          <a:pt x="23812" y="18100"/>
                        </a:lnTo>
                        <a:lnTo>
                          <a:pt x="23665" y="17995"/>
                        </a:lnTo>
                        <a:lnTo>
                          <a:pt x="23498" y="17995"/>
                        </a:lnTo>
                        <a:lnTo>
                          <a:pt x="23289" y="18058"/>
                        </a:lnTo>
                        <a:lnTo>
                          <a:pt x="23226" y="18079"/>
                        </a:lnTo>
                        <a:lnTo>
                          <a:pt x="23017" y="18162"/>
                        </a:lnTo>
                        <a:lnTo>
                          <a:pt x="22891" y="18288"/>
                        </a:lnTo>
                        <a:lnTo>
                          <a:pt x="22724" y="18518"/>
                        </a:lnTo>
                        <a:lnTo>
                          <a:pt x="22598" y="18602"/>
                        </a:lnTo>
                        <a:lnTo>
                          <a:pt x="22410" y="18623"/>
                        </a:lnTo>
                        <a:lnTo>
                          <a:pt x="22201" y="18644"/>
                        </a:lnTo>
                        <a:lnTo>
                          <a:pt x="22159" y="18644"/>
                        </a:lnTo>
                        <a:lnTo>
                          <a:pt x="22159" y="18581"/>
                        </a:lnTo>
                        <a:lnTo>
                          <a:pt x="22264" y="18413"/>
                        </a:lnTo>
                        <a:lnTo>
                          <a:pt x="22201" y="18267"/>
                        </a:lnTo>
                        <a:lnTo>
                          <a:pt x="22054" y="17597"/>
                        </a:lnTo>
                        <a:lnTo>
                          <a:pt x="21950" y="17325"/>
                        </a:lnTo>
                        <a:lnTo>
                          <a:pt x="21887" y="17179"/>
                        </a:lnTo>
                        <a:lnTo>
                          <a:pt x="22033" y="16928"/>
                        </a:lnTo>
                        <a:lnTo>
                          <a:pt x="21740" y="16886"/>
                        </a:lnTo>
                        <a:lnTo>
                          <a:pt x="21531" y="17032"/>
                        </a:lnTo>
                        <a:lnTo>
                          <a:pt x="21406" y="16970"/>
                        </a:lnTo>
                        <a:lnTo>
                          <a:pt x="21029" y="16970"/>
                        </a:lnTo>
                        <a:lnTo>
                          <a:pt x="27704" y="4792"/>
                        </a:lnTo>
                        <a:lnTo>
                          <a:pt x="27683" y="4729"/>
                        </a:lnTo>
                        <a:lnTo>
                          <a:pt x="27536" y="4708"/>
                        </a:lnTo>
                        <a:lnTo>
                          <a:pt x="27474" y="4729"/>
                        </a:lnTo>
                        <a:lnTo>
                          <a:pt x="27411" y="4667"/>
                        </a:lnTo>
                        <a:lnTo>
                          <a:pt x="27369" y="4416"/>
                        </a:lnTo>
                        <a:lnTo>
                          <a:pt x="27306" y="4290"/>
                        </a:lnTo>
                        <a:lnTo>
                          <a:pt x="27222" y="4248"/>
                        </a:lnTo>
                        <a:lnTo>
                          <a:pt x="27202" y="4102"/>
                        </a:lnTo>
                        <a:lnTo>
                          <a:pt x="27118" y="3955"/>
                        </a:lnTo>
                        <a:lnTo>
                          <a:pt x="27076" y="3892"/>
                        </a:lnTo>
                        <a:lnTo>
                          <a:pt x="26867" y="3892"/>
                        </a:lnTo>
                        <a:lnTo>
                          <a:pt x="26846" y="3934"/>
                        </a:lnTo>
                        <a:lnTo>
                          <a:pt x="26678" y="3892"/>
                        </a:lnTo>
                        <a:lnTo>
                          <a:pt x="26532" y="3934"/>
                        </a:lnTo>
                        <a:lnTo>
                          <a:pt x="26448" y="3872"/>
                        </a:lnTo>
                        <a:lnTo>
                          <a:pt x="26386" y="3892"/>
                        </a:lnTo>
                        <a:lnTo>
                          <a:pt x="26344" y="3872"/>
                        </a:lnTo>
                        <a:lnTo>
                          <a:pt x="26323" y="3892"/>
                        </a:lnTo>
                        <a:lnTo>
                          <a:pt x="26239" y="3892"/>
                        </a:lnTo>
                        <a:lnTo>
                          <a:pt x="26239" y="3872"/>
                        </a:lnTo>
                        <a:lnTo>
                          <a:pt x="26281" y="3872"/>
                        </a:lnTo>
                        <a:lnTo>
                          <a:pt x="26281" y="3830"/>
                        </a:lnTo>
                        <a:lnTo>
                          <a:pt x="26176" y="3746"/>
                        </a:lnTo>
                        <a:lnTo>
                          <a:pt x="26114" y="3767"/>
                        </a:lnTo>
                        <a:lnTo>
                          <a:pt x="26030" y="3746"/>
                        </a:lnTo>
                        <a:lnTo>
                          <a:pt x="26051" y="3725"/>
                        </a:lnTo>
                        <a:lnTo>
                          <a:pt x="26114" y="3683"/>
                        </a:lnTo>
                        <a:lnTo>
                          <a:pt x="26051" y="3641"/>
                        </a:lnTo>
                        <a:lnTo>
                          <a:pt x="25967" y="3641"/>
                        </a:lnTo>
                        <a:lnTo>
                          <a:pt x="25904" y="3620"/>
                        </a:lnTo>
                        <a:lnTo>
                          <a:pt x="25904" y="3558"/>
                        </a:lnTo>
                        <a:lnTo>
                          <a:pt x="25821" y="3474"/>
                        </a:lnTo>
                        <a:lnTo>
                          <a:pt x="25737" y="3411"/>
                        </a:lnTo>
                        <a:lnTo>
                          <a:pt x="25716" y="3411"/>
                        </a:lnTo>
                        <a:lnTo>
                          <a:pt x="25653" y="3369"/>
                        </a:lnTo>
                        <a:lnTo>
                          <a:pt x="25611" y="3369"/>
                        </a:lnTo>
                        <a:lnTo>
                          <a:pt x="25549" y="3432"/>
                        </a:lnTo>
                        <a:lnTo>
                          <a:pt x="25549" y="3369"/>
                        </a:lnTo>
                        <a:lnTo>
                          <a:pt x="25528" y="3328"/>
                        </a:lnTo>
                        <a:lnTo>
                          <a:pt x="25444" y="3265"/>
                        </a:lnTo>
                        <a:lnTo>
                          <a:pt x="25381" y="3369"/>
                        </a:lnTo>
                        <a:lnTo>
                          <a:pt x="25318" y="3328"/>
                        </a:lnTo>
                        <a:lnTo>
                          <a:pt x="25318" y="3244"/>
                        </a:lnTo>
                        <a:lnTo>
                          <a:pt x="25381" y="3223"/>
                        </a:lnTo>
                        <a:lnTo>
                          <a:pt x="25339" y="3160"/>
                        </a:lnTo>
                        <a:lnTo>
                          <a:pt x="25277" y="3139"/>
                        </a:lnTo>
                        <a:lnTo>
                          <a:pt x="25193" y="3160"/>
                        </a:lnTo>
                        <a:lnTo>
                          <a:pt x="25193" y="3160"/>
                        </a:lnTo>
                        <a:lnTo>
                          <a:pt x="25214" y="3118"/>
                        </a:lnTo>
                        <a:lnTo>
                          <a:pt x="25214" y="3056"/>
                        </a:lnTo>
                        <a:lnTo>
                          <a:pt x="25109" y="3014"/>
                        </a:lnTo>
                        <a:lnTo>
                          <a:pt x="25025" y="2909"/>
                        </a:lnTo>
                        <a:lnTo>
                          <a:pt x="25067" y="2888"/>
                        </a:lnTo>
                        <a:lnTo>
                          <a:pt x="25025" y="2825"/>
                        </a:lnTo>
                        <a:lnTo>
                          <a:pt x="24963" y="2804"/>
                        </a:lnTo>
                        <a:lnTo>
                          <a:pt x="24900" y="2846"/>
                        </a:lnTo>
                        <a:lnTo>
                          <a:pt x="24691" y="3056"/>
                        </a:lnTo>
                        <a:lnTo>
                          <a:pt x="24461" y="3202"/>
                        </a:lnTo>
                        <a:lnTo>
                          <a:pt x="24670" y="3035"/>
                        </a:lnTo>
                        <a:lnTo>
                          <a:pt x="24795" y="2846"/>
                        </a:lnTo>
                        <a:lnTo>
                          <a:pt x="24921" y="2721"/>
                        </a:lnTo>
                        <a:lnTo>
                          <a:pt x="24963" y="2595"/>
                        </a:lnTo>
                        <a:lnTo>
                          <a:pt x="24879" y="2532"/>
                        </a:lnTo>
                        <a:lnTo>
                          <a:pt x="24712" y="2428"/>
                        </a:lnTo>
                        <a:lnTo>
                          <a:pt x="24586" y="2428"/>
                        </a:lnTo>
                        <a:lnTo>
                          <a:pt x="24440" y="2491"/>
                        </a:lnTo>
                        <a:lnTo>
                          <a:pt x="24356" y="2491"/>
                        </a:lnTo>
                        <a:lnTo>
                          <a:pt x="24293" y="2512"/>
                        </a:lnTo>
                        <a:lnTo>
                          <a:pt x="24147" y="2532"/>
                        </a:lnTo>
                        <a:lnTo>
                          <a:pt x="23979" y="2721"/>
                        </a:lnTo>
                        <a:lnTo>
                          <a:pt x="23854" y="2825"/>
                        </a:lnTo>
                        <a:lnTo>
                          <a:pt x="23854" y="2825"/>
                        </a:lnTo>
                        <a:lnTo>
                          <a:pt x="23958" y="2700"/>
                        </a:lnTo>
                        <a:lnTo>
                          <a:pt x="23937" y="2532"/>
                        </a:lnTo>
                        <a:lnTo>
                          <a:pt x="23958" y="2407"/>
                        </a:lnTo>
                        <a:lnTo>
                          <a:pt x="23958" y="2302"/>
                        </a:lnTo>
                        <a:lnTo>
                          <a:pt x="23770" y="2198"/>
                        </a:lnTo>
                        <a:lnTo>
                          <a:pt x="23770" y="2156"/>
                        </a:lnTo>
                        <a:lnTo>
                          <a:pt x="23875" y="2093"/>
                        </a:lnTo>
                        <a:lnTo>
                          <a:pt x="23979" y="2093"/>
                        </a:lnTo>
                        <a:lnTo>
                          <a:pt x="23979" y="2051"/>
                        </a:lnTo>
                        <a:lnTo>
                          <a:pt x="23707" y="1884"/>
                        </a:lnTo>
                        <a:lnTo>
                          <a:pt x="23665" y="1800"/>
                        </a:lnTo>
                        <a:lnTo>
                          <a:pt x="23728" y="1737"/>
                        </a:lnTo>
                        <a:lnTo>
                          <a:pt x="23875" y="1654"/>
                        </a:lnTo>
                        <a:lnTo>
                          <a:pt x="23958" y="1570"/>
                        </a:lnTo>
                        <a:lnTo>
                          <a:pt x="23917" y="1486"/>
                        </a:lnTo>
                        <a:lnTo>
                          <a:pt x="23854" y="1361"/>
                        </a:lnTo>
                        <a:lnTo>
                          <a:pt x="23812" y="1361"/>
                        </a:lnTo>
                        <a:lnTo>
                          <a:pt x="23749" y="1382"/>
                        </a:lnTo>
                        <a:lnTo>
                          <a:pt x="23707" y="1319"/>
                        </a:lnTo>
                        <a:lnTo>
                          <a:pt x="23624" y="1256"/>
                        </a:lnTo>
                        <a:lnTo>
                          <a:pt x="23519" y="1256"/>
                        </a:lnTo>
                        <a:lnTo>
                          <a:pt x="23393" y="1214"/>
                        </a:lnTo>
                        <a:lnTo>
                          <a:pt x="23331" y="1172"/>
                        </a:lnTo>
                        <a:lnTo>
                          <a:pt x="23247" y="1214"/>
                        </a:lnTo>
                        <a:lnTo>
                          <a:pt x="23121" y="1214"/>
                        </a:lnTo>
                        <a:lnTo>
                          <a:pt x="23080" y="1319"/>
                        </a:lnTo>
                        <a:lnTo>
                          <a:pt x="23080" y="1361"/>
                        </a:lnTo>
                        <a:lnTo>
                          <a:pt x="22996" y="1256"/>
                        </a:lnTo>
                        <a:lnTo>
                          <a:pt x="23038" y="1151"/>
                        </a:lnTo>
                        <a:lnTo>
                          <a:pt x="23101" y="1131"/>
                        </a:lnTo>
                        <a:lnTo>
                          <a:pt x="23101" y="1026"/>
                        </a:lnTo>
                        <a:lnTo>
                          <a:pt x="23142" y="942"/>
                        </a:lnTo>
                        <a:lnTo>
                          <a:pt x="23205" y="921"/>
                        </a:lnTo>
                        <a:lnTo>
                          <a:pt x="23205" y="817"/>
                        </a:lnTo>
                        <a:lnTo>
                          <a:pt x="23226" y="712"/>
                        </a:lnTo>
                        <a:lnTo>
                          <a:pt x="23205" y="649"/>
                        </a:lnTo>
                        <a:lnTo>
                          <a:pt x="23184" y="649"/>
                        </a:lnTo>
                        <a:lnTo>
                          <a:pt x="23038" y="796"/>
                        </a:lnTo>
                        <a:lnTo>
                          <a:pt x="23017" y="900"/>
                        </a:lnTo>
                        <a:lnTo>
                          <a:pt x="22996" y="900"/>
                        </a:lnTo>
                        <a:lnTo>
                          <a:pt x="22912" y="838"/>
                        </a:lnTo>
                        <a:lnTo>
                          <a:pt x="22808" y="900"/>
                        </a:lnTo>
                        <a:lnTo>
                          <a:pt x="22787" y="942"/>
                        </a:lnTo>
                        <a:lnTo>
                          <a:pt x="22808" y="1047"/>
                        </a:lnTo>
                        <a:lnTo>
                          <a:pt x="22724" y="1131"/>
                        </a:lnTo>
                        <a:lnTo>
                          <a:pt x="22682" y="1131"/>
                        </a:lnTo>
                        <a:lnTo>
                          <a:pt x="22661" y="1068"/>
                        </a:lnTo>
                        <a:lnTo>
                          <a:pt x="22598" y="1214"/>
                        </a:lnTo>
                        <a:lnTo>
                          <a:pt x="22598" y="1319"/>
                        </a:lnTo>
                        <a:lnTo>
                          <a:pt x="22556" y="1172"/>
                        </a:lnTo>
                        <a:lnTo>
                          <a:pt x="22556" y="1047"/>
                        </a:lnTo>
                        <a:lnTo>
                          <a:pt x="22598" y="942"/>
                        </a:lnTo>
                        <a:lnTo>
                          <a:pt x="22556" y="921"/>
                        </a:lnTo>
                        <a:lnTo>
                          <a:pt x="22473" y="1005"/>
                        </a:lnTo>
                        <a:lnTo>
                          <a:pt x="22452" y="1068"/>
                        </a:lnTo>
                        <a:lnTo>
                          <a:pt x="22368" y="1110"/>
                        </a:lnTo>
                        <a:lnTo>
                          <a:pt x="22410" y="921"/>
                        </a:lnTo>
                        <a:lnTo>
                          <a:pt x="22368" y="817"/>
                        </a:lnTo>
                        <a:lnTo>
                          <a:pt x="22264" y="817"/>
                        </a:lnTo>
                        <a:lnTo>
                          <a:pt x="22284" y="733"/>
                        </a:lnTo>
                        <a:lnTo>
                          <a:pt x="22410" y="628"/>
                        </a:lnTo>
                        <a:lnTo>
                          <a:pt x="22515" y="607"/>
                        </a:lnTo>
                        <a:lnTo>
                          <a:pt x="22661" y="712"/>
                        </a:lnTo>
                        <a:lnTo>
                          <a:pt x="22808" y="628"/>
                        </a:lnTo>
                        <a:lnTo>
                          <a:pt x="22912" y="607"/>
                        </a:lnTo>
                        <a:lnTo>
                          <a:pt x="23017" y="503"/>
                        </a:lnTo>
                        <a:lnTo>
                          <a:pt x="23017" y="440"/>
                        </a:lnTo>
                        <a:lnTo>
                          <a:pt x="23038" y="398"/>
                        </a:lnTo>
                        <a:lnTo>
                          <a:pt x="23017" y="335"/>
                        </a:lnTo>
                        <a:lnTo>
                          <a:pt x="22891" y="294"/>
                        </a:lnTo>
                        <a:lnTo>
                          <a:pt x="22828" y="294"/>
                        </a:lnTo>
                        <a:lnTo>
                          <a:pt x="22828" y="189"/>
                        </a:lnTo>
                        <a:lnTo>
                          <a:pt x="22787" y="126"/>
                        </a:lnTo>
                        <a:lnTo>
                          <a:pt x="22766" y="105"/>
                        </a:lnTo>
                        <a:lnTo>
                          <a:pt x="22787" y="84"/>
                        </a:lnTo>
                        <a:lnTo>
                          <a:pt x="22828" y="63"/>
                        </a:lnTo>
                        <a:lnTo>
                          <a:pt x="2287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" name="Google Shape;1228;p60">
                    <a:extLst>
                      <a:ext uri="{FF2B5EF4-FFF2-40B4-BE49-F238E27FC236}">
                        <a16:creationId xmlns="" xmlns:a16="http://schemas.microsoft.com/office/drawing/2014/main" id="{40B3372C-3D21-40FB-8C65-6362BDAC1928}"/>
                      </a:ext>
                    </a:extLst>
                  </p:cNvPr>
                  <p:cNvSpPr/>
                  <p:nvPr/>
                </p:nvSpPr>
                <p:spPr>
                  <a:xfrm>
                    <a:off x="1979950" y="2384350"/>
                    <a:ext cx="816050" cy="481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42" h="19251" extrusionOk="0">
                        <a:moveTo>
                          <a:pt x="2846" y="1"/>
                        </a:moveTo>
                        <a:lnTo>
                          <a:pt x="2909" y="210"/>
                        </a:lnTo>
                        <a:lnTo>
                          <a:pt x="3035" y="273"/>
                        </a:lnTo>
                        <a:lnTo>
                          <a:pt x="2993" y="356"/>
                        </a:lnTo>
                        <a:lnTo>
                          <a:pt x="2909" y="440"/>
                        </a:lnTo>
                        <a:lnTo>
                          <a:pt x="2930" y="545"/>
                        </a:lnTo>
                        <a:lnTo>
                          <a:pt x="2993" y="586"/>
                        </a:lnTo>
                        <a:lnTo>
                          <a:pt x="2972" y="649"/>
                        </a:lnTo>
                        <a:lnTo>
                          <a:pt x="2909" y="733"/>
                        </a:lnTo>
                        <a:lnTo>
                          <a:pt x="2951" y="775"/>
                        </a:lnTo>
                        <a:lnTo>
                          <a:pt x="2951" y="858"/>
                        </a:lnTo>
                        <a:lnTo>
                          <a:pt x="2993" y="900"/>
                        </a:lnTo>
                        <a:lnTo>
                          <a:pt x="2909" y="1047"/>
                        </a:lnTo>
                        <a:lnTo>
                          <a:pt x="2825" y="1089"/>
                        </a:lnTo>
                        <a:lnTo>
                          <a:pt x="2763" y="1256"/>
                        </a:lnTo>
                        <a:lnTo>
                          <a:pt x="2721" y="1298"/>
                        </a:lnTo>
                        <a:lnTo>
                          <a:pt x="2721" y="1423"/>
                        </a:lnTo>
                        <a:lnTo>
                          <a:pt x="2637" y="1486"/>
                        </a:lnTo>
                        <a:lnTo>
                          <a:pt x="2616" y="1591"/>
                        </a:lnTo>
                        <a:lnTo>
                          <a:pt x="2470" y="1674"/>
                        </a:lnTo>
                        <a:lnTo>
                          <a:pt x="2386" y="1633"/>
                        </a:lnTo>
                        <a:lnTo>
                          <a:pt x="2344" y="1570"/>
                        </a:lnTo>
                        <a:lnTo>
                          <a:pt x="2428" y="1465"/>
                        </a:lnTo>
                        <a:lnTo>
                          <a:pt x="2449" y="1507"/>
                        </a:lnTo>
                        <a:lnTo>
                          <a:pt x="2532" y="1465"/>
                        </a:lnTo>
                        <a:lnTo>
                          <a:pt x="2553" y="1528"/>
                        </a:lnTo>
                        <a:lnTo>
                          <a:pt x="2595" y="1486"/>
                        </a:lnTo>
                        <a:lnTo>
                          <a:pt x="2595" y="1361"/>
                        </a:lnTo>
                        <a:lnTo>
                          <a:pt x="2658" y="1214"/>
                        </a:lnTo>
                        <a:lnTo>
                          <a:pt x="2742" y="1151"/>
                        </a:lnTo>
                        <a:lnTo>
                          <a:pt x="2742" y="1047"/>
                        </a:lnTo>
                        <a:lnTo>
                          <a:pt x="2700" y="1068"/>
                        </a:lnTo>
                        <a:lnTo>
                          <a:pt x="2553" y="1172"/>
                        </a:lnTo>
                        <a:lnTo>
                          <a:pt x="2512" y="1214"/>
                        </a:lnTo>
                        <a:lnTo>
                          <a:pt x="2428" y="1214"/>
                        </a:lnTo>
                        <a:lnTo>
                          <a:pt x="2428" y="1172"/>
                        </a:lnTo>
                        <a:lnTo>
                          <a:pt x="2532" y="1068"/>
                        </a:lnTo>
                        <a:lnTo>
                          <a:pt x="2658" y="1005"/>
                        </a:lnTo>
                        <a:lnTo>
                          <a:pt x="2700" y="963"/>
                        </a:lnTo>
                        <a:lnTo>
                          <a:pt x="2658" y="879"/>
                        </a:lnTo>
                        <a:lnTo>
                          <a:pt x="2616" y="879"/>
                        </a:lnTo>
                        <a:lnTo>
                          <a:pt x="2532" y="900"/>
                        </a:lnTo>
                        <a:lnTo>
                          <a:pt x="2470" y="796"/>
                        </a:lnTo>
                        <a:lnTo>
                          <a:pt x="2407" y="754"/>
                        </a:lnTo>
                        <a:lnTo>
                          <a:pt x="2135" y="754"/>
                        </a:lnTo>
                        <a:lnTo>
                          <a:pt x="2009" y="649"/>
                        </a:lnTo>
                        <a:lnTo>
                          <a:pt x="1716" y="419"/>
                        </a:lnTo>
                        <a:lnTo>
                          <a:pt x="1696" y="440"/>
                        </a:lnTo>
                        <a:lnTo>
                          <a:pt x="1675" y="545"/>
                        </a:lnTo>
                        <a:lnTo>
                          <a:pt x="1591" y="754"/>
                        </a:lnTo>
                        <a:lnTo>
                          <a:pt x="1591" y="858"/>
                        </a:lnTo>
                        <a:lnTo>
                          <a:pt x="1654" y="1068"/>
                        </a:lnTo>
                        <a:lnTo>
                          <a:pt x="1591" y="1382"/>
                        </a:lnTo>
                        <a:lnTo>
                          <a:pt x="1612" y="1507"/>
                        </a:lnTo>
                        <a:lnTo>
                          <a:pt x="1591" y="1674"/>
                        </a:lnTo>
                        <a:lnTo>
                          <a:pt x="1612" y="1737"/>
                        </a:lnTo>
                        <a:lnTo>
                          <a:pt x="1675" y="1737"/>
                        </a:lnTo>
                        <a:lnTo>
                          <a:pt x="1696" y="1800"/>
                        </a:lnTo>
                        <a:lnTo>
                          <a:pt x="1654" y="1884"/>
                        </a:lnTo>
                        <a:lnTo>
                          <a:pt x="1591" y="1884"/>
                        </a:lnTo>
                        <a:lnTo>
                          <a:pt x="1570" y="1946"/>
                        </a:lnTo>
                        <a:lnTo>
                          <a:pt x="1591" y="2009"/>
                        </a:lnTo>
                        <a:lnTo>
                          <a:pt x="1696" y="2030"/>
                        </a:lnTo>
                        <a:lnTo>
                          <a:pt x="1654" y="2135"/>
                        </a:lnTo>
                        <a:lnTo>
                          <a:pt x="1654" y="2239"/>
                        </a:lnTo>
                        <a:lnTo>
                          <a:pt x="1591" y="2323"/>
                        </a:lnTo>
                        <a:lnTo>
                          <a:pt x="1549" y="2302"/>
                        </a:lnTo>
                        <a:lnTo>
                          <a:pt x="1507" y="2344"/>
                        </a:lnTo>
                        <a:lnTo>
                          <a:pt x="1507" y="2428"/>
                        </a:lnTo>
                        <a:lnTo>
                          <a:pt x="1675" y="2449"/>
                        </a:lnTo>
                        <a:lnTo>
                          <a:pt x="1821" y="2470"/>
                        </a:lnTo>
                        <a:lnTo>
                          <a:pt x="1926" y="2553"/>
                        </a:lnTo>
                        <a:lnTo>
                          <a:pt x="2072" y="2553"/>
                        </a:lnTo>
                        <a:lnTo>
                          <a:pt x="2114" y="2637"/>
                        </a:lnTo>
                        <a:lnTo>
                          <a:pt x="2135" y="2783"/>
                        </a:lnTo>
                        <a:lnTo>
                          <a:pt x="2093" y="2658"/>
                        </a:lnTo>
                        <a:lnTo>
                          <a:pt x="1988" y="2574"/>
                        </a:lnTo>
                        <a:lnTo>
                          <a:pt x="1905" y="2616"/>
                        </a:lnTo>
                        <a:lnTo>
                          <a:pt x="1821" y="2553"/>
                        </a:lnTo>
                        <a:lnTo>
                          <a:pt x="1612" y="2532"/>
                        </a:lnTo>
                        <a:lnTo>
                          <a:pt x="1570" y="2470"/>
                        </a:lnTo>
                        <a:lnTo>
                          <a:pt x="1507" y="2511"/>
                        </a:lnTo>
                        <a:lnTo>
                          <a:pt x="1507" y="2616"/>
                        </a:lnTo>
                        <a:lnTo>
                          <a:pt x="1403" y="2763"/>
                        </a:lnTo>
                        <a:lnTo>
                          <a:pt x="1403" y="2846"/>
                        </a:lnTo>
                        <a:lnTo>
                          <a:pt x="1403" y="2930"/>
                        </a:lnTo>
                        <a:lnTo>
                          <a:pt x="1340" y="3076"/>
                        </a:lnTo>
                        <a:lnTo>
                          <a:pt x="1277" y="3202"/>
                        </a:lnTo>
                        <a:lnTo>
                          <a:pt x="1131" y="3558"/>
                        </a:lnTo>
                        <a:lnTo>
                          <a:pt x="1089" y="3809"/>
                        </a:lnTo>
                        <a:lnTo>
                          <a:pt x="942" y="4102"/>
                        </a:lnTo>
                        <a:lnTo>
                          <a:pt x="921" y="4415"/>
                        </a:lnTo>
                        <a:lnTo>
                          <a:pt x="838" y="4541"/>
                        </a:lnTo>
                        <a:lnTo>
                          <a:pt x="733" y="4667"/>
                        </a:lnTo>
                        <a:lnTo>
                          <a:pt x="649" y="4855"/>
                        </a:lnTo>
                        <a:lnTo>
                          <a:pt x="608" y="4939"/>
                        </a:lnTo>
                        <a:lnTo>
                          <a:pt x="566" y="5043"/>
                        </a:lnTo>
                        <a:lnTo>
                          <a:pt x="419" y="5231"/>
                        </a:lnTo>
                        <a:lnTo>
                          <a:pt x="356" y="5336"/>
                        </a:lnTo>
                        <a:lnTo>
                          <a:pt x="398" y="5566"/>
                        </a:lnTo>
                        <a:lnTo>
                          <a:pt x="336" y="5776"/>
                        </a:lnTo>
                        <a:lnTo>
                          <a:pt x="336" y="5922"/>
                        </a:lnTo>
                        <a:lnTo>
                          <a:pt x="419" y="6027"/>
                        </a:lnTo>
                        <a:lnTo>
                          <a:pt x="356" y="6110"/>
                        </a:lnTo>
                        <a:lnTo>
                          <a:pt x="336" y="6194"/>
                        </a:lnTo>
                        <a:lnTo>
                          <a:pt x="398" y="6340"/>
                        </a:lnTo>
                        <a:lnTo>
                          <a:pt x="356" y="6592"/>
                        </a:lnTo>
                        <a:lnTo>
                          <a:pt x="315" y="6717"/>
                        </a:lnTo>
                        <a:lnTo>
                          <a:pt x="231" y="6759"/>
                        </a:lnTo>
                        <a:lnTo>
                          <a:pt x="252" y="6843"/>
                        </a:lnTo>
                        <a:lnTo>
                          <a:pt x="294" y="6864"/>
                        </a:lnTo>
                        <a:lnTo>
                          <a:pt x="231" y="7031"/>
                        </a:lnTo>
                        <a:lnTo>
                          <a:pt x="84" y="7136"/>
                        </a:lnTo>
                        <a:lnTo>
                          <a:pt x="1" y="7261"/>
                        </a:lnTo>
                        <a:lnTo>
                          <a:pt x="1" y="7387"/>
                        </a:lnTo>
                        <a:lnTo>
                          <a:pt x="105" y="7554"/>
                        </a:lnTo>
                        <a:lnTo>
                          <a:pt x="210" y="7763"/>
                        </a:lnTo>
                        <a:lnTo>
                          <a:pt x="210" y="7993"/>
                        </a:lnTo>
                        <a:lnTo>
                          <a:pt x="189" y="8119"/>
                        </a:lnTo>
                        <a:lnTo>
                          <a:pt x="126" y="8203"/>
                        </a:lnTo>
                        <a:lnTo>
                          <a:pt x="126" y="8286"/>
                        </a:lnTo>
                        <a:lnTo>
                          <a:pt x="147" y="8370"/>
                        </a:lnTo>
                        <a:lnTo>
                          <a:pt x="189" y="8496"/>
                        </a:lnTo>
                        <a:lnTo>
                          <a:pt x="126" y="8579"/>
                        </a:lnTo>
                        <a:lnTo>
                          <a:pt x="105" y="8642"/>
                        </a:lnTo>
                        <a:lnTo>
                          <a:pt x="126" y="8726"/>
                        </a:lnTo>
                        <a:lnTo>
                          <a:pt x="356" y="9102"/>
                        </a:lnTo>
                        <a:lnTo>
                          <a:pt x="398" y="9207"/>
                        </a:lnTo>
                        <a:lnTo>
                          <a:pt x="356" y="9270"/>
                        </a:lnTo>
                        <a:lnTo>
                          <a:pt x="398" y="9353"/>
                        </a:lnTo>
                        <a:lnTo>
                          <a:pt x="524" y="9479"/>
                        </a:lnTo>
                        <a:lnTo>
                          <a:pt x="545" y="9542"/>
                        </a:lnTo>
                        <a:lnTo>
                          <a:pt x="628" y="9542"/>
                        </a:lnTo>
                        <a:lnTo>
                          <a:pt x="628" y="9437"/>
                        </a:lnTo>
                        <a:lnTo>
                          <a:pt x="628" y="9312"/>
                        </a:lnTo>
                        <a:lnTo>
                          <a:pt x="712" y="9333"/>
                        </a:lnTo>
                        <a:lnTo>
                          <a:pt x="733" y="9312"/>
                        </a:lnTo>
                        <a:lnTo>
                          <a:pt x="733" y="9353"/>
                        </a:lnTo>
                        <a:lnTo>
                          <a:pt x="838" y="9353"/>
                        </a:lnTo>
                        <a:lnTo>
                          <a:pt x="859" y="9416"/>
                        </a:lnTo>
                        <a:lnTo>
                          <a:pt x="984" y="9437"/>
                        </a:lnTo>
                        <a:lnTo>
                          <a:pt x="880" y="9437"/>
                        </a:lnTo>
                        <a:lnTo>
                          <a:pt x="817" y="9479"/>
                        </a:lnTo>
                        <a:lnTo>
                          <a:pt x="754" y="9437"/>
                        </a:lnTo>
                        <a:lnTo>
                          <a:pt x="712" y="9437"/>
                        </a:lnTo>
                        <a:lnTo>
                          <a:pt x="712" y="9521"/>
                        </a:lnTo>
                        <a:lnTo>
                          <a:pt x="754" y="9542"/>
                        </a:lnTo>
                        <a:lnTo>
                          <a:pt x="754" y="9688"/>
                        </a:lnTo>
                        <a:lnTo>
                          <a:pt x="817" y="9793"/>
                        </a:lnTo>
                        <a:lnTo>
                          <a:pt x="838" y="9835"/>
                        </a:lnTo>
                        <a:lnTo>
                          <a:pt x="733" y="9793"/>
                        </a:lnTo>
                        <a:lnTo>
                          <a:pt x="670" y="9688"/>
                        </a:lnTo>
                        <a:lnTo>
                          <a:pt x="649" y="9646"/>
                        </a:lnTo>
                        <a:lnTo>
                          <a:pt x="608" y="9688"/>
                        </a:lnTo>
                        <a:lnTo>
                          <a:pt x="608" y="9772"/>
                        </a:lnTo>
                        <a:lnTo>
                          <a:pt x="545" y="9835"/>
                        </a:lnTo>
                        <a:lnTo>
                          <a:pt x="566" y="9877"/>
                        </a:lnTo>
                        <a:lnTo>
                          <a:pt x="545" y="9981"/>
                        </a:lnTo>
                        <a:lnTo>
                          <a:pt x="545" y="10086"/>
                        </a:lnTo>
                        <a:lnTo>
                          <a:pt x="608" y="10107"/>
                        </a:lnTo>
                        <a:lnTo>
                          <a:pt x="628" y="10211"/>
                        </a:lnTo>
                        <a:lnTo>
                          <a:pt x="733" y="10274"/>
                        </a:lnTo>
                        <a:lnTo>
                          <a:pt x="775" y="10358"/>
                        </a:lnTo>
                        <a:lnTo>
                          <a:pt x="775" y="10421"/>
                        </a:lnTo>
                        <a:lnTo>
                          <a:pt x="712" y="10504"/>
                        </a:lnTo>
                        <a:lnTo>
                          <a:pt x="649" y="10504"/>
                        </a:lnTo>
                        <a:lnTo>
                          <a:pt x="649" y="10567"/>
                        </a:lnTo>
                        <a:lnTo>
                          <a:pt x="670" y="10672"/>
                        </a:lnTo>
                        <a:lnTo>
                          <a:pt x="670" y="10797"/>
                        </a:lnTo>
                        <a:lnTo>
                          <a:pt x="712" y="10839"/>
                        </a:lnTo>
                        <a:lnTo>
                          <a:pt x="775" y="10923"/>
                        </a:lnTo>
                        <a:lnTo>
                          <a:pt x="817" y="11111"/>
                        </a:lnTo>
                        <a:lnTo>
                          <a:pt x="942" y="11362"/>
                        </a:lnTo>
                        <a:lnTo>
                          <a:pt x="1026" y="11509"/>
                        </a:lnTo>
                        <a:lnTo>
                          <a:pt x="1068" y="11530"/>
                        </a:lnTo>
                        <a:lnTo>
                          <a:pt x="1047" y="11571"/>
                        </a:lnTo>
                        <a:lnTo>
                          <a:pt x="1047" y="11613"/>
                        </a:lnTo>
                        <a:lnTo>
                          <a:pt x="1152" y="11718"/>
                        </a:lnTo>
                        <a:lnTo>
                          <a:pt x="1172" y="11843"/>
                        </a:lnTo>
                        <a:lnTo>
                          <a:pt x="1152" y="11990"/>
                        </a:lnTo>
                        <a:lnTo>
                          <a:pt x="1131" y="12094"/>
                        </a:lnTo>
                        <a:lnTo>
                          <a:pt x="1089" y="12136"/>
                        </a:lnTo>
                        <a:lnTo>
                          <a:pt x="1131" y="12199"/>
                        </a:lnTo>
                        <a:lnTo>
                          <a:pt x="1172" y="12262"/>
                        </a:lnTo>
                        <a:lnTo>
                          <a:pt x="1382" y="12262"/>
                        </a:lnTo>
                        <a:lnTo>
                          <a:pt x="1486" y="12283"/>
                        </a:lnTo>
                        <a:lnTo>
                          <a:pt x="1591" y="12346"/>
                        </a:lnTo>
                        <a:lnTo>
                          <a:pt x="1675" y="12366"/>
                        </a:lnTo>
                        <a:lnTo>
                          <a:pt x="1821" y="12366"/>
                        </a:lnTo>
                        <a:lnTo>
                          <a:pt x="1884" y="12450"/>
                        </a:lnTo>
                        <a:lnTo>
                          <a:pt x="1884" y="12555"/>
                        </a:lnTo>
                        <a:lnTo>
                          <a:pt x="2030" y="12618"/>
                        </a:lnTo>
                        <a:lnTo>
                          <a:pt x="2135" y="12618"/>
                        </a:lnTo>
                        <a:lnTo>
                          <a:pt x="2281" y="12680"/>
                        </a:lnTo>
                        <a:lnTo>
                          <a:pt x="2302" y="12722"/>
                        </a:lnTo>
                        <a:lnTo>
                          <a:pt x="2302" y="12827"/>
                        </a:lnTo>
                        <a:lnTo>
                          <a:pt x="2344" y="12869"/>
                        </a:lnTo>
                        <a:lnTo>
                          <a:pt x="2407" y="12827"/>
                        </a:lnTo>
                        <a:lnTo>
                          <a:pt x="2470" y="12827"/>
                        </a:lnTo>
                        <a:lnTo>
                          <a:pt x="2616" y="12973"/>
                        </a:lnTo>
                        <a:lnTo>
                          <a:pt x="2805" y="13245"/>
                        </a:lnTo>
                        <a:lnTo>
                          <a:pt x="2825" y="13434"/>
                        </a:lnTo>
                        <a:lnTo>
                          <a:pt x="2805" y="13559"/>
                        </a:lnTo>
                        <a:lnTo>
                          <a:pt x="2805" y="13664"/>
                        </a:lnTo>
                        <a:lnTo>
                          <a:pt x="4185" y="13643"/>
                        </a:lnTo>
                        <a:lnTo>
                          <a:pt x="4206" y="13706"/>
                        </a:lnTo>
                        <a:lnTo>
                          <a:pt x="4206" y="13747"/>
                        </a:lnTo>
                        <a:lnTo>
                          <a:pt x="6131" y="14647"/>
                        </a:lnTo>
                        <a:lnTo>
                          <a:pt x="7784" y="14689"/>
                        </a:lnTo>
                        <a:lnTo>
                          <a:pt x="7826" y="14480"/>
                        </a:lnTo>
                        <a:lnTo>
                          <a:pt x="8747" y="14501"/>
                        </a:lnTo>
                        <a:lnTo>
                          <a:pt x="8872" y="14584"/>
                        </a:lnTo>
                        <a:lnTo>
                          <a:pt x="8935" y="14710"/>
                        </a:lnTo>
                        <a:lnTo>
                          <a:pt x="8998" y="14773"/>
                        </a:lnTo>
                        <a:lnTo>
                          <a:pt x="9019" y="14815"/>
                        </a:lnTo>
                        <a:lnTo>
                          <a:pt x="9082" y="14815"/>
                        </a:lnTo>
                        <a:lnTo>
                          <a:pt x="9123" y="14898"/>
                        </a:lnTo>
                        <a:lnTo>
                          <a:pt x="9103" y="14961"/>
                        </a:lnTo>
                        <a:lnTo>
                          <a:pt x="9207" y="14982"/>
                        </a:lnTo>
                        <a:lnTo>
                          <a:pt x="9270" y="15066"/>
                        </a:lnTo>
                        <a:lnTo>
                          <a:pt x="9270" y="15107"/>
                        </a:lnTo>
                        <a:lnTo>
                          <a:pt x="9228" y="15170"/>
                        </a:lnTo>
                        <a:lnTo>
                          <a:pt x="9312" y="15191"/>
                        </a:lnTo>
                        <a:lnTo>
                          <a:pt x="9395" y="15233"/>
                        </a:lnTo>
                        <a:lnTo>
                          <a:pt x="9437" y="15317"/>
                        </a:lnTo>
                        <a:lnTo>
                          <a:pt x="9458" y="15442"/>
                        </a:lnTo>
                        <a:lnTo>
                          <a:pt x="9500" y="15484"/>
                        </a:lnTo>
                        <a:lnTo>
                          <a:pt x="9521" y="15505"/>
                        </a:lnTo>
                        <a:lnTo>
                          <a:pt x="9542" y="15526"/>
                        </a:lnTo>
                        <a:lnTo>
                          <a:pt x="9626" y="15610"/>
                        </a:lnTo>
                        <a:lnTo>
                          <a:pt x="9626" y="15693"/>
                        </a:lnTo>
                        <a:lnTo>
                          <a:pt x="9605" y="15714"/>
                        </a:lnTo>
                        <a:lnTo>
                          <a:pt x="9521" y="15735"/>
                        </a:lnTo>
                        <a:lnTo>
                          <a:pt x="9521" y="15756"/>
                        </a:lnTo>
                        <a:lnTo>
                          <a:pt x="9626" y="15903"/>
                        </a:lnTo>
                        <a:lnTo>
                          <a:pt x="9709" y="15965"/>
                        </a:lnTo>
                        <a:lnTo>
                          <a:pt x="9730" y="16070"/>
                        </a:lnTo>
                        <a:lnTo>
                          <a:pt x="9730" y="16112"/>
                        </a:lnTo>
                        <a:lnTo>
                          <a:pt x="9751" y="16112"/>
                        </a:lnTo>
                        <a:lnTo>
                          <a:pt x="9793" y="16133"/>
                        </a:lnTo>
                        <a:lnTo>
                          <a:pt x="9835" y="16133"/>
                        </a:lnTo>
                        <a:lnTo>
                          <a:pt x="9877" y="16154"/>
                        </a:lnTo>
                        <a:lnTo>
                          <a:pt x="9919" y="16216"/>
                        </a:lnTo>
                        <a:lnTo>
                          <a:pt x="9919" y="16237"/>
                        </a:lnTo>
                        <a:lnTo>
                          <a:pt x="9960" y="16279"/>
                        </a:lnTo>
                        <a:lnTo>
                          <a:pt x="10023" y="16279"/>
                        </a:lnTo>
                        <a:lnTo>
                          <a:pt x="10149" y="16342"/>
                        </a:lnTo>
                        <a:lnTo>
                          <a:pt x="10170" y="16384"/>
                        </a:lnTo>
                        <a:lnTo>
                          <a:pt x="10253" y="16426"/>
                        </a:lnTo>
                        <a:lnTo>
                          <a:pt x="10379" y="16467"/>
                        </a:lnTo>
                        <a:lnTo>
                          <a:pt x="10400" y="16530"/>
                        </a:lnTo>
                        <a:lnTo>
                          <a:pt x="10463" y="16530"/>
                        </a:lnTo>
                        <a:lnTo>
                          <a:pt x="10504" y="16488"/>
                        </a:lnTo>
                        <a:lnTo>
                          <a:pt x="10504" y="16467"/>
                        </a:lnTo>
                        <a:lnTo>
                          <a:pt x="10609" y="16384"/>
                        </a:lnTo>
                        <a:lnTo>
                          <a:pt x="10672" y="16384"/>
                        </a:lnTo>
                        <a:lnTo>
                          <a:pt x="10672" y="16342"/>
                        </a:lnTo>
                        <a:lnTo>
                          <a:pt x="10672" y="16321"/>
                        </a:lnTo>
                        <a:lnTo>
                          <a:pt x="10714" y="16237"/>
                        </a:lnTo>
                        <a:lnTo>
                          <a:pt x="10797" y="16070"/>
                        </a:lnTo>
                        <a:lnTo>
                          <a:pt x="10839" y="16028"/>
                        </a:lnTo>
                        <a:lnTo>
                          <a:pt x="10923" y="16007"/>
                        </a:lnTo>
                        <a:lnTo>
                          <a:pt x="10965" y="16007"/>
                        </a:lnTo>
                        <a:lnTo>
                          <a:pt x="10986" y="16028"/>
                        </a:lnTo>
                        <a:lnTo>
                          <a:pt x="11027" y="16028"/>
                        </a:lnTo>
                        <a:lnTo>
                          <a:pt x="11069" y="15944"/>
                        </a:lnTo>
                        <a:lnTo>
                          <a:pt x="11174" y="15944"/>
                        </a:lnTo>
                        <a:lnTo>
                          <a:pt x="11279" y="15965"/>
                        </a:lnTo>
                        <a:lnTo>
                          <a:pt x="11383" y="15944"/>
                        </a:lnTo>
                        <a:lnTo>
                          <a:pt x="11404" y="15965"/>
                        </a:lnTo>
                        <a:lnTo>
                          <a:pt x="11425" y="16007"/>
                        </a:lnTo>
                        <a:lnTo>
                          <a:pt x="11509" y="16007"/>
                        </a:lnTo>
                        <a:lnTo>
                          <a:pt x="11592" y="16028"/>
                        </a:lnTo>
                        <a:lnTo>
                          <a:pt x="11634" y="16133"/>
                        </a:lnTo>
                        <a:lnTo>
                          <a:pt x="11739" y="16216"/>
                        </a:lnTo>
                        <a:lnTo>
                          <a:pt x="11844" y="16363"/>
                        </a:lnTo>
                        <a:lnTo>
                          <a:pt x="11864" y="16467"/>
                        </a:lnTo>
                        <a:lnTo>
                          <a:pt x="11927" y="16530"/>
                        </a:lnTo>
                        <a:lnTo>
                          <a:pt x="11927" y="16593"/>
                        </a:lnTo>
                        <a:lnTo>
                          <a:pt x="11927" y="16760"/>
                        </a:lnTo>
                        <a:lnTo>
                          <a:pt x="12011" y="16781"/>
                        </a:lnTo>
                        <a:lnTo>
                          <a:pt x="12032" y="16865"/>
                        </a:lnTo>
                        <a:lnTo>
                          <a:pt x="12116" y="17074"/>
                        </a:lnTo>
                        <a:lnTo>
                          <a:pt x="12157" y="17095"/>
                        </a:lnTo>
                        <a:lnTo>
                          <a:pt x="12178" y="17179"/>
                        </a:lnTo>
                        <a:lnTo>
                          <a:pt x="12262" y="17221"/>
                        </a:lnTo>
                        <a:lnTo>
                          <a:pt x="12283" y="17325"/>
                        </a:lnTo>
                        <a:lnTo>
                          <a:pt x="12346" y="17430"/>
                        </a:lnTo>
                        <a:lnTo>
                          <a:pt x="12450" y="17514"/>
                        </a:lnTo>
                        <a:lnTo>
                          <a:pt x="12429" y="17618"/>
                        </a:lnTo>
                        <a:lnTo>
                          <a:pt x="12429" y="17723"/>
                        </a:lnTo>
                        <a:lnTo>
                          <a:pt x="12429" y="17786"/>
                        </a:lnTo>
                        <a:lnTo>
                          <a:pt x="12429" y="17807"/>
                        </a:lnTo>
                        <a:lnTo>
                          <a:pt x="12555" y="18141"/>
                        </a:lnTo>
                        <a:lnTo>
                          <a:pt x="12534" y="18309"/>
                        </a:lnTo>
                        <a:lnTo>
                          <a:pt x="12576" y="18351"/>
                        </a:lnTo>
                        <a:lnTo>
                          <a:pt x="12597" y="18351"/>
                        </a:lnTo>
                        <a:lnTo>
                          <a:pt x="12660" y="18372"/>
                        </a:lnTo>
                        <a:lnTo>
                          <a:pt x="12743" y="18372"/>
                        </a:lnTo>
                        <a:lnTo>
                          <a:pt x="12806" y="18413"/>
                        </a:lnTo>
                        <a:lnTo>
                          <a:pt x="12911" y="18518"/>
                        </a:lnTo>
                        <a:lnTo>
                          <a:pt x="13099" y="18560"/>
                        </a:lnTo>
                        <a:lnTo>
                          <a:pt x="13204" y="18644"/>
                        </a:lnTo>
                        <a:lnTo>
                          <a:pt x="13308" y="18644"/>
                        </a:lnTo>
                        <a:lnTo>
                          <a:pt x="13329" y="18727"/>
                        </a:lnTo>
                        <a:lnTo>
                          <a:pt x="13392" y="18748"/>
                        </a:lnTo>
                        <a:lnTo>
                          <a:pt x="13476" y="18581"/>
                        </a:lnTo>
                        <a:lnTo>
                          <a:pt x="13496" y="18455"/>
                        </a:lnTo>
                        <a:lnTo>
                          <a:pt x="13476" y="18372"/>
                        </a:lnTo>
                        <a:lnTo>
                          <a:pt x="13476" y="18120"/>
                        </a:lnTo>
                        <a:lnTo>
                          <a:pt x="13413" y="18037"/>
                        </a:lnTo>
                        <a:lnTo>
                          <a:pt x="13496" y="17911"/>
                        </a:lnTo>
                        <a:lnTo>
                          <a:pt x="13538" y="17723"/>
                        </a:lnTo>
                        <a:lnTo>
                          <a:pt x="13622" y="17618"/>
                        </a:lnTo>
                        <a:lnTo>
                          <a:pt x="13580" y="17409"/>
                        </a:lnTo>
                        <a:lnTo>
                          <a:pt x="13685" y="17367"/>
                        </a:lnTo>
                        <a:lnTo>
                          <a:pt x="13789" y="17284"/>
                        </a:lnTo>
                        <a:lnTo>
                          <a:pt x="13727" y="17200"/>
                        </a:lnTo>
                        <a:lnTo>
                          <a:pt x="13831" y="17074"/>
                        </a:lnTo>
                        <a:lnTo>
                          <a:pt x="13894" y="17095"/>
                        </a:lnTo>
                        <a:lnTo>
                          <a:pt x="13999" y="17053"/>
                        </a:lnTo>
                        <a:lnTo>
                          <a:pt x="13957" y="16907"/>
                        </a:lnTo>
                        <a:lnTo>
                          <a:pt x="13957" y="16907"/>
                        </a:lnTo>
                        <a:lnTo>
                          <a:pt x="14040" y="16970"/>
                        </a:lnTo>
                        <a:lnTo>
                          <a:pt x="14145" y="16907"/>
                        </a:lnTo>
                        <a:lnTo>
                          <a:pt x="14103" y="16865"/>
                        </a:lnTo>
                        <a:lnTo>
                          <a:pt x="14208" y="16781"/>
                        </a:lnTo>
                        <a:lnTo>
                          <a:pt x="14250" y="16802"/>
                        </a:lnTo>
                        <a:lnTo>
                          <a:pt x="14312" y="16781"/>
                        </a:lnTo>
                        <a:lnTo>
                          <a:pt x="14375" y="16865"/>
                        </a:lnTo>
                        <a:lnTo>
                          <a:pt x="14271" y="16949"/>
                        </a:lnTo>
                        <a:lnTo>
                          <a:pt x="14354" y="16949"/>
                        </a:lnTo>
                        <a:lnTo>
                          <a:pt x="14459" y="16844"/>
                        </a:lnTo>
                        <a:lnTo>
                          <a:pt x="14543" y="16844"/>
                        </a:lnTo>
                        <a:lnTo>
                          <a:pt x="14794" y="16739"/>
                        </a:lnTo>
                        <a:lnTo>
                          <a:pt x="14982" y="16551"/>
                        </a:lnTo>
                        <a:lnTo>
                          <a:pt x="15066" y="16551"/>
                        </a:lnTo>
                        <a:lnTo>
                          <a:pt x="15108" y="16488"/>
                        </a:lnTo>
                        <a:lnTo>
                          <a:pt x="15087" y="16384"/>
                        </a:lnTo>
                        <a:lnTo>
                          <a:pt x="15108" y="16258"/>
                        </a:lnTo>
                        <a:lnTo>
                          <a:pt x="15045" y="16112"/>
                        </a:lnTo>
                        <a:lnTo>
                          <a:pt x="15087" y="16175"/>
                        </a:lnTo>
                        <a:lnTo>
                          <a:pt x="15170" y="16175"/>
                        </a:lnTo>
                        <a:lnTo>
                          <a:pt x="15275" y="16070"/>
                        </a:lnTo>
                        <a:lnTo>
                          <a:pt x="15275" y="16028"/>
                        </a:lnTo>
                        <a:lnTo>
                          <a:pt x="15317" y="16133"/>
                        </a:lnTo>
                        <a:lnTo>
                          <a:pt x="15254" y="16237"/>
                        </a:lnTo>
                        <a:lnTo>
                          <a:pt x="15275" y="16321"/>
                        </a:lnTo>
                        <a:lnTo>
                          <a:pt x="15275" y="16426"/>
                        </a:lnTo>
                        <a:lnTo>
                          <a:pt x="15401" y="16384"/>
                        </a:lnTo>
                        <a:lnTo>
                          <a:pt x="15484" y="16258"/>
                        </a:lnTo>
                        <a:lnTo>
                          <a:pt x="15568" y="16258"/>
                        </a:lnTo>
                        <a:lnTo>
                          <a:pt x="15631" y="16216"/>
                        </a:lnTo>
                        <a:lnTo>
                          <a:pt x="15840" y="16154"/>
                        </a:lnTo>
                        <a:lnTo>
                          <a:pt x="16007" y="16154"/>
                        </a:lnTo>
                        <a:lnTo>
                          <a:pt x="16258" y="16237"/>
                        </a:lnTo>
                        <a:lnTo>
                          <a:pt x="16321" y="16279"/>
                        </a:lnTo>
                        <a:lnTo>
                          <a:pt x="16635" y="16321"/>
                        </a:lnTo>
                        <a:lnTo>
                          <a:pt x="16740" y="16279"/>
                        </a:lnTo>
                        <a:lnTo>
                          <a:pt x="16740" y="16237"/>
                        </a:lnTo>
                        <a:lnTo>
                          <a:pt x="16740" y="16154"/>
                        </a:lnTo>
                        <a:lnTo>
                          <a:pt x="16844" y="16133"/>
                        </a:lnTo>
                        <a:lnTo>
                          <a:pt x="16928" y="16154"/>
                        </a:lnTo>
                        <a:lnTo>
                          <a:pt x="16865" y="16216"/>
                        </a:lnTo>
                        <a:lnTo>
                          <a:pt x="16928" y="16237"/>
                        </a:lnTo>
                        <a:lnTo>
                          <a:pt x="16991" y="16216"/>
                        </a:lnTo>
                        <a:lnTo>
                          <a:pt x="17053" y="16258"/>
                        </a:lnTo>
                        <a:lnTo>
                          <a:pt x="17053" y="16342"/>
                        </a:lnTo>
                        <a:lnTo>
                          <a:pt x="17074" y="16384"/>
                        </a:lnTo>
                        <a:lnTo>
                          <a:pt x="17200" y="16363"/>
                        </a:lnTo>
                        <a:lnTo>
                          <a:pt x="17242" y="16426"/>
                        </a:lnTo>
                        <a:lnTo>
                          <a:pt x="17158" y="16488"/>
                        </a:lnTo>
                        <a:lnTo>
                          <a:pt x="17095" y="16551"/>
                        </a:lnTo>
                        <a:lnTo>
                          <a:pt x="17179" y="16572"/>
                        </a:lnTo>
                        <a:lnTo>
                          <a:pt x="17263" y="16551"/>
                        </a:lnTo>
                        <a:lnTo>
                          <a:pt x="17346" y="16593"/>
                        </a:lnTo>
                        <a:lnTo>
                          <a:pt x="17493" y="16656"/>
                        </a:lnTo>
                        <a:lnTo>
                          <a:pt x="17556" y="16572"/>
                        </a:lnTo>
                        <a:lnTo>
                          <a:pt x="17618" y="16530"/>
                        </a:lnTo>
                        <a:lnTo>
                          <a:pt x="17723" y="16593"/>
                        </a:lnTo>
                        <a:lnTo>
                          <a:pt x="17786" y="16656"/>
                        </a:lnTo>
                        <a:lnTo>
                          <a:pt x="17870" y="16635"/>
                        </a:lnTo>
                        <a:lnTo>
                          <a:pt x="17870" y="16467"/>
                        </a:lnTo>
                        <a:lnTo>
                          <a:pt x="17807" y="16363"/>
                        </a:lnTo>
                        <a:lnTo>
                          <a:pt x="17911" y="16363"/>
                        </a:lnTo>
                        <a:lnTo>
                          <a:pt x="18016" y="16488"/>
                        </a:lnTo>
                        <a:lnTo>
                          <a:pt x="18100" y="16530"/>
                        </a:lnTo>
                        <a:lnTo>
                          <a:pt x="18142" y="16593"/>
                        </a:lnTo>
                        <a:lnTo>
                          <a:pt x="18204" y="16593"/>
                        </a:lnTo>
                        <a:lnTo>
                          <a:pt x="18288" y="16635"/>
                        </a:lnTo>
                        <a:lnTo>
                          <a:pt x="18288" y="16760"/>
                        </a:lnTo>
                        <a:lnTo>
                          <a:pt x="18309" y="16677"/>
                        </a:lnTo>
                        <a:lnTo>
                          <a:pt x="18414" y="16656"/>
                        </a:lnTo>
                        <a:lnTo>
                          <a:pt x="18414" y="16635"/>
                        </a:lnTo>
                        <a:lnTo>
                          <a:pt x="18288" y="16530"/>
                        </a:lnTo>
                        <a:lnTo>
                          <a:pt x="18100" y="16447"/>
                        </a:lnTo>
                        <a:lnTo>
                          <a:pt x="18037" y="16363"/>
                        </a:lnTo>
                        <a:lnTo>
                          <a:pt x="18037" y="16258"/>
                        </a:lnTo>
                        <a:lnTo>
                          <a:pt x="18225" y="16175"/>
                        </a:lnTo>
                        <a:lnTo>
                          <a:pt x="18288" y="16154"/>
                        </a:lnTo>
                        <a:lnTo>
                          <a:pt x="18183" y="16112"/>
                        </a:lnTo>
                        <a:lnTo>
                          <a:pt x="18121" y="16049"/>
                        </a:lnTo>
                        <a:lnTo>
                          <a:pt x="18100" y="16049"/>
                        </a:lnTo>
                        <a:lnTo>
                          <a:pt x="18016" y="16112"/>
                        </a:lnTo>
                        <a:lnTo>
                          <a:pt x="17932" y="16154"/>
                        </a:lnTo>
                        <a:lnTo>
                          <a:pt x="17932" y="16070"/>
                        </a:lnTo>
                        <a:lnTo>
                          <a:pt x="18037" y="15944"/>
                        </a:lnTo>
                        <a:lnTo>
                          <a:pt x="18246" y="15861"/>
                        </a:lnTo>
                        <a:lnTo>
                          <a:pt x="18330" y="15798"/>
                        </a:lnTo>
                        <a:lnTo>
                          <a:pt x="18665" y="15735"/>
                        </a:lnTo>
                        <a:lnTo>
                          <a:pt x="18811" y="15756"/>
                        </a:lnTo>
                        <a:lnTo>
                          <a:pt x="18874" y="15735"/>
                        </a:lnTo>
                        <a:lnTo>
                          <a:pt x="18958" y="15735"/>
                        </a:lnTo>
                        <a:lnTo>
                          <a:pt x="19020" y="15651"/>
                        </a:lnTo>
                        <a:lnTo>
                          <a:pt x="19062" y="15547"/>
                        </a:lnTo>
                        <a:lnTo>
                          <a:pt x="19146" y="15547"/>
                        </a:lnTo>
                        <a:lnTo>
                          <a:pt x="19125" y="15631"/>
                        </a:lnTo>
                        <a:lnTo>
                          <a:pt x="19125" y="15714"/>
                        </a:lnTo>
                        <a:lnTo>
                          <a:pt x="19250" y="15819"/>
                        </a:lnTo>
                        <a:lnTo>
                          <a:pt x="19334" y="15756"/>
                        </a:lnTo>
                        <a:lnTo>
                          <a:pt x="19481" y="15756"/>
                        </a:lnTo>
                        <a:lnTo>
                          <a:pt x="19585" y="15735"/>
                        </a:lnTo>
                        <a:lnTo>
                          <a:pt x="19648" y="15798"/>
                        </a:lnTo>
                        <a:lnTo>
                          <a:pt x="19815" y="15756"/>
                        </a:lnTo>
                        <a:lnTo>
                          <a:pt x="19878" y="15798"/>
                        </a:lnTo>
                        <a:lnTo>
                          <a:pt x="20004" y="15714"/>
                        </a:lnTo>
                        <a:lnTo>
                          <a:pt x="20108" y="15714"/>
                        </a:lnTo>
                        <a:lnTo>
                          <a:pt x="20129" y="15735"/>
                        </a:lnTo>
                        <a:lnTo>
                          <a:pt x="20087" y="15756"/>
                        </a:lnTo>
                        <a:lnTo>
                          <a:pt x="19962" y="15756"/>
                        </a:lnTo>
                        <a:lnTo>
                          <a:pt x="19920" y="15798"/>
                        </a:lnTo>
                        <a:lnTo>
                          <a:pt x="20087" y="15819"/>
                        </a:lnTo>
                        <a:lnTo>
                          <a:pt x="20213" y="15819"/>
                        </a:lnTo>
                        <a:lnTo>
                          <a:pt x="20318" y="15903"/>
                        </a:lnTo>
                        <a:lnTo>
                          <a:pt x="20401" y="15944"/>
                        </a:lnTo>
                        <a:lnTo>
                          <a:pt x="20338" y="15861"/>
                        </a:lnTo>
                        <a:lnTo>
                          <a:pt x="20338" y="15819"/>
                        </a:lnTo>
                        <a:lnTo>
                          <a:pt x="20401" y="15819"/>
                        </a:lnTo>
                        <a:lnTo>
                          <a:pt x="20422" y="15861"/>
                        </a:lnTo>
                        <a:lnTo>
                          <a:pt x="20527" y="15944"/>
                        </a:lnTo>
                        <a:lnTo>
                          <a:pt x="20506" y="16007"/>
                        </a:lnTo>
                        <a:lnTo>
                          <a:pt x="20443" y="15944"/>
                        </a:lnTo>
                        <a:lnTo>
                          <a:pt x="20422" y="15965"/>
                        </a:lnTo>
                        <a:lnTo>
                          <a:pt x="20548" y="16049"/>
                        </a:lnTo>
                        <a:lnTo>
                          <a:pt x="20610" y="16133"/>
                        </a:lnTo>
                        <a:lnTo>
                          <a:pt x="20652" y="16175"/>
                        </a:lnTo>
                        <a:lnTo>
                          <a:pt x="20631" y="16216"/>
                        </a:lnTo>
                        <a:lnTo>
                          <a:pt x="20610" y="16154"/>
                        </a:lnTo>
                        <a:lnTo>
                          <a:pt x="20590" y="16216"/>
                        </a:lnTo>
                        <a:lnTo>
                          <a:pt x="20610" y="16258"/>
                        </a:lnTo>
                        <a:lnTo>
                          <a:pt x="20799" y="16237"/>
                        </a:lnTo>
                        <a:lnTo>
                          <a:pt x="20903" y="16216"/>
                        </a:lnTo>
                        <a:lnTo>
                          <a:pt x="21029" y="16070"/>
                        </a:lnTo>
                        <a:lnTo>
                          <a:pt x="21113" y="16070"/>
                        </a:lnTo>
                        <a:lnTo>
                          <a:pt x="21113" y="16049"/>
                        </a:lnTo>
                        <a:lnTo>
                          <a:pt x="21175" y="15965"/>
                        </a:lnTo>
                        <a:lnTo>
                          <a:pt x="21280" y="15965"/>
                        </a:lnTo>
                        <a:lnTo>
                          <a:pt x="21364" y="16007"/>
                        </a:lnTo>
                        <a:lnTo>
                          <a:pt x="21489" y="16049"/>
                        </a:lnTo>
                        <a:lnTo>
                          <a:pt x="21552" y="16258"/>
                        </a:lnTo>
                        <a:lnTo>
                          <a:pt x="21636" y="16321"/>
                        </a:lnTo>
                        <a:lnTo>
                          <a:pt x="21657" y="16321"/>
                        </a:lnTo>
                        <a:lnTo>
                          <a:pt x="21678" y="16447"/>
                        </a:lnTo>
                        <a:lnTo>
                          <a:pt x="21761" y="16488"/>
                        </a:lnTo>
                        <a:lnTo>
                          <a:pt x="21803" y="16488"/>
                        </a:lnTo>
                        <a:lnTo>
                          <a:pt x="21803" y="16551"/>
                        </a:lnTo>
                        <a:lnTo>
                          <a:pt x="21866" y="16635"/>
                        </a:lnTo>
                        <a:lnTo>
                          <a:pt x="21950" y="16656"/>
                        </a:lnTo>
                        <a:lnTo>
                          <a:pt x="22012" y="16781"/>
                        </a:lnTo>
                        <a:lnTo>
                          <a:pt x="21991" y="16907"/>
                        </a:lnTo>
                        <a:lnTo>
                          <a:pt x="21908" y="17179"/>
                        </a:lnTo>
                        <a:lnTo>
                          <a:pt x="21803" y="17409"/>
                        </a:lnTo>
                        <a:lnTo>
                          <a:pt x="21803" y="17493"/>
                        </a:lnTo>
                        <a:lnTo>
                          <a:pt x="21887" y="17597"/>
                        </a:lnTo>
                        <a:lnTo>
                          <a:pt x="21908" y="17576"/>
                        </a:lnTo>
                        <a:lnTo>
                          <a:pt x="21971" y="17493"/>
                        </a:lnTo>
                        <a:lnTo>
                          <a:pt x="21971" y="17430"/>
                        </a:lnTo>
                        <a:lnTo>
                          <a:pt x="21991" y="17388"/>
                        </a:lnTo>
                        <a:lnTo>
                          <a:pt x="22075" y="17430"/>
                        </a:lnTo>
                        <a:lnTo>
                          <a:pt x="22096" y="17535"/>
                        </a:lnTo>
                        <a:lnTo>
                          <a:pt x="21950" y="17744"/>
                        </a:lnTo>
                        <a:lnTo>
                          <a:pt x="21971" y="17807"/>
                        </a:lnTo>
                        <a:lnTo>
                          <a:pt x="21991" y="17911"/>
                        </a:lnTo>
                        <a:lnTo>
                          <a:pt x="22054" y="18016"/>
                        </a:lnTo>
                        <a:lnTo>
                          <a:pt x="22075" y="18058"/>
                        </a:lnTo>
                        <a:lnTo>
                          <a:pt x="22117" y="18037"/>
                        </a:lnTo>
                        <a:lnTo>
                          <a:pt x="22159" y="18141"/>
                        </a:lnTo>
                        <a:lnTo>
                          <a:pt x="22201" y="18100"/>
                        </a:lnTo>
                        <a:lnTo>
                          <a:pt x="22201" y="18058"/>
                        </a:lnTo>
                        <a:lnTo>
                          <a:pt x="22222" y="18100"/>
                        </a:lnTo>
                        <a:lnTo>
                          <a:pt x="22368" y="18058"/>
                        </a:lnTo>
                        <a:lnTo>
                          <a:pt x="22368" y="18058"/>
                        </a:lnTo>
                        <a:lnTo>
                          <a:pt x="22263" y="18141"/>
                        </a:lnTo>
                        <a:lnTo>
                          <a:pt x="22222" y="18246"/>
                        </a:lnTo>
                        <a:lnTo>
                          <a:pt x="22201" y="18309"/>
                        </a:lnTo>
                        <a:lnTo>
                          <a:pt x="22201" y="18351"/>
                        </a:lnTo>
                        <a:lnTo>
                          <a:pt x="22368" y="18455"/>
                        </a:lnTo>
                        <a:lnTo>
                          <a:pt x="22368" y="18581"/>
                        </a:lnTo>
                        <a:lnTo>
                          <a:pt x="22368" y="18748"/>
                        </a:lnTo>
                        <a:lnTo>
                          <a:pt x="22410" y="18769"/>
                        </a:lnTo>
                        <a:lnTo>
                          <a:pt x="22494" y="18769"/>
                        </a:lnTo>
                        <a:lnTo>
                          <a:pt x="22535" y="18853"/>
                        </a:lnTo>
                        <a:lnTo>
                          <a:pt x="22515" y="18957"/>
                        </a:lnTo>
                        <a:lnTo>
                          <a:pt x="22682" y="19062"/>
                        </a:lnTo>
                        <a:lnTo>
                          <a:pt x="22598" y="19083"/>
                        </a:lnTo>
                        <a:lnTo>
                          <a:pt x="22724" y="19146"/>
                        </a:lnTo>
                        <a:lnTo>
                          <a:pt x="22787" y="19188"/>
                        </a:lnTo>
                        <a:lnTo>
                          <a:pt x="22891" y="19250"/>
                        </a:lnTo>
                        <a:lnTo>
                          <a:pt x="22996" y="19188"/>
                        </a:lnTo>
                        <a:lnTo>
                          <a:pt x="23100" y="19167"/>
                        </a:lnTo>
                        <a:lnTo>
                          <a:pt x="23100" y="18999"/>
                        </a:lnTo>
                        <a:lnTo>
                          <a:pt x="23163" y="18895"/>
                        </a:lnTo>
                        <a:lnTo>
                          <a:pt x="23226" y="18769"/>
                        </a:lnTo>
                        <a:lnTo>
                          <a:pt x="23331" y="18560"/>
                        </a:lnTo>
                        <a:lnTo>
                          <a:pt x="23310" y="18455"/>
                        </a:lnTo>
                        <a:lnTo>
                          <a:pt x="23351" y="18413"/>
                        </a:lnTo>
                        <a:lnTo>
                          <a:pt x="23351" y="18225"/>
                        </a:lnTo>
                        <a:lnTo>
                          <a:pt x="23331" y="18162"/>
                        </a:lnTo>
                        <a:lnTo>
                          <a:pt x="23414" y="18120"/>
                        </a:lnTo>
                        <a:lnTo>
                          <a:pt x="23351" y="17932"/>
                        </a:lnTo>
                        <a:lnTo>
                          <a:pt x="23247" y="17848"/>
                        </a:lnTo>
                        <a:lnTo>
                          <a:pt x="23205" y="17493"/>
                        </a:lnTo>
                        <a:lnTo>
                          <a:pt x="23142" y="17430"/>
                        </a:lnTo>
                        <a:lnTo>
                          <a:pt x="23163" y="17263"/>
                        </a:lnTo>
                        <a:lnTo>
                          <a:pt x="23205" y="17116"/>
                        </a:lnTo>
                        <a:lnTo>
                          <a:pt x="23163" y="17011"/>
                        </a:lnTo>
                        <a:lnTo>
                          <a:pt x="23100" y="16907"/>
                        </a:lnTo>
                        <a:lnTo>
                          <a:pt x="23038" y="16656"/>
                        </a:lnTo>
                        <a:lnTo>
                          <a:pt x="22996" y="16551"/>
                        </a:lnTo>
                        <a:lnTo>
                          <a:pt x="22954" y="16279"/>
                        </a:lnTo>
                        <a:lnTo>
                          <a:pt x="22912" y="16133"/>
                        </a:lnTo>
                        <a:lnTo>
                          <a:pt x="22933" y="15903"/>
                        </a:lnTo>
                        <a:lnTo>
                          <a:pt x="22912" y="15714"/>
                        </a:lnTo>
                        <a:lnTo>
                          <a:pt x="22933" y="15379"/>
                        </a:lnTo>
                        <a:lnTo>
                          <a:pt x="22933" y="15170"/>
                        </a:lnTo>
                        <a:lnTo>
                          <a:pt x="23038" y="15003"/>
                        </a:lnTo>
                        <a:lnTo>
                          <a:pt x="23121" y="14856"/>
                        </a:lnTo>
                        <a:lnTo>
                          <a:pt x="23226" y="14815"/>
                        </a:lnTo>
                        <a:lnTo>
                          <a:pt x="23268" y="14752"/>
                        </a:lnTo>
                        <a:lnTo>
                          <a:pt x="23331" y="14752"/>
                        </a:lnTo>
                        <a:lnTo>
                          <a:pt x="23414" y="14605"/>
                        </a:lnTo>
                        <a:lnTo>
                          <a:pt x="23414" y="14543"/>
                        </a:lnTo>
                        <a:lnTo>
                          <a:pt x="23372" y="14501"/>
                        </a:lnTo>
                        <a:lnTo>
                          <a:pt x="23414" y="14480"/>
                        </a:lnTo>
                        <a:lnTo>
                          <a:pt x="23540" y="14480"/>
                        </a:lnTo>
                        <a:lnTo>
                          <a:pt x="23561" y="14396"/>
                        </a:lnTo>
                        <a:lnTo>
                          <a:pt x="23665" y="14396"/>
                        </a:lnTo>
                        <a:lnTo>
                          <a:pt x="23686" y="14354"/>
                        </a:lnTo>
                        <a:lnTo>
                          <a:pt x="23875" y="14333"/>
                        </a:lnTo>
                        <a:lnTo>
                          <a:pt x="23937" y="14250"/>
                        </a:lnTo>
                        <a:lnTo>
                          <a:pt x="24063" y="14250"/>
                        </a:lnTo>
                        <a:lnTo>
                          <a:pt x="24084" y="14187"/>
                        </a:lnTo>
                        <a:lnTo>
                          <a:pt x="24168" y="14187"/>
                        </a:lnTo>
                        <a:lnTo>
                          <a:pt x="24209" y="14229"/>
                        </a:lnTo>
                        <a:lnTo>
                          <a:pt x="24314" y="14082"/>
                        </a:lnTo>
                        <a:lnTo>
                          <a:pt x="24314" y="14040"/>
                        </a:lnTo>
                        <a:lnTo>
                          <a:pt x="24377" y="14040"/>
                        </a:lnTo>
                        <a:lnTo>
                          <a:pt x="24481" y="13957"/>
                        </a:lnTo>
                        <a:lnTo>
                          <a:pt x="24481" y="13873"/>
                        </a:lnTo>
                        <a:lnTo>
                          <a:pt x="24691" y="13601"/>
                        </a:lnTo>
                        <a:lnTo>
                          <a:pt x="24795" y="13496"/>
                        </a:lnTo>
                        <a:lnTo>
                          <a:pt x="24984" y="13496"/>
                        </a:lnTo>
                        <a:lnTo>
                          <a:pt x="25025" y="13517"/>
                        </a:lnTo>
                        <a:lnTo>
                          <a:pt x="25088" y="13517"/>
                        </a:lnTo>
                        <a:lnTo>
                          <a:pt x="25193" y="13329"/>
                        </a:lnTo>
                        <a:lnTo>
                          <a:pt x="25465" y="13099"/>
                        </a:lnTo>
                        <a:lnTo>
                          <a:pt x="25737" y="12931"/>
                        </a:lnTo>
                        <a:lnTo>
                          <a:pt x="25862" y="12910"/>
                        </a:lnTo>
                        <a:lnTo>
                          <a:pt x="25925" y="12890"/>
                        </a:lnTo>
                        <a:lnTo>
                          <a:pt x="25988" y="12890"/>
                        </a:lnTo>
                        <a:lnTo>
                          <a:pt x="25988" y="12910"/>
                        </a:lnTo>
                        <a:lnTo>
                          <a:pt x="26092" y="12910"/>
                        </a:lnTo>
                        <a:lnTo>
                          <a:pt x="26197" y="12785"/>
                        </a:lnTo>
                        <a:lnTo>
                          <a:pt x="26155" y="12785"/>
                        </a:lnTo>
                        <a:lnTo>
                          <a:pt x="26134" y="12722"/>
                        </a:lnTo>
                        <a:lnTo>
                          <a:pt x="26030" y="12827"/>
                        </a:lnTo>
                        <a:lnTo>
                          <a:pt x="25883" y="12806"/>
                        </a:lnTo>
                        <a:lnTo>
                          <a:pt x="25820" y="12722"/>
                        </a:lnTo>
                        <a:lnTo>
                          <a:pt x="25925" y="12785"/>
                        </a:lnTo>
                        <a:lnTo>
                          <a:pt x="26051" y="12701"/>
                        </a:lnTo>
                        <a:lnTo>
                          <a:pt x="26030" y="12680"/>
                        </a:lnTo>
                        <a:lnTo>
                          <a:pt x="26092" y="12618"/>
                        </a:lnTo>
                        <a:lnTo>
                          <a:pt x="26051" y="12555"/>
                        </a:lnTo>
                        <a:lnTo>
                          <a:pt x="25925" y="12513"/>
                        </a:lnTo>
                        <a:lnTo>
                          <a:pt x="25862" y="12471"/>
                        </a:lnTo>
                        <a:lnTo>
                          <a:pt x="25946" y="12471"/>
                        </a:lnTo>
                        <a:lnTo>
                          <a:pt x="26030" y="12492"/>
                        </a:lnTo>
                        <a:lnTo>
                          <a:pt x="26092" y="12471"/>
                        </a:lnTo>
                        <a:lnTo>
                          <a:pt x="26092" y="12387"/>
                        </a:lnTo>
                        <a:lnTo>
                          <a:pt x="26155" y="12513"/>
                        </a:lnTo>
                        <a:lnTo>
                          <a:pt x="26239" y="12492"/>
                        </a:lnTo>
                        <a:lnTo>
                          <a:pt x="26302" y="12555"/>
                        </a:lnTo>
                        <a:lnTo>
                          <a:pt x="26364" y="12513"/>
                        </a:lnTo>
                        <a:lnTo>
                          <a:pt x="26385" y="12408"/>
                        </a:lnTo>
                        <a:lnTo>
                          <a:pt x="26511" y="12304"/>
                        </a:lnTo>
                        <a:lnTo>
                          <a:pt x="26553" y="12304"/>
                        </a:lnTo>
                        <a:lnTo>
                          <a:pt x="26574" y="12199"/>
                        </a:lnTo>
                        <a:lnTo>
                          <a:pt x="26553" y="12094"/>
                        </a:lnTo>
                        <a:lnTo>
                          <a:pt x="26511" y="12094"/>
                        </a:lnTo>
                        <a:lnTo>
                          <a:pt x="26448" y="12241"/>
                        </a:lnTo>
                        <a:lnTo>
                          <a:pt x="26448" y="12283"/>
                        </a:lnTo>
                        <a:lnTo>
                          <a:pt x="26385" y="12262"/>
                        </a:lnTo>
                        <a:lnTo>
                          <a:pt x="26364" y="12094"/>
                        </a:lnTo>
                        <a:lnTo>
                          <a:pt x="26344" y="12074"/>
                        </a:lnTo>
                        <a:lnTo>
                          <a:pt x="26092" y="12094"/>
                        </a:lnTo>
                        <a:lnTo>
                          <a:pt x="25967" y="12157"/>
                        </a:lnTo>
                        <a:lnTo>
                          <a:pt x="25988" y="12074"/>
                        </a:lnTo>
                        <a:lnTo>
                          <a:pt x="25988" y="11927"/>
                        </a:lnTo>
                        <a:lnTo>
                          <a:pt x="26051" y="11885"/>
                        </a:lnTo>
                        <a:lnTo>
                          <a:pt x="26092" y="11990"/>
                        </a:lnTo>
                        <a:lnTo>
                          <a:pt x="26176" y="12032"/>
                        </a:lnTo>
                        <a:lnTo>
                          <a:pt x="26239" y="11969"/>
                        </a:lnTo>
                        <a:lnTo>
                          <a:pt x="26385" y="11948"/>
                        </a:lnTo>
                        <a:lnTo>
                          <a:pt x="26406" y="11885"/>
                        </a:lnTo>
                        <a:lnTo>
                          <a:pt x="26490" y="11885"/>
                        </a:lnTo>
                        <a:lnTo>
                          <a:pt x="26511" y="11843"/>
                        </a:lnTo>
                        <a:lnTo>
                          <a:pt x="26490" y="11718"/>
                        </a:lnTo>
                        <a:lnTo>
                          <a:pt x="26448" y="11655"/>
                        </a:lnTo>
                        <a:lnTo>
                          <a:pt x="26469" y="11613"/>
                        </a:lnTo>
                        <a:lnTo>
                          <a:pt x="26511" y="11634"/>
                        </a:lnTo>
                        <a:lnTo>
                          <a:pt x="26574" y="11530"/>
                        </a:lnTo>
                        <a:lnTo>
                          <a:pt x="26511" y="11425"/>
                        </a:lnTo>
                        <a:lnTo>
                          <a:pt x="26469" y="11362"/>
                        </a:lnTo>
                        <a:lnTo>
                          <a:pt x="26385" y="11404"/>
                        </a:lnTo>
                        <a:lnTo>
                          <a:pt x="26302" y="11362"/>
                        </a:lnTo>
                        <a:lnTo>
                          <a:pt x="26260" y="11237"/>
                        </a:lnTo>
                        <a:lnTo>
                          <a:pt x="26176" y="11237"/>
                        </a:lnTo>
                        <a:lnTo>
                          <a:pt x="26092" y="11195"/>
                        </a:lnTo>
                        <a:lnTo>
                          <a:pt x="26030" y="11111"/>
                        </a:lnTo>
                        <a:lnTo>
                          <a:pt x="26030" y="11111"/>
                        </a:lnTo>
                        <a:lnTo>
                          <a:pt x="26092" y="11153"/>
                        </a:lnTo>
                        <a:lnTo>
                          <a:pt x="26260" y="11153"/>
                        </a:lnTo>
                        <a:lnTo>
                          <a:pt x="26302" y="11257"/>
                        </a:lnTo>
                        <a:lnTo>
                          <a:pt x="26385" y="11299"/>
                        </a:lnTo>
                        <a:lnTo>
                          <a:pt x="26406" y="11216"/>
                        </a:lnTo>
                        <a:lnTo>
                          <a:pt x="26281" y="11090"/>
                        </a:lnTo>
                        <a:lnTo>
                          <a:pt x="26385" y="11111"/>
                        </a:lnTo>
                        <a:lnTo>
                          <a:pt x="26406" y="11048"/>
                        </a:lnTo>
                        <a:lnTo>
                          <a:pt x="26448" y="11027"/>
                        </a:lnTo>
                        <a:lnTo>
                          <a:pt x="26406" y="10944"/>
                        </a:lnTo>
                        <a:lnTo>
                          <a:pt x="26281" y="10881"/>
                        </a:lnTo>
                        <a:lnTo>
                          <a:pt x="26239" y="10713"/>
                        </a:lnTo>
                        <a:lnTo>
                          <a:pt x="26281" y="10734"/>
                        </a:lnTo>
                        <a:lnTo>
                          <a:pt x="26344" y="10839"/>
                        </a:lnTo>
                        <a:lnTo>
                          <a:pt x="26406" y="10839"/>
                        </a:lnTo>
                        <a:lnTo>
                          <a:pt x="26448" y="10734"/>
                        </a:lnTo>
                        <a:lnTo>
                          <a:pt x="26448" y="10630"/>
                        </a:lnTo>
                        <a:lnTo>
                          <a:pt x="26344" y="10588"/>
                        </a:lnTo>
                        <a:lnTo>
                          <a:pt x="26197" y="10421"/>
                        </a:lnTo>
                        <a:lnTo>
                          <a:pt x="26092" y="10379"/>
                        </a:lnTo>
                        <a:lnTo>
                          <a:pt x="26030" y="10274"/>
                        </a:lnTo>
                        <a:lnTo>
                          <a:pt x="25946" y="10253"/>
                        </a:lnTo>
                        <a:lnTo>
                          <a:pt x="25946" y="10149"/>
                        </a:lnTo>
                        <a:lnTo>
                          <a:pt x="26030" y="10044"/>
                        </a:lnTo>
                        <a:lnTo>
                          <a:pt x="25967" y="10149"/>
                        </a:lnTo>
                        <a:lnTo>
                          <a:pt x="25988" y="10190"/>
                        </a:lnTo>
                        <a:lnTo>
                          <a:pt x="26051" y="10211"/>
                        </a:lnTo>
                        <a:lnTo>
                          <a:pt x="26134" y="10316"/>
                        </a:lnTo>
                        <a:lnTo>
                          <a:pt x="26239" y="10358"/>
                        </a:lnTo>
                        <a:lnTo>
                          <a:pt x="26364" y="10504"/>
                        </a:lnTo>
                        <a:lnTo>
                          <a:pt x="26385" y="10504"/>
                        </a:lnTo>
                        <a:lnTo>
                          <a:pt x="26406" y="10274"/>
                        </a:lnTo>
                        <a:lnTo>
                          <a:pt x="26406" y="10169"/>
                        </a:lnTo>
                        <a:lnTo>
                          <a:pt x="26406" y="10086"/>
                        </a:lnTo>
                        <a:lnTo>
                          <a:pt x="26385" y="10044"/>
                        </a:lnTo>
                        <a:lnTo>
                          <a:pt x="26406" y="9856"/>
                        </a:lnTo>
                        <a:lnTo>
                          <a:pt x="26448" y="9793"/>
                        </a:lnTo>
                        <a:lnTo>
                          <a:pt x="26409" y="9728"/>
                        </a:lnTo>
                        <a:lnTo>
                          <a:pt x="26409" y="9728"/>
                        </a:lnTo>
                        <a:lnTo>
                          <a:pt x="26490" y="9667"/>
                        </a:lnTo>
                        <a:lnTo>
                          <a:pt x="26616" y="9563"/>
                        </a:lnTo>
                        <a:lnTo>
                          <a:pt x="26657" y="9458"/>
                        </a:lnTo>
                        <a:lnTo>
                          <a:pt x="26657" y="9437"/>
                        </a:lnTo>
                        <a:lnTo>
                          <a:pt x="26678" y="9458"/>
                        </a:lnTo>
                        <a:lnTo>
                          <a:pt x="26657" y="9584"/>
                        </a:lnTo>
                        <a:lnTo>
                          <a:pt x="26678" y="9625"/>
                        </a:lnTo>
                        <a:lnTo>
                          <a:pt x="26574" y="9667"/>
                        </a:lnTo>
                        <a:lnTo>
                          <a:pt x="26511" y="9793"/>
                        </a:lnTo>
                        <a:lnTo>
                          <a:pt x="26595" y="9960"/>
                        </a:lnTo>
                        <a:lnTo>
                          <a:pt x="26574" y="10107"/>
                        </a:lnTo>
                        <a:lnTo>
                          <a:pt x="26490" y="10253"/>
                        </a:lnTo>
                        <a:lnTo>
                          <a:pt x="26490" y="10358"/>
                        </a:lnTo>
                        <a:lnTo>
                          <a:pt x="26595" y="10462"/>
                        </a:lnTo>
                        <a:lnTo>
                          <a:pt x="26616" y="10400"/>
                        </a:lnTo>
                        <a:lnTo>
                          <a:pt x="26657" y="10462"/>
                        </a:lnTo>
                        <a:lnTo>
                          <a:pt x="26699" y="10462"/>
                        </a:lnTo>
                        <a:lnTo>
                          <a:pt x="26699" y="10483"/>
                        </a:lnTo>
                        <a:lnTo>
                          <a:pt x="26678" y="10525"/>
                        </a:lnTo>
                        <a:lnTo>
                          <a:pt x="26699" y="10609"/>
                        </a:lnTo>
                        <a:lnTo>
                          <a:pt x="26825" y="10609"/>
                        </a:lnTo>
                        <a:lnTo>
                          <a:pt x="26762" y="10672"/>
                        </a:lnTo>
                        <a:lnTo>
                          <a:pt x="26762" y="10693"/>
                        </a:lnTo>
                        <a:lnTo>
                          <a:pt x="26699" y="10797"/>
                        </a:lnTo>
                        <a:lnTo>
                          <a:pt x="26699" y="10881"/>
                        </a:lnTo>
                        <a:lnTo>
                          <a:pt x="26657" y="10985"/>
                        </a:lnTo>
                        <a:lnTo>
                          <a:pt x="26616" y="11111"/>
                        </a:lnTo>
                        <a:lnTo>
                          <a:pt x="26616" y="11216"/>
                        </a:lnTo>
                        <a:lnTo>
                          <a:pt x="26657" y="11153"/>
                        </a:lnTo>
                        <a:lnTo>
                          <a:pt x="26678" y="11111"/>
                        </a:lnTo>
                        <a:lnTo>
                          <a:pt x="26783" y="10902"/>
                        </a:lnTo>
                        <a:lnTo>
                          <a:pt x="26804" y="10944"/>
                        </a:lnTo>
                        <a:lnTo>
                          <a:pt x="26804" y="11006"/>
                        </a:lnTo>
                        <a:lnTo>
                          <a:pt x="26825" y="10944"/>
                        </a:lnTo>
                        <a:lnTo>
                          <a:pt x="26825" y="10881"/>
                        </a:lnTo>
                        <a:lnTo>
                          <a:pt x="26909" y="10776"/>
                        </a:lnTo>
                        <a:lnTo>
                          <a:pt x="26992" y="10525"/>
                        </a:lnTo>
                        <a:lnTo>
                          <a:pt x="27118" y="10462"/>
                        </a:lnTo>
                        <a:lnTo>
                          <a:pt x="27222" y="10253"/>
                        </a:lnTo>
                        <a:lnTo>
                          <a:pt x="27222" y="10086"/>
                        </a:lnTo>
                        <a:lnTo>
                          <a:pt x="27139" y="9897"/>
                        </a:lnTo>
                        <a:lnTo>
                          <a:pt x="27097" y="9856"/>
                        </a:lnTo>
                        <a:lnTo>
                          <a:pt x="27076" y="9688"/>
                        </a:lnTo>
                        <a:lnTo>
                          <a:pt x="27013" y="9625"/>
                        </a:lnTo>
                        <a:lnTo>
                          <a:pt x="27013" y="9521"/>
                        </a:lnTo>
                        <a:lnTo>
                          <a:pt x="27076" y="9416"/>
                        </a:lnTo>
                        <a:lnTo>
                          <a:pt x="27181" y="9312"/>
                        </a:lnTo>
                        <a:lnTo>
                          <a:pt x="27306" y="9249"/>
                        </a:lnTo>
                        <a:lnTo>
                          <a:pt x="27118" y="9458"/>
                        </a:lnTo>
                        <a:lnTo>
                          <a:pt x="27076" y="9542"/>
                        </a:lnTo>
                        <a:lnTo>
                          <a:pt x="27118" y="9625"/>
                        </a:lnTo>
                        <a:lnTo>
                          <a:pt x="27243" y="9751"/>
                        </a:lnTo>
                        <a:lnTo>
                          <a:pt x="27327" y="9730"/>
                        </a:lnTo>
                        <a:lnTo>
                          <a:pt x="27390" y="9772"/>
                        </a:lnTo>
                        <a:lnTo>
                          <a:pt x="27327" y="9939"/>
                        </a:lnTo>
                        <a:lnTo>
                          <a:pt x="27327" y="9939"/>
                        </a:lnTo>
                        <a:lnTo>
                          <a:pt x="27411" y="9877"/>
                        </a:lnTo>
                        <a:lnTo>
                          <a:pt x="27432" y="9897"/>
                        </a:lnTo>
                        <a:lnTo>
                          <a:pt x="27515" y="9793"/>
                        </a:lnTo>
                        <a:lnTo>
                          <a:pt x="27515" y="9730"/>
                        </a:lnTo>
                        <a:lnTo>
                          <a:pt x="27557" y="9730"/>
                        </a:lnTo>
                        <a:lnTo>
                          <a:pt x="27620" y="9646"/>
                        </a:lnTo>
                        <a:lnTo>
                          <a:pt x="27704" y="9625"/>
                        </a:lnTo>
                        <a:lnTo>
                          <a:pt x="27745" y="9458"/>
                        </a:lnTo>
                        <a:lnTo>
                          <a:pt x="27808" y="9374"/>
                        </a:lnTo>
                        <a:lnTo>
                          <a:pt x="27850" y="9374"/>
                        </a:lnTo>
                        <a:lnTo>
                          <a:pt x="27913" y="9270"/>
                        </a:lnTo>
                        <a:lnTo>
                          <a:pt x="27934" y="9207"/>
                        </a:lnTo>
                        <a:lnTo>
                          <a:pt x="27934" y="9144"/>
                        </a:lnTo>
                        <a:lnTo>
                          <a:pt x="27976" y="9040"/>
                        </a:lnTo>
                        <a:lnTo>
                          <a:pt x="27976" y="8998"/>
                        </a:lnTo>
                        <a:lnTo>
                          <a:pt x="28038" y="8914"/>
                        </a:lnTo>
                        <a:lnTo>
                          <a:pt x="28017" y="8830"/>
                        </a:lnTo>
                        <a:lnTo>
                          <a:pt x="27955" y="8789"/>
                        </a:lnTo>
                        <a:lnTo>
                          <a:pt x="27913" y="8705"/>
                        </a:lnTo>
                        <a:lnTo>
                          <a:pt x="28059" y="8621"/>
                        </a:lnTo>
                        <a:lnTo>
                          <a:pt x="28059" y="8537"/>
                        </a:lnTo>
                        <a:lnTo>
                          <a:pt x="28164" y="8475"/>
                        </a:lnTo>
                        <a:lnTo>
                          <a:pt x="28248" y="8433"/>
                        </a:lnTo>
                        <a:lnTo>
                          <a:pt x="28436" y="8328"/>
                        </a:lnTo>
                        <a:lnTo>
                          <a:pt x="28561" y="8328"/>
                        </a:lnTo>
                        <a:lnTo>
                          <a:pt x="28750" y="8203"/>
                        </a:lnTo>
                        <a:lnTo>
                          <a:pt x="28813" y="8203"/>
                        </a:lnTo>
                        <a:lnTo>
                          <a:pt x="28854" y="8224"/>
                        </a:lnTo>
                        <a:lnTo>
                          <a:pt x="29085" y="8203"/>
                        </a:lnTo>
                        <a:lnTo>
                          <a:pt x="29189" y="8265"/>
                        </a:lnTo>
                        <a:lnTo>
                          <a:pt x="29336" y="8203"/>
                        </a:lnTo>
                        <a:lnTo>
                          <a:pt x="29587" y="8203"/>
                        </a:lnTo>
                        <a:lnTo>
                          <a:pt x="29629" y="8182"/>
                        </a:lnTo>
                        <a:lnTo>
                          <a:pt x="29608" y="8119"/>
                        </a:lnTo>
                        <a:lnTo>
                          <a:pt x="29608" y="7972"/>
                        </a:lnTo>
                        <a:lnTo>
                          <a:pt x="29608" y="7847"/>
                        </a:lnTo>
                        <a:lnTo>
                          <a:pt x="29733" y="7952"/>
                        </a:lnTo>
                        <a:lnTo>
                          <a:pt x="29733" y="8077"/>
                        </a:lnTo>
                        <a:lnTo>
                          <a:pt x="29712" y="8161"/>
                        </a:lnTo>
                        <a:lnTo>
                          <a:pt x="29796" y="8161"/>
                        </a:lnTo>
                        <a:lnTo>
                          <a:pt x="29901" y="8056"/>
                        </a:lnTo>
                        <a:lnTo>
                          <a:pt x="30005" y="7868"/>
                        </a:lnTo>
                        <a:lnTo>
                          <a:pt x="30047" y="7972"/>
                        </a:lnTo>
                        <a:lnTo>
                          <a:pt x="30047" y="8056"/>
                        </a:lnTo>
                        <a:lnTo>
                          <a:pt x="30131" y="8077"/>
                        </a:lnTo>
                        <a:lnTo>
                          <a:pt x="30382" y="7952"/>
                        </a:lnTo>
                        <a:lnTo>
                          <a:pt x="30466" y="7805"/>
                        </a:lnTo>
                        <a:lnTo>
                          <a:pt x="30424" y="7596"/>
                        </a:lnTo>
                        <a:lnTo>
                          <a:pt x="30361" y="7638"/>
                        </a:lnTo>
                        <a:lnTo>
                          <a:pt x="30361" y="7742"/>
                        </a:lnTo>
                        <a:lnTo>
                          <a:pt x="30319" y="7868"/>
                        </a:lnTo>
                        <a:lnTo>
                          <a:pt x="30152" y="7868"/>
                        </a:lnTo>
                        <a:lnTo>
                          <a:pt x="30131" y="7763"/>
                        </a:lnTo>
                        <a:lnTo>
                          <a:pt x="30068" y="7575"/>
                        </a:lnTo>
                        <a:lnTo>
                          <a:pt x="29922" y="7491"/>
                        </a:lnTo>
                        <a:lnTo>
                          <a:pt x="29922" y="7449"/>
                        </a:lnTo>
                        <a:lnTo>
                          <a:pt x="30131" y="7261"/>
                        </a:lnTo>
                        <a:lnTo>
                          <a:pt x="30131" y="7177"/>
                        </a:lnTo>
                        <a:lnTo>
                          <a:pt x="30047" y="7177"/>
                        </a:lnTo>
                        <a:lnTo>
                          <a:pt x="30047" y="7115"/>
                        </a:lnTo>
                        <a:lnTo>
                          <a:pt x="30131" y="7052"/>
                        </a:lnTo>
                        <a:lnTo>
                          <a:pt x="30152" y="6968"/>
                        </a:lnTo>
                        <a:lnTo>
                          <a:pt x="30214" y="6905"/>
                        </a:lnTo>
                        <a:lnTo>
                          <a:pt x="30277" y="6696"/>
                        </a:lnTo>
                        <a:lnTo>
                          <a:pt x="30486" y="6529"/>
                        </a:lnTo>
                        <a:lnTo>
                          <a:pt x="30570" y="6382"/>
                        </a:lnTo>
                        <a:lnTo>
                          <a:pt x="30633" y="6382"/>
                        </a:lnTo>
                        <a:lnTo>
                          <a:pt x="30696" y="6278"/>
                        </a:lnTo>
                        <a:lnTo>
                          <a:pt x="30696" y="6340"/>
                        </a:lnTo>
                        <a:lnTo>
                          <a:pt x="30779" y="6382"/>
                        </a:lnTo>
                        <a:lnTo>
                          <a:pt x="30842" y="6299"/>
                        </a:lnTo>
                        <a:lnTo>
                          <a:pt x="30905" y="6173"/>
                        </a:lnTo>
                        <a:lnTo>
                          <a:pt x="30905" y="6299"/>
                        </a:lnTo>
                        <a:lnTo>
                          <a:pt x="30989" y="6299"/>
                        </a:lnTo>
                        <a:lnTo>
                          <a:pt x="31051" y="6173"/>
                        </a:lnTo>
                        <a:lnTo>
                          <a:pt x="31093" y="6215"/>
                        </a:lnTo>
                        <a:lnTo>
                          <a:pt x="31156" y="6173"/>
                        </a:lnTo>
                        <a:lnTo>
                          <a:pt x="31261" y="6006"/>
                        </a:lnTo>
                        <a:lnTo>
                          <a:pt x="31407" y="5796"/>
                        </a:lnTo>
                        <a:lnTo>
                          <a:pt x="31386" y="5922"/>
                        </a:lnTo>
                        <a:lnTo>
                          <a:pt x="31407" y="6006"/>
                        </a:lnTo>
                        <a:lnTo>
                          <a:pt x="31512" y="6006"/>
                        </a:lnTo>
                        <a:lnTo>
                          <a:pt x="31616" y="5880"/>
                        </a:lnTo>
                        <a:lnTo>
                          <a:pt x="31742" y="5880"/>
                        </a:lnTo>
                        <a:lnTo>
                          <a:pt x="31784" y="6006"/>
                        </a:lnTo>
                        <a:lnTo>
                          <a:pt x="31846" y="6006"/>
                        </a:lnTo>
                        <a:lnTo>
                          <a:pt x="31951" y="5880"/>
                        </a:lnTo>
                        <a:lnTo>
                          <a:pt x="32035" y="5922"/>
                        </a:lnTo>
                        <a:lnTo>
                          <a:pt x="32098" y="5901"/>
                        </a:lnTo>
                        <a:lnTo>
                          <a:pt x="32202" y="5817"/>
                        </a:lnTo>
                        <a:lnTo>
                          <a:pt x="32307" y="5817"/>
                        </a:lnTo>
                        <a:lnTo>
                          <a:pt x="32432" y="5755"/>
                        </a:lnTo>
                        <a:lnTo>
                          <a:pt x="32474" y="5817"/>
                        </a:lnTo>
                        <a:lnTo>
                          <a:pt x="32558" y="5796"/>
                        </a:lnTo>
                        <a:lnTo>
                          <a:pt x="32642" y="5713"/>
                        </a:lnTo>
                        <a:lnTo>
                          <a:pt x="32537" y="5650"/>
                        </a:lnTo>
                        <a:lnTo>
                          <a:pt x="32474" y="5713"/>
                        </a:lnTo>
                        <a:lnTo>
                          <a:pt x="32411" y="5650"/>
                        </a:lnTo>
                        <a:lnTo>
                          <a:pt x="32453" y="5504"/>
                        </a:lnTo>
                        <a:lnTo>
                          <a:pt x="32223" y="5378"/>
                        </a:lnTo>
                        <a:lnTo>
                          <a:pt x="32202" y="5357"/>
                        </a:lnTo>
                        <a:lnTo>
                          <a:pt x="32223" y="5294"/>
                        </a:lnTo>
                        <a:lnTo>
                          <a:pt x="32223" y="5252"/>
                        </a:lnTo>
                        <a:lnTo>
                          <a:pt x="32223" y="5169"/>
                        </a:lnTo>
                        <a:lnTo>
                          <a:pt x="32244" y="5085"/>
                        </a:lnTo>
                        <a:lnTo>
                          <a:pt x="32202" y="5022"/>
                        </a:lnTo>
                        <a:lnTo>
                          <a:pt x="32139" y="4959"/>
                        </a:lnTo>
                        <a:lnTo>
                          <a:pt x="32098" y="4939"/>
                        </a:lnTo>
                        <a:lnTo>
                          <a:pt x="32118" y="4855"/>
                        </a:lnTo>
                        <a:lnTo>
                          <a:pt x="32244" y="4123"/>
                        </a:lnTo>
                        <a:lnTo>
                          <a:pt x="32244" y="3934"/>
                        </a:lnTo>
                        <a:lnTo>
                          <a:pt x="32014" y="3725"/>
                        </a:lnTo>
                        <a:lnTo>
                          <a:pt x="31951" y="3788"/>
                        </a:lnTo>
                        <a:lnTo>
                          <a:pt x="31805" y="3725"/>
                        </a:lnTo>
                        <a:lnTo>
                          <a:pt x="31700" y="3767"/>
                        </a:lnTo>
                        <a:lnTo>
                          <a:pt x="31616" y="3683"/>
                        </a:lnTo>
                        <a:lnTo>
                          <a:pt x="31533" y="3662"/>
                        </a:lnTo>
                        <a:lnTo>
                          <a:pt x="31512" y="3662"/>
                        </a:lnTo>
                        <a:lnTo>
                          <a:pt x="31407" y="3767"/>
                        </a:lnTo>
                        <a:lnTo>
                          <a:pt x="31365" y="3830"/>
                        </a:lnTo>
                        <a:lnTo>
                          <a:pt x="31156" y="4081"/>
                        </a:lnTo>
                        <a:lnTo>
                          <a:pt x="31072" y="4206"/>
                        </a:lnTo>
                        <a:lnTo>
                          <a:pt x="31072" y="4311"/>
                        </a:lnTo>
                        <a:lnTo>
                          <a:pt x="30905" y="4395"/>
                        </a:lnTo>
                        <a:lnTo>
                          <a:pt x="30905" y="4520"/>
                        </a:lnTo>
                        <a:lnTo>
                          <a:pt x="30863" y="4625"/>
                        </a:lnTo>
                        <a:lnTo>
                          <a:pt x="30696" y="4813"/>
                        </a:lnTo>
                        <a:lnTo>
                          <a:pt x="30633" y="4834"/>
                        </a:lnTo>
                        <a:lnTo>
                          <a:pt x="30445" y="5043"/>
                        </a:lnTo>
                        <a:lnTo>
                          <a:pt x="30424" y="5127"/>
                        </a:lnTo>
                        <a:lnTo>
                          <a:pt x="30340" y="5169"/>
                        </a:lnTo>
                        <a:lnTo>
                          <a:pt x="30235" y="5148"/>
                        </a:lnTo>
                        <a:lnTo>
                          <a:pt x="30173" y="5148"/>
                        </a:lnTo>
                        <a:lnTo>
                          <a:pt x="30131" y="5190"/>
                        </a:lnTo>
                        <a:lnTo>
                          <a:pt x="30068" y="5190"/>
                        </a:lnTo>
                        <a:lnTo>
                          <a:pt x="29942" y="5336"/>
                        </a:lnTo>
                        <a:lnTo>
                          <a:pt x="28269" y="5294"/>
                        </a:lnTo>
                        <a:lnTo>
                          <a:pt x="28059" y="5336"/>
                        </a:lnTo>
                        <a:lnTo>
                          <a:pt x="27955" y="5441"/>
                        </a:lnTo>
                        <a:lnTo>
                          <a:pt x="27829" y="5483"/>
                        </a:lnTo>
                        <a:lnTo>
                          <a:pt x="27704" y="5566"/>
                        </a:lnTo>
                        <a:lnTo>
                          <a:pt x="27453" y="5817"/>
                        </a:lnTo>
                        <a:lnTo>
                          <a:pt x="27285" y="5859"/>
                        </a:lnTo>
                        <a:lnTo>
                          <a:pt x="27181" y="5922"/>
                        </a:lnTo>
                        <a:lnTo>
                          <a:pt x="26699" y="6299"/>
                        </a:lnTo>
                        <a:lnTo>
                          <a:pt x="25611" y="6612"/>
                        </a:lnTo>
                        <a:lnTo>
                          <a:pt x="25569" y="6864"/>
                        </a:lnTo>
                        <a:lnTo>
                          <a:pt x="25318" y="6968"/>
                        </a:lnTo>
                        <a:lnTo>
                          <a:pt x="23331" y="7491"/>
                        </a:lnTo>
                        <a:lnTo>
                          <a:pt x="23247" y="7324"/>
                        </a:lnTo>
                        <a:lnTo>
                          <a:pt x="23351" y="7177"/>
                        </a:lnTo>
                        <a:lnTo>
                          <a:pt x="23561" y="7073"/>
                        </a:lnTo>
                        <a:lnTo>
                          <a:pt x="23665" y="6947"/>
                        </a:lnTo>
                        <a:lnTo>
                          <a:pt x="23728" y="6822"/>
                        </a:lnTo>
                        <a:lnTo>
                          <a:pt x="23770" y="6696"/>
                        </a:lnTo>
                        <a:lnTo>
                          <a:pt x="23833" y="5922"/>
                        </a:lnTo>
                        <a:lnTo>
                          <a:pt x="23456" y="4143"/>
                        </a:lnTo>
                        <a:lnTo>
                          <a:pt x="23100" y="3871"/>
                        </a:lnTo>
                        <a:lnTo>
                          <a:pt x="22954" y="3683"/>
                        </a:lnTo>
                        <a:lnTo>
                          <a:pt x="20652" y="2616"/>
                        </a:lnTo>
                        <a:lnTo>
                          <a:pt x="20548" y="2553"/>
                        </a:lnTo>
                        <a:lnTo>
                          <a:pt x="20422" y="2511"/>
                        </a:lnTo>
                        <a:lnTo>
                          <a:pt x="20380" y="2449"/>
                        </a:lnTo>
                        <a:lnTo>
                          <a:pt x="20087" y="2449"/>
                        </a:lnTo>
                        <a:lnTo>
                          <a:pt x="20066" y="2344"/>
                        </a:lnTo>
                        <a:lnTo>
                          <a:pt x="19983" y="2302"/>
                        </a:lnTo>
                        <a:lnTo>
                          <a:pt x="19899" y="2344"/>
                        </a:lnTo>
                        <a:lnTo>
                          <a:pt x="19711" y="2344"/>
                        </a:lnTo>
                        <a:lnTo>
                          <a:pt x="19606" y="2323"/>
                        </a:lnTo>
                        <a:lnTo>
                          <a:pt x="19543" y="2239"/>
                        </a:lnTo>
                        <a:lnTo>
                          <a:pt x="19439" y="2198"/>
                        </a:lnTo>
                        <a:lnTo>
                          <a:pt x="19230" y="2135"/>
                        </a:lnTo>
                        <a:lnTo>
                          <a:pt x="19167" y="2009"/>
                        </a:lnTo>
                        <a:lnTo>
                          <a:pt x="19083" y="2009"/>
                        </a:lnTo>
                        <a:lnTo>
                          <a:pt x="18958" y="1905"/>
                        </a:lnTo>
                        <a:lnTo>
                          <a:pt x="18853" y="1905"/>
                        </a:lnTo>
                        <a:lnTo>
                          <a:pt x="18769" y="1884"/>
                        </a:lnTo>
                        <a:lnTo>
                          <a:pt x="18644" y="1905"/>
                        </a:lnTo>
                        <a:lnTo>
                          <a:pt x="18623" y="1926"/>
                        </a:lnTo>
                        <a:lnTo>
                          <a:pt x="18560" y="1842"/>
                        </a:lnTo>
                        <a:lnTo>
                          <a:pt x="18434" y="1821"/>
                        </a:lnTo>
                        <a:lnTo>
                          <a:pt x="18414" y="1800"/>
                        </a:lnTo>
                        <a:lnTo>
                          <a:pt x="18309" y="1737"/>
                        </a:lnTo>
                        <a:lnTo>
                          <a:pt x="18288" y="1716"/>
                        </a:lnTo>
                        <a:lnTo>
                          <a:pt x="18204" y="1633"/>
                        </a:lnTo>
                        <a:lnTo>
                          <a:pt x="18204" y="1612"/>
                        </a:lnTo>
                        <a:lnTo>
                          <a:pt x="18079" y="1507"/>
                        </a:lnTo>
                        <a:lnTo>
                          <a:pt x="17932" y="1507"/>
                        </a:lnTo>
                        <a:lnTo>
                          <a:pt x="17807" y="1486"/>
                        </a:lnTo>
                        <a:lnTo>
                          <a:pt x="2846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0" name="Google Shape;1229;p60">
                <a:extLst>
                  <a:ext uri="{FF2B5EF4-FFF2-40B4-BE49-F238E27FC236}">
                    <a16:creationId xmlns="" xmlns:a16="http://schemas.microsoft.com/office/drawing/2014/main" id="{71AD0636-DCDA-4603-A64A-5B408CA6A22D}"/>
                  </a:ext>
                </a:extLst>
              </p:cNvPr>
              <p:cNvGrpSpPr/>
              <p:nvPr/>
            </p:nvGrpSpPr>
            <p:grpSpPr>
              <a:xfrm>
                <a:off x="3230417" y="3103734"/>
                <a:ext cx="282981" cy="280332"/>
                <a:chOff x="2605700" y="3152850"/>
                <a:chExt cx="594123" cy="616250"/>
              </a:xfrm>
              <a:grpFill/>
            </p:grpSpPr>
            <p:sp>
              <p:nvSpPr>
                <p:cNvPr id="305" name="Google Shape;1230;p60">
                  <a:extLst>
                    <a:ext uri="{FF2B5EF4-FFF2-40B4-BE49-F238E27FC236}">
                      <a16:creationId xmlns="" xmlns:a16="http://schemas.microsoft.com/office/drawing/2014/main" id="{BD4D047F-C4CE-4C94-9631-B4EFA6E8FE37}"/>
                    </a:ext>
                  </a:extLst>
                </p:cNvPr>
                <p:cNvSpPr/>
                <p:nvPr/>
              </p:nvSpPr>
              <p:spPr>
                <a:xfrm>
                  <a:off x="2605700" y="3152850"/>
                  <a:ext cx="379825" cy="6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3" h="24650" extrusionOk="0">
                      <a:moveTo>
                        <a:pt x="14024" y="2338"/>
                      </a:moveTo>
                      <a:lnTo>
                        <a:pt x="8818" y="0"/>
                      </a:lnTo>
                      <a:lnTo>
                        <a:pt x="4037" y="1594"/>
                      </a:lnTo>
                      <a:lnTo>
                        <a:pt x="0" y="7225"/>
                      </a:lnTo>
                      <a:lnTo>
                        <a:pt x="2018" y="11156"/>
                      </a:lnTo>
                      <a:lnTo>
                        <a:pt x="7331" y="12325"/>
                      </a:lnTo>
                      <a:lnTo>
                        <a:pt x="10518" y="17531"/>
                      </a:lnTo>
                      <a:lnTo>
                        <a:pt x="11049" y="22843"/>
                      </a:lnTo>
                      <a:lnTo>
                        <a:pt x="13705" y="24650"/>
                      </a:lnTo>
                      <a:lnTo>
                        <a:pt x="15193" y="18700"/>
                      </a:lnTo>
                      <a:lnTo>
                        <a:pt x="12218" y="58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06" name="Google Shape;1231;p60">
                  <a:extLst>
                    <a:ext uri="{FF2B5EF4-FFF2-40B4-BE49-F238E27FC236}">
                      <a16:creationId xmlns="" xmlns:a16="http://schemas.microsoft.com/office/drawing/2014/main" id="{3706D391-1987-49F1-A097-DEC8867D34E3}"/>
                    </a:ext>
                  </a:extLst>
                </p:cNvPr>
                <p:cNvSpPr/>
                <p:nvPr/>
              </p:nvSpPr>
              <p:spPr>
                <a:xfrm>
                  <a:off x="2632773" y="3168475"/>
                  <a:ext cx="567050" cy="59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82" h="23602" extrusionOk="0">
                      <a:moveTo>
                        <a:pt x="13852" y="21070"/>
                      </a:moveTo>
                      <a:lnTo>
                        <a:pt x="13894" y="21091"/>
                      </a:lnTo>
                      <a:lnTo>
                        <a:pt x="13977" y="21217"/>
                      </a:lnTo>
                      <a:lnTo>
                        <a:pt x="14103" y="21384"/>
                      </a:lnTo>
                      <a:lnTo>
                        <a:pt x="14166" y="21384"/>
                      </a:lnTo>
                      <a:lnTo>
                        <a:pt x="14208" y="21342"/>
                      </a:lnTo>
                      <a:lnTo>
                        <a:pt x="14228" y="21384"/>
                      </a:lnTo>
                      <a:lnTo>
                        <a:pt x="14228" y="21489"/>
                      </a:lnTo>
                      <a:lnTo>
                        <a:pt x="14187" y="21489"/>
                      </a:lnTo>
                      <a:lnTo>
                        <a:pt x="14124" y="21698"/>
                      </a:lnTo>
                      <a:lnTo>
                        <a:pt x="13998" y="21928"/>
                      </a:lnTo>
                      <a:lnTo>
                        <a:pt x="13873" y="21928"/>
                      </a:lnTo>
                      <a:lnTo>
                        <a:pt x="13852" y="22075"/>
                      </a:lnTo>
                      <a:lnTo>
                        <a:pt x="13789" y="22158"/>
                      </a:lnTo>
                      <a:lnTo>
                        <a:pt x="13768" y="22158"/>
                      </a:lnTo>
                      <a:lnTo>
                        <a:pt x="13643" y="22242"/>
                      </a:lnTo>
                      <a:lnTo>
                        <a:pt x="13559" y="22326"/>
                      </a:lnTo>
                      <a:lnTo>
                        <a:pt x="13559" y="22367"/>
                      </a:lnTo>
                      <a:lnTo>
                        <a:pt x="13454" y="22388"/>
                      </a:lnTo>
                      <a:lnTo>
                        <a:pt x="13392" y="22451"/>
                      </a:lnTo>
                      <a:lnTo>
                        <a:pt x="13392" y="22472"/>
                      </a:lnTo>
                      <a:lnTo>
                        <a:pt x="13329" y="22347"/>
                      </a:lnTo>
                      <a:lnTo>
                        <a:pt x="13371" y="22242"/>
                      </a:lnTo>
                      <a:lnTo>
                        <a:pt x="13454" y="22179"/>
                      </a:lnTo>
                      <a:lnTo>
                        <a:pt x="13454" y="22116"/>
                      </a:lnTo>
                      <a:lnTo>
                        <a:pt x="13559" y="22012"/>
                      </a:lnTo>
                      <a:lnTo>
                        <a:pt x="13559" y="21928"/>
                      </a:lnTo>
                      <a:lnTo>
                        <a:pt x="13601" y="21970"/>
                      </a:lnTo>
                      <a:lnTo>
                        <a:pt x="13684" y="21970"/>
                      </a:lnTo>
                      <a:lnTo>
                        <a:pt x="13789" y="21865"/>
                      </a:lnTo>
                      <a:lnTo>
                        <a:pt x="13789" y="21761"/>
                      </a:lnTo>
                      <a:lnTo>
                        <a:pt x="13810" y="21740"/>
                      </a:lnTo>
                      <a:lnTo>
                        <a:pt x="13810" y="21614"/>
                      </a:lnTo>
                      <a:lnTo>
                        <a:pt x="13873" y="21551"/>
                      </a:lnTo>
                      <a:lnTo>
                        <a:pt x="13915" y="21551"/>
                      </a:lnTo>
                      <a:lnTo>
                        <a:pt x="13977" y="21447"/>
                      </a:lnTo>
                      <a:lnTo>
                        <a:pt x="13956" y="21384"/>
                      </a:lnTo>
                      <a:lnTo>
                        <a:pt x="13894" y="21300"/>
                      </a:lnTo>
                      <a:lnTo>
                        <a:pt x="13894" y="21112"/>
                      </a:lnTo>
                      <a:lnTo>
                        <a:pt x="13852" y="21070"/>
                      </a:lnTo>
                      <a:close/>
                      <a:moveTo>
                        <a:pt x="7617" y="0"/>
                      </a:moveTo>
                      <a:lnTo>
                        <a:pt x="7617" y="147"/>
                      </a:lnTo>
                      <a:lnTo>
                        <a:pt x="7575" y="272"/>
                      </a:lnTo>
                      <a:lnTo>
                        <a:pt x="7282" y="481"/>
                      </a:lnTo>
                      <a:lnTo>
                        <a:pt x="7094" y="502"/>
                      </a:lnTo>
                      <a:lnTo>
                        <a:pt x="6842" y="607"/>
                      </a:lnTo>
                      <a:lnTo>
                        <a:pt x="6738" y="565"/>
                      </a:lnTo>
                      <a:lnTo>
                        <a:pt x="6570" y="586"/>
                      </a:lnTo>
                      <a:lnTo>
                        <a:pt x="6382" y="732"/>
                      </a:lnTo>
                      <a:lnTo>
                        <a:pt x="6215" y="795"/>
                      </a:lnTo>
                      <a:lnTo>
                        <a:pt x="6152" y="732"/>
                      </a:lnTo>
                      <a:lnTo>
                        <a:pt x="5901" y="774"/>
                      </a:lnTo>
                      <a:lnTo>
                        <a:pt x="5692" y="774"/>
                      </a:lnTo>
                      <a:lnTo>
                        <a:pt x="5503" y="670"/>
                      </a:lnTo>
                      <a:lnTo>
                        <a:pt x="5315" y="628"/>
                      </a:lnTo>
                      <a:lnTo>
                        <a:pt x="5169" y="586"/>
                      </a:lnTo>
                      <a:lnTo>
                        <a:pt x="5169" y="586"/>
                      </a:lnTo>
                      <a:lnTo>
                        <a:pt x="5231" y="711"/>
                      </a:lnTo>
                      <a:lnTo>
                        <a:pt x="5378" y="774"/>
                      </a:lnTo>
                      <a:lnTo>
                        <a:pt x="5503" y="879"/>
                      </a:lnTo>
                      <a:lnTo>
                        <a:pt x="5545" y="984"/>
                      </a:lnTo>
                      <a:lnTo>
                        <a:pt x="5399" y="1235"/>
                      </a:lnTo>
                      <a:lnTo>
                        <a:pt x="5420" y="1297"/>
                      </a:lnTo>
                      <a:lnTo>
                        <a:pt x="5441" y="1339"/>
                      </a:lnTo>
                      <a:lnTo>
                        <a:pt x="5420" y="1528"/>
                      </a:lnTo>
                      <a:lnTo>
                        <a:pt x="5692" y="1611"/>
                      </a:lnTo>
                      <a:lnTo>
                        <a:pt x="5859" y="1569"/>
                      </a:lnTo>
                      <a:lnTo>
                        <a:pt x="6047" y="1611"/>
                      </a:lnTo>
                      <a:lnTo>
                        <a:pt x="6047" y="1716"/>
                      </a:lnTo>
                      <a:lnTo>
                        <a:pt x="5922" y="1758"/>
                      </a:lnTo>
                      <a:lnTo>
                        <a:pt x="5650" y="1820"/>
                      </a:lnTo>
                      <a:lnTo>
                        <a:pt x="5608" y="1862"/>
                      </a:lnTo>
                      <a:lnTo>
                        <a:pt x="5545" y="1925"/>
                      </a:lnTo>
                      <a:lnTo>
                        <a:pt x="5503" y="2072"/>
                      </a:lnTo>
                      <a:lnTo>
                        <a:pt x="5210" y="2239"/>
                      </a:lnTo>
                      <a:lnTo>
                        <a:pt x="5106" y="2344"/>
                      </a:lnTo>
                      <a:lnTo>
                        <a:pt x="4897" y="2469"/>
                      </a:lnTo>
                      <a:lnTo>
                        <a:pt x="4771" y="2616"/>
                      </a:lnTo>
                      <a:lnTo>
                        <a:pt x="4541" y="2616"/>
                      </a:lnTo>
                      <a:lnTo>
                        <a:pt x="4394" y="2595"/>
                      </a:lnTo>
                      <a:lnTo>
                        <a:pt x="4164" y="2406"/>
                      </a:lnTo>
                      <a:lnTo>
                        <a:pt x="3955" y="2260"/>
                      </a:lnTo>
                      <a:lnTo>
                        <a:pt x="3809" y="2281"/>
                      </a:lnTo>
                      <a:lnTo>
                        <a:pt x="3809" y="2134"/>
                      </a:lnTo>
                      <a:lnTo>
                        <a:pt x="3767" y="1988"/>
                      </a:lnTo>
                      <a:lnTo>
                        <a:pt x="3662" y="1883"/>
                      </a:lnTo>
                      <a:lnTo>
                        <a:pt x="3641" y="1820"/>
                      </a:lnTo>
                      <a:lnTo>
                        <a:pt x="3495" y="1862"/>
                      </a:lnTo>
                      <a:lnTo>
                        <a:pt x="3390" y="1988"/>
                      </a:lnTo>
                      <a:lnTo>
                        <a:pt x="3306" y="1988"/>
                      </a:lnTo>
                      <a:lnTo>
                        <a:pt x="3244" y="1946"/>
                      </a:lnTo>
                      <a:lnTo>
                        <a:pt x="3139" y="1946"/>
                      </a:lnTo>
                      <a:lnTo>
                        <a:pt x="3076" y="2030"/>
                      </a:lnTo>
                      <a:lnTo>
                        <a:pt x="2407" y="2030"/>
                      </a:lnTo>
                      <a:lnTo>
                        <a:pt x="2386" y="2197"/>
                      </a:lnTo>
                      <a:lnTo>
                        <a:pt x="2448" y="2344"/>
                      </a:lnTo>
                      <a:lnTo>
                        <a:pt x="2658" y="2385"/>
                      </a:lnTo>
                      <a:lnTo>
                        <a:pt x="2720" y="2553"/>
                      </a:lnTo>
                      <a:lnTo>
                        <a:pt x="2679" y="2616"/>
                      </a:lnTo>
                      <a:lnTo>
                        <a:pt x="2762" y="2699"/>
                      </a:lnTo>
                      <a:lnTo>
                        <a:pt x="2720" y="2804"/>
                      </a:lnTo>
                      <a:lnTo>
                        <a:pt x="2595" y="2720"/>
                      </a:lnTo>
                      <a:lnTo>
                        <a:pt x="2197" y="2867"/>
                      </a:lnTo>
                      <a:lnTo>
                        <a:pt x="2239" y="3180"/>
                      </a:lnTo>
                      <a:lnTo>
                        <a:pt x="2344" y="3306"/>
                      </a:lnTo>
                      <a:lnTo>
                        <a:pt x="2553" y="3452"/>
                      </a:lnTo>
                      <a:lnTo>
                        <a:pt x="2679" y="3724"/>
                      </a:lnTo>
                      <a:lnTo>
                        <a:pt x="2679" y="3913"/>
                      </a:lnTo>
                      <a:lnTo>
                        <a:pt x="2679" y="3976"/>
                      </a:lnTo>
                      <a:lnTo>
                        <a:pt x="2365" y="5189"/>
                      </a:lnTo>
                      <a:lnTo>
                        <a:pt x="2260" y="5503"/>
                      </a:lnTo>
                      <a:lnTo>
                        <a:pt x="2281" y="5545"/>
                      </a:lnTo>
                      <a:lnTo>
                        <a:pt x="2239" y="5629"/>
                      </a:lnTo>
                      <a:lnTo>
                        <a:pt x="2093" y="5608"/>
                      </a:lnTo>
                      <a:lnTo>
                        <a:pt x="2093" y="5587"/>
                      </a:lnTo>
                      <a:lnTo>
                        <a:pt x="1967" y="5503"/>
                      </a:lnTo>
                      <a:lnTo>
                        <a:pt x="1821" y="5503"/>
                      </a:lnTo>
                      <a:lnTo>
                        <a:pt x="1758" y="5482"/>
                      </a:lnTo>
                      <a:lnTo>
                        <a:pt x="1716" y="5545"/>
                      </a:lnTo>
                      <a:lnTo>
                        <a:pt x="1319" y="5691"/>
                      </a:lnTo>
                      <a:lnTo>
                        <a:pt x="1026" y="5733"/>
                      </a:lnTo>
                      <a:lnTo>
                        <a:pt x="942" y="5817"/>
                      </a:lnTo>
                      <a:lnTo>
                        <a:pt x="879" y="5838"/>
                      </a:lnTo>
                      <a:lnTo>
                        <a:pt x="733" y="5963"/>
                      </a:lnTo>
                      <a:lnTo>
                        <a:pt x="607" y="6026"/>
                      </a:lnTo>
                      <a:lnTo>
                        <a:pt x="503" y="6110"/>
                      </a:lnTo>
                      <a:lnTo>
                        <a:pt x="523" y="6256"/>
                      </a:lnTo>
                      <a:lnTo>
                        <a:pt x="482" y="6340"/>
                      </a:lnTo>
                      <a:lnTo>
                        <a:pt x="503" y="6424"/>
                      </a:lnTo>
                      <a:lnTo>
                        <a:pt x="356" y="6570"/>
                      </a:lnTo>
                      <a:lnTo>
                        <a:pt x="398" y="6779"/>
                      </a:lnTo>
                      <a:lnTo>
                        <a:pt x="461" y="6884"/>
                      </a:lnTo>
                      <a:lnTo>
                        <a:pt x="356" y="6968"/>
                      </a:lnTo>
                      <a:lnTo>
                        <a:pt x="272" y="6947"/>
                      </a:lnTo>
                      <a:lnTo>
                        <a:pt x="105" y="7051"/>
                      </a:lnTo>
                      <a:lnTo>
                        <a:pt x="105" y="7156"/>
                      </a:lnTo>
                      <a:lnTo>
                        <a:pt x="63" y="7198"/>
                      </a:lnTo>
                      <a:lnTo>
                        <a:pt x="84" y="7282"/>
                      </a:lnTo>
                      <a:lnTo>
                        <a:pt x="63" y="7407"/>
                      </a:lnTo>
                      <a:lnTo>
                        <a:pt x="0" y="7512"/>
                      </a:lnTo>
                      <a:lnTo>
                        <a:pt x="63" y="7616"/>
                      </a:lnTo>
                      <a:lnTo>
                        <a:pt x="42" y="7700"/>
                      </a:lnTo>
                      <a:lnTo>
                        <a:pt x="189" y="7846"/>
                      </a:lnTo>
                      <a:lnTo>
                        <a:pt x="482" y="8307"/>
                      </a:lnTo>
                      <a:lnTo>
                        <a:pt x="314" y="8474"/>
                      </a:lnTo>
                      <a:lnTo>
                        <a:pt x="691" y="8453"/>
                      </a:lnTo>
                      <a:lnTo>
                        <a:pt x="879" y="8474"/>
                      </a:lnTo>
                      <a:lnTo>
                        <a:pt x="1005" y="8662"/>
                      </a:lnTo>
                      <a:lnTo>
                        <a:pt x="1026" y="8830"/>
                      </a:lnTo>
                      <a:lnTo>
                        <a:pt x="1256" y="8830"/>
                      </a:lnTo>
                      <a:lnTo>
                        <a:pt x="1549" y="8851"/>
                      </a:lnTo>
                      <a:lnTo>
                        <a:pt x="1779" y="8621"/>
                      </a:lnTo>
                      <a:lnTo>
                        <a:pt x="1988" y="8474"/>
                      </a:lnTo>
                      <a:lnTo>
                        <a:pt x="2051" y="8537"/>
                      </a:lnTo>
                      <a:lnTo>
                        <a:pt x="2030" y="8662"/>
                      </a:lnTo>
                      <a:lnTo>
                        <a:pt x="1967" y="8725"/>
                      </a:lnTo>
                      <a:lnTo>
                        <a:pt x="1967" y="8934"/>
                      </a:lnTo>
                      <a:lnTo>
                        <a:pt x="1988" y="9269"/>
                      </a:lnTo>
                      <a:lnTo>
                        <a:pt x="1988" y="9395"/>
                      </a:lnTo>
                      <a:lnTo>
                        <a:pt x="2072" y="9478"/>
                      </a:lnTo>
                      <a:lnTo>
                        <a:pt x="2176" y="9458"/>
                      </a:lnTo>
                      <a:lnTo>
                        <a:pt x="2281" y="9416"/>
                      </a:lnTo>
                      <a:lnTo>
                        <a:pt x="2469" y="9416"/>
                      </a:lnTo>
                      <a:lnTo>
                        <a:pt x="2511" y="9458"/>
                      </a:lnTo>
                      <a:lnTo>
                        <a:pt x="3076" y="9458"/>
                      </a:lnTo>
                      <a:lnTo>
                        <a:pt x="3223" y="9353"/>
                      </a:lnTo>
                      <a:lnTo>
                        <a:pt x="3306" y="9353"/>
                      </a:lnTo>
                      <a:lnTo>
                        <a:pt x="3432" y="9248"/>
                      </a:lnTo>
                      <a:lnTo>
                        <a:pt x="3557" y="9248"/>
                      </a:lnTo>
                      <a:lnTo>
                        <a:pt x="3725" y="9186"/>
                      </a:lnTo>
                      <a:lnTo>
                        <a:pt x="3829" y="8934"/>
                      </a:lnTo>
                      <a:lnTo>
                        <a:pt x="4081" y="8746"/>
                      </a:lnTo>
                      <a:lnTo>
                        <a:pt x="4269" y="8725"/>
                      </a:lnTo>
                      <a:lnTo>
                        <a:pt x="4457" y="8621"/>
                      </a:lnTo>
                      <a:lnTo>
                        <a:pt x="4583" y="8621"/>
                      </a:lnTo>
                      <a:lnTo>
                        <a:pt x="4687" y="8683"/>
                      </a:lnTo>
                      <a:lnTo>
                        <a:pt x="4813" y="8621"/>
                      </a:lnTo>
                      <a:lnTo>
                        <a:pt x="4897" y="8662"/>
                      </a:lnTo>
                      <a:lnTo>
                        <a:pt x="4876" y="8788"/>
                      </a:lnTo>
                      <a:lnTo>
                        <a:pt x="4959" y="8997"/>
                      </a:lnTo>
                      <a:lnTo>
                        <a:pt x="5085" y="9374"/>
                      </a:lnTo>
                      <a:lnTo>
                        <a:pt x="5169" y="9646"/>
                      </a:lnTo>
                      <a:lnTo>
                        <a:pt x="5106" y="9751"/>
                      </a:lnTo>
                      <a:lnTo>
                        <a:pt x="5210" y="9960"/>
                      </a:lnTo>
                      <a:lnTo>
                        <a:pt x="5357" y="10002"/>
                      </a:lnTo>
                      <a:lnTo>
                        <a:pt x="5399" y="10190"/>
                      </a:lnTo>
                      <a:lnTo>
                        <a:pt x="5524" y="10274"/>
                      </a:lnTo>
                      <a:lnTo>
                        <a:pt x="5713" y="10357"/>
                      </a:lnTo>
                      <a:lnTo>
                        <a:pt x="5838" y="10462"/>
                      </a:lnTo>
                      <a:lnTo>
                        <a:pt x="5901" y="10420"/>
                      </a:lnTo>
                      <a:lnTo>
                        <a:pt x="6131" y="10357"/>
                      </a:lnTo>
                      <a:lnTo>
                        <a:pt x="6340" y="10587"/>
                      </a:lnTo>
                      <a:lnTo>
                        <a:pt x="6508" y="10525"/>
                      </a:lnTo>
                      <a:lnTo>
                        <a:pt x="6717" y="10755"/>
                      </a:lnTo>
                      <a:lnTo>
                        <a:pt x="6822" y="10755"/>
                      </a:lnTo>
                      <a:lnTo>
                        <a:pt x="7073" y="10839"/>
                      </a:lnTo>
                      <a:lnTo>
                        <a:pt x="7240" y="10880"/>
                      </a:lnTo>
                      <a:lnTo>
                        <a:pt x="7261" y="11048"/>
                      </a:lnTo>
                      <a:lnTo>
                        <a:pt x="7366" y="11069"/>
                      </a:lnTo>
                      <a:lnTo>
                        <a:pt x="7512" y="11152"/>
                      </a:lnTo>
                      <a:lnTo>
                        <a:pt x="7868" y="11131"/>
                      </a:lnTo>
                      <a:lnTo>
                        <a:pt x="8098" y="11257"/>
                      </a:lnTo>
                      <a:lnTo>
                        <a:pt x="8140" y="11362"/>
                      </a:lnTo>
                      <a:lnTo>
                        <a:pt x="8119" y="11634"/>
                      </a:lnTo>
                      <a:lnTo>
                        <a:pt x="8182" y="11843"/>
                      </a:lnTo>
                      <a:lnTo>
                        <a:pt x="8098" y="11968"/>
                      </a:lnTo>
                      <a:lnTo>
                        <a:pt x="8307" y="12324"/>
                      </a:lnTo>
                      <a:lnTo>
                        <a:pt x="8286" y="12596"/>
                      </a:lnTo>
                      <a:lnTo>
                        <a:pt x="9290" y="12617"/>
                      </a:lnTo>
                      <a:lnTo>
                        <a:pt x="9353" y="12973"/>
                      </a:lnTo>
                      <a:lnTo>
                        <a:pt x="9332" y="13224"/>
                      </a:lnTo>
                      <a:lnTo>
                        <a:pt x="9604" y="13287"/>
                      </a:lnTo>
                      <a:lnTo>
                        <a:pt x="9897" y="13810"/>
                      </a:lnTo>
                      <a:lnTo>
                        <a:pt x="9918" y="14103"/>
                      </a:lnTo>
                      <a:lnTo>
                        <a:pt x="9646" y="14688"/>
                      </a:lnTo>
                      <a:lnTo>
                        <a:pt x="9667" y="14772"/>
                      </a:lnTo>
                      <a:lnTo>
                        <a:pt x="9583" y="14856"/>
                      </a:lnTo>
                      <a:lnTo>
                        <a:pt x="9646" y="14919"/>
                      </a:lnTo>
                      <a:lnTo>
                        <a:pt x="9604" y="15044"/>
                      </a:lnTo>
                      <a:lnTo>
                        <a:pt x="9751" y="15149"/>
                      </a:lnTo>
                      <a:lnTo>
                        <a:pt x="9751" y="15337"/>
                      </a:lnTo>
                      <a:lnTo>
                        <a:pt x="9855" y="15525"/>
                      </a:lnTo>
                      <a:lnTo>
                        <a:pt x="9793" y="15860"/>
                      </a:lnTo>
                      <a:lnTo>
                        <a:pt x="9814" y="15986"/>
                      </a:lnTo>
                      <a:lnTo>
                        <a:pt x="9772" y="16111"/>
                      </a:lnTo>
                      <a:lnTo>
                        <a:pt x="9814" y="16258"/>
                      </a:lnTo>
                      <a:lnTo>
                        <a:pt x="10023" y="16216"/>
                      </a:lnTo>
                      <a:lnTo>
                        <a:pt x="10107" y="16279"/>
                      </a:lnTo>
                      <a:lnTo>
                        <a:pt x="10379" y="16258"/>
                      </a:lnTo>
                      <a:lnTo>
                        <a:pt x="10525" y="16300"/>
                      </a:lnTo>
                      <a:lnTo>
                        <a:pt x="10797" y="16195"/>
                      </a:lnTo>
                      <a:lnTo>
                        <a:pt x="10923" y="16300"/>
                      </a:lnTo>
                      <a:lnTo>
                        <a:pt x="11027" y="16321"/>
                      </a:lnTo>
                      <a:lnTo>
                        <a:pt x="11069" y="16467"/>
                      </a:lnTo>
                      <a:lnTo>
                        <a:pt x="11236" y="17095"/>
                      </a:lnTo>
                      <a:lnTo>
                        <a:pt x="11341" y="17304"/>
                      </a:lnTo>
                      <a:lnTo>
                        <a:pt x="11446" y="17325"/>
                      </a:lnTo>
                      <a:lnTo>
                        <a:pt x="11676" y="17199"/>
                      </a:lnTo>
                      <a:lnTo>
                        <a:pt x="11801" y="17241"/>
                      </a:lnTo>
                      <a:lnTo>
                        <a:pt x="11885" y="17325"/>
                      </a:lnTo>
                      <a:lnTo>
                        <a:pt x="11969" y="17346"/>
                      </a:lnTo>
                      <a:lnTo>
                        <a:pt x="11906" y="17450"/>
                      </a:lnTo>
                      <a:lnTo>
                        <a:pt x="11885" y="17994"/>
                      </a:lnTo>
                      <a:lnTo>
                        <a:pt x="11864" y="18057"/>
                      </a:lnTo>
                      <a:lnTo>
                        <a:pt x="11822" y="18078"/>
                      </a:lnTo>
                      <a:lnTo>
                        <a:pt x="11822" y="18162"/>
                      </a:lnTo>
                      <a:lnTo>
                        <a:pt x="11801" y="18204"/>
                      </a:lnTo>
                      <a:lnTo>
                        <a:pt x="11801" y="18287"/>
                      </a:lnTo>
                      <a:lnTo>
                        <a:pt x="11906" y="18204"/>
                      </a:lnTo>
                      <a:lnTo>
                        <a:pt x="12178" y="18245"/>
                      </a:lnTo>
                      <a:lnTo>
                        <a:pt x="12178" y="18350"/>
                      </a:lnTo>
                      <a:lnTo>
                        <a:pt x="12283" y="18580"/>
                      </a:lnTo>
                      <a:lnTo>
                        <a:pt x="12283" y="18769"/>
                      </a:lnTo>
                      <a:lnTo>
                        <a:pt x="12303" y="18999"/>
                      </a:lnTo>
                      <a:lnTo>
                        <a:pt x="12324" y="19208"/>
                      </a:lnTo>
                      <a:lnTo>
                        <a:pt x="12303" y="19292"/>
                      </a:lnTo>
                      <a:lnTo>
                        <a:pt x="12199" y="19292"/>
                      </a:lnTo>
                      <a:lnTo>
                        <a:pt x="12073" y="19354"/>
                      </a:lnTo>
                      <a:lnTo>
                        <a:pt x="12031" y="19417"/>
                      </a:lnTo>
                      <a:lnTo>
                        <a:pt x="11969" y="19501"/>
                      </a:lnTo>
                      <a:lnTo>
                        <a:pt x="11927" y="19459"/>
                      </a:lnTo>
                      <a:lnTo>
                        <a:pt x="11697" y="19626"/>
                      </a:lnTo>
                      <a:lnTo>
                        <a:pt x="11655" y="19710"/>
                      </a:lnTo>
                      <a:lnTo>
                        <a:pt x="11571" y="19731"/>
                      </a:lnTo>
                      <a:lnTo>
                        <a:pt x="11362" y="19919"/>
                      </a:lnTo>
                      <a:lnTo>
                        <a:pt x="11278" y="19940"/>
                      </a:lnTo>
                      <a:lnTo>
                        <a:pt x="11278" y="20066"/>
                      </a:lnTo>
                      <a:lnTo>
                        <a:pt x="11195" y="20087"/>
                      </a:lnTo>
                      <a:lnTo>
                        <a:pt x="11132" y="20087"/>
                      </a:lnTo>
                      <a:lnTo>
                        <a:pt x="10943" y="20338"/>
                      </a:lnTo>
                      <a:lnTo>
                        <a:pt x="10923" y="20401"/>
                      </a:lnTo>
                      <a:lnTo>
                        <a:pt x="10923" y="20547"/>
                      </a:lnTo>
                      <a:lnTo>
                        <a:pt x="10839" y="20568"/>
                      </a:lnTo>
                      <a:lnTo>
                        <a:pt x="10776" y="20652"/>
                      </a:lnTo>
                      <a:lnTo>
                        <a:pt x="10671" y="20861"/>
                      </a:lnTo>
                      <a:lnTo>
                        <a:pt x="10609" y="20924"/>
                      </a:lnTo>
                      <a:lnTo>
                        <a:pt x="10504" y="21091"/>
                      </a:lnTo>
                      <a:lnTo>
                        <a:pt x="10504" y="21133"/>
                      </a:lnTo>
                      <a:lnTo>
                        <a:pt x="10399" y="21217"/>
                      </a:lnTo>
                      <a:lnTo>
                        <a:pt x="10358" y="21279"/>
                      </a:lnTo>
                      <a:lnTo>
                        <a:pt x="10441" y="21279"/>
                      </a:lnTo>
                      <a:lnTo>
                        <a:pt x="10504" y="21300"/>
                      </a:lnTo>
                      <a:lnTo>
                        <a:pt x="10776" y="21217"/>
                      </a:lnTo>
                      <a:lnTo>
                        <a:pt x="10923" y="21300"/>
                      </a:lnTo>
                      <a:lnTo>
                        <a:pt x="11048" y="21489"/>
                      </a:lnTo>
                      <a:lnTo>
                        <a:pt x="11153" y="21530"/>
                      </a:lnTo>
                      <a:lnTo>
                        <a:pt x="11236" y="21698"/>
                      </a:lnTo>
                      <a:lnTo>
                        <a:pt x="11362" y="21928"/>
                      </a:lnTo>
                      <a:lnTo>
                        <a:pt x="11446" y="21928"/>
                      </a:lnTo>
                      <a:lnTo>
                        <a:pt x="11550" y="21803"/>
                      </a:lnTo>
                      <a:lnTo>
                        <a:pt x="11592" y="21803"/>
                      </a:lnTo>
                      <a:lnTo>
                        <a:pt x="11718" y="22012"/>
                      </a:lnTo>
                      <a:lnTo>
                        <a:pt x="11885" y="22075"/>
                      </a:lnTo>
                      <a:lnTo>
                        <a:pt x="12011" y="22116"/>
                      </a:lnTo>
                      <a:lnTo>
                        <a:pt x="12136" y="22242"/>
                      </a:lnTo>
                      <a:lnTo>
                        <a:pt x="12136" y="22388"/>
                      </a:lnTo>
                      <a:lnTo>
                        <a:pt x="12241" y="22367"/>
                      </a:lnTo>
                      <a:lnTo>
                        <a:pt x="12492" y="22472"/>
                      </a:lnTo>
                      <a:lnTo>
                        <a:pt x="12617" y="22639"/>
                      </a:lnTo>
                      <a:lnTo>
                        <a:pt x="12743" y="22849"/>
                      </a:lnTo>
                      <a:lnTo>
                        <a:pt x="12868" y="22911"/>
                      </a:lnTo>
                      <a:lnTo>
                        <a:pt x="12848" y="23079"/>
                      </a:lnTo>
                      <a:lnTo>
                        <a:pt x="12743" y="23225"/>
                      </a:lnTo>
                      <a:lnTo>
                        <a:pt x="12806" y="23414"/>
                      </a:lnTo>
                      <a:lnTo>
                        <a:pt x="12827" y="23476"/>
                      </a:lnTo>
                      <a:lnTo>
                        <a:pt x="12848" y="23497"/>
                      </a:lnTo>
                      <a:lnTo>
                        <a:pt x="12931" y="23581"/>
                      </a:lnTo>
                      <a:lnTo>
                        <a:pt x="12952" y="23602"/>
                      </a:lnTo>
                      <a:lnTo>
                        <a:pt x="13161" y="23414"/>
                      </a:lnTo>
                      <a:lnTo>
                        <a:pt x="13245" y="23225"/>
                      </a:lnTo>
                      <a:lnTo>
                        <a:pt x="13350" y="22849"/>
                      </a:lnTo>
                      <a:lnTo>
                        <a:pt x="13433" y="22577"/>
                      </a:lnTo>
                      <a:lnTo>
                        <a:pt x="13454" y="22535"/>
                      </a:lnTo>
                      <a:lnTo>
                        <a:pt x="13426" y="22507"/>
                      </a:lnTo>
                      <a:lnTo>
                        <a:pt x="13426" y="22507"/>
                      </a:lnTo>
                      <a:lnTo>
                        <a:pt x="13496" y="22535"/>
                      </a:lnTo>
                      <a:lnTo>
                        <a:pt x="13873" y="22242"/>
                      </a:lnTo>
                      <a:lnTo>
                        <a:pt x="14061" y="22033"/>
                      </a:lnTo>
                      <a:lnTo>
                        <a:pt x="14312" y="21551"/>
                      </a:lnTo>
                      <a:lnTo>
                        <a:pt x="14417" y="21321"/>
                      </a:lnTo>
                      <a:lnTo>
                        <a:pt x="14521" y="21028"/>
                      </a:lnTo>
                      <a:lnTo>
                        <a:pt x="14793" y="20547"/>
                      </a:lnTo>
                      <a:lnTo>
                        <a:pt x="15044" y="20233"/>
                      </a:lnTo>
                      <a:lnTo>
                        <a:pt x="15107" y="20129"/>
                      </a:lnTo>
                      <a:lnTo>
                        <a:pt x="15065" y="20087"/>
                      </a:lnTo>
                      <a:lnTo>
                        <a:pt x="15065" y="20024"/>
                      </a:lnTo>
                      <a:lnTo>
                        <a:pt x="15128" y="19982"/>
                      </a:lnTo>
                      <a:lnTo>
                        <a:pt x="15170" y="19857"/>
                      </a:lnTo>
                      <a:lnTo>
                        <a:pt x="15254" y="19815"/>
                      </a:lnTo>
                      <a:lnTo>
                        <a:pt x="15233" y="19710"/>
                      </a:lnTo>
                      <a:lnTo>
                        <a:pt x="15254" y="19626"/>
                      </a:lnTo>
                      <a:lnTo>
                        <a:pt x="15233" y="19606"/>
                      </a:lnTo>
                      <a:lnTo>
                        <a:pt x="15296" y="19585"/>
                      </a:lnTo>
                      <a:lnTo>
                        <a:pt x="15296" y="19480"/>
                      </a:lnTo>
                      <a:lnTo>
                        <a:pt x="15191" y="19313"/>
                      </a:lnTo>
                      <a:lnTo>
                        <a:pt x="15191" y="19229"/>
                      </a:lnTo>
                      <a:lnTo>
                        <a:pt x="15212" y="19166"/>
                      </a:lnTo>
                      <a:lnTo>
                        <a:pt x="15191" y="19082"/>
                      </a:lnTo>
                      <a:lnTo>
                        <a:pt x="15149" y="18915"/>
                      </a:lnTo>
                      <a:lnTo>
                        <a:pt x="15107" y="18748"/>
                      </a:lnTo>
                      <a:lnTo>
                        <a:pt x="15149" y="18685"/>
                      </a:lnTo>
                      <a:lnTo>
                        <a:pt x="15316" y="18664"/>
                      </a:lnTo>
                      <a:lnTo>
                        <a:pt x="15296" y="18559"/>
                      </a:lnTo>
                      <a:lnTo>
                        <a:pt x="15212" y="18497"/>
                      </a:lnTo>
                      <a:lnTo>
                        <a:pt x="15337" y="18476"/>
                      </a:lnTo>
                      <a:lnTo>
                        <a:pt x="15337" y="18371"/>
                      </a:lnTo>
                      <a:lnTo>
                        <a:pt x="15212" y="18308"/>
                      </a:lnTo>
                      <a:lnTo>
                        <a:pt x="15316" y="18287"/>
                      </a:lnTo>
                      <a:lnTo>
                        <a:pt x="15379" y="18183"/>
                      </a:lnTo>
                      <a:lnTo>
                        <a:pt x="15442" y="18245"/>
                      </a:lnTo>
                      <a:lnTo>
                        <a:pt x="15630" y="18057"/>
                      </a:lnTo>
                      <a:lnTo>
                        <a:pt x="15735" y="17973"/>
                      </a:lnTo>
                      <a:lnTo>
                        <a:pt x="15735" y="17932"/>
                      </a:lnTo>
                      <a:lnTo>
                        <a:pt x="15881" y="17785"/>
                      </a:lnTo>
                      <a:lnTo>
                        <a:pt x="16070" y="17681"/>
                      </a:lnTo>
                      <a:lnTo>
                        <a:pt x="16300" y="17429"/>
                      </a:lnTo>
                      <a:lnTo>
                        <a:pt x="16509" y="17409"/>
                      </a:lnTo>
                      <a:lnTo>
                        <a:pt x="16614" y="17304"/>
                      </a:lnTo>
                      <a:lnTo>
                        <a:pt x="16739" y="17199"/>
                      </a:lnTo>
                      <a:lnTo>
                        <a:pt x="16844" y="17199"/>
                      </a:lnTo>
                      <a:lnTo>
                        <a:pt x="16928" y="17241"/>
                      </a:lnTo>
                      <a:lnTo>
                        <a:pt x="17011" y="17283"/>
                      </a:lnTo>
                      <a:lnTo>
                        <a:pt x="17011" y="17199"/>
                      </a:lnTo>
                      <a:lnTo>
                        <a:pt x="17095" y="17032"/>
                      </a:lnTo>
                      <a:lnTo>
                        <a:pt x="17325" y="16885"/>
                      </a:lnTo>
                      <a:lnTo>
                        <a:pt x="17430" y="16865"/>
                      </a:lnTo>
                      <a:lnTo>
                        <a:pt x="17430" y="16802"/>
                      </a:lnTo>
                      <a:lnTo>
                        <a:pt x="17367" y="16781"/>
                      </a:lnTo>
                      <a:lnTo>
                        <a:pt x="17304" y="16739"/>
                      </a:lnTo>
                      <a:lnTo>
                        <a:pt x="17262" y="16676"/>
                      </a:lnTo>
                      <a:lnTo>
                        <a:pt x="17346" y="16634"/>
                      </a:lnTo>
                      <a:lnTo>
                        <a:pt x="17513" y="16572"/>
                      </a:lnTo>
                      <a:lnTo>
                        <a:pt x="17576" y="16593"/>
                      </a:lnTo>
                      <a:lnTo>
                        <a:pt x="17681" y="16593"/>
                      </a:lnTo>
                      <a:lnTo>
                        <a:pt x="17765" y="16530"/>
                      </a:lnTo>
                      <a:lnTo>
                        <a:pt x="17869" y="16530"/>
                      </a:lnTo>
                      <a:lnTo>
                        <a:pt x="17869" y="16593"/>
                      </a:lnTo>
                      <a:lnTo>
                        <a:pt x="17744" y="16676"/>
                      </a:lnTo>
                      <a:lnTo>
                        <a:pt x="17576" y="16697"/>
                      </a:lnTo>
                      <a:lnTo>
                        <a:pt x="17555" y="16718"/>
                      </a:lnTo>
                      <a:lnTo>
                        <a:pt x="17618" y="16739"/>
                      </a:lnTo>
                      <a:lnTo>
                        <a:pt x="17848" y="16676"/>
                      </a:lnTo>
                      <a:lnTo>
                        <a:pt x="18099" y="16572"/>
                      </a:lnTo>
                      <a:lnTo>
                        <a:pt x="18078" y="16509"/>
                      </a:lnTo>
                      <a:lnTo>
                        <a:pt x="18162" y="16467"/>
                      </a:lnTo>
                      <a:lnTo>
                        <a:pt x="18246" y="16467"/>
                      </a:lnTo>
                      <a:lnTo>
                        <a:pt x="18204" y="16509"/>
                      </a:lnTo>
                      <a:cubicBezTo>
                        <a:pt x="18204" y="16509"/>
                        <a:pt x="18204" y="16613"/>
                        <a:pt x="18246" y="16613"/>
                      </a:cubicBezTo>
                      <a:lnTo>
                        <a:pt x="18392" y="16634"/>
                      </a:lnTo>
                      <a:lnTo>
                        <a:pt x="18497" y="16593"/>
                      </a:lnTo>
                      <a:lnTo>
                        <a:pt x="18664" y="16593"/>
                      </a:lnTo>
                      <a:lnTo>
                        <a:pt x="18832" y="16613"/>
                      </a:lnTo>
                      <a:lnTo>
                        <a:pt x="18936" y="16551"/>
                      </a:lnTo>
                      <a:lnTo>
                        <a:pt x="18936" y="16488"/>
                      </a:lnTo>
                      <a:lnTo>
                        <a:pt x="18915" y="16467"/>
                      </a:lnTo>
                      <a:lnTo>
                        <a:pt x="18936" y="16404"/>
                      </a:lnTo>
                      <a:lnTo>
                        <a:pt x="19208" y="16237"/>
                      </a:lnTo>
                      <a:lnTo>
                        <a:pt x="19418" y="16153"/>
                      </a:lnTo>
                      <a:lnTo>
                        <a:pt x="19522" y="16069"/>
                      </a:lnTo>
                      <a:lnTo>
                        <a:pt x="19543" y="15986"/>
                      </a:lnTo>
                      <a:lnTo>
                        <a:pt x="19522" y="15944"/>
                      </a:lnTo>
                      <a:lnTo>
                        <a:pt x="19418" y="15735"/>
                      </a:lnTo>
                      <a:lnTo>
                        <a:pt x="19501" y="15567"/>
                      </a:lnTo>
                      <a:lnTo>
                        <a:pt x="19564" y="15463"/>
                      </a:lnTo>
                      <a:lnTo>
                        <a:pt x="19564" y="15358"/>
                      </a:lnTo>
                      <a:lnTo>
                        <a:pt x="19627" y="15316"/>
                      </a:lnTo>
                      <a:lnTo>
                        <a:pt x="19731" y="15232"/>
                      </a:lnTo>
                      <a:lnTo>
                        <a:pt x="19752" y="15128"/>
                      </a:lnTo>
                      <a:lnTo>
                        <a:pt x="19731" y="15107"/>
                      </a:lnTo>
                      <a:lnTo>
                        <a:pt x="19878" y="14835"/>
                      </a:lnTo>
                      <a:lnTo>
                        <a:pt x="20087" y="14584"/>
                      </a:lnTo>
                      <a:lnTo>
                        <a:pt x="20087" y="14479"/>
                      </a:lnTo>
                      <a:lnTo>
                        <a:pt x="20045" y="14103"/>
                      </a:lnTo>
                      <a:lnTo>
                        <a:pt x="20003" y="14082"/>
                      </a:lnTo>
                      <a:lnTo>
                        <a:pt x="20066" y="13872"/>
                      </a:lnTo>
                      <a:lnTo>
                        <a:pt x="20129" y="13789"/>
                      </a:lnTo>
                      <a:lnTo>
                        <a:pt x="20129" y="13726"/>
                      </a:lnTo>
                      <a:lnTo>
                        <a:pt x="20317" y="13580"/>
                      </a:lnTo>
                      <a:lnTo>
                        <a:pt x="20338" y="13496"/>
                      </a:lnTo>
                      <a:lnTo>
                        <a:pt x="20275" y="13287"/>
                      </a:lnTo>
                      <a:lnTo>
                        <a:pt x="20359" y="13036"/>
                      </a:lnTo>
                      <a:lnTo>
                        <a:pt x="20338" y="12826"/>
                      </a:lnTo>
                      <a:lnTo>
                        <a:pt x="20359" y="12659"/>
                      </a:lnTo>
                      <a:lnTo>
                        <a:pt x="20359" y="12596"/>
                      </a:lnTo>
                      <a:lnTo>
                        <a:pt x="20422" y="12387"/>
                      </a:lnTo>
                      <a:lnTo>
                        <a:pt x="20359" y="11592"/>
                      </a:lnTo>
                      <a:lnTo>
                        <a:pt x="20359" y="11445"/>
                      </a:lnTo>
                      <a:lnTo>
                        <a:pt x="20422" y="11341"/>
                      </a:lnTo>
                      <a:lnTo>
                        <a:pt x="20422" y="11236"/>
                      </a:lnTo>
                      <a:lnTo>
                        <a:pt x="20359" y="11278"/>
                      </a:lnTo>
                      <a:lnTo>
                        <a:pt x="20275" y="11194"/>
                      </a:lnTo>
                      <a:lnTo>
                        <a:pt x="20275" y="11131"/>
                      </a:lnTo>
                      <a:lnTo>
                        <a:pt x="20359" y="10985"/>
                      </a:lnTo>
                      <a:lnTo>
                        <a:pt x="20338" y="10859"/>
                      </a:lnTo>
                      <a:lnTo>
                        <a:pt x="20359" y="10776"/>
                      </a:lnTo>
                      <a:lnTo>
                        <a:pt x="20443" y="10755"/>
                      </a:lnTo>
                      <a:lnTo>
                        <a:pt x="20464" y="10629"/>
                      </a:lnTo>
                      <a:lnTo>
                        <a:pt x="20380" y="10504"/>
                      </a:lnTo>
                      <a:lnTo>
                        <a:pt x="20234" y="10420"/>
                      </a:lnTo>
                      <a:lnTo>
                        <a:pt x="20275" y="10399"/>
                      </a:lnTo>
                      <a:lnTo>
                        <a:pt x="20317" y="10336"/>
                      </a:lnTo>
                      <a:lnTo>
                        <a:pt x="20338" y="10399"/>
                      </a:lnTo>
                      <a:lnTo>
                        <a:pt x="20422" y="10441"/>
                      </a:lnTo>
                      <a:lnTo>
                        <a:pt x="20485" y="10462"/>
                      </a:lnTo>
                      <a:lnTo>
                        <a:pt x="20526" y="10336"/>
                      </a:lnTo>
                      <a:lnTo>
                        <a:pt x="20589" y="10336"/>
                      </a:lnTo>
                      <a:lnTo>
                        <a:pt x="20631" y="10420"/>
                      </a:lnTo>
                      <a:lnTo>
                        <a:pt x="20673" y="10441"/>
                      </a:lnTo>
                      <a:lnTo>
                        <a:pt x="20631" y="10525"/>
                      </a:lnTo>
                      <a:lnTo>
                        <a:pt x="20547" y="10567"/>
                      </a:lnTo>
                      <a:lnTo>
                        <a:pt x="20526" y="10650"/>
                      </a:lnTo>
                      <a:lnTo>
                        <a:pt x="20568" y="10650"/>
                      </a:lnTo>
                      <a:lnTo>
                        <a:pt x="20673" y="10546"/>
                      </a:lnTo>
                      <a:lnTo>
                        <a:pt x="20840" y="10462"/>
                      </a:lnTo>
                      <a:lnTo>
                        <a:pt x="21008" y="10190"/>
                      </a:lnTo>
                      <a:lnTo>
                        <a:pt x="21091" y="9981"/>
                      </a:lnTo>
                      <a:lnTo>
                        <a:pt x="21112" y="9834"/>
                      </a:lnTo>
                      <a:lnTo>
                        <a:pt x="21196" y="9771"/>
                      </a:lnTo>
                      <a:lnTo>
                        <a:pt x="21280" y="9562"/>
                      </a:lnTo>
                      <a:lnTo>
                        <a:pt x="21363" y="9374"/>
                      </a:lnTo>
                      <a:lnTo>
                        <a:pt x="21677" y="9165"/>
                      </a:lnTo>
                      <a:lnTo>
                        <a:pt x="21698" y="9060"/>
                      </a:lnTo>
                      <a:lnTo>
                        <a:pt x="21803" y="9039"/>
                      </a:lnTo>
                      <a:lnTo>
                        <a:pt x="21887" y="8934"/>
                      </a:lnTo>
                      <a:lnTo>
                        <a:pt x="22138" y="8683"/>
                      </a:lnTo>
                      <a:lnTo>
                        <a:pt x="22368" y="8370"/>
                      </a:lnTo>
                      <a:lnTo>
                        <a:pt x="22431" y="8307"/>
                      </a:lnTo>
                      <a:lnTo>
                        <a:pt x="22556" y="7993"/>
                      </a:lnTo>
                      <a:lnTo>
                        <a:pt x="22577" y="7846"/>
                      </a:lnTo>
                      <a:lnTo>
                        <a:pt x="22661" y="7742"/>
                      </a:lnTo>
                      <a:lnTo>
                        <a:pt x="22661" y="7637"/>
                      </a:lnTo>
                      <a:lnTo>
                        <a:pt x="22577" y="7533"/>
                      </a:lnTo>
                      <a:lnTo>
                        <a:pt x="22619" y="7449"/>
                      </a:lnTo>
                      <a:lnTo>
                        <a:pt x="22682" y="7449"/>
                      </a:lnTo>
                      <a:lnTo>
                        <a:pt x="22661" y="7156"/>
                      </a:lnTo>
                      <a:lnTo>
                        <a:pt x="22577" y="7093"/>
                      </a:lnTo>
                      <a:lnTo>
                        <a:pt x="22556" y="6968"/>
                      </a:lnTo>
                      <a:lnTo>
                        <a:pt x="22347" y="6528"/>
                      </a:lnTo>
                      <a:lnTo>
                        <a:pt x="22347" y="6361"/>
                      </a:lnTo>
                      <a:lnTo>
                        <a:pt x="22326" y="6193"/>
                      </a:lnTo>
                      <a:lnTo>
                        <a:pt x="21949" y="6026"/>
                      </a:lnTo>
                      <a:lnTo>
                        <a:pt x="21740" y="6026"/>
                      </a:lnTo>
                      <a:lnTo>
                        <a:pt x="21594" y="6110"/>
                      </a:lnTo>
                      <a:lnTo>
                        <a:pt x="21489" y="5942"/>
                      </a:lnTo>
                      <a:lnTo>
                        <a:pt x="21342" y="5921"/>
                      </a:lnTo>
                      <a:lnTo>
                        <a:pt x="21217" y="5796"/>
                      </a:lnTo>
                      <a:lnTo>
                        <a:pt x="21070" y="5712"/>
                      </a:lnTo>
                      <a:lnTo>
                        <a:pt x="20966" y="5691"/>
                      </a:lnTo>
                      <a:lnTo>
                        <a:pt x="20694" y="5398"/>
                      </a:lnTo>
                      <a:lnTo>
                        <a:pt x="20485" y="5105"/>
                      </a:lnTo>
                      <a:lnTo>
                        <a:pt x="20380" y="5085"/>
                      </a:lnTo>
                      <a:lnTo>
                        <a:pt x="20254" y="4959"/>
                      </a:lnTo>
                      <a:lnTo>
                        <a:pt x="20129" y="4959"/>
                      </a:lnTo>
                      <a:lnTo>
                        <a:pt x="19773" y="4687"/>
                      </a:lnTo>
                      <a:lnTo>
                        <a:pt x="19627" y="4687"/>
                      </a:lnTo>
                      <a:lnTo>
                        <a:pt x="19438" y="4603"/>
                      </a:lnTo>
                      <a:lnTo>
                        <a:pt x="19334" y="4666"/>
                      </a:lnTo>
                      <a:lnTo>
                        <a:pt x="19187" y="4666"/>
                      </a:lnTo>
                      <a:lnTo>
                        <a:pt x="19083" y="4603"/>
                      </a:lnTo>
                      <a:lnTo>
                        <a:pt x="18978" y="4666"/>
                      </a:lnTo>
                      <a:lnTo>
                        <a:pt x="18915" y="4750"/>
                      </a:lnTo>
                      <a:lnTo>
                        <a:pt x="18832" y="4666"/>
                      </a:lnTo>
                      <a:lnTo>
                        <a:pt x="18685" y="4561"/>
                      </a:lnTo>
                      <a:lnTo>
                        <a:pt x="18685" y="4666"/>
                      </a:lnTo>
                      <a:lnTo>
                        <a:pt x="18602" y="4624"/>
                      </a:lnTo>
                      <a:lnTo>
                        <a:pt x="18581" y="4687"/>
                      </a:lnTo>
                      <a:lnTo>
                        <a:pt x="18581" y="4750"/>
                      </a:lnTo>
                      <a:lnTo>
                        <a:pt x="18476" y="4666"/>
                      </a:lnTo>
                      <a:lnTo>
                        <a:pt x="18455" y="4624"/>
                      </a:lnTo>
                      <a:lnTo>
                        <a:pt x="18371" y="4582"/>
                      </a:lnTo>
                      <a:lnTo>
                        <a:pt x="18371" y="4582"/>
                      </a:lnTo>
                      <a:lnTo>
                        <a:pt x="18392" y="4645"/>
                      </a:lnTo>
                      <a:lnTo>
                        <a:pt x="18371" y="4666"/>
                      </a:lnTo>
                      <a:lnTo>
                        <a:pt x="18183" y="4582"/>
                      </a:lnTo>
                      <a:lnTo>
                        <a:pt x="18141" y="4582"/>
                      </a:lnTo>
                      <a:lnTo>
                        <a:pt x="17995" y="4561"/>
                      </a:lnTo>
                      <a:lnTo>
                        <a:pt x="17702" y="4394"/>
                      </a:lnTo>
                      <a:lnTo>
                        <a:pt x="17555" y="4394"/>
                      </a:lnTo>
                      <a:lnTo>
                        <a:pt x="17555" y="4436"/>
                      </a:lnTo>
                      <a:lnTo>
                        <a:pt x="17597" y="4478"/>
                      </a:lnTo>
                      <a:lnTo>
                        <a:pt x="17555" y="4520"/>
                      </a:lnTo>
                      <a:lnTo>
                        <a:pt x="17472" y="4478"/>
                      </a:lnTo>
                      <a:lnTo>
                        <a:pt x="17451" y="4520"/>
                      </a:lnTo>
                      <a:lnTo>
                        <a:pt x="17430" y="4561"/>
                      </a:lnTo>
                      <a:lnTo>
                        <a:pt x="17325" y="4603"/>
                      </a:lnTo>
                      <a:lnTo>
                        <a:pt x="17262" y="4666"/>
                      </a:lnTo>
                      <a:lnTo>
                        <a:pt x="17241" y="4792"/>
                      </a:lnTo>
                      <a:lnTo>
                        <a:pt x="17200" y="4687"/>
                      </a:lnTo>
                      <a:lnTo>
                        <a:pt x="17158" y="4603"/>
                      </a:lnTo>
                      <a:lnTo>
                        <a:pt x="17116" y="4645"/>
                      </a:lnTo>
                      <a:lnTo>
                        <a:pt x="17116" y="4750"/>
                      </a:lnTo>
                      <a:lnTo>
                        <a:pt x="17011" y="4917"/>
                      </a:lnTo>
                      <a:lnTo>
                        <a:pt x="17011" y="5085"/>
                      </a:lnTo>
                      <a:lnTo>
                        <a:pt x="16990" y="4917"/>
                      </a:lnTo>
                      <a:lnTo>
                        <a:pt x="17011" y="4771"/>
                      </a:lnTo>
                      <a:lnTo>
                        <a:pt x="16990" y="4645"/>
                      </a:lnTo>
                      <a:lnTo>
                        <a:pt x="17032" y="4457"/>
                      </a:lnTo>
                      <a:lnTo>
                        <a:pt x="17095" y="4394"/>
                      </a:lnTo>
                      <a:lnTo>
                        <a:pt x="17032" y="4373"/>
                      </a:lnTo>
                      <a:lnTo>
                        <a:pt x="16928" y="4373"/>
                      </a:lnTo>
                      <a:lnTo>
                        <a:pt x="17053" y="4248"/>
                      </a:lnTo>
                      <a:lnTo>
                        <a:pt x="16907" y="4059"/>
                      </a:lnTo>
                      <a:lnTo>
                        <a:pt x="16823" y="3913"/>
                      </a:lnTo>
                      <a:lnTo>
                        <a:pt x="16739" y="3913"/>
                      </a:lnTo>
                      <a:lnTo>
                        <a:pt x="16614" y="3871"/>
                      </a:lnTo>
                      <a:lnTo>
                        <a:pt x="16530" y="3976"/>
                      </a:lnTo>
                      <a:lnTo>
                        <a:pt x="16467" y="4017"/>
                      </a:lnTo>
                      <a:lnTo>
                        <a:pt x="16425" y="3934"/>
                      </a:lnTo>
                      <a:lnTo>
                        <a:pt x="16384" y="3913"/>
                      </a:lnTo>
                      <a:lnTo>
                        <a:pt x="16363" y="3829"/>
                      </a:lnTo>
                      <a:lnTo>
                        <a:pt x="16279" y="3766"/>
                      </a:lnTo>
                      <a:lnTo>
                        <a:pt x="16195" y="3766"/>
                      </a:lnTo>
                      <a:lnTo>
                        <a:pt x="16153" y="3724"/>
                      </a:lnTo>
                      <a:lnTo>
                        <a:pt x="16070" y="3704"/>
                      </a:lnTo>
                      <a:lnTo>
                        <a:pt x="16007" y="3745"/>
                      </a:lnTo>
                      <a:lnTo>
                        <a:pt x="16007" y="3704"/>
                      </a:lnTo>
                      <a:lnTo>
                        <a:pt x="15965" y="3662"/>
                      </a:lnTo>
                      <a:lnTo>
                        <a:pt x="15902" y="3599"/>
                      </a:lnTo>
                      <a:lnTo>
                        <a:pt x="15840" y="3620"/>
                      </a:lnTo>
                      <a:lnTo>
                        <a:pt x="15693" y="3599"/>
                      </a:lnTo>
                      <a:lnTo>
                        <a:pt x="15526" y="3494"/>
                      </a:lnTo>
                      <a:lnTo>
                        <a:pt x="15463" y="3494"/>
                      </a:lnTo>
                      <a:lnTo>
                        <a:pt x="15442" y="3536"/>
                      </a:lnTo>
                      <a:lnTo>
                        <a:pt x="15337" y="3452"/>
                      </a:lnTo>
                      <a:lnTo>
                        <a:pt x="15254" y="3452"/>
                      </a:lnTo>
                      <a:lnTo>
                        <a:pt x="15233" y="3536"/>
                      </a:lnTo>
                      <a:lnTo>
                        <a:pt x="15170" y="3536"/>
                      </a:lnTo>
                      <a:lnTo>
                        <a:pt x="15149" y="3452"/>
                      </a:lnTo>
                      <a:lnTo>
                        <a:pt x="15024" y="3452"/>
                      </a:lnTo>
                      <a:lnTo>
                        <a:pt x="14919" y="3515"/>
                      </a:lnTo>
                      <a:lnTo>
                        <a:pt x="14856" y="3620"/>
                      </a:lnTo>
                      <a:lnTo>
                        <a:pt x="14856" y="3704"/>
                      </a:lnTo>
                      <a:lnTo>
                        <a:pt x="14731" y="3829"/>
                      </a:lnTo>
                      <a:lnTo>
                        <a:pt x="14584" y="3934"/>
                      </a:lnTo>
                      <a:lnTo>
                        <a:pt x="14375" y="4059"/>
                      </a:lnTo>
                      <a:lnTo>
                        <a:pt x="14270" y="4185"/>
                      </a:lnTo>
                      <a:lnTo>
                        <a:pt x="14208" y="4352"/>
                      </a:lnTo>
                      <a:lnTo>
                        <a:pt x="14187" y="4499"/>
                      </a:lnTo>
                      <a:lnTo>
                        <a:pt x="14124" y="4582"/>
                      </a:lnTo>
                      <a:lnTo>
                        <a:pt x="14019" y="4687"/>
                      </a:lnTo>
                      <a:lnTo>
                        <a:pt x="14019" y="4771"/>
                      </a:lnTo>
                      <a:lnTo>
                        <a:pt x="14061" y="4896"/>
                      </a:lnTo>
                      <a:lnTo>
                        <a:pt x="14019" y="5105"/>
                      </a:lnTo>
                      <a:lnTo>
                        <a:pt x="13998" y="4980"/>
                      </a:lnTo>
                      <a:lnTo>
                        <a:pt x="13915" y="4854"/>
                      </a:lnTo>
                      <a:lnTo>
                        <a:pt x="13915" y="4750"/>
                      </a:lnTo>
                      <a:lnTo>
                        <a:pt x="13998" y="4645"/>
                      </a:lnTo>
                      <a:lnTo>
                        <a:pt x="14103" y="4561"/>
                      </a:lnTo>
                      <a:lnTo>
                        <a:pt x="14082" y="4394"/>
                      </a:lnTo>
                      <a:lnTo>
                        <a:pt x="14124" y="4269"/>
                      </a:lnTo>
                      <a:lnTo>
                        <a:pt x="14124" y="4185"/>
                      </a:lnTo>
                      <a:lnTo>
                        <a:pt x="14061" y="4185"/>
                      </a:lnTo>
                      <a:lnTo>
                        <a:pt x="13915" y="4248"/>
                      </a:lnTo>
                      <a:lnTo>
                        <a:pt x="13768" y="4185"/>
                      </a:lnTo>
                      <a:lnTo>
                        <a:pt x="13643" y="4185"/>
                      </a:lnTo>
                      <a:lnTo>
                        <a:pt x="13538" y="4227"/>
                      </a:lnTo>
                      <a:lnTo>
                        <a:pt x="13454" y="4164"/>
                      </a:lnTo>
                      <a:lnTo>
                        <a:pt x="13538" y="4164"/>
                      </a:lnTo>
                      <a:lnTo>
                        <a:pt x="13643" y="4080"/>
                      </a:lnTo>
                      <a:lnTo>
                        <a:pt x="13747" y="4059"/>
                      </a:lnTo>
                      <a:lnTo>
                        <a:pt x="13915" y="4080"/>
                      </a:lnTo>
                      <a:lnTo>
                        <a:pt x="14019" y="4059"/>
                      </a:lnTo>
                      <a:lnTo>
                        <a:pt x="14103" y="3955"/>
                      </a:lnTo>
                      <a:lnTo>
                        <a:pt x="14166" y="3955"/>
                      </a:lnTo>
                      <a:lnTo>
                        <a:pt x="14208" y="4017"/>
                      </a:lnTo>
                      <a:lnTo>
                        <a:pt x="14270" y="3976"/>
                      </a:lnTo>
                      <a:lnTo>
                        <a:pt x="14375" y="3934"/>
                      </a:lnTo>
                      <a:lnTo>
                        <a:pt x="14521" y="3871"/>
                      </a:lnTo>
                      <a:lnTo>
                        <a:pt x="14521" y="3745"/>
                      </a:lnTo>
                      <a:lnTo>
                        <a:pt x="14689" y="3557"/>
                      </a:lnTo>
                      <a:lnTo>
                        <a:pt x="14689" y="3432"/>
                      </a:lnTo>
                      <a:lnTo>
                        <a:pt x="14731" y="3348"/>
                      </a:lnTo>
                      <a:lnTo>
                        <a:pt x="14731" y="3243"/>
                      </a:lnTo>
                      <a:lnTo>
                        <a:pt x="14584" y="3222"/>
                      </a:lnTo>
                      <a:lnTo>
                        <a:pt x="14438" y="3118"/>
                      </a:lnTo>
                      <a:lnTo>
                        <a:pt x="14333" y="3118"/>
                      </a:lnTo>
                      <a:lnTo>
                        <a:pt x="14187" y="3222"/>
                      </a:lnTo>
                      <a:lnTo>
                        <a:pt x="14061" y="3222"/>
                      </a:lnTo>
                      <a:lnTo>
                        <a:pt x="13852" y="3139"/>
                      </a:lnTo>
                      <a:lnTo>
                        <a:pt x="13643" y="3118"/>
                      </a:lnTo>
                      <a:lnTo>
                        <a:pt x="13475" y="3285"/>
                      </a:lnTo>
                      <a:lnTo>
                        <a:pt x="13475" y="3348"/>
                      </a:lnTo>
                      <a:lnTo>
                        <a:pt x="13538" y="3390"/>
                      </a:lnTo>
                      <a:lnTo>
                        <a:pt x="13559" y="3432"/>
                      </a:lnTo>
                      <a:lnTo>
                        <a:pt x="13475" y="3432"/>
                      </a:lnTo>
                      <a:lnTo>
                        <a:pt x="13433" y="3452"/>
                      </a:lnTo>
                      <a:lnTo>
                        <a:pt x="13371" y="3557"/>
                      </a:lnTo>
                      <a:lnTo>
                        <a:pt x="13350" y="3494"/>
                      </a:lnTo>
                      <a:lnTo>
                        <a:pt x="13287" y="3452"/>
                      </a:lnTo>
                      <a:lnTo>
                        <a:pt x="13161" y="3515"/>
                      </a:lnTo>
                      <a:lnTo>
                        <a:pt x="13036" y="3704"/>
                      </a:lnTo>
                      <a:lnTo>
                        <a:pt x="12848" y="3913"/>
                      </a:lnTo>
                      <a:lnTo>
                        <a:pt x="12973" y="3724"/>
                      </a:lnTo>
                      <a:lnTo>
                        <a:pt x="12973" y="3599"/>
                      </a:lnTo>
                      <a:lnTo>
                        <a:pt x="13015" y="3515"/>
                      </a:lnTo>
                      <a:lnTo>
                        <a:pt x="13015" y="3432"/>
                      </a:lnTo>
                      <a:lnTo>
                        <a:pt x="12952" y="3432"/>
                      </a:lnTo>
                      <a:lnTo>
                        <a:pt x="12848" y="3536"/>
                      </a:lnTo>
                      <a:lnTo>
                        <a:pt x="12806" y="3662"/>
                      </a:lnTo>
                      <a:lnTo>
                        <a:pt x="12743" y="3829"/>
                      </a:lnTo>
                      <a:lnTo>
                        <a:pt x="12638" y="3871"/>
                      </a:lnTo>
                      <a:lnTo>
                        <a:pt x="12722" y="3704"/>
                      </a:lnTo>
                      <a:lnTo>
                        <a:pt x="12743" y="3557"/>
                      </a:lnTo>
                      <a:lnTo>
                        <a:pt x="12952" y="3306"/>
                      </a:lnTo>
                      <a:lnTo>
                        <a:pt x="13015" y="3118"/>
                      </a:lnTo>
                      <a:lnTo>
                        <a:pt x="13078" y="3013"/>
                      </a:lnTo>
                      <a:lnTo>
                        <a:pt x="13182" y="2971"/>
                      </a:lnTo>
                      <a:lnTo>
                        <a:pt x="13329" y="2888"/>
                      </a:lnTo>
                      <a:lnTo>
                        <a:pt x="13392" y="2867"/>
                      </a:lnTo>
                      <a:lnTo>
                        <a:pt x="13496" y="2699"/>
                      </a:lnTo>
                      <a:lnTo>
                        <a:pt x="13768" y="2448"/>
                      </a:lnTo>
                      <a:lnTo>
                        <a:pt x="13789" y="2364"/>
                      </a:lnTo>
                      <a:lnTo>
                        <a:pt x="13852" y="2302"/>
                      </a:lnTo>
                      <a:lnTo>
                        <a:pt x="13789" y="2239"/>
                      </a:lnTo>
                      <a:lnTo>
                        <a:pt x="13810" y="2155"/>
                      </a:lnTo>
                      <a:lnTo>
                        <a:pt x="13852" y="2134"/>
                      </a:lnTo>
                      <a:lnTo>
                        <a:pt x="13852" y="2030"/>
                      </a:lnTo>
                      <a:lnTo>
                        <a:pt x="13747" y="1946"/>
                      </a:lnTo>
                      <a:lnTo>
                        <a:pt x="13601" y="1946"/>
                      </a:lnTo>
                      <a:lnTo>
                        <a:pt x="13580" y="1988"/>
                      </a:lnTo>
                      <a:lnTo>
                        <a:pt x="13538" y="1883"/>
                      </a:lnTo>
                      <a:lnTo>
                        <a:pt x="13454" y="1674"/>
                      </a:lnTo>
                      <a:lnTo>
                        <a:pt x="13329" y="1360"/>
                      </a:lnTo>
                      <a:lnTo>
                        <a:pt x="13224" y="1214"/>
                      </a:lnTo>
                      <a:lnTo>
                        <a:pt x="13140" y="1004"/>
                      </a:lnTo>
                      <a:lnTo>
                        <a:pt x="13140" y="879"/>
                      </a:lnTo>
                      <a:lnTo>
                        <a:pt x="13120" y="732"/>
                      </a:lnTo>
                      <a:lnTo>
                        <a:pt x="13057" y="691"/>
                      </a:lnTo>
                      <a:lnTo>
                        <a:pt x="13036" y="586"/>
                      </a:lnTo>
                      <a:lnTo>
                        <a:pt x="12952" y="460"/>
                      </a:lnTo>
                      <a:lnTo>
                        <a:pt x="12931" y="481"/>
                      </a:lnTo>
                      <a:lnTo>
                        <a:pt x="12931" y="565"/>
                      </a:lnTo>
                      <a:lnTo>
                        <a:pt x="12868" y="628"/>
                      </a:lnTo>
                      <a:lnTo>
                        <a:pt x="12743" y="711"/>
                      </a:lnTo>
                      <a:lnTo>
                        <a:pt x="12701" y="795"/>
                      </a:lnTo>
                      <a:lnTo>
                        <a:pt x="12555" y="984"/>
                      </a:lnTo>
                      <a:lnTo>
                        <a:pt x="12408" y="1151"/>
                      </a:lnTo>
                      <a:lnTo>
                        <a:pt x="12408" y="1256"/>
                      </a:lnTo>
                      <a:lnTo>
                        <a:pt x="12303" y="1507"/>
                      </a:lnTo>
                      <a:lnTo>
                        <a:pt x="12199" y="1653"/>
                      </a:lnTo>
                      <a:lnTo>
                        <a:pt x="12115" y="1779"/>
                      </a:lnTo>
                      <a:lnTo>
                        <a:pt x="12011" y="1820"/>
                      </a:lnTo>
                      <a:lnTo>
                        <a:pt x="11969" y="1862"/>
                      </a:lnTo>
                      <a:lnTo>
                        <a:pt x="11927" y="1967"/>
                      </a:lnTo>
                      <a:lnTo>
                        <a:pt x="11822" y="2051"/>
                      </a:lnTo>
                      <a:lnTo>
                        <a:pt x="11759" y="2030"/>
                      </a:lnTo>
                      <a:lnTo>
                        <a:pt x="11759" y="1862"/>
                      </a:lnTo>
                      <a:lnTo>
                        <a:pt x="11697" y="1841"/>
                      </a:lnTo>
                      <a:lnTo>
                        <a:pt x="11676" y="1779"/>
                      </a:lnTo>
                      <a:lnTo>
                        <a:pt x="11613" y="1779"/>
                      </a:lnTo>
                      <a:lnTo>
                        <a:pt x="11550" y="1820"/>
                      </a:lnTo>
                      <a:lnTo>
                        <a:pt x="11487" y="1883"/>
                      </a:lnTo>
                      <a:lnTo>
                        <a:pt x="11383" y="1862"/>
                      </a:lnTo>
                      <a:lnTo>
                        <a:pt x="11299" y="1779"/>
                      </a:lnTo>
                      <a:lnTo>
                        <a:pt x="11299" y="1737"/>
                      </a:lnTo>
                      <a:lnTo>
                        <a:pt x="11278" y="1716"/>
                      </a:lnTo>
                      <a:lnTo>
                        <a:pt x="11257" y="1611"/>
                      </a:lnTo>
                      <a:lnTo>
                        <a:pt x="11236" y="1548"/>
                      </a:lnTo>
                      <a:lnTo>
                        <a:pt x="11153" y="1528"/>
                      </a:lnTo>
                      <a:lnTo>
                        <a:pt x="11048" y="1423"/>
                      </a:lnTo>
                      <a:lnTo>
                        <a:pt x="10881" y="1423"/>
                      </a:lnTo>
                      <a:lnTo>
                        <a:pt x="10776" y="1465"/>
                      </a:lnTo>
                      <a:lnTo>
                        <a:pt x="10546" y="1465"/>
                      </a:lnTo>
                      <a:lnTo>
                        <a:pt x="10420" y="1444"/>
                      </a:lnTo>
                      <a:lnTo>
                        <a:pt x="10316" y="1528"/>
                      </a:lnTo>
                      <a:lnTo>
                        <a:pt x="10295" y="1632"/>
                      </a:lnTo>
                      <a:lnTo>
                        <a:pt x="10399" y="1737"/>
                      </a:lnTo>
                      <a:lnTo>
                        <a:pt x="10420" y="1820"/>
                      </a:lnTo>
                      <a:lnTo>
                        <a:pt x="10462" y="1946"/>
                      </a:lnTo>
                      <a:lnTo>
                        <a:pt x="10441" y="1988"/>
                      </a:lnTo>
                      <a:lnTo>
                        <a:pt x="10337" y="1988"/>
                      </a:lnTo>
                      <a:lnTo>
                        <a:pt x="10190" y="1946"/>
                      </a:lnTo>
                      <a:lnTo>
                        <a:pt x="10148" y="1925"/>
                      </a:lnTo>
                      <a:lnTo>
                        <a:pt x="9918" y="1925"/>
                      </a:lnTo>
                      <a:lnTo>
                        <a:pt x="9814" y="1946"/>
                      </a:lnTo>
                      <a:lnTo>
                        <a:pt x="9772" y="1883"/>
                      </a:lnTo>
                      <a:lnTo>
                        <a:pt x="9604" y="1883"/>
                      </a:lnTo>
                      <a:lnTo>
                        <a:pt x="9479" y="1946"/>
                      </a:lnTo>
                      <a:lnTo>
                        <a:pt x="9395" y="2134"/>
                      </a:lnTo>
                      <a:lnTo>
                        <a:pt x="9165" y="2134"/>
                      </a:lnTo>
                      <a:lnTo>
                        <a:pt x="9039" y="2155"/>
                      </a:lnTo>
                      <a:lnTo>
                        <a:pt x="8998" y="2197"/>
                      </a:lnTo>
                      <a:lnTo>
                        <a:pt x="8935" y="2302"/>
                      </a:lnTo>
                      <a:lnTo>
                        <a:pt x="8788" y="2302"/>
                      </a:lnTo>
                      <a:lnTo>
                        <a:pt x="8767" y="2281"/>
                      </a:lnTo>
                      <a:lnTo>
                        <a:pt x="8684" y="2302"/>
                      </a:lnTo>
                      <a:lnTo>
                        <a:pt x="8621" y="2385"/>
                      </a:lnTo>
                      <a:lnTo>
                        <a:pt x="8537" y="2364"/>
                      </a:lnTo>
                      <a:lnTo>
                        <a:pt x="8307" y="2176"/>
                      </a:lnTo>
                      <a:lnTo>
                        <a:pt x="8223" y="2072"/>
                      </a:lnTo>
                      <a:lnTo>
                        <a:pt x="8223" y="1988"/>
                      </a:lnTo>
                      <a:lnTo>
                        <a:pt x="8098" y="1862"/>
                      </a:lnTo>
                      <a:lnTo>
                        <a:pt x="7993" y="1758"/>
                      </a:lnTo>
                      <a:lnTo>
                        <a:pt x="7993" y="1653"/>
                      </a:lnTo>
                      <a:lnTo>
                        <a:pt x="8014" y="1569"/>
                      </a:lnTo>
                      <a:lnTo>
                        <a:pt x="7993" y="1528"/>
                      </a:lnTo>
                      <a:lnTo>
                        <a:pt x="8014" y="1423"/>
                      </a:lnTo>
                      <a:lnTo>
                        <a:pt x="8056" y="1339"/>
                      </a:lnTo>
                      <a:lnTo>
                        <a:pt x="8056" y="1214"/>
                      </a:lnTo>
                      <a:lnTo>
                        <a:pt x="8161" y="1025"/>
                      </a:lnTo>
                      <a:lnTo>
                        <a:pt x="8202" y="879"/>
                      </a:lnTo>
                      <a:lnTo>
                        <a:pt x="8307" y="732"/>
                      </a:lnTo>
                      <a:lnTo>
                        <a:pt x="8307" y="691"/>
                      </a:lnTo>
                      <a:lnTo>
                        <a:pt x="8202" y="691"/>
                      </a:lnTo>
                      <a:lnTo>
                        <a:pt x="8140" y="607"/>
                      </a:lnTo>
                      <a:lnTo>
                        <a:pt x="8119" y="523"/>
                      </a:lnTo>
                      <a:lnTo>
                        <a:pt x="7993" y="523"/>
                      </a:lnTo>
                      <a:lnTo>
                        <a:pt x="7889" y="481"/>
                      </a:lnTo>
                      <a:lnTo>
                        <a:pt x="7930" y="398"/>
                      </a:lnTo>
                      <a:lnTo>
                        <a:pt x="8014" y="293"/>
                      </a:lnTo>
                      <a:lnTo>
                        <a:pt x="8014" y="147"/>
                      </a:lnTo>
                      <a:lnTo>
                        <a:pt x="7910" y="0"/>
                      </a:lnTo>
                      <a:lnTo>
                        <a:pt x="7784" y="0"/>
                      </a:lnTo>
                      <a:lnTo>
                        <a:pt x="7721" y="63"/>
                      </a:lnTo>
                      <a:lnTo>
                        <a:pt x="7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FF6B65"/>
                    </a:solidFill>
                  </a:endParaRPr>
                </a:p>
              </p:txBody>
            </p:sp>
          </p:grpSp>
          <p:grpSp>
            <p:nvGrpSpPr>
              <p:cNvPr id="91" name="Google Shape;1232;p60">
                <a:extLst>
                  <a:ext uri="{FF2B5EF4-FFF2-40B4-BE49-F238E27FC236}">
                    <a16:creationId xmlns="" xmlns:a16="http://schemas.microsoft.com/office/drawing/2014/main" id="{A9187AC0-7601-4518-85EE-8CF58D50CC5C}"/>
                  </a:ext>
                </a:extLst>
              </p:cNvPr>
              <p:cNvGrpSpPr/>
              <p:nvPr/>
            </p:nvGrpSpPr>
            <p:grpSpPr>
              <a:xfrm>
                <a:off x="3265985" y="3226989"/>
                <a:ext cx="87151" cy="346202"/>
                <a:chOff x="2680375" y="3423800"/>
                <a:chExt cx="182975" cy="761050"/>
              </a:xfrm>
              <a:grpFill/>
            </p:grpSpPr>
            <p:sp>
              <p:nvSpPr>
                <p:cNvPr id="303" name="Google Shape;1233;p60">
                  <a:extLst>
                    <a:ext uri="{FF2B5EF4-FFF2-40B4-BE49-F238E27FC236}">
                      <a16:creationId xmlns="" xmlns:a16="http://schemas.microsoft.com/office/drawing/2014/main" id="{26099269-7C90-4BA9-87F8-426ED003BA21}"/>
                    </a:ext>
                  </a:extLst>
                </p:cNvPr>
                <p:cNvSpPr/>
                <p:nvPr/>
              </p:nvSpPr>
              <p:spPr>
                <a:xfrm>
                  <a:off x="2698650" y="3423800"/>
                  <a:ext cx="164700" cy="70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28155" extrusionOk="0">
                      <a:moveTo>
                        <a:pt x="319" y="4568"/>
                      </a:moveTo>
                      <a:lnTo>
                        <a:pt x="107" y="1274"/>
                      </a:lnTo>
                      <a:lnTo>
                        <a:pt x="319" y="0"/>
                      </a:lnTo>
                      <a:lnTo>
                        <a:pt x="6588" y="4356"/>
                      </a:lnTo>
                      <a:lnTo>
                        <a:pt x="4994" y="7331"/>
                      </a:lnTo>
                      <a:lnTo>
                        <a:pt x="1913" y="16149"/>
                      </a:lnTo>
                      <a:lnTo>
                        <a:pt x="2656" y="24330"/>
                      </a:lnTo>
                      <a:lnTo>
                        <a:pt x="4144" y="28155"/>
                      </a:lnTo>
                      <a:lnTo>
                        <a:pt x="1700" y="27836"/>
                      </a:lnTo>
                      <a:lnTo>
                        <a:pt x="532" y="25605"/>
                      </a:lnTo>
                      <a:lnTo>
                        <a:pt x="1063" y="22736"/>
                      </a:lnTo>
                      <a:lnTo>
                        <a:pt x="0" y="17530"/>
                      </a:lnTo>
                      <a:lnTo>
                        <a:pt x="638" y="14024"/>
                      </a:lnTo>
                      <a:lnTo>
                        <a:pt x="213" y="11793"/>
                      </a:lnTo>
                      <a:lnTo>
                        <a:pt x="744" y="77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04" name="Google Shape;1234;p60">
                  <a:extLst>
                    <a:ext uri="{FF2B5EF4-FFF2-40B4-BE49-F238E27FC236}">
                      <a16:creationId xmlns="" xmlns:a16="http://schemas.microsoft.com/office/drawing/2014/main" id="{9715E6E9-98DD-4C0A-9A84-18B6D1D6BF91}"/>
                    </a:ext>
                  </a:extLst>
                </p:cNvPr>
                <p:cNvSpPr/>
                <p:nvPr/>
              </p:nvSpPr>
              <p:spPr>
                <a:xfrm>
                  <a:off x="2680375" y="3510050"/>
                  <a:ext cx="137075" cy="6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26992" extrusionOk="0">
                      <a:moveTo>
                        <a:pt x="984" y="23016"/>
                      </a:moveTo>
                      <a:lnTo>
                        <a:pt x="984" y="23121"/>
                      </a:lnTo>
                      <a:lnTo>
                        <a:pt x="1026" y="23058"/>
                      </a:lnTo>
                      <a:lnTo>
                        <a:pt x="1088" y="23016"/>
                      </a:lnTo>
                      <a:close/>
                      <a:moveTo>
                        <a:pt x="1047" y="0"/>
                      </a:moveTo>
                      <a:lnTo>
                        <a:pt x="984" y="105"/>
                      </a:lnTo>
                      <a:lnTo>
                        <a:pt x="963" y="209"/>
                      </a:lnTo>
                      <a:lnTo>
                        <a:pt x="1068" y="314"/>
                      </a:lnTo>
                      <a:lnTo>
                        <a:pt x="1005" y="419"/>
                      </a:lnTo>
                      <a:lnTo>
                        <a:pt x="900" y="502"/>
                      </a:lnTo>
                      <a:lnTo>
                        <a:pt x="837" y="461"/>
                      </a:lnTo>
                      <a:lnTo>
                        <a:pt x="691" y="544"/>
                      </a:lnTo>
                      <a:lnTo>
                        <a:pt x="565" y="628"/>
                      </a:lnTo>
                      <a:lnTo>
                        <a:pt x="628" y="670"/>
                      </a:lnTo>
                      <a:lnTo>
                        <a:pt x="628" y="837"/>
                      </a:lnTo>
                      <a:lnTo>
                        <a:pt x="586" y="963"/>
                      </a:lnTo>
                      <a:lnTo>
                        <a:pt x="628" y="1130"/>
                      </a:lnTo>
                      <a:lnTo>
                        <a:pt x="733" y="1549"/>
                      </a:lnTo>
                      <a:lnTo>
                        <a:pt x="733" y="1695"/>
                      </a:lnTo>
                      <a:lnTo>
                        <a:pt x="691" y="1800"/>
                      </a:lnTo>
                      <a:lnTo>
                        <a:pt x="649" y="1883"/>
                      </a:lnTo>
                      <a:lnTo>
                        <a:pt x="691" y="2093"/>
                      </a:lnTo>
                      <a:lnTo>
                        <a:pt x="775" y="2302"/>
                      </a:lnTo>
                      <a:lnTo>
                        <a:pt x="858" y="2490"/>
                      </a:lnTo>
                      <a:lnTo>
                        <a:pt x="858" y="2762"/>
                      </a:lnTo>
                      <a:lnTo>
                        <a:pt x="837" y="2846"/>
                      </a:lnTo>
                      <a:lnTo>
                        <a:pt x="796" y="2909"/>
                      </a:lnTo>
                      <a:lnTo>
                        <a:pt x="837" y="3327"/>
                      </a:lnTo>
                      <a:lnTo>
                        <a:pt x="837" y="3432"/>
                      </a:lnTo>
                      <a:lnTo>
                        <a:pt x="754" y="3474"/>
                      </a:lnTo>
                      <a:lnTo>
                        <a:pt x="670" y="3536"/>
                      </a:lnTo>
                      <a:lnTo>
                        <a:pt x="670" y="3766"/>
                      </a:lnTo>
                      <a:lnTo>
                        <a:pt x="691" y="3829"/>
                      </a:lnTo>
                      <a:lnTo>
                        <a:pt x="775" y="3766"/>
                      </a:lnTo>
                      <a:lnTo>
                        <a:pt x="837" y="3829"/>
                      </a:lnTo>
                      <a:lnTo>
                        <a:pt x="754" y="3892"/>
                      </a:lnTo>
                      <a:lnTo>
                        <a:pt x="754" y="4499"/>
                      </a:lnTo>
                      <a:lnTo>
                        <a:pt x="837" y="4729"/>
                      </a:lnTo>
                      <a:lnTo>
                        <a:pt x="858" y="4917"/>
                      </a:lnTo>
                      <a:lnTo>
                        <a:pt x="837" y="5064"/>
                      </a:lnTo>
                      <a:lnTo>
                        <a:pt x="733" y="5231"/>
                      </a:lnTo>
                      <a:lnTo>
                        <a:pt x="733" y="5399"/>
                      </a:lnTo>
                      <a:lnTo>
                        <a:pt x="837" y="5566"/>
                      </a:lnTo>
                      <a:lnTo>
                        <a:pt x="796" y="5712"/>
                      </a:lnTo>
                      <a:lnTo>
                        <a:pt x="796" y="5984"/>
                      </a:lnTo>
                      <a:lnTo>
                        <a:pt x="754" y="6089"/>
                      </a:lnTo>
                      <a:lnTo>
                        <a:pt x="754" y="6256"/>
                      </a:lnTo>
                      <a:lnTo>
                        <a:pt x="775" y="6340"/>
                      </a:lnTo>
                      <a:lnTo>
                        <a:pt x="775" y="6403"/>
                      </a:lnTo>
                      <a:lnTo>
                        <a:pt x="670" y="6570"/>
                      </a:lnTo>
                      <a:lnTo>
                        <a:pt x="670" y="6717"/>
                      </a:lnTo>
                      <a:lnTo>
                        <a:pt x="628" y="6821"/>
                      </a:lnTo>
                      <a:lnTo>
                        <a:pt x="649" y="7010"/>
                      </a:lnTo>
                      <a:lnTo>
                        <a:pt x="628" y="7093"/>
                      </a:lnTo>
                      <a:lnTo>
                        <a:pt x="524" y="7303"/>
                      </a:lnTo>
                      <a:lnTo>
                        <a:pt x="524" y="7407"/>
                      </a:lnTo>
                      <a:lnTo>
                        <a:pt x="628" y="7554"/>
                      </a:lnTo>
                      <a:lnTo>
                        <a:pt x="649" y="7721"/>
                      </a:lnTo>
                      <a:lnTo>
                        <a:pt x="733" y="7826"/>
                      </a:lnTo>
                      <a:lnTo>
                        <a:pt x="649" y="7867"/>
                      </a:lnTo>
                      <a:lnTo>
                        <a:pt x="586" y="8014"/>
                      </a:lnTo>
                      <a:lnTo>
                        <a:pt x="670" y="8119"/>
                      </a:lnTo>
                      <a:lnTo>
                        <a:pt x="586" y="8202"/>
                      </a:lnTo>
                      <a:lnTo>
                        <a:pt x="524" y="8244"/>
                      </a:lnTo>
                      <a:lnTo>
                        <a:pt x="524" y="8391"/>
                      </a:lnTo>
                      <a:lnTo>
                        <a:pt x="544" y="8537"/>
                      </a:lnTo>
                      <a:lnTo>
                        <a:pt x="544" y="8663"/>
                      </a:lnTo>
                      <a:lnTo>
                        <a:pt x="670" y="8997"/>
                      </a:lnTo>
                      <a:lnTo>
                        <a:pt x="670" y="9186"/>
                      </a:lnTo>
                      <a:lnTo>
                        <a:pt x="628" y="9228"/>
                      </a:lnTo>
                      <a:lnTo>
                        <a:pt x="628" y="9332"/>
                      </a:lnTo>
                      <a:lnTo>
                        <a:pt x="754" y="9520"/>
                      </a:lnTo>
                      <a:lnTo>
                        <a:pt x="754" y="9730"/>
                      </a:lnTo>
                      <a:lnTo>
                        <a:pt x="733" y="9855"/>
                      </a:lnTo>
                      <a:lnTo>
                        <a:pt x="733" y="9918"/>
                      </a:lnTo>
                      <a:lnTo>
                        <a:pt x="754" y="10023"/>
                      </a:lnTo>
                      <a:lnTo>
                        <a:pt x="733" y="10106"/>
                      </a:lnTo>
                      <a:lnTo>
                        <a:pt x="691" y="10211"/>
                      </a:lnTo>
                      <a:lnTo>
                        <a:pt x="733" y="10253"/>
                      </a:lnTo>
                      <a:lnTo>
                        <a:pt x="858" y="10441"/>
                      </a:lnTo>
                      <a:lnTo>
                        <a:pt x="879" y="10546"/>
                      </a:lnTo>
                      <a:lnTo>
                        <a:pt x="837" y="10650"/>
                      </a:lnTo>
                      <a:lnTo>
                        <a:pt x="754" y="10692"/>
                      </a:lnTo>
                      <a:lnTo>
                        <a:pt x="670" y="10860"/>
                      </a:lnTo>
                      <a:lnTo>
                        <a:pt x="670" y="10901"/>
                      </a:lnTo>
                      <a:lnTo>
                        <a:pt x="733" y="10964"/>
                      </a:lnTo>
                      <a:lnTo>
                        <a:pt x="670" y="11090"/>
                      </a:lnTo>
                      <a:lnTo>
                        <a:pt x="586" y="11173"/>
                      </a:lnTo>
                      <a:lnTo>
                        <a:pt x="586" y="11278"/>
                      </a:lnTo>
                      <a:lnTo>
                        <a:pt x="565" y="11466"/>
                      </a:lnTo>
                      <a:lnTo>
                        <a:pt x="524" y="11571"/>
                      </a:lnTo>
                      <a:lnTo>
                        <a:pt x="524" y="11676"/>
                      </a:lnTo>
                      <a:lnTo>
                        <a:pt x="482" y="11717"/>
                      </a:lnTo>
                      <a:lnTo>
                        <a:pt x="482" y="11843"/>
                      </a:lnTo>
                      <a:lnTo>
                        <a:pt x="419" y="11927"/>
                      </a:lnTo>
                      <a:lnTo>
                        <a:pt x="419" y="11989"/>
                      </a:lnTo>
                      <a:lnTo>
                        <a:pt x="461" y="12052"/>
                      </a:lnTo>
                      <a:lnTo>
                        <a:pt x="377" y="12157"/>
                      </a:lnTo>
                      <a:lnTo>
                        <a:pt x="377" y="12324"/>
                      </a:lnTo>
                      <a:lnTo>
                        <a:pt x="377" y="12429"/>
                      </a:lnTo>
                      <a:lnTo>
                        <a:pt x="314" y="12471"/>
                      </a:lnTo>
                      <a:lnTo>
                        <a:pt x="314" y="12575"/>
                      </a:lnTo>
                      <a:lnTo>
                        <a:pt x="272" y="12659"/>
                      </a:lnTo>
                      <a:lnTo>
                        <a:pt x="272" y="12743"/>
                      </a:lnTo>
                      <a:lnTo>
                        <a:pt x="314" y="12847"/>
                      </a:lnTo>
                      <a:lnTo>
                        <a:pt x="314" y="12952"/>
                      </a:lnTo>
                      <a:lnTo>
                        <a:pt x="231" y="13057"/>
                      </a:lnTo>
                      <a:lnTo>
                        <a:pt x="147" y="13057"/>
                      </a:lnTo>
                      <a:lnTo>
                        <a:pt x="63" y="12994"/>
                      </a:lnTo>
                      <a:lnTo>
                        <a:pt x="0" y="13015"/>
                      </a:lnTo>
                      <a:lnTo>
                        <a:pt x="0" y="13098"/>
                      </a:lnTo>
                      <a:lnTo>
                        <a:pt x="21" y="13224"/>
                      </a:lnTo>
                      <a:lnTo>
                        <a:pt x="21" y="13412"/>
                      </a:lnTo>
                      <a:lnTo>
                        <a:pt x="105" y="13517"/>
                      </a:lnTo>
                      <a:lnTo>
                        <a:pt x="231" y="13621"/>
                      </a:lnTo>
                      <a:lnTo>
                        <a:pt x="252" y="13747"/>
                      </a:lnTo>
                      <a:lnTo>
                        <a:pt x="231" y="13914"/>
                      </a:lnTo>
                      <a:lnTo>
                        <a:pt x="398" y="14228"/>
                      </a:lnTo>
                      <a:lnTo>
                        <a:pt x="440" y="14312"/>
                      </a:lnTo>
                      <a:lnTo>
                        <a:pt x="524" y="14375"/>
                      </a:lnTo>
                      <a:lnTo>
                        <a:pt x="524" y="14563"/>
                      </a:lnTo>
                      <a:lnTo>
                        <a:pt x="461" y="14835"/>
                      </a:lnTo>
                      <a:lnTo>
                        <a:pt x="419" y="14856"/>
                      </a:lnTo>
                      <a:lnTo>
                        <a:pt x="440" y="14940"/>
                      </a:lnTo>
                      <a:lnTo>
                        <a:pt x="419" y="15002"/>
                      </a:lnTo>
                      <a:lnTo>
                        <a:pt x="356" y="14982"/>
                      </a:lnTo>
                      <a:lnTo>
                        <a:pt x="314" y="14982"/>
                      </a:lnTo>
                      <a:lnTo>
                        <a:pt x="272" y="15086"/>
                      </a:lnTo>
                      <a:lnTo>
                        <a:pt x="314" y="15191"/>
                      </a:lnTo>
                      <a:lnTo>
                        <a:pt x="377" y="15254"/>
                      </a:lnTo>
                      <a:lnTo>
                        <a:pt x="335" y="15484"/>
                      </a:lnTo>
                      <a:lnTo>
                        <a:pt x="356" y="15588"/>
                      </a:lnTo>
                      <a:lnTo>
                        <a:pt x="314" y="15672"/>
                      </a:lnTo>
                      <a:lnTo>
                        <a:pt x="356" y="15714"/>
                      </a:lnTo>
                      <a:lnTo>
                        <a:pt x="335" y="15798"/>
                      </a:lnTo>
                      <a:lnTo>
                        <a:pt x="314" y="15818"/>
                      </a:lnTo>
                      <a:lnTo>
                        <a:pt x="335" y="15881"/>
                      </a:lnTo>
                      <a:lnTo>
                        <a:pt x="524" y="16153"/>
                      </a:lnTo>
                      <a:lnTo>
                        <a:pt x="565" y="16216"/>
                      </a:lnTo>
                      <a:lnTo>
                        <a:pt x="565" y="16362"/>
                      </a:lnTo>
                      <a:lnTo>
                        <a:pt x="524" y="16342"/>
                      </a:lnTo>
                      <a:lnTo>
                        <a:pt x="377" y="16342"/>
                      </a:lnTo>
                      <a:lnTo>
                        <a:pt x="314" y="16425"/>
                      </a:lnTo>
                      <a:lnTo>
                        <a:pt x="314" y="16467"/>
                      </a:lnTo>
                      <a:lnTo>
                        <a:pt x="356" y="16530"/>
                      </a:lnTo>
                      <a:lnTo>
                        <a:pt x="356" y="16614"/>
                      </a:lnTo>
                      <a:lnTo>
                        <a:pt x="314" y="16655"/>
                      </a:lnTo>
                      <a:lnTo>
                        <a:pt x="272" y="16739"/>
                      </a:lnTo>
                      <a:lnTo>
                        <a:pt x="314" y="16823"/>
                      </a:lnTo>
                      <a:lnTo>
                        <a:pt x="335" y="16844"/>
                      </a:lnTo>
                      <a:lnTo>
                        <a:pt x="377" y="16969"/>
                      </a:lnTo>
                      <a:lnTo>
                        <a:pt x="419" y="17304"/>
                      </a:lnTo>
                      <a:lnTo>
                        <a:pt x="356" y="17451"/>
                      </a:lnTo>
                      <a:lnTo>
                        <a:pt x="482" y="17492"/>
                      </a:lnTo>
                      <a:lnTo>
                        <a:pt x="670" y="17471"/>
                      </a:lnTo>
                      <a:lnTo>
                        <a:pt x="670" y="17409"/>
                      </a:lnTo>
                      <a:lnTo>
                        <a:pt x="670" y="17283"/>
                      </a:lnTo>
                      <a:lnTo>
                        <a:pt x="733" y="17199"/>
                      </a:lnTo>
                      <a:lnTo>
                        <a:pt x="837" y="17241"/>
                      </a:lnTo>
                      <a:lnTo>
                        <a:pt x="858" y="17199"/>
                      </a:lnTo>
                      <a:lnTo>
                        <a:pt x="733" y="17095"/>
                      </a:lnTo>
                      <a:lnTo>
                        <a:pt x="775" y="17053"/>
                      </a:lnTo>
                      <a:lnTo>
                        <a:pt x="649" y="16927"/>
                      </a:lnTo>
                      <a:lnTo>
                        <a:pt x="649" y="16844"/>
                      </a:lnTo>
                      <a:lnTo>
                        <a:pt x="733" y="16844"/>
                      </a:lnTo>
                      <a:lnTo>
                        <a:pt x="837" y="16886"/>
                      </a:lnTo>
                      <a:lnTo>
                        <a:pt x="837" y="16865"/>
                      </a:lnTo>
                      <a:lnTo>
                        <a:pt x="775" y="16823"/>
                      </a:lnTo>
                      <a:lnTo>
                        <a:pt x="649" y="16718"/>
                      </a:lnTo>
                      <a:lnTo>
                        <a:pt x="775" y="16739"/>
                      </a:lnTo>
                      <a:lnTo>
                        <a:pt x="775" y="16634"/>
                      </a:lnTo>
                      <a:lnTo>
                        <a:pt x="754" y="16572"/>
                      </a:lnTo>
                      <a:lnTo>
                        <a:pt x="754" y="16425"/>
                      </a:lnTo>
                      <a:lnTo>
                        <a:pt x="733" y="16362"/>
                      </a:lnTo>
                      <a:cubicBezTo>
                        <a:pt x="733" y="16321"/>
                        <a:pt x="754" y="16258"/>
                        <a:pt x="775" y="16237"/>
                      </a:cubicBezTo>
                      <a:lnTo>
                        <a:pt x="837" y="16258"/>
                      </a:lnTo>
                      <a:lnTo>
                        <a:pt x="879" y="16237"/>
                      </a:lnTo>
                      <a:cubicBezTo>
                        <a:pt x="879" y="16342"/>
                        <a:pt x="900" y="16467"/>
                        <a:pt x="900" y="16572"/>
                      </a:cubicBezTo>
                      <a:lnTo>
                        <a:pt x="1068" y="17764"/>
                      </a:lnTo>
                      <a:lnTo>
                        <a:pt x="1047" y="17785"/>
                      </a:lnTo>
                      <a:lnTo>
                        <a:pt x="1068" y="17869"/>
                      </a:lnTo>
                      <a:lnTo>
                        <a:pt x="1068" y="18036"/>
                      </a:lnTo>
                      <a:lnTo>
                        <a:pt x="1005" y="18078"/>
                      </a:lnTo>
                      <a:lnTo>
                        <a:pt x="1047" y="18120"/>
                      </a:lnTo>
                      <a:lnTo>
                        <a:pt x="1047" y="18287"/>
                      </a:lnTo>
                      <a:lnTo>
                        <a:pt x="1005" y="18350"/>
                      </a:lnTo>
                      <a:lnTo>
                        <a:pt x="1047" y="18434"/>
                      </a:lnTo>
                      <a:lnTo>
                        <a:pt x="1047" y="18455"/>
                      </a:lnTo>
                      <a:cubicBezTo>
                        <a:pt x="1047" y="18643"/>
                        <a:pt x="1005" y="18852"/>
                        <a:pt x="963" y="19041"/>
                      </a:cubicBezTo>
                      <a:cubicBezTo>
                        <a:pt x="921" y="19187"/>
                        <a:pt x="900" y="19334"/>
                        <a:pt x="858" y="19459"/>
                      </a:cubicBezTo>
                      <a:lnTo>
                        <a:pt x="796" y="19480"/>
                      </a:lnTo>
                      <a:lnTo>
                        <a:pt x="691" y="19564"/>
                      </a:lnTo>
                      <a:lnTo>
                        <a:pt x="649" y="19564"/>
                      </a:lnTo>
                      <a:lnTo>
                        <a:pt x="649" y="19501"/>
                      </a:lnTo>
                      <a:lnTo>
                        <a:pt x="754" y="19480"/>
                      </a:lnTo>
                      <a:lnTo>
                        <a:pt x="837" y="19438"/>
                      </a:lnTo>
                      <a:lnTo>
                        <a:pt x="837" y="19271"/>
                      </a:lnTo>
                      <a:lnTo>
                        <a:pt x="775" y="19250"/>
                      </a:lnTo>
                      <a:lnTo>
                        <a:pt x="670" y="19292"/>
                      </a:lnTo>
                      <a:lnTo>
                        <a:pt x="461" y="19292"/>
                      </a:lnTo>
                      <a:lnTo>
                        <a:pt x="377" y="19271"/>
                      </a:lnTo>
                      <a:lnTo>
                        <a:pt x="293" y="19292"/>
                      </a:lnTo>
                      <a:lnTo>
                        <a:pt x="293" y="19375"/>
                      </a:lnTo>
                      <a:lnTo>
                        <a:pt x="356" y="19501"/>
                      </a:lnTo>
                      <a:lnTo>
                        <a:pt x="398" y="19501"/>
                      </a:lnTo>
                      <a:lnTo>
                        <a:pt x="440" y="19585"/>
                      </a:lnTo>
                      <a:lnTo>
                        <a:pt x="356" y="19585"/>
                      </a:lnTo>
                      <a:lnTo>
                        <a:pt x="335" y="19689"/>
                      </a:lnTo>
                      <a:lnTo>
                        <a:pt x="252" y="19752"/>
                      </a:lnTo>
                      <a:lnTo>
                        <a:pt x="189" y="19857"/>
                      </a:lnTo>
                      <a:lnTo>
                        <a:pt x="42" y="19919"/>
                      </a:lnTo>
                      <a:lnTo>
                        <a:pt x="42" y="20003"/>
                      </a:lnTo>
                      <a:lnTo>
                        <a:pt x="189" y="20192"/>
                      </a:lnTo>
                      <a:lnTo>
                        <a:pt x="272" y="20192"/>
                      </a:lnTo>
                      <a:lnTo>
                        <a:pt x="335" y="20129"/>
                      </a:lnTo>
                      <a:lnTo>
                        <a:pt x="335" y="20066"/>
                      </a:lnTo>
                      <a:lnTo>
                        <a:pt x="231" y="20024"/>
                      </a:lnTo>
                      <a:lnTo>
                        <a:pt x="231" y="19982"/>
                      </a:lnTo>
                      <a:lnTo>
                        <a:pt x="272" y="19878"/>
                      </a:lnTo>
                      <a:lnTo>
                        <a:pt x="440" y="19878"/>
                      </a:lnTo>
                      <a:lnTo>
                        <a:pt x="461" y="19857"/>
                      </a:lnTo>
                      <a:lnTo>
                        <a:pt x="482" y="19982"/>
                      </a:lnTo>
                      <a:lnTo>
                        <a:pt x="586" y="20066"/>
                      </a:lnTo>
                      <a:lnTo>
                        <a:pt x="712" y="20066"/>
                      </a:lnTo>
                      <a:lnTo>
                        <a:pt x="754" y="20003"/>
                      </a:lnTo>
                      <a:lnTo>
                        <a:pt x="754" y="20003"/>
                      </a:lnTo>
                      <a:cubicBezTo>
                        <a:pt x="670" y="20317"/>
                        <a:pt x="649" y="20631"/>
                        <a:pt x="649" y="20924"/>
                      </a:cubicBezTo>
                      <a:lnTo>
                        <a:pt x="586" y="20966"/>
                      </a:lnTo>
                      <a:lnTo>
                        <a:pt x="649" y="21008"/>
                      </a:lnTo>
                      <a:lnTo>
                        <a:pt x="649" y="21154"/>
                      </a:lnTo>
                      <a:lnTo>
                        <a:pt x="565" y="21028"/>
                      </a:lnTo>
                      <a:lnTo>
                        <a:pt x="461" y="21008"/>
                      </a:lnTo>
                      <a:lnTo>
                        <a:pt x="440" y="21049"/>
                      </a:lnTo>
                      <a:lnTo>
                        <a:pt x="440" y="21133"/>
                      </a:lnTo>
                      <a:lnTo>
                        <a:pt x="461" y="21259"/>
                      </a:lnTo>
                      <a:lnTo>
                        <a:pt x="565" y="21280"/>
                      </a:lnTo>
                      <a:lnTo>
                        <a:pt x="649" y="21342"/>
                      </a:lnTo>
                      <a:lnTo>
                        <a:pt x="649" y="21384"/>
                      </a:lnTo>
                      <a:lnTo>
                        <a:pt x="691" y="21552"/>
                      </a:lnTo>
                      <a:lnTo>
                        <a:pt x="754" y="21572"/>
                      </a:lnTo>
                      <a:cubicBezTo>
                        <a:pt x="754" y="21635"/>
                        <a:pt x="775" y="21656"/>
                        <a:pt x="796" y="21698"/>
                      </a:cubicBezTo>
                      <a:lnTo>
                        <a:pt x="670" y="21656"/>
                      </a:lnTo>
                      <a:lnTo>
                        <a:pt x="649" y="21635"/>
                      </a:lnTo>
                      <a:lnTo>
                        <a:pt x="586" y="21677"/>
                      </a:lnTo>
                      <a:lnTo>
                        <a:pt x="649" y="21865"/>
                      </a:lnTo>
                      <a:lnTo>
                        <a:pt x="649" y="21949"/>
                      </a:lnTo>
                      <a:lnTo>
                        <a:pt x="691" y="21970"/>
                      </a:lnTo>
                      <a:lnTo>
                        <a:pt x="796" y="21803"/>
                      </a:lnTo>
                      <a:lnTo>
                        <a:pt x="858" y="21782"/>
                      </a:lnTo>
                      <a:cubicBezTo>
                        <a:pt x="879" y="21844"/>
                        <a:pt x="900" y="21886"/>
                        <a:pt x="921" y="21970"/>
                      </a:cubicBezTo>
                      <a:lnTo>
                        <a:pt x="921" y="22012"/>
                      </a:lnTo>
                      <a:lnTo>
                        <a:pt x="816" y="22054"/>
                      </a:lnTo>
                      <a:lnTo>
                        <a:pt x="921" y="22284"/>
                      </a:lnTo>
                      <a:lnTo>
                        <a:pt x="963" y="22409"/>
                      </a:lnTo>
                      <a:cubicBezTo>
                        <a:pt x="963" y="22493"/>
                        <a:pt x="984" y="22577"/>
                        <a:pt x="1005" y="22640"/>
                      </a:cubicBezTo>
                      <a:lnTo>
                        <a:pt x="984" y="22681"/>
                      </a:lnTo>
                      <a:lnTo>
                        <a:pt x="984" y="22744"/>
                      </a:lnTo>
                      <a:lnTo>
                        <a:pt x="921" y="22807"/>
                      </a:lnTo>
                      <a:lnTo>
                        <a:pt x="1005" y="22849"/>
                      </a:lnTo>
                      <a:lnTo>
                        <a:pt x="1026" y="22932"/>
                      </a:lnTo>
                      <a:lnTo>
                        <a:pt x="1068" y="22932"/>
                      </a:lnTo>
                      <a:cubicBezTo>
                        <a:pt x="1068" y="22953"/>
                        <a:pt x="1068" y="22995"/>
                        <a:pt x="1088" y="23016"/>
                      </a:cubicBezTo>
                      <a:cubicBezTo>
                        <a:pt x="1130" y="23163"/>
                        <a:pt x="1193" y="23330"/>
                        <a:pt x="1235" y="23456"/>
                      </a:cubicBezTo>
                      <a:lnTo>
                        <a:pt x="1277" y="23518"/>
                      </a:lnTo>
                      <a:cubicBezTo>
                        <a:pt x="1277" y="23539"/>
                        <a:pt x="1277" y="23539"/>
                        <a:pt x="1298" y="23560"/>
                      </a:cubicBezTo>
                      <a:lnTo>
                        <a:pt x="1235" y="23665"/>
                      </a:lnTo>
                      <a:lnTo>
                        <a:pt x="1193" y="23728"/>
                      </a:lnTo>
                      <a:lnTo>
                        <a:pt x="1235" y="23749"/>
                      </a:lnTo>
                      <a:lnTo>
                        <a:pt x="1381" y="23728"/>
                      </a:lnTo>
                      <a:lnTo>
                        <a:pt x="1444" y="23874"/>
                      </a:lnTo>
                      <a:lnTo>
                        <a:pt x="1423" y="23874"/>
                      </a:lnTo>
                      <a:lnTo>
                        <a:pt x="1444" y="23937"/>
                      </a:lnTo>
                      <a:lnTo>
                        <a:pt x="1486" y="23958"/>
                      </a:lnTo>
                      <a:lnTo>
                        <a:pt x="1423" y="24000"/>
                      </a:lnTo>
                      <a:lnTo>
                        <a:pt x="1402" y="24062"/>
                      </a:lnTo>
                      <a:lnTo>
                        <a:pt x="1423" y="24146"/>
                      </a:lnTo>
                      <a:lnTo>
                        <a:pt x="1486" y="24167"/>
                      </a:lnTo>
                      <a:lnTo>
                        <a:pt x="1549" y="24188"/>
                      </a:lnTo>
                      <a:lnTo>
                        <a:pt x="1507" y="24104"/>
                      </a:lnTo>
                      <a:lnTo>
                        <a:pt x="1549" y="24083"/>
                      </a:lnTo>
                      <a:cubicBezTo>
                        <a:pt x="1612" y="24167"/>
                        <a:pt x="1653" y="24272"/>
                        <a:pt x="1716" y="24355"/>
                      </a:cubicBezTo>
                      <a:lnTo>
                        <a:pt x="1716" y="24397"/>
                      </a:lnTo>
                      <a:lnTo>
                        <a:pt x="1653" y="24460"/>
                      </a:lnTo>
                      <a:lnTo>
                        <a:pt x="1695" y="24481"/>
                      </a:lnTo>
                      <a:lnTo>
                        <a:pt x="1737" y="24460"/>
                      </a:lnTo>
                      <a:lnTo>
                        <a:pt x="1758" y="24418"/>
                      </a:lnTo>
                      <a:cubicBezTo>
                        <a:pt x="1967" y="24753"/>
                        <a:pt x="2218" y="25004"/>
                        <a:pt x="2469" y="25234"/>
                      </a:cubicBezTo>
                      <a:lnTo>
                        <a:pt x="2449" y="25234"/>
                      </a:lnTo>
                      <a:lnTo>
                        <a:pt x="2365" y="25192"/>
                      </a:lnTo>
                      <a:lnTo>
                        <a:pt x="2260" y="25150"/>
                      </a:lnTo>
                      <a:lnTo>
                        <a:pt x="2156" y="25150"/>
                      </a:lnTo>
                      <a:lnTo>
                        <a:pt x="2072" y="25109"/>
                      </a:lnTo>
                      <a:lnTo>
                        <a:pt x="1946" y="24983"/>
                      </a:lnTo>
                      <a:lnTo>
                        <a:pt x="1863" y="24920"/>
                      </a:lnTo>
                      <a:lnTo>
                        <a:pt x="1842" y="24983"/>
                      </a:lnTo>
                      <a:lnTo>
                        <a:pt x="1863" y="25088"/>
                      </a:lnTo>
                      <a:lnTo>
                        <a:pt x="1946" y="25213"/>
                      </a:lnTo>
                      <a:lnTo>
                        <a:pt x="2072" y="25234"/>
                      </a:lnTo>
                      <a:lnTo>
                        <a:pt x="2239" y="25318"/>
                      </a:lnTo>
                      <a:lnTo>
                        <a:pt x="2281" y="25401"/>
                      </a:lnTo>
                      <a:lnTo>
                        <a:pt x="2365" y="25401"/>
                      </a:lnTo>
                      <a:lnTo>
                        <a:pt x="2428" y="25360"/>
                      </a:lnTo>
                      <a:lnTo>
                        <a:pt x="2574" y="25422"/>
                      </a:lnTo>
                      <a:lnTo>
                        <a:pt x="2679" y="25464"/>
                      </a:lnTo>
                      <a:lnTo>
                        <a:pt x="2783" y="25464"/>
                      </a:lnTo>
                      <a:cubicBezTo>
                        <a:pt x="2804" y="25464"/>
                        <a:pt x="2846" y="25506"/>
                        <a:pt x="2846" y="25527"/>
                      </a:cubicBezTo>
                      <a:lnTo>
                        <a:pt x="2804" y="25527"/>
                      </a:lnTo>
                      <a:lnTo>
                        <a:pt x="2700" y="25569"/>
                      </a:lnTo>
                      <a:lnTo>
                        <a:pt x="2658" y="25548"/>
                      </a:lnTo>
                      <a:lnTo>
                        <a:pt x="2595" y="25506"/>
                      </a:lnTo>
                      <a:lnTo>
                        <a:pt x="2532" y="25506"/>
                      </a:lnTo>
                      <a:lnTo>
                        <a:pt x="2490" y="25548"/>
                      </a:lnTo>
                      <a:lnTo>
                        <a:pt x="2490" y="25611"/>
                      </a:lnTo>
                      <a:lnTo>
                        <a:pt x="2595" y="25653"/>
                      </a:lnTo>
                      <a:lnTo>
                        <a:pt x="2658" y="25757"/>
                      </a:lnTo>
                      <a:lnTo>
                        <a:pt x="2762" y="25799"/>
                      </a:lnTo>
                      <a:lnTo>
                        <a:pt x="2867" y="25925"/>
                      </a:lnTo>
                      <a:lnTo>
                        <a:pt x="2951" y="25945"/>
                      </a:lnTo>
                      <a:lnTo>
                        <a:pt x="3076" y="25925"/>
                      </a:lnTo>
                      <a:lnTo>
                        <a:pt x="3118" y="25945"/>
                      </a:lnTo>
                      <a:lnTo>
                        <a:pt x="3118" y="26029"/>
                      </a:lnTo>
                      <a:lnTo>
                        <a:pt x="3202" y="26092"/>
                      </a:lnTo>
                      <a:lnTo>
                        <a:pt x="3285" y="26071"/>
                      </a:lnTo>
                      <a:lnTo>
                        <a:pt x="3265" y="26029"/>
                      </a:lnTo>
                      <a:lnTo>
                        <a:pt x="3327" y="25945"/>
                      </a:lnTo>
                      <a:lnTo>
                        <a:pt x="3327" y="25883"/>
                      </a:lnTo>
                      <a:lnTo>
                        <a:pt x="3285" y="25862"/>
                      </a:lnTo>
                      <a:lnTo>
                        <a:pt x="3327" y="25841"/>
                      </a:lnTo>
                      <a:lnTo>
                        <a:pt x="3411" y="25841"/>
                      </a:lnTo>
                      <a:lnTo>
                        <a:pt x="3369" y="25757"/>
                      </a:lnTo>
                      <a:lnTo>
                        <a:pt x="3285" y="25736"/>
                      </a:lnTo>
                      <a:lnTo>
                        <a:pt x="3160" y="25757"/>
                      </a:lnTo>
                      <a:lnTo>
                        <a:pt x="3118" y="25715"/>
                      </a:lnTo>
                      <a:lnTo>
                        <a:pt x="3118" y="25715"/>
                      </a:lnTo>
                      <a:cubicBezTo>
                        <a:pt x="3141" y="25721"/>
                        <a:pt x="3164" y="25724"/>
                        <a:pt x="3189" y="25724"/>
                      </a:cubicBezTo>
                      <a:cubicBezTo>
                        <a:pt x="3256" y="25724"/>
                        <a:pt x="3329" y="25704"/>
                        <a:pt x="3390" y="25673"/>
                      </a:cubicBezTo>
                      <a:lnTo>
                        <a:pt x="3411" y="25715"/>
                      </a:lnTo>
                      <a:lnTo>
                        <a:pt x="3578" y="25736"/>
                      </a:lnTo>
                      <a:lnTo>
                        <a:pt x="3683" y="25778"/>
                      </a:lnTo>
                      <a:lnTo>
                        <a:pt x="3746" y="25778"/>
                      </a:lnTo>
                      <a:lnTo>
                        <a:pt x="3829" y="25841"/>
                      </a:lnTo>
                      <a:lnTo>
                        <a:pt x="3892" y="25778"/>
                      </a:lnTo>
                      <a:lnTo>
                        <a:pt x="3955" y="25653"/>
                      </a:lnTo>
                      <a:lnTo>
                        <a:pt x="3913" y="25464"/>
                      </a:lnTo>
                      <a:lnTo>
                        <a:pt x="3934" y="25401"/>
                      </a:lnTo>
                      <a:lnTo>
                        <a:pt x="3934" y="25318"/>
                      </a:lnTo>
                      <a:lnTo>
                        <a:pt x="3955" y="25150"/>
                      </a:lnTo>
                      <a:lnTo>
                        <a:pt x="3955" y="25109"/>
                      </a:lnTo>
                      <a:cubicBezTo>
                        <a:pt x="4018" y="25213"/>
                        <a:pt x="4060" y="25318"/>
                        <a:pt x="4143" y="25422"/>
                      </a:cubicBezTo>
                      <a:lnTo>
                        <a:pt x="4122" y="25527"/>
                      </a:lnTo>
                      <a:lnTo>
                        <a:pt x="4060" y="25632"/>
                      </a:lnTo>
                      <a:lnTo>
                        <a:pt x="4122" y="25736"/>
                      </a:lnTo>
                      <a:lnTo>
                        <a:pt x="4060" y="25820"/>
                      </a:lnTo>
                      <a:lnTo>
                        <a:pt x="4060" y="25883"/>
                      </a:lnTo>
                      <a:lnTo>
                        <a:pt x="4164" y="25945"/>
                      </a:lnTo>
                      <a:lnTo>
                        <a:pt x="4269" y="25966"/>
                      </a:lnTo>
                      <a:lnTo>
                        <a:pt x="4332" y="25987"/>
                      </a:lnTo>
                      <a:lnTo>
                        <a:pt x="4373" y="25945"/>
                      </a:lnTo>
                      <a:lnTo>
                        <a:pt x="4248" y="25841"/>
                      </a:lnTo>
                      <a:lnTo>
                        <a:pt x="4332" y="25757"/>
                      </a:lnTo>
                      <a:lnTo>
                        <a:pt x="4562" y="26155"/>
                      </a:lnTo>
                      <a:lnTo>
                        <a:pt x="4562" y="26155"/>
                      </a:lnTo>
                      <a:lnTo>
                        <a:pt x="4520" y="26134"/>
                      </a:lnTo>
                      <a:lnTo>
                        <a:pt x="4332" y="26050"/>
                      </a:lnTo>
                      <a:lnTo>
                        <a:pt x="4227" y="25987"/>
                      </a:lnTo>
                      <a:lnTo>
                        <a:pt x="4206" y="26029"/>
                      </a:lnTo>
                      <a:lnTo>
                        <a:pt x="4248" y="26071"/>
                      </a:lnTo>
                      <a:lnTo>
                        <a:pt x="4520" y="26197"/>
                      </a:lnTo>
                      <a:lnTo>
                        <a:pt x="4541" y="26259"/>
                      </a:lnTo>
                      <a:lnTo>
                        <a:pt x="4436" y="26259"/>
                      </a:lnTo>
                      <a:lnTo>
                        <a:pt x="4436" y="26322"/>
                      </a:lnTo>
                      <a:lnTo>
                        <a:pt x="4373" y="26322"/>
                      </a:lnTo>
                      <a:lnTo>
                        <a:pt x="4353" y="26238"/>
                      </a:lnTo>
                      <a:lnTo>
                        <a:pt x="4227" y="26155"/>
                      </a:lnTo>
                      <a:lnTo>
                        <a:pt x="4206" y="26176"/>
                      </a:lnTo>
                      <a:lnTo>
                        <a:pt x="4206" y="26259"/>
                      </a:lnTo>
                      <a:lnTo>
                        <a:pt x="4122" y="26259"/>
                      </a:lnTo>
                      <a:lnTo>
                        <a:pt x="3934" y="26280"/>
                      </a:lnTo>
                      <a:lnTo>
                        <a:pt x="3892" y="26322"/>
                      </a:lnTo>
                      <a:lnTo>
                        <a:pt x="3934" y="26364"/>
                      </a:lnTo>
                      <a:lnTo>
                        <a:pt x="3913" y="26385"/>
                      </a:lnTo>
                      <a:lnTo>
                        <a:pt x="3809" y="26364"/>
                      </a:lnTo>
                      <a:lnTo>
                        <a:pt x="3704" y="26385"/>
                      </a:lnTo>
                      <a:lnTo>
                        <a:pt x="3725" y="26448"/>
                      </a:lnTo>
                      <a:lnTo>
                        <a:pt x="3850" y="26469"/>
                      </a:lnTo>
                      <a:lnTo>
                        <a:pt x="3955" y="26469"/>
                      </a:lnTo>
                      <a:lnTo>
                        <a:pt x="3997" y="26427"/>
                      </a:lnTo>
                      <a:lnTo>
                        <a:pt x="4018" y="26385"/>
                      </a:lnTo>
                      <a:lnTo>
                        <a:pt x="4101" y="26427"/>
                      </a:lnTo>
                      <a:lnTo>
                        <a:pt x="4206" y="26490"/>
                      </a:lnTo>
                      <a:lnTo>
                        <a:pt x="4248" y="26469"/>
                      </a:lnTo>
                      <a:lnTo>
                        <a:pt x="4269" y="26531"/>
                      </a:lnTo>
                      <a:lnTo>
                        <a:pt x="4269" y="26573"/>
                      </a:lnTo>
                      <a:lnTo>
                        <a:pt x="4353" y="26636"/>
                      </a:lnTo>
                      <a:lnTo>
                        <a:pt x="4269" y="26678"/>
                      </a:lnTo>
                      <a:lnTo>
                        <a:pt x="4227" y="26782"/>
                      </a:lnTo>
                      <a:lnTo>
                        <a:pt x="4269" y="26866"/>
                      </a:lnTo>
                      <a:lnTo>
                        <a:pt x="4353" y="26866"/>
                      </a:lnTo>
                      <a:lnTo>
                        <a:pt x="4436" y="26887"/>
                      </a:lnTo>
                      <a:lnTo>
                        <a:pt x="4541" y="26992"/>
                      </a:lnTo>
                      <a:lnTo>
                        <a:pt x="4625" y="26992"/>
                      </a:lnTo>
                      <a:lnTo>
                        <a:pt x="4646" y="26971"/>
                      </a:lnTo>
                      <a:lnTo>
                        <a:pt x="4562" y="26908"/>
                      </a:lnTo>
                      <a:lnTo>
                        <a:pt x="4457" y="26845"/>
                      </a:lnTo>
                      <a:lnTo>
                        <a:pt x="4436" y="26782"/>
                      </a:lnTo>
                      <a:lnTo>
                        <a:pt x="4457" y="26782"/>
                      </a:lnTo>
                      <a:lnTo>
                        <a:pt x="4541" y="26803"/>
                      </a:lnTo>
                      <a:lnTo>
                        <a:pt x="4625" y="26762"/>
                      </a:lnTo>
                      <a:lnTo>
                        <a:pt x="4646" y="26699"/>
                      </a:lnTo>
                      <a:lnTo>
                        <a:pt x="4562" y="26678"/>
                      </a:lnTo>
                      <a:lnTo>
                        <a:pt x="4520" y="26636"/>
                      </a:lnTo>
                      <a:lnTo>
                        <a:pt x="4750" y="26531"/>
                      </a:lnTo>
                      <a:lnTo>
                        <a:pt x="4855" y="26469"/>
                      </a:lnTo>
                      <a:lnTo>
                        <a:pt x="4938" y="26490"/>
                      </a:lnTo>
                      <a:cubicBezTo>
                        <a:pt x="4959" y="26531"/>
                        <a:pt x="4959" y="26552"/>
                        <a:pt x="4980" y="26552"/>
                      </a:cubicBezTo>
                      <a:lnTo>
                        <a:pt x="5001" y="26552"/>
                      </a:lnTo>
                      <a:lnTo>
                        <a:pt x="5001" y="26531"/>
                      </a:lnTo>
                      <a:lnTo>
                        <a:pt x="5294" y="26594"/>
                      </a:lnTo>
                      <a:lnTo>
                        <a:pt x="5357" y="26573"/>
                      </a:lnTo>
                      <a:lnTo>
                        <a:pt x="5357" y="26510"/>
                      </a:lnTo>
                      <a:lnTo>
                        <a:pt x="5482" y="26510"/>
                      </a:lnTo>
                      <a:lnTo>
                        <a:pt x="5420" y="26322"/>
                      </a:lnTo>
                      <a:lnTo>
                        <a:pt x="5357" y="26322"/>
                      </a:lnTo>
                      <a:lnTo>
                        <a:pt x="5252" y="26238"/>
                      </a:lnTo>
                      <a:lnTo>
                        <a:pt x="5106" y="26176"/>
                      </a:lnTo>
                      <a:lnTo>
                        <a:pt x="5106" y="26113"/>
                      </a:lnTo>
                      <a:lnTo>
                        <a:pt x="5273" y="26218"/>
                      </a:lnTo>
                      <a:lnTo>
                        <a:pt x="5399" y="26238"/>
                      </a:lnTo>
                      <a:lnTo>
                        <a:pt x="5148" y="25171"/>
                      </a:lnTo>
                      <a:lnTo>
                        <a:pt x="5106" y="25171"/>
                      </a:lnTo>
                      <a:lnTo>
                        <a:pt x="5106" y="25129"/>
                      </a:lnTo>
                      <a:lnTo>
                        <a:pt x="4959" y="24481"/>
                      </a:lnTo>
                      <a:lnTo>
                        <a:pt x="4792" y="24544"/>
                      </a:lnTo>
                      <a:lnTo>
                        <a:pt x="4750" y="24585"/>
                      </a:lnTo>
                      <a:lnTo>
                        <a:pt x="4666" y="24502"/>
                      </a:lnTo>
                      <a:lnTo>
                        <a:pt x="4583" y="24481"/>
                      </a:lnTo>
                      <a:lnTo>
                        <a:pt x="4562" y="24544"/>
                      </a:lnTo>
                      <a:cubicBezTo>
                        <a:pt x="4562" y="24502"/>
                        <a:pt x="4541" y="24502"/>
                        <a:pt x="4541" y="24481"/>
                      </a:cubicBezTo>
                      <a:lnTo>
                        <a:pt x="4541" y="24334"/>
                      </a:lnTo>
                      <a:lnTo>
                        <a:pt x="4625" y="24272"/>
                      </a:lnTo>
                      <a:lnTo>
                        <a:pt x="4750" y="24251"/>
                      </a:lnTo>
                      <a:lnTo>
                        <a:pt x="4897" y="24334"/>
                      </a:lnTo>
                      <a:lnTo>
                        <a:pt x="4980" y="24272"/>
                      </a:lnTo>
                      <a:lnTo>
                        <a:pt x="5001" y="24272"/>
                      </a:lnTo>
                      <a:lnTo>
                        <a:pt x="4855" y="24146"/>
                      </a:lnTo>
                      <a:lnTo>
                        <a:pt x="4520" y="23937"/>
                      </a:lnTo>
                      <a:lnTo>
                        <a:pt x="4457" y="23874"/>
                      </a:lnTo>
                      <a:lnTo>
                        <a:pt x="3725" y="23874"/>
                      </a:lnTo>
                      <a:lnTo>
                        <a:pt x="3306" y="23958"/>
                      </a:lnTo>
                      <a:lnTo>
                        <a:pt x="3202" y="23895"/>
                      </a:lnTo>
                      <a:lnTo>
                        <a:pt x="2930" y="23874"/>
                      </a:lnTo>
                      <a:lnTo>
                        <a:pt x="2846" y="23644"/>
                      </a:lnTo>
                      <a:lnTo>
                        <a:pt x="2783" y="23435"/>
                      </a:lnTo>
                      <a:lnTo>
                        <a:pt x="2658" y="23330"/>
                      </a:lnTo>
                      <a:lnTo>
                        <a:pt x="2637" y="22995"/>
                      </a:lnTo>
                      <a:lnTo>
                        <a:pt x="2637" y="22828"/>
                      </a:lnTo>
                      <a:lnTo>
                        <a:pt x="2511" y="22828"/>
                      </a:lnTo>
                      <a:lnTo>
                        <a:pt x="2323" y="22912"/>
                      </a:lnTo>
                      <a:lnTo>
                        <a:pt x="2218" y="23016"/>
                      </a:lnTo>
                      <a:lnTo>
                        <a:pt x="2093" y="23016"/>
                      </a:lnTo>
                      <a:lnTo>
                        <a:pt x="1842" y="22577"/>
                      </a:lnTo>
                      <a:cubicBezTo>
                        <a:pt x="1821" y="22493"/>
                        <a:pt x="1800" y="22409"/>
                        <a:pt x="1800" y="22326"/>
                      </a:cubicBezTo>
                      <a:lnTo>
                        <a:pt x="1884" y="21844"/>
                      </a:lnTo>
                      <a:lnTo>
                        <a:pt x="2009" y="21656"/>
                      </a:lnTo>
                      <a:lnTo>
                        <a:pt x="2218" y="21447"/>
                      </a:lnTo>
                      <a:lnTo>
                        <a:pt x="2260" y="21154"/>
                      </a:lnTo>
                      <a:lnTo>
                        <a:pt x="2218" y="20840"/>
                      </a:lnTo>
                      <a:lnTo>
                        <a:pt x="2135" y="20610"/>
                      </a:lnTo>
                      <a:lnTo>
                        <a:pt x="2197" y="20338"/>
                      </a:lnTo>
                      <a:lnTo>
                        <a:pt x="2302" y="20212"/>
                      </a:lnTo>
                      <a:lnTo>
                        <a:pt x="2197" y="19961"/>
                      </a:lnTo>
                      <a:lnTo>
                        <a:pt x="2218" y="19815"/>
                      </a:lnTo>
                      <a:lnTo>
                        <a:pt x="2323" y="19710"/>
                      </a:lnTo>
                      <a:lnTo>
                        <a:pt x="2239" y="19480"/>
                      </a:lnTo>
                      <a:lnTo>
                        <a:pt x="2197" y="19166"/>
                      </a:lnTo>
                      <a:lnTo>
                        <a:pt x="2114" y="19020"/>
                      </a:lnTo>
                      <a:lnTo>
                        <a:pt x="2114" y="18915"/>
                      </a:lnTo>
                      <a:lnTo>
                        <a:pt x="2260" y="18769"/>
                      </a:lnTo>
                      <a:lnTo>
                        <a:pt x="2260" y="18643"/>
                      </a:lnTo>
                      <a:lnTo>
                        <a:pt x="2135" y="18434"/>
                      </a:lnTo>
                      <a:lnTo>
                        <a:pt x="1946" y="18308"/>
                      </a:lnTo>
                      <a:lnTo>
                        <a:pt x="1821" y="18308"/>
                      </a:lnTo>
                      <a:lnTo>
                        <a:pt x="1800" y="18329"/>
                      </a:lnTo>
                      <a:lnTo>
                        <a:pt x="1716" y="18246"/>
                      </a:lnTo>
                      <a:lnTo>
                        <a:pt x="1779" y="18141"/>
                      </a:lnTo>
                      <a:lnTo>
                        <a:pt x="2030" y="18141"/>
                      </a:lnTo>
                      <a:lnTo>
                        <a:pt x="2156" y="17995"/>
                      </a:lnTo>
                      <a:lnTo>
                        <a:pt x="2156" y="17869"/>
                      </a:lnTo>
                      <a:lnTo>
                        <a:pt x="2093" y="17827"/>
                      </a:lnTo>
                      <a:lnTo>
                        <a:pt x="2009" y="17890"/>
                      </a:lnTo>
                      <a:lnTo>
                        <a:pt x="1905" y="17869"/>
                      </a:lnTo>
                      <a:lnTo>
                        <a:pt x="1842" y="17597"/>
                      </a:lnTo>
                      <a:lnTo>
                        <a:pt x="1737" y="17367"/>
                      </a:lnTo>
                      <a:lnTo>
                        <a:pt x="1737" y="17199"/>
                      </a:lnTo>
                      <a:lnTo>
                        <a:pt x="1737" y="17032"/>
                      </a:lnTo>
                      <a:lnTo>
                        <a:pt x="1570" y="16969"/>
                      </a:lnTo>
                      <a:lnTo>
                        <a:pt x="1570" y="16948"/>
                      </a:lnTo>
                      <a:cubicBezTo>
                        <a:pt x="1528" y="16865"/>
                        <a:pt x="1528" y="16760"/>
                        <a:pt x="1507" y="16676"/>
                      </a:cubicBezTo>
                      <a:lnTo>
                        <a:pt x="1486" y="16362"/>
                      </a:lnTo>
                      <a:lnTo>
                        <a:pt x="1612" y="16300"/>
                      </a:lnTo>
                      <a:lnTo>
                        <a:pt x="1633" y="16132"/>
                      </a:lnTo>
                      <a:lnTo>
                        <a:pt x="1591" y="16028"/>
                      </a:lnTo>
                      <a:lnTo>
                        <a:pt x="1486" y="15986"/>
                      </a:lnTo>
                      <a:lnTo>
                        <a:pt x="1423" y="15714"/>
                      </a:lnTo>
                      <a:lnTo>
                        <a:pt x="1402" y="15358"/>
                      </a:lnTo>
                      <a:lnTo>
                        <a:pt x="1423" y="14940"/>
                      </a:lnTo>
                      <a:lnTo>
                        <a:pt x="1319" y="14751"/>
                      </a:lnTo>
                      <a:lnTo>
                        <a:pt x="1298" y="14542"/>
                      </a:lnTo>
                      <a:lnTo>
                        <a:pt x="1507" y="14249"/>
                      </a:lnTo>
                      <a:lnTo>
                        <a:pt x="1528" y="13935"/>
                      </a:lnTo>
                      <a:lnTo>
                        <a:pt x="1695" y="13852"/>
                      </a:lnTo>
                      <a:lnTo>
                        <a:pt x="1779" y="13747"/>
                      </a:lnTo>
                      <a:lnTo>
                        <a:pt x="1423" y="13077"/>
                      </a:lnTo>
                      <a:lnTo>
                        <a:pt x="1486" y="12847"/>
                      </a:lnTo>
                      <a:lnTo>
                        <a:pt x="1486" y="12680"/>
                      </a:lnTo>
                      <a:lnTo>
                        <a:pt x="1486" y="12282"/>
                      </a:lnTo>
                      <a:lnTo>
                        <a:pt x="1612" y="12052"/>
                      </a:lnTo>
                      <a:lnTo>
                        <a:pt x="1737" y="11927"/>
                      </a:lnTo>
                      <a:lnTo>
                        <a:pt x="1716" y="11717"/>
                      </a:lnTo>
                      <a:lnTo>
                        <a:pt x="1612" y="11529"/>
                      </a:lnTo>
                      <a:lnTo>
                        <a:pt x="1528" y="11445"/>
                      </a:lnTo>
                      <a:lnTo>
                        <a:pt x="1674" y="11278"/>
                      </a:lnTo>
                      <a:lnTo>
                        <a:pt x="1633" y="11027"/>
                      </a:lnTo>
                      <a:lnTo>
                        <a:pt x="1737" y="10797"/>
                      </a:lnTo>
                      <a:lnTo>
                        <a:pt x="1842" y="10776"/>
                      </a:lnTo>
                      <a:lnTo>
                        <a:pt x="1884" y="10504"/>
                      </a:lnTo>
                      <a:lnTo>
                        <a:pt x="1821" y="10064"/>
                      </a:lnTo>
                      <a:lnTo>
                        <a:pt x="1737" y="9981"/>
                      </a:lnTo>
                      <a:lnTo>
                        <a:pt x="1674" y="9646"/>
                      </a:lnTo>
                      <a:lnTo>
                        <a:pt x="1591" y="9458"/>
                      </a:lnTo>
                      <a:lnTo>
                        <a:pt x="1444" y="9248"/>
                      </a:lnTo>
                      <a:lnTo>
                        <a:pt x="1423" y="9144"/>
                      </a:lnTo>
                      <a:lnTo>
                        <a:pt x="1319" y="9018"/>
                      </a:lnTo>
                      <a:lnTo>
                        <a:pt x="1277" y="8725"/>
                      </a:lnTo>
                      <a:lnTo>
                        <a:pt x="1298" y="8516"/>
                      </a:lnTo>
                      <a:lnTo>
                        <a:pt x="1444" y="8453"/>
                      </a:lnTo>
                      <a:lnTo>
                        <a:pt x="1444" y="8160"/>
                      </a:lnTo>
                      <a:lnTo>
                        <a:pt x="1528" y="8056"/>
                      </a:lnTo>
                      <a:lnTo>
                        <a:pt x="1528" y="7784"/>
                      </a:lnTo>
                      <a:lnTo>
                        <a:pt x="1423" y="7616"/>
                      </a:lnTo>
                      <a:lnTo>
                        <a:pt x="1402" y="7240"/>
                      </a:lnTo>
                      <a:lnTo>
                        <a:pt x="1486" y="7156"/>
                      </a:lnTo>
                      <a:lnTo>
                        <a:pt x="1528" y="6738"/>
                      </a:lnTo>
                      <a:lnTo>
                        <a:pt x="1633" y="6591"/>
                      </a:lnTo>
                      <a:lnTo>
                        <a:pt x="1800" y="6194"/>
                      </a:lnTo>
                      <a:lnTo>
                        <a:pt x="1946" y="6047"/>
                      </a:lnTo>
                      <a:lnTo>
                        <a:pt x="2051" y="5984"/>
                      </a:lnTo>
                      <a:lnTo>
                        <a:pt x="2135" y="5880"/>
                      </a:lnTo>
                      <a:lnTo>
                        <a:pt x="2093" y="5838"/>
                      </a:lnTo>
                      <a:lnTo>
                        <a:pt x="2093" y="5671"/>
                      </a:lnTo>
                      <a:lnTo>
                        <a:pt x="2030" y="5587"/>
                      </a:lnTo>
                      <a:lnTo>
                        <a:pt x="1946" y="5545"/>
                      </a:lnTo>
                      <a:lnTo>
                        <a:pt x="1988" y="5440"/>
                      </a:lnTo>
                      <a:lnTo>
                        <a:pt x="2093" y="5357"/>
                      </a:lnTo>
                      <a:lnTo>
                        <a:pt x="2093" y="5210"/>
                      </a:lnTo>
                      <a:lnTo>
                        <a:pt x="1946" y="5043"/>
                      </a:lnTo>
                      <a:lnTo>
                        <a:pt x="1925" y="4854"/>
                      </a:lnTo>
                      <a:lnTo>
                        <a:pt x="2009" y="4729"/>
                      </a:lnTo>
                      <a:lnTo>
                        <a:pt x="1988" y="4624"/>
                      </a:lnTo>
                      <a:lnTo>
                        <a:pt x="1842" y="4520"/>
                      </a:lnTo>
                      <a:lnTo>
                        <a:pt x="1905" y="4373"/>
                      </a:lnTo>
                      <a:lnTo>
                        <a:pt x="2574" y="3997"/>
                      </a:lnTo>
                      <a:lnTo>
                        <a:pt x="2741" y="3348"/>
                      </a:lnTo>
                      <a:lnTo>
                        <a:pt x="2658" y="3181"/>
                      </a:lnTo>
                      <a:lnTo>
                        <a:pt x="2553" y="3222"/>
                      </a:lnTo>
                      <a:lnTo>
                        <a:pt x="2511" y="3285"/>
                      </a:lnTo>
                      <a:lnTo>
                        <a:pt x="2344" y="3285"/>
                      </a:lnTo>
                      <a:lnTo>
                        <a:pt x="1925" y="2134"/>
                      </a:lnTo>
                      <a:lnTo>
                        <a:pt x="1633" y="1883"/>
                      </a:lnTo>
                      <a:lnTo>
                        <a:pt x="1570" y="1779"/>
                      </a:lnTo>
                      <a:lnTo>
                        <a:pt x="1695" y="1465"/>
                      </a:lnTo>
                      <a:lnTo>
                        <a:pt x="1633" y="1360"/>
                      </a:lnTo>
                      <a:lnTo>
                        <a:pt x="1716" y="1193"/>
                      </a:lnTo>
                      <a:lnTo>
                        <a:pt x="1695" y="1130"/>
                      </a:lnTo>
                      <a:lnTo>
                        <a:pt x="1423" y="921"/>
                      </a:lnTo>
                      <a:lnTo>
                        <a:pt x="1360" y="774"/>
                      </a:lnTo>
                      <a:lnTo>
                        <a:pt x="1319" y="607"/>
                      </a:lnTo>
                      <a:lnTo>
                        <a:pt x="1298" y="544"/>
                      </a:lnTo>
                      <a:lnTo>
                        <a:pt x="1319" y="440"/>
                      </a:lnTo>
                      <a:lnTo>
                        <a:pt x="1298" y="335"/>
                      </a:lnTo>
                      <a:lnTo>
                        <a:pt x="1256" y="293"/>
                      </a:lnTo>
                      <a:lnTo>
                        <a:pt x="1151" y="189"/>
                      </a:lnTo>
                      <a:lnTo>
                        <a:pt x="1151" y="21"/>
                      </a:lnTo>
                      <a:lnTo>
                        <a:pt x="1109" y="21"/>
                      </a:lnTo>
                      <a:lnTo>
                        <a:pt x="10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" name="Google Shape;1235;p60">
                <a:extLst>
                  <a:ext uri="{FF2B5EF4-FFF2-40B4-BE49-F238E27FC236}">
                    <a16:creationId xmlns="" xmlns:a16="http://schemas.microsoft.com/office/drawing/2014/main" id="{503E978C-347A-4D78-B6C4-0E0D87E9BF83}"/>
                  </a:ext>
                </a:extLst>
              </p:cNvPr>
              <p:cNvGrpSpPr/>
              <p:nvPr/>
            </p:nvGrpSpPr>
            <p:grpSpPr>
              <a:xfrm>
                <a:off x="3855466" y="3289811"/>
                <a:ext cx="112514" cy="94210"/>
                <a:chOff x="3918000" y="3561900"/>
                <a:chExt cx="236225" cy="207100"/>
              </a:xfrm>
              <a:grpFill/>
            </p:grpSpPr>
            <p:sp>
              <p:nvSpPr>
                <p:cNvPr id="301" name="Google Shape;1236;p60">
                  <a:extLst>
                    <a:ext uri="{FF2B5EF4-FFF2-40B4-BE49-F238E27FC236}">
                      <a16:creationId xmlns="" xmlns:a16="http://schemas.microsoft.com/office/drawing/2014/main" id="{F268B036-E7CC-4042-894D-0BC9518734A6}"/>
                    </a:ext>
                  </a:extLst>
                </p:cNvPr>
                <p:cNvSpPr/>
                <p:nvPr/>
              </p:nvSpPr>
              <p:spPr>
                <a:xfrm>
                  <a:off x="3925800" y="3561900"/>
                  <a:ext cx="228425" cy="1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6800" extrusionOk="0">
                      <a:moveTo>
                        <a:pt x="0" y="4356"/>
                      </a:moveTo>
                      <a:lnTo>
                        <a:pt x="1381" y="1594"/>
                      </a:lnTo>
                      <a:lnTo>
                        <a:pt x="7012" y="0"/>
                      </a:lnTo>
                      <a:lnTo>
                        <a:pt x="9137" y="532"/>
                      </a:lnTo>
                      <a:lnTo>
                        <a:pt x="8500" y="2444"/>
                      </a:lnTo>
                      <a:lnTo>
                        <a:pt x="6906" y="5206"/>
                      </a:lnTo>
                      <a:lnTo>
                        <a:pt x="3719" y="68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302" name="Google Shape;1237;p60">
                  <a:extLst>
                    <a:ext uri="{FF2B5EF4-FFF2-40B4-BE49-F238E27FC236}">
                      <a16:creationId xmlns="" xmlns:a16="http://schemas.microsoft.com/office/drawing/2014/main" id="{F9DF6286-E9F0-4E43-BDA5-11F44706B0D4}"/>
                    </a:ext>
                  </a:extLst>
                </p:cNvPr>
                <p:cNvSpPr/>
                <p:nvPr/>
              </p:nvSpPr>
              <p:spPr>
                <a:xfrm>
                  <a:off x="3918000" y="3569675"/>
                  <a:ext cx="229150" cy="19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6" h="7973" extrusionOk="0">
                      <a:moveTo>
                        <a:pt x="6696" y="3976"/>
                      </a:moveTo>
                      <a:lnTo>
                        <a:pt x="6738" y="4018"/>
                      </a:lnTo>
                      <a:lnTo>
                        <a:pt x="6780" y="3997"/>
                      </a:lnTo>
                      <a:lnTo>
                        <a:pt x="6843" y="4039"/>
                      </a:lnTo>
                      <a:lnTo>
                        <a:pt x="6926" y="4018"/>
                      </a:lnTo>
                      <a:lnTo>
                        <a:pt x="7052" y="4122"/>
                      </a:lnTo>
                      <a:lnTo>
                        <a:pt x="7136" y="4353"/>
                      </a:lnTo>
                      <a:lnTo>
                        <a:pt x="7136" y="4499"/>
                      </a:lnTo>
                      <a:lnTo>
                        <a:pt x="7094" y="4583"/>
                      </a:lnTo>
                      <a:lnTo>
                        <a:pt x="6989" y="4625"/>
                      </a:lnTo>
                      <a:lnTo>
                        <a:pt x="6989" y="4708"/>
                      </a:lnTo>
                      <a:lnTo>
                        <a:pt x="7031" y="4750"/>
                      </a:lnTo>
                      <a:lnTo>
                        <a:pt x="7031" y="4834"/>
                      </a:lnTo>
                      <a:lnTo>
                        <a:pt x="6926" y="4918"/>
                      </a:lnTo>
                      <a:lnTo>
                        <a:pt x="6843" y="4876"/>
                      </a:lnTo>
                      <a:lnTo>
                        <a:pt x="6738" y="4918"/>
                      </a:lnTo>
                      <a:lnTo>
                        <a:pt x="6675" y="4959"/>
                      </a:lnTo>
                      <a:lnTo>
                        <a:pt x="6571" y="5001"/>
                      </a:lnTo>
                      <a:lnTo>
                        <a:pt x="6508" y="5127"/>
                      </a:lnTo>
                      <a:lnTo>
                        <a:pt x="6466" y="5169"/>
                      </a:lnTo>
                      <a:lnTo>
                        <a:pt x="6424" y="5231"/>
                      </a:lnTo>
                      <a:lnTo>
                        <a:pt x="6320" y="5231"/>
                      </a:lnTo>
                      <a:lnTo>
                        <a:pt x="6194" y="5169"/>
                      </a:lnTo>
                      <a:lnTo>
                        <a:pt x="6152" y="5106"/>
                      </a:lnTo>
                      <a:lnTo>
                        <a:pt x="6069" y="5022"/>
                      </a:lnTo>
                      <a:lnTo>
                        <a:pt x="6069" y="4918"/>
                      </a:lnTo>
                      <a:lnTo>
                        <a:pt x="5985" y="4834"/>
                      </a:lnTo>
                      <a:lnTo>
                        <a:pt x="5964" y="4771"/>
                      </a:lnTo>
                      <a:lnTo>
                        <a:pt x="5880" y="4708"/>
                      </a:lnTo>
                      <a:lnTo>
                        <a:pt x="5838" y="4604"/>
                      </a:lnTo>
                      <a:lnTo>
                        <a:pt x="5901" y="4541"/>
                      </a:lnTo>
                      <a:lnTo>
                        <a:pt x="6069" y="4415"/>
                      </a:lnTo>
                      <a:lnTo>
                        <a:pt x="6110" y="4248"/>
                      </a:lnTo>
                      <a:lnTo>
                        <a:pt x="6257" y="4164"/>
                      </a:lnTo>
                      <a:lnTo>
                        <a:pt x="6466" y="4122"/>
                      </a:lnTo>
                      <a:lnTo>
                        <a:pt x="6508" y="4081"/>
                      </a:lnTo>
                      <a:lnTo>
                        <a:pt x="6592" y="4018"/>
                      </a:lnTo>
                      <a:lnTo>
                        <a:pt x="6613" y="3976"/>
                      </a:lnTo>
                      <a:close/>
                      <a:moveTo>
                        <a:pt x="7659" y="1"/>
                      </a:moveTo>
                      <a:lnTo>
                        <a:pt x="7470" y="21"/>
                      </a:lnTo>
                      <a:lnTo>
                        <a:pt x="7387" y="21"/>
                      </a:lnTo>
                      <a:lnTo>
                        <a:pt x="7345" y="63"/>
                      </a:lnTo>
                      <a:lnTo>
                        <a:pt x="7240" y="63"/>
                      </a:lnTo>
                      <a:lnTo>
                        <a:pt x="7178" y="126"/>
                      </a:lnTo>
                      <a:lnTo>
                        <a:pt x="7178" y="168"/>
                      </a:lnTo>
                      <a:lnTo>
                        <a:pt x="7157" y="252"/>
                      </a:lnTo>
                      <a:lnTo>
                        <a:pt x="7073" y="273"/>
                      </a:lnTo>
                      <a:lnTo>
                        <a:pt x="7010" y="356"/>
                      </a:lnTo>
                      <a:lnTo>
                        <a:pt x="6843" y="356"/>
                      </a:lnTo>
                      <a:lnTo>
                        <a:pt x="6822" y="335"/>
                      </a:lnTo>
                      <a:lnTo>
                        <a:pt x="6717" y="356"/>
                      </a:lnTo>
                      <a:lnTo>
                        <a:pt x="6592" y="461"/>
                      </a:lnTo>
                      <a:lnTo>
                        <a:pt x="6529" y="524"/>
                      </a:lnTo>
                      <a:lnTo>
                        <a:pt x="6445" y="565"/>
                      </a:lnTo>
                      <a:lnTo>
                        <a:pt x="6424" y="628"/>
                      </a:lnTo>
                      <a:lnTo>
                        <a:pt x="6341" y="649"/>
                      </a:lnTo>
                      <a:lnTo>
                        <a:pt x="6299" y="691"/>
                      </a:lnTo>
                      <a:lnTo>
                        <a:pt x="6236" y="733"/>
                      </a:lnTo>
                      <a:lnTo>
                        <a:pt x="6173" y="754"/>
                      </a:lnTo>
                      <a:lnTo>
                        <a:pt x="6006" y="963"/>
                      </a:lnTo>
                      <a:lnTo>
                        <a:pt x="5985" y="1089"/>
                      </a:lnTo>
                      <a:lnTo>
                        <a:pt x="6006" y="1151"/>
                      </a:lnTo>
                      <a:lnTo>
                        <a:pt x="6006" y="1214"/>
                      </a:lnTo>
                      <a:lnTo>
                        <a:pt x="5922" y="1256"/>
                      </a:lnTo>
                      <a:lnTo>
                        <a:pt x="5901" y="1298"/>
                      </a:lnTo>
                      <a:lnTo>
                        <a:pt x="5859" y="1319"/>
                      </a:lnTo>
                      <a:lnTo>
                        <a:pt x="5776" y="1402"/>
                      </a:lnTo>
                      <a:lnTo>
                        <a:pt x="5755" y="1486"/>
                      </a:lnTo>
                      <a:lnTo>
                        <a:pt x="5713" y="1507"/>
                      </a:lnTo>
                      <a:lnTo>
                        <a:pt x="5692" y="1570"/>
                      </a:lnTo>
                      <a:lnTo>
                        <a:pt x="5608" y="1570"/>
                      </a:lnTo>
                      <a:lnTo>
                        <a:pt x="5545" y="1612"/>
                      </a:lnTo>
                      <a:lnTo>
                        <a:pt x="5399" y="1633"/>
                      </a:lnTo>
                      <a:lnTo>
                        <a:pt x="5357" y="1737"/>
                      </a:lnTo>
                      <a:lnTo>
                        <a:pt x="5357" y="1905"/>
                      </a:lnTo>
                      <a:lnTo>
                        <a:pt x="5294" y="1967"/>
                      </a:lnTo>
                      <a:lnTo>
                        <a:pt x="5294" y="2030"/>
                      </a:lnTo>
                      <a:lnTo>
                        <a:pt x="5273" y="2135"/>
                      </a:lnTo>
                      <a:lnTo>
                        <a:pt x="5294" y="2197"/>
                      </a:lnTo>
                      <a:lnTo>
                        <a:pt x="5169" y="2260"/>
                      </a:lnTo>
                      <a:lnTo>
                        <a:pt x="5085" y="2239"/>
                      </a:lnTo>
                      <a:lnTo>
                        <a:pt x="5043" y="2197"/>
                      </a:lnTo>
                      <a:lnTo>
                        <a:pt x="4834" y="2197"/>
                      </a:lnTo>
                      <a:lnTo>
                        <a:pt x="4709" y="2218"/>
                      </a:lnTo>
                      <a:lnTo>
                        <a:pt x="4604" y="2197"/>
                      </a:lnTo>
                      <a:lnTo>
                        <a:pt x="4520" y="2218"/>
                      </a:lnTo>
                      <a:lnTo>
                        <a:pt x="4311" y="2093"/>
                      </a:lnTo>
                      <a:lnTo>
                        <a:pt x="4227" y="2093"/>
                      </a:lnTo>
                      <a:lnTo>
                        <a:pt x="4185" y="2009"/>
                      </a:lnTo>
                      <a:lnTo>
                        <a:pt x="3997" y="1988"/>
                      </a:lnTo>
                      <a:lnTo>
                        <a:pt x="3872" y="2009"/>
                      </a:lnTo>
                      <a:lnTo>
                        <a:pt x="3704" y="2135"/>
                      </a:lnTo>
                      <a:lnTo>
                        <a:pt x="3621" y="2365"/>
                      </a:lnTo>
                      <a:lnTo>
                        <a:pt x="3516" y="2469"/>
                      </a:lnTo>
                      <a:lnTo>
                        <a:pt x="3349" y="2553"/>
                      </a:lnTo>
                      <a:lnTo>
                        <a:pt x="3286" y="2637"/>
                      </a:lnTo>
                      <a:lnTo>
                        <a:pt x="3181" y="2721"/>
                      </a:lnTo>
                      <a:lnTo>
                        <a:pt x="3056" y="2742"/>
                      </a:lnTo>
                      <a:lnTo>
                        <a:pt x="2972" y="2783"/>
                      </a:lnTo>
                      <a:lnTo>
                        <a:pt x="2846" y="2762"/>
                      </a:lnTo>
                      <a:lnTo>
                        <a:pt x="2763" y="2825"/>
                      </a:lnTo>
                      <a:lnTo>
                        <a:pt x="2616" y="2783"/>
                      </a:lnTo>
                      <a:lnTo>
                        <a:pt x="2449" y="2825"/>
                      </a:lnTo>
                      <a:lnTo>
                        <a:pt x="2449" y="2721"/>
                      </a:lnTo>
                      <a:lnTo>
                        <a:pt x="2532" y="2532"/>
                      </a:lnTo>
                      <a:lnTo>
                        <a:pt x="2532" y="2365"/>
                      </a:lnTo>
                      <a:lnTo>
                        <a:pt x="2365" y="2051"/>
                      </a:lnTo>
                      <a:lnTo>
                        <a:pt x="2323" y="1905"/>
                      </a:lnTo>
                      <a:lnTo>
                        <a:pt x="2135" y="1779"/>
                      </a:lnTo>
                      <a:lnTo>
                        <a:pt x="2051" y="3871"/>
                      </a:lnTo>
                      <a:lnTo>
                        <a:pt x="1821" y="3871"/>
                      </a:lnTo>
                      <a:lnTo>
                        <a:pt x="1675" y="3934"/>
                      </a:lnTo>
                      <a:lnTo>
                        <a:pt x="1612" y="4039"/>
                      </a:lnTo>
                      <a:lnTo>
                        <a:pt x="1528" y="4081"/>
                      </a:lnTo>
                      <a:lnTo>
                        <a:pt x="1486" y="4122"/>
                      </a:lnTo>
                      <a:lnTo>
                        <a:pt x="1486" y="4248"/>
                      </a:lnTo>
                      <a:lnTo>
                        <a:pt x="1403" y="4227"/>
                      </a:lnTo>
                      <a:lnTo>
                        <a:pt x="1319" y="4227"/>
                      </a:lnTo>
                      <a:lnTo>
                        <a:pt x="1277" y="4143"/>
                      </a:lnTo>
                      <a:lnTo>
                        <a:pt x="1193" y="4143"/>
                      </a:lnTo>
                      <a:lnTo>
                        <a:pt x="1152" y="4206"/>
                      </a:lnTo>
                      <a:lnTo>
                        <a:pt x="1047" y="4185"/>
                      </a:lnTo>
                      <a:lnTo>
                        <a:pt x="984" y="4143"/>
                      </a:lnTo>
                      <a:lnTo>
                        <a:pt x="880" y="4185"/>
                      </a:lnTo>
                      <a:lnTo>
                        <a:pt x="754" y="4102"/>
                      </a:lnTo>
                      <a:lnTo>
                        <a:pt x="566" y="4039"/>
                      </a:lnTo>
                      <a:lnTo>
                        <a:pt x="482" y="3871"/>
                      </a:lnTo>
                      <a:lnTo>
                        <a:pt x="545" y="3725"/>
                      </a:lnTo>
                      <a:lnTo>
                        <a:pt x="440" y="3725"/>
                      </a:lnTo>
                      <a:lnTo>
                        <a:pt x="356" y="3599"/>
                      </a:lnTo>
                      <a:lnTo>
                        <a:pt x="231" y="3662"/>
                      </a:lnTo>
                      <a:lnTo>
                        <a:pt x="168" y="3767"/>
                      </a:lnTo>
                      <a:lnTo>
                        <a:pt x="210" y="3788"/>
                      </a:lnTo>
                      <a:lnTo>
                        <a:pt x="210" y="3871"/>
                      </a:lnTo>
                      <a:lnTo>
                        <a:pt x="64" y="3892"/>
                      </a:lnTo>
                      <a:lnTo>
                        <a:pt x="1" y="3934"/>
                      </a:lnTo>
                      <a:lnTo>
                        <a:pt x="22" y="4122"/>
                      </a:lnTo>
                      <a:lnTo>
                        <a:pt x="210" y="4248"/>
                      </a:lnTo>
                      <a:lnTo>
                        <a:pt x="336" y="4625"/>
                      </a:lnTo>
                      <a:lnTo>
                        <a:pt x="336" y="4771"/>
                      </a:lnTo>
                      <a:lnTo>
                        <a:pt x="461" y="5085"/>
                      </a:lnTo>
                      <a:lnTo>
                        <a:pt x="545" y="5441"/>
                      </a:lnTo>
                      <a:lnTo>
                        <a:pt x="691" y="5650"/>
                      </a:lnTo>
                      <a:lnTo>
                        <a:pt x="691" y="5775"/>
                      </a:lnTo>
                      <a:lnTo>
                        <a:pt x="859" y="6027"/>
                      </a:lnTo>
                      <a:lnTo>
                        <a:pt x="859" y="6110"/>
                      </a:lnTo>
                      <a:lnTo>
                        <a:pt x="900" y="6299"/>
                      </a:lnTo>
                      <a:lnTo>
                        <a:pt x="880" y="6487"/>
                      </a:lnTo>
                      <a:lnTo>
                        <a:pt x="796" y="6550"/>
                      </a:lnTo>
                      <a:lnTo>
                        <a:pt x="754" y="6550"/>
                      </a:lnTo>
                      <a:lnTo>
                        <a:pt x="691" y="6508"/>
                      </a:lnTo>
                      <a:lnTo>
                        <a:pt x="649" y="6550"/>
                      </a:lnTo>
                      <a:lnTo>
                        <a:pt x="649" y="6717"/>
                      </a:lnTo>
                      <a:lnTo>
                        <a:pt x="733" y="6863"/>
                      </a:lnTo>
                      <a:lnTo>
                        <a:pt x="838" y="6968"/>
                      </a:lnTo>
                      <a:lnTo>
                        <a:pt x="942" y="7156"/>
                      </a:lnTo>
                      <a:lnTo>
                        <a:pt x="859" y="7282"/>
                      </a:lnTo>
                      <a:lnTo>
                        <a:pt x="880" y="7449"/>
                      </a:lnTo>
                      <a:lnTo>
                        <a:pt x="838" y="7554"/>
                      </a:lnTo>
                      <a:lnTo>
                        <a:pt x="838" y="7659"/>
                      </a:lnTo>
                      <a:lnTo>
                        <a:pt x="900" y="7700"/>
                      </a:lnTo>
                      <a:lnTo>
                        <a:pt x="900" y="7596"/>
                      </a:lnTo>
                      <a:lnTo>
                        <a:pt x="1005" y="7533"/>
                      </a:lnTo>
                      <a:lnTo>
                        <a:pt x="1152" y="7554"/>
                      </a:lnTo>
                      <a:lnTo>
                        <a:pt x="1172" y="7679"/>
                      </a:lnTo>
                      <a:lnTo>
                        <a:pt x="1110" y="7721"/>
                      </a:lnTo>
                      <a:lnTo>
                        <a:pt x="1172" y="7742"/>
                      </a:lnTo>
                      <a:lnTo>
                        <a:pt x="1256" y="7679"/>
                      </a:lnTo>
                      <a:lnTo>
                        <a:pt x="1361" y="7742"/>
                      </a:lnTo>
                      <a:lnTo>
                        <a:pt x="1361" y="7868"/>
                      </a:lnTo>
                      <a:lnTo>
                        <a:pt x="1403" y="7847"/>
                      </a:lnTo>
                      <a:lnTo>
                        <a:pt x="1696" y="7972"/>
                      </a:lnTo>
                      <a:lnTo>
                        <a:pt x="1737" y="7951"/>
                      </a:lnTo>
                      <a:lnTo>
                        <a:pt x="1800" y="7972"/>
                      </a:lnTo>
                      <a:lnTo>
                        <a:pt x="1821" y="7889"/>
                      </a:lnTo>
                      <a:lnTo>
                        <a:pt x="1926" y="7868"/>
                      </a:lnTo>
                      <a:lnTo>
                        <a:pt x="2051" y="7742"/>
                      </a:lnTo>
                      <a:lnTo>
                        <a:pt x="2198" y="7763"/>
                      </a:lnTo>
                      <a:lnTo>
                        <a:pt x="2219" y="7721"/>
                      </a:lnTo>
                      <a:lnTo>
                        <a:pt x="2344" y="7721"/>
                      </a:lnTo>
                      <a:lnTo>
                        <a:pt x="2512" y="7763"/>
                      </a:lnTo>
                      <a:lnTo>
                        <a:pt x="2574" y="7742"/>
                      </a:lnTo>
                      <a:lnTo>
                        <a:pt x="2721" y="7742"/>
                      </a:lnTo>
                      <a:lnTo>
                        <a:pt x="2742" y="7679"/>
                      </a:lnTo>
                      <a:lnTo>
                        <a:pt x="2784" y="7638"/>
                      </a:lnTo>
                      <a:lnTo>
                        <a:pt x="2867" y="7596"/>
                      </a:lnTo>
                      <a:lnTo>
                        <a:pt x="2930" y="7638"/>
                      </a:lnTo>
                      <a:lnTo>
                        <a:pt x="2951" y="7533"/>
                      </a:lnTo>
                      <a:lnTo>
                        <a:pt x="3035" y="7470"/>
                      </a:lnTo>
                      <a:lnTo>
                        <a:pt x="3349" y="7470"/>
                      </a:lnTo>
                      <a:lnTo>
                        <a:pt x="3474" y="7554"/>
                      </a:lnTo>
                      <a:lnTo>
                        <a:pt x="3558" y="7533"/>
                      </a:lnTo>
                      <a:lnTo>
                        <a:pt x="3558" y="7470"/>
                      </a:lnTo>
                      <a:lnTo>
                        <a:pt x="3725" y="7449"/>
                      </a:lnTo>
                      <a:lnTo>
                        <a:pt x="3997" y="7533"/>
                      </a:lnTo>
                      <a:lnTo>
                        <a:pt x="4081" y="7575"/>
                      </a:lnTo>
                      <a:lnTo>
                        <a:pt x="4353" y="7638"/>
                      </a:lnTo>
                      <a:lnTo>
                        <a:pt x="4395" y="7596"/>
                      </a:lnTo>
                      <a:lnTo>
                        <a:pt x="4353" y="7533"/>
                      </a:lnTo>
                      <a:lnTo>
                        <a:pt x="4437" y="7449"/>
                      </a:lnTo>
                      <a:lnTo>
                        <a:pt x="4541" y="7449"/>
                      </a:lnTo>
                      <a:lnTo>
                        <a:pt x="4667" y="7491"/>
                      </a:lnTo>
                      <a:lnTo>
                        <a:pt x="4876" y="7491"/>
                      </a:lnTo>
                      <a:lnTo>
                        <a:pt x="4876" y="7470"/>
                      </a:lnTo>
                      <a:lnTo>
                        <a:pt x="4813" y="7387"/>
                      </a:lnTo>
                      <a:lnTo>
                        <a:pt x="4855" y="7303"/>
                      </a:lnTo>
                      <a:lnTo>
                        <a:pt x="5022" y="7240"/>
                      </a:lnTo>
                      <a:lnTo>
                        <a:pt x="5190" y="7240"/>
                      </a:lnTo>
                      <a:lnTo>
                        <a:pt x="5253" y="7303"/>
                      </a:lnTo>
                      <a:lnTo>
                        <a:pt x="5378" y="7303"/>
                      </a:lnTo>
                      <a:lnTo>
                        <a:pt x="5504" y="7219"/>
                      </a:lnTo>
                      <a:lnTo>
                        <a:pt x="5713" y="7156"/>
                      </a:lnTo>
                      <a:lnTo>
                        <a:pt x="5713" y="7135"/>
                      </a:lnTo>
                      <a:lnTo>
                        <a:pt x="5859" y="7073"/>
                      </a:lnTo>
                      <a:lnTo>
                        <a:pt x="5922" y="6968"/>
                      </a:lnTo>
                      <a:lnTo>
                        <a:pt x="6320" y="6717"/>
                      </a:lnTo>
                      <a:lnTo>
                        <a:pt x="6424" y="6612"/>
                      </a:lnTo>
                      <a:lnTo>
                        <a:pt x="6424" y="6591"/>
                      </a:lnTo>
                      <a:lnTo>
                        <a:pt x="6508" y="6591"/>
                      </a:lnTo>
                      <a:lnTo>
                        <a:pt x="7115" y="5985"/>
                      </a:lnTo>
                      <a:lnTo>
                        <a:pt x="7136" y="5922"/>
                      </a:lnTo>
                      <a:lnTo>
                        <a:pt x="7198" y="5922"/>
                      </a:lnTo>
                      <a:lnTo>
                        <a:pt x="7282" y="5796"/>
                      </a:lnTo>
                      <a:lnTo>
                        <a:pt x="7387" y="5755"/>
                      </a:lnTo>
                      <a:lnTo>
                        <a:pt x="7429" y="5587"/>
                      </a:lnTo>
                      <a:lnTo>
                        <a:pt x="7596" y="5399"/>
                      </a:lnTo>
                      <a:lnTo>
                        <a:pt x="7847" y="5022"/>
                      </a:lnTo>
                      <a:lnTo>
                        <a:pt x="7910" y="4834"/>
                      </a:lnTo>
                      <a:lnTo>
                        <a:pt x="8014" y="4834"/>
                      </a:lnTo>
                      <a:lnTo>
                        <a:pt x="8077" y="4708"/>
                      </a:lnTo>
                      <a:lnTo>
                        <a:pt x="8077" y="4646"/>
                      </a:lnTo>
                      <a:lnTo>
                        <a:pt x="8182" y="4520"/>
                      </a:lnTo>
                      <a:lnTo>
                        <a:pt x="8266" y="4394"/>
                      </a:lnTo>
                      <a:lnTo>
                        <a:pt x="8391" y="4311"/>
                      </a:lnTo>
                      <a:lnTo>
                        <a:pt x="8433" y="4227"/>
                      </a:lnTo>
                      <a:lnTo>
                        <a:pt x="8538" y="4185"/>
                      </a:lnTo>
                      <a:lnTo>
                        <a:pt x="8579" y="4122"/>
                      </a:lnTo>
                      <a:lnTo>
                        <a:pt x="8621" y="4122"/>
                      </a:lnTo>
                      <a:lnTo>
                        <a:pt x="8789" y="3934"/>
                      </a:lnTo>
                      <a:lnTo>
                        <a:pt x="8810" y="3830"/>
                      </a:lnTo>
                      <a:lnTo>
                        <a:pt x="8893" y="3725"/>
                      </a:lnTo>
                      <a:lnTo>
                        <a:pt x="8935" y="3516"/>
                      </a:lnTo>
                      <a:lnTo>
                        <a:pt x="9019" y="3348"/>
                      </a:lnTo>
                      <a:lnTo>
                        <a:pt x="9040" y="3160"/>
                      </a:lnTo>
                      <a:lnTo>
                        <a:pt x="9123" y="2951"/>
                      </a:lnTo>
                      <a:lnTo>
                        <a:pt x="9103" y="2951"/>
                      </a:lnTo>
                      <a:lnTo>
                        <a:pt x="9165" y="2846"/>
                      </a:lnTo>
                      <a:lnTo>
                        <a:pt x="9165" y="2825"/>
                      </a:lnTo>
                      <a:lnTo>
                        <a:pt x="9061" y="2825"/>
                      </a:lnTo>
                      <a:lnTo>
                        <a:pt x="8935" y="2762"/>
                      </a:lnTo>
                      <a:lnTo>
                        <a:pt x="8830" y="2762"/>
                      </a:lnTo>
                      <a:lnTo>
                        <a:pt x="8768" y="2825"/>
                      </a:lnTo>
                      <a:lnTo>
                        <a:pt x="8768" y="2909"/>
                      </a:lnTo>
                      <a:lnTo>
                        <a:pt x="8726" y="3014"/>
                      </a:lnTo>
                      <a:lnTo>
                        <a:pt x="8663" y="3034"/>
                      </a:lnTo>
                      <a:lnTo>
                        <a:pt x="8454" y="3034"/>
                      </a:lnTo>
                      <a:lnTo>
                        <a:pt x="8266" y="2930"/>
                      </a:lnTo>
                      <a:lnTo>
                        <a:pt x="8182" y="2804"/>
                      </a:lnTo>
                      <a:lnTo>
                        <a:pt x="8140" y="2742"/>
                      </a:lnTo>
                      <a:lnTo>
                        <a:pt x="8098" y="2658"/>
                      </a:lnTo>
                      <a:lnTo>
                        <a:pt x="8161" y="2532"/>
                      </a:lnTo>
                      <a:lnTo>
                        <a:pt x="8286" y="2281"/>
                      </a:lnTo>
                      <a:lnTo>
                        <a:pt x="8307" y="2177"/>
                      </a:lnTo>
                      <a:lnTo>
                        <a:pt x="8412" y="2114"/>
                      </a:lnTo>
                      <a:lnTo>
                        <a:pt x="8579" y="2197"/>
                      </a:lnTo>
                      <a:lnTo>
                        <a:pt x="8663" y="2260"/>
                      </a:lnTo>
                      <a:lnTo>
                        <a:pt x="8768" y="2323"/>
                      </a:lnTo>
                      <a:lnTo>
                        <a:pt x="8768" y="2135"/>
                      </a:lnTo>
                      <a:lnTo>
                        <a:pt x="8768" y="1988"/>
                      </a:lnTo>
                      <a:lnTo>
                        <a:pt x="8810" y="1800"/>
                      </a:lnTo>
                      <a:lnTo>
                        <a:pt x="8810" y="1361"/>
                      </a:lnTo>
                      <a:lnTo>
                        <a:pt x="8789" y="1214"/>
                      </a:lnTo>
                      <a:lnTo>
                        <a:pt x="8747" y="1109"/>
                      </a:lnTo>
                      <a:lnTo>
                        <a:pt x="8747" y="1005"/>
                      </a:lnTo>
                      <a:lnTo>
                        <a:pt x="8747" y="984"/>
                      </a:lnTo>
                      <a:lnTo>
                        <a:pt x="8747" y="733"/>
                      </a:lnTo>
                      <a:lnTo>
                        <a:pt x="8684" y="586"/>
                      </a:lnTo>
                      <a:lnTo>
                        <a:pt x="8642" y="440"/>
                      </a:lnTo>
                      <a:lnTo>
                        <a:pt x="8621" y="273"/>
                      </a:lnTo>
                      <a:lnTo>
                        <a:pt x="8517" y="168"/>
                      </a:lnTo>
                      <a:lnTo>
                        <a:pt x="8328" y="126"/>
                      </a:lnTo>
                      <a:lnTo>
                        <a:pt x="8182" y="147"/>
                      </a:lnTo>
                      <a:lnTo>
                        <a:pt x="8098" y="168"/>
                      </a:lnTo>
                      <a:lnTo>
                        <a:pt x="8056" y="147"/>
                      </a:lnTo>
                      <a:lnTo>
                        <a:pt x="7910" y="105"/>
                      </a:lnTo>
                      <a:lnTo>
                        <a:pt x="7847" y="105"/>
                      </a:lnTo>
                      <a:lnTo>
                        <a:pt x="7784" y="21"/>
                      </a:lnTo>
                      <a:lnTo>
                        <a:pt x="76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Google Shape;1238;p60">
                <a:extLst>
                  <a:ext uri="{FF2B5EF4-FFF2-40B4-BE49-F238E27FC236}">
                    <a16:creationId xmlns="" xmlns:a16="http://schemas.microsoft.com/office/drawing/2014/main" id="{1FAC52F1-B809-43D9-AF7D-FADEBE476190}"/>
                  </a:ext>
                </a:extLst>
              </p:cNvPr>
              <p:cNvSpPr/>
              <p:nvPr/>
            </p:nvSpPr>
            <p:spPr>
              <a:xfrm>
                <a:off x="3292646" y="3020419"/>
                <a:ext cx="18695" cy="5482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82" extrusionOk="0">
                    <a:moveTo>
                      <a:pt x="189" y="0"/>
                    </a:moveTo>
                    <a:lnTo>
                      <a:pt x="126" y="84"/>
                    </a:lnTo>
                    <a:lnTo>
                      <a:pt x="21" y="147"/>
                    </a:lnTo>
                    <a:lnTo>
                      <a:pt x="21" y="209"/>
                    </a:lnTo>
                    <a:lnTo>
                      <a:pt x="0" y="272"/>
                    </a:lnTo>
                    <a:lnTo>
                      <a:pt x="42" y="377"/>
                    </a:lnTo>
                    <a:lnTo>
                      <a:pt x="314" y="377"/>
                    </a:lnTo>
                    <a:lnTo>
                      <a:pt x="398" y="398"/>
                    </a:lnTo>
                    <a:lnTo>
                      <a:pt x="607" y="356"/>
                    </a:lnTo>
                    <a:lnTo>
                      <a:pt x="691" y="377"/>
                    </a:lnTo>
                    <a:lnTo>
                      <a:pt x="837" y="293"/>
                    </a:lnTo>
                    <a:cubicBezTo>
                      <a:pt x="1026" y="398"/>
                      <a:pt x="1235" y="356"/>
                      <a:pt x="1423" y="481"/>
                    </a:cubicBezTo>
                    <a:lnTo>
                      <a:pt x="1570" y="460"/>
                    </a:lnTo>
                    <a:lnTo>
                      <a:pt x="1528" y="398"/>
                    </a:lnTo>
                    <a:lnTo>
                      <a:pt x="1444" y="460"/>
                    </a:lnTo>
                    <a:lnTo>
                      <a:pt x="1444" y="440"/>
                    </a:lnTo>
                    <a:cubicBezTo>
                      <a:pt x="1360" y="377"/>
                      <a:pt x="1318" y="356"/>
                      <a:pt x="1235" y="335"/>
                    </a:cubicBezTo>
                    <a:lnTo>
                      <a:pt x="1277" y="293"/>
                    </a:lnTo>
                    <a:lnTo>
                      <a:pt x="1130" y="251"/>
                    </a:lnTo>
                    <a:lnTo>
                      <a:pt x="1046" y="335"/>
                    </a:lnTo>
                    <a:cubicBezTo>
                      <a:pt x="1005" y="335"/>
                      <a:pt x="942" y="335"/>
                      <a:pt x="921" y="293"/>
                    </a:cubicBezTo>
                    <a:lnTo>
                      <a:pt x="921" y="272"/>
                    </a:lnTo>
                    <a:lnTo>
                      <a:pt x="1046" y="147"/>
                    </a:lnTo>
                    <a:lnTo>
                      <a:pt x="942" y="105"/>
                    </a:lnTo>
                    <a:lnTo>
                      <a:pt x="921" y="42"/>
                    </a:lnTo>
                    <a:lnTo>
                      <a:pt x="837" y="0"/>
                    </a:lnTo>
                    <a:lnTo>
                      <a:pt x="607" y="4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39;p60">
                <a:extLst>
                  <a:ext uri="{FF2B5EF4-FFF2-40B4-BE49-F238E27FC236}">
                    <a16:creationId xmlns="" xmlns:a16="http://schemas.microsoft.com/office/drawing/2014/main" id="{04F35695-5D82-468B-9BC1-D731F6AB1904}"/>
                  </a:ext>
                </a:extLst>
              </p:cNvPr>
              <p:cNvSpPr/>
              <p:nvPr/>
            </p:nvSpPr>
            <p:spPr>
              <a:xfrm>
                <a:off x="3260258" y="3010662"/>
                <a:ext cx="26423" cy="16661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465" extrusionOk="0">
                    <a:moveTo>
                      <a:pt x="481" y="0"/>
                    </a:moveTo>
                    <a:lnTo>
                      <a:pt x="293" y="42"/>
                    </a:lnTo>
                    <a:lnTo>
                      <a:pt x="230" y="147"/>
                    </a:lnTo>
                    <a:lnTo>
                      <a:pt x="230" y="209"/>
                    </a:lnTo>
                    <a:lnTo>
                      <a:pt x="189" y="314"/>
                    </a:lnTo>
                    <a:lnTo>
                      <a:pt x="230" y="398"/>
                    </a:lnTo>
                    <a:lnTo>
                      <a:pt x="189" y="523"/>
                    </a:lnTo>
                    <a:lnTo>
                      <a:pt x="105" y="586"/>
                    </a:lnTo>
                    <a:lnTo>
                      <a:pt x="84" y="607"/>
                    </a:lnTo>
                    <a:lnTo>
                      <a:pt x="126" y="733"/>
                    </a:lnTo>
                    <a:lnTo>
                      <a:pt x="126" y="837"/>
                    </a:lnTo>
                    <a:lnTo>
                      <a:pt x="126" y="900"/>
                    </a:lnTo>
                    <a:lnTo>
                      <a:pt x="0" y="1046"/>
                    </a:lnTo>
                    <a:lnTo>
                      <a:pt x="0" y="1109"/>
                    </a:lnTo>
                    <a:lnTo>
                      <a:pt x="63" y="1130"/>
                    </a:lnTo>
                    <a:lnTo>
                      <a:pt x="126" y="1256"/>
                    </a:lnTo>
                    <a:lnTo>
                      <a:pt x="84" y="1339"/>
                    </a:lnTo>
                    <a:lnTo>
                      <a:pt x="189" y="1402"/>
                    </a:lnTo>
                    <a:lnTo>
                      <a:pt x="230" y="1444"/>
                    </a:lnTo>
                    <a:lnTo>
                      <a:pt x="293" y="1465"/>
                    </a:lnTo>
                    <a:lnTo>
                      <a:pt x="377" y="1318"/>
                    </a:lnTo>
                    <a:lnTo>
                      <a:pt x="502" y="1130"/>
                    </a:lnTo>
                    <a:lnTo>
                      <a:pt x="502" y="1088"/>
                    </a:lnTo>
                    <a:lnTo>
                      <a:pt x="544" y="984"/>
                    </a:lnTo>
                    <a:lnTo>
                      <a:pt x="607" y="1046"/>
                    </a:lnTo>
                    <a:lnTo>
                      <a:pt x="691" y="1046"/>
                    </a:lnTo>
                    <a:lnTo>
                      <a:pt x="753" y="921"/>
                    </a:lnTo>
                    <a:lnTo>
                      <a:pt x="837" y="984"/>
                    </a:lnTo>
                    <a:lnTo>
                      <a:pt x="837" y="1088"/>
                    </a:lnTo>
                    <a:lnTo>
                      <a:pt x="921" y="1130"/>
                    </a:lnTo>
                    <a:lnTo>
                      <a:pt x="1067" y="1088"/>
                    </a:lnTo>
                    <a:lnTo>
                      <a:pt x="1235" y="942"/>
                    </a:lnTo>
                    <a:lnTo>
                      <a:pt x="1381" y="900"/>
                    </a:lnTo>
                    <a:lnTo>
                      <a:pt x="1569" y="921"/>
                    </a:lnTo>
                    <a:lnTo>
                      <a:pt x="1674" y="900"/>
                    </a:lnTo>
                    <a:lnTo>
                      <a:pt x="1758" y="942"/>
                    </a:lnTo>
                    <a:lnTo>
                      <a:pt x="1883" y="984"/>
                    </a:lnTo>
                    <a:lnTo>
                      <a:pt x="2072" y="1005"/>
                    </a:lnTo>
                    <a:lnTo>
                      <a:pt x="2093" y="921"/>
                    </a:lnTo>
                    <a:lnTo>
                      <a:pt x="2176" y="921"/>
                    </a:lnTo>
                    <a:lnTo>
                      <a:pt x="2218" y="816"/>
                    </a:lnTo>
                    <a:lnTo>
                      <a:pt x="2176" y="733"/>
                    </a:lnTo>
                    <a:lnTo>
                      <a:pt x="1946" y="607"/>
                    </a:lnTo>
                    <a:lnTo>
                      <a:pt x="1862" y="607"/>
                    </a:lnTo>
                    <a:lnTo>
                      <a:pt x="1695" y="565"/>
                    </a:lnTo>
                    <a:lnTo>
                      <a:pt x="1632" y="565"/>
                    </a:lnTo>
                    <a:lnTo>
                      <a:pt x="1465" y="502"/>
                    </a:lnTo>
                    <a:lnTo>
                      <a:pt x="1277" y="398"/>
                    </a:lnTo>
                    <a:lnTo>
                      <a:pt x="1172" y="398"/>
                    </a:lnTo>
                    <a:lnTo>
                      <a:pt x="1256" y="377"/>
                    </a:lnTo>
                    <a:lnTo>
                      <a:pt x="1423" y="419"/>
                    </a:lnTo>
                    <a:lnTo>
                      <a:pt x="1674" y="419"/>
                    </a:lnTo>
                    <a:lnTo>
                      <a:pt x="1779" y="398"/>
                    </a:lnTo>
                    <a:lnTo>
                      <a:pt x="1695" y="356"/>
                    </a:lnTo>
                    <a:lnTo>
                      <a:pt x="1632" y="356"/>
                    </a:lnTo>
                    <a:lnTo>
                      <a:pt x="1444" y="314"/>
                    </a:lnTo>
                    <a:lnTo>
                      <a:pt x="1360" y="147"/>
                    </a:lnTo>
                    <a:lnTo>
                      <a:pt x="1256" y="147"/>
                    </a:lnTo>
                    <a:lnTo>
                      <a:pt x="1214" y="168"/>
                    </a:lnTo>
                    <a:lnTo>
                      <a:pt x="1130" y="105"/>
                    </a:lnTo>
                    <a:lnTo>
                      <a:pt x="649" y="0"/>
                    </a:lnTo>
                    <a:lnTo>
                      <a:pt x="586" y="42"/>
                    </a:lnTo>
                    <a:lnTo>
                      <a:pt x="4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40;p60">
                <a:extLst>
                  <a:ext uri="{FF2B5EF4-FFF2-40B4-BE49-F238E27FC236}">
                    <a16:creationId xmlns="" xmlns:a16="http://schemas.microsoft.com/office/drawing/2014/main" id="{EA9C1800-69E8-4204-8524-190B0AB2B23A}"/>
                  </a:ext>
                </a:extLst>
              </p:cNvPr>
              <p:cNvSpPr/>
              <p:nvPr/>
            </p:nvSpPr>
            <p:spPr>
              <a:xfrm>
                <a:off x="3408744" y="2329870"/>
                <a:ext cx="289769" cy="354333"/>
              </a:xfrm>
              <a:custGeom>
                <a:avLst/>
                <a:gdLst/>
                <a:ahLst/>
                <a:cxnLst/>
                <a:rect l="l" t="t" r="r" b="b"/>
                <a:pathLst>
                  <a:path w="24335" h="31157" extrusionOk="0">
                    <a:moveTo>
                      <a:pt x="19167" y="16300"/>
                    </a:moveTo>
                    <a:lnTo>
                      <a:pt x="19161" y="16311"/>
                    </a:lnTo>
                    <a:lnTo>
                      <a:pt x="19167" y="16321"/>
                    </a:lnTo>
                    <a:lnTo>
                      <a:pt x="19167" y="16300"/>
                    </a:lnTo>
                    <a:close/>
                    <a:moveTo>
                      <a:pt x="16572" y="17849"/>
                    </a:moveTo>
                    <a:lnTo>
                      <a:pt x="16593" y="17870"/>
                    </a:lnTo>
                    <a:lnTo>
                      <a:pt x="16509" y="17870"/>
                    </a:lnTo>
                    <a:lnTo>
                      <a:pt x="16509" y="17849"/>
                    </a:lnTo>
                    <a:close/>
                    <a:moveTo>
                      <a:pt x="4771" y="22933"/>
                    </a:moveTo>
                    <a:lnTo>
                      <a:pt x="4813" y="22996"/>
                    </a:lnTo>
                    <a:lnTo>
                      <a:pt x="4792" y="23038"/>
                    </a:lnTo>
                    <a:lnTo>
                      <a:pt x="4750" y="23038"/>
                    </a:lnTo>
                    <a:lnTo>
                      <a:pt x="4688" y="23059"/>
                    </a:lnTo>
                    <a:lnTo>
                      <a:pt x="4709" y="23142"/>
                    </a:lnTo>
                    <a:lnTo>
                      <a:pt x="4792" y="23205"/>
                    </a:lnTo>
                    <a:lnTo>
                      <a:pt x="4960" y="23205"/>
                    </a:lnTo>
                    <a:lnTo>
                      <a:pt x="4981" y="23163"/>
                    </a:lnTo>
                    <a:lnTo>
                      <a:pt x="4960" y="23121"/>
                    </a:lnTo>
                    <a:lnTo>
                      <a:pt x="4960" y="23059"/>
                    </a:lnTo>
                    <a:lnTo>
                      <a:pt x="5001" y="23038"/>
                    </a:lnTo>
                    <a:lnTo>
                      <a:pt x="5127" y="23059"/>
                    </a:lnTo>
                    <a:lnTo>
                      <a:pt x="5169" y="23121"/>
                    </a:lnTo>
                    <a:lnTo>
                      <a:pt x="5106" y="23163"/>
                    </a:lnTo>
                    <a:lnTo>
                      <a:pt x="4960" y="23226"/>
                    </a:lnTo>
                    <a:lnTo>
                      <a:pt x="4750" y="23226"/>
                    </a:lnTo>
                    <a:lnTo>
                      <a:pt x="4750" y="23268"/>
                    </a:lnTo>
                    <a:lnTo>
                      <a:pt x="4855" y="23435"/>
                    </a:lnTo>
                    <a:lnTo>
                      <a:pt x="4981" y="23519"/>
                    </a:lnTo>
                    <a:lnTo>
                      <a:pt x="5064" y="23540"/>
                    </a:lnTo>
                    <a:lnTo>
                      <a:pt x="5085" y="23519"/>
                    </a:lnTo>
                    <a:lnTo>
                      <a:pt x="5190" y="23477"/>
                    </a:lnTo>
                    <a:lnTo>
                      <a:pt x="5211" y="23540"/>
                    </a:lnTo>
                    <a:lnTo>
                      <a:pt x="5190" y="23561"/>
                    </a:lnTo>
                    <a:lnTo>
                      <a:pt x="5127" y="23561"/>
                    </a:lnTo>
                    <a:lnTo>
                      <a:pt x="5064" y="23582"/>
                    </a:lnTo>
                    <a:lnTo>
                      <a:pt x="4897" y="23540"/>
                    </a:lnTo>
                    <a:lnTo>
                      <a:pt x="4771" y="23477"/>
                    </a:lnTo>
                    <a:lnTo>
                      <a:pt x="4646" y="23352"/>
                    </a:lnTo>
                    <a:lnTo>
                      <a:pt x="4541" y="23310"/>
                    </a:lnTo>
                    <a:lnTo>
                      <a:pt x="4436" y="23310"/>
                    </a:lnTo>
                    <a:lnTo>
                      <a:pt x="4332" y="23205"/>
                    </a:lnTo>
                    <a:lnTo>
                      <a:pt x="4185" y="23142"/>
                    </a:lnTo>
                    <a:lnTo>
                      <a:pt x="4164" y="23121"/>
                    </a:lnTo>
                    <a:lnTo>
                      <a:pt x="4081" y="23121"/>
                    </a:lnTo>
                    <a:lnTo>
                      <a:pt x="4018" y="23142"/>
                    </a:lnTo>
                    <a:lnTo>
                      <a:pt x="3913" y="23142"/>
                    </a:lnTo>
                    <a:lnTo>
                      <a:pt x="3892" y="23132"/>
                    </a:lnTo>
                    <a:lnTo>
                      <a:pt x="3892" y="23132"/>
                    </a:lnTo>
                    <a:lnTo>
                      <a:pt x="3913" y="23121"/>
                    </a:lnTo>
                    <a:lnTo>
                      <a:pt x="3976" y="23121"/>
                    </a:lnTo>
                    <a:lnTo>
                      <a:pt x="4123" y="23100"/>
                    </a:lnTo>
                    <a:lnTo>
                      <a:pt x="4164" y="23038"/>
                    </a:lnTo>
                    <a:lnTo>
                      <a:pt x="4185" y="23038"/>
                    </a:lnTo>
                    <a:lnTo>
                      <a:pt x="4185" y="23100"/>
                    </a:lnTo>
                    <a:lnTo>
                      <a:pt x="4248" y="23121"/>
                    </a:lnTo>
                    <a:lnTo>
                      <a:pt x="4332" y="23121"/>
                    </a:lnTo>
                    <a:lnTo>
                      <a:pt x="4436" y="23247"/>
                    </a:lnTo>
                    <a:lnTo>
                      <a:pt x="4478" y="23268"/>
                    </a:lnTo>
                    <a:lnTo>
                      <a:pt x="4562" y="23226"/>
                    </a:lnTo>
                    <a:lnTo>
                      <a:pt x="4604" y="23142"/>
                    </a:lnTo>
                    <a:lnTo>
                      <a:pt x="4604" y="23059"/>
                    </a:lnTo>
                    <a:lnTo>
                      <a:pt x="4583" y="23017"/>
                    </a:lnTo>
                    <a:lnTo>
                      <a:pt x="4583" y="22954"/>
                    </a:lnTo>
                    <a:lnTo>
                      <a:pt x="4688" y="22954"/>
                    </a:lnTo>
                    <a:lnTo>
                      <a:pt x="4709" y="22933"/>
                    </a:lnTo>
                    <a:close/>
                    <a:moveTo>
                      <a:pt x="4269" y="25193"/>
                    </a:moveTo>
                    <a:lnTo>
                      <a:pt x="4290" y="25277"/>
                    </a:lnTo>
                    <a:lnTo>
                      <a:pt x="4395" y="25297"/>
                    </a:lnTo>
                    <a:lnTo>
                      <a:pt x="4436" y="25339"/>
                    </a:lnTo>
                    <a:lnTo>
                      <a:pt x="4353" y="25339"/>
                    </a:lnTo>
                    <a:lnTo>
                      <a:pt x="4290" y="25318"/>
                    </a:lnTo>
                    <a:lnTo>
                      <a:pt x="4123" y="25318"/>
                    </a:lnTo>
                    <a:lnTo>
                      <a:pt x="4060" y="25381"/>
                    </a:lnTo>
                    <a:lnTo>
                      <a:pt x="4039" y="25318"/>
                    </a:lnTo>
                    <a:lnTo>
                      <a:pt x="3976" y="25339"/>
                    </a:lnTo>
                    <a:lnTo>
                      <a:pt x="3955" y="25444"/>
                    </a:lnTo>
                    <a:lnTo>
                      <a:pt x="3913" y="25486"/>
                    </a:lnTo>
                    <a:lnTo>
                      <a:pt x="3851" y="25528"/>
                    </a:lnTo>
                    <a:lnTo>
                      <a:pt x="3725" y="25549"/>
                    </a:lnTo>
                    <a:lnTo>
                      <a:pt x="3641" y="25611"/>
                    </a:lnTo>
                    <a:lnTo>
                      <a:pt x="3725" y="25528"/>
                    </a:lnTo>
                    <a:lnTo>
                      <a:pt x="3830" y="25507"/>
                    </a:lnTo>
                    <a:lnTo>
                      <a:pt x="3872" y="25444"/>
                    </a:lnTo>
                    <a:lnTo>
                      <a:pt x="3913" y="25381"/>
                    </a:lnTo>
                    <a:lnTo>
                      <a:pt x="3955" y="25318"/>
                    </a:lnTo>
                    <a:lnTo>
                      <a:pt x="4018" y="25318"/>
                    </a:lnTo>
                    <a:lnTo>
                      <a:pt x="4227" y="25193"/>
                    </a:lnTo>
                    <a:close/>
                    <a:moveTo>
                      <a:pt x="16614" y="1"/>
                    </a:moveTo>
                    <a:lnTo>
                      <a:pt x="16530" y="22"/>
                    </a:lnTo>
                    <a:lnTo>
                      <a:pt x="16489" y="84"/>
                    </a:lnTo>
                    <a:lnTo>
                      <a:pt x="16489" y="168"/>
                    </a:lnTo>
                    <a:lnTo>
                      <a:pt x="16509" y="273"/>
                    </a:lnTo>
                    <a:lnTo>
                      <a:pt x="16509" y="336"/>
                    </a:lnTo>
                    <a:lnTo>
                      <a:pt x="16468" y="398"/>
                    </a:lnTo>
                    <a:lnTo>
                      <a:pt x="16405" y="336"/>
                    </a:lnTo>
                    <a:lnTo>
                      <a:pt x="16384" y="210"/>
                    </a:lnTo>
                    <a:lnTo>
                      <a:pt x="16321" y="126"/>
                    </a:lnTo>
                    <a:lnTo>
                      <a:pt x="16279" y="126"/>
                    </a:lnTo>
                    <a:lnTo>
                      <a:pt x="16216" y="84"/>
                    </a:lnTo>
                    <a:lnTo>
                      <a:pt x="16175" y="64"/>
                    </a:lnTo>
                    <a:lnTo>
                      <a:pt x="16154" y="105"/>
                    </a:lnTo>
                    <a:lnTo>
                      <a:pt x="16112" y="210"/>
                    </a:lnTo>
                    <a:lnTo>
                      <a:pt x="16070" y="273"/>
                    </a:lnTo>
                    <a:lnTo>
                      <a:pt x="15986" y="231"/>
                    </a:lnTo>
                    <a:lnTo>
                      <a:pt x="15903" y="273"/>
                    </a:lnTo>
                    <a:lnTo>
                      <a:pt x="15882" y="377"/>
                    </a:lnTo>
                    <a:lnTo>
                      <a:pt x="15924" y="440"/>
                    </a:lnTo>
                    <a:lnTo>
                      <a:pt x="15965" y="503"/>
                    </a:lnTo>
                    <a:lnTo>
                      <a:pt x="15882" y="587"/>
                    </a:lnTo>
                    <a:lnTo>
                      <a:pt x="15777" y="712"/>
                    </a:lnTo>
                    <a:lnTo>
                      <a:pt x="15777" y="754"/>
                    </a:lnTo>
                    <a:lnTo>
                      <a:pt x="15861" y="796"/>
                    </a:lnTo>
                    <a:lnTo>
                      <a:pt x="15882" y="838"/>
                    </a:lnTo>
                    <a:lnTo>
                      <a:pt x="15840" y="901"/>
                    </a:lnTo>
                    <a:lnTo>
                      <a:pt x="15777" y="901"/>
                    </a:lnTo>
                    <a:lnTo>
                      <a:pt x="15631" y="817"/>
                    </a:lnTo>
                    <a:lnTo>
                      <a:pt x="15421" y="817"/>
                    </a:lnTo>
                    <a:lnTo>
                      <a:pt x="15380" y="963"/>
                    </a:lnTo>
                    <a:lnTo>
                      <a:pt x="15421" y="1131"/>
                    </a:lnTo>
                    <a:lnTo>
                      <a:pt x="15484" y="1277"/>
                    </a:lnTo>
                    <a:lnTo>
                      <a:pt x="15631" y="1340"/>
                    </a:lnTo>
                    <a:lnTo>
                      <a:pt x="15672" y="1382"/>
                    </a:lnTo>
                    <a:lnTo>
                      <a:pt x="15672" y="1445"/>
                    </a:lnTo>
                    <a:lnTo>
                      <a:pt x="15547" y="1403"/>
                    </a:lnTo>
                    <a:lnTo>
                      <a:pt x="15421" y="1340"/>
                    </a:lnTo>
                    <a:lnTo>
                      <a:pt x="15317" y="1152"/>
                    </a:lnTo>
                    <a:lnTo>
                      <a:pt x="15128" y="1026"/>
                    </a:lnTo>
                    <a:lnTo>
                      <a:pt x="15045" y="963"/>
                    </a:lnTo>
                    <a:lnTo>
                      <a:pt x="15024" y="1026"/>
                    </a:lnTo>
                    <a:lnTo>
                      <a:pt x="15045" y="1068"/>
                    </a:lnTo>
                    <a:lnTo>
                      <a:pt x="15045" y="1173"/>
                    </a:lnTo>
                    <a:lnTo>
                      <a:pt x="15066" y="1256"/>
                    </a:lnTo>
                    <a:lnTo>
                      <a:pt x="15128" y="1340"/>
                    </a:lnTo>
                    <a:lnTo>
                      <a:pt x="15128" y="1465"/>
                    </a:lnTo>
                    <a:lnTo>
                      <a:pt x="15045" y="1549"/>
                    </a:lnTo>
                    <a:lnTo>
                      <a:pt x="15045" y="1382"/>
                    </a:lnTo>
                    <a:lnTo>
                      <a:pt x="15003" y="1256"/>
                    </a:lnTo>
                    <a:lnTo>
                      <a:pt x="14919" y="1110"/>
                    </a:lnTo>
                    <a:lnTo>
                      <a:pt x="14919" y="1026"/>
                    </a:lnTo>
                    <a:lnTo>
                      <a:pt x="14836" y="921"/>
                    </a:lnTo>
                    <a:lnTo>
                      <a:pt x="14731" y="859"/>
                    </a:lnTo>
                    <a:lnTo>
                      <a:pt x="14647" y="984"/>
                    </a:lnTo>
                    <a:lnTo>
                      <a:pt x="14605" y="1068"/>
                    </a:lnTo>
                    <a:lnTo>
                      <a:pt x="14543" y="984"/>
                    </a:lnTo>
                    <a:lnTo>
                      <a:pt x="14605" y="921"/>
                    </a:lnTo>
                    <a:lnTo>
                      <a:pt x="14605" y="859"/>
                    </a:lnTo>
                    <a:lnTo>
                      <a:pt x="14522" y="817"/>
                    </a:lnTo>
                    <a:lnTo>
                      <a:pt x="14501" y="733"/>
                    </a:lnTo>
                    <a:lnTo>
                      <a:pt x="14480" y="691"/>
                    </a:lnTo>
                    <a:lnTo>
                      <a:pt x="14375" y="691"/>
                    </a:lnTo>
                    <a:lnTo>
                      <a:pt x="14292" y="733"/>
                    </a:lnTo>
                    <a:lnTo>
                      <a:pt x="14271" y="712"/>
                    </a:lnTo>
                    <a:lnTo>
                      <a:pt x="14292" y="628"/>
                    </a:lnTo>
                    <a:lnTo>
                      <a:pt x="14375" y="545"/>
                    </a:lnTo>
                    <a:lnTo>
                      <a:pt x="14271" y="566"/>
                    </a:lnTo>
                    <a:lnTo>
                      <a:pt x="14166" y="670"/>
                    </a:lnTo>
                    <a:lnTo>
                      <a:pt x="14124" y="754"/>
                    </a:lnTo>
                    <a:lnTo>
                      <a:pt x="14020" y="817"/>
                    </a:lnTo>
                    <a:lnTo>
                      <a:pt x="13957" y="838"/>
                    </a:lnTo>
                    <a:lnTo>
                      <a:pt x="13852" y="984"/>
                    </a:lnTo>
                    <a:lnTo>
                      <a:pt x="13810" y="984"/>
                    </a:lnTo>
                    <a:lnTo>
                      <a:pt x="13768" y="880"/>
                    </a:lnTo>
                    <a:lnTo>
                      <a:pt x="13685" y="817"/>
                    </a:lnTo>
                    <a:lnTo>
                      <a:pt x="13643" y="817"/>
                    </a:lnTo>
                    <a:lnTo>
                      <a:pt x="13601" y="880"/>
                    </a:lnTo>
                    <a:lnTo>
                      <a:pt x="13580" y="963"/>
                    </a:lnTo>
                    <a:lnTo>
                      <a:pt x="13601" y="1089"/>
                    </a:lnTo>
                    <a:lnTo>
                      <a:pt x="13768" y="1193"/>
                    </a:lnTo>
                    <a:lnTo>
                      <a:pt x="13768" y="1256"/>
                    </a:lnTo>
                    <a:lnTo>
                      <a:pt x="13685" y="1256"/>
                    </a:lnTo>
                    <a:lnTo>
                      <a:pt x="13643" y="1382"/>
                    </a:lnTo>
                    <a:lnTo>
                      <a:pt x="13643" y="1507"/>
                    </a:lnTo>
                    <a:lnTo>
                      <a:pt x="13768" y="1591"/>
                    </a:lnTo>
                    <a:lnTo>
                      <a:pt x="13852" y="1570"/>
                    </a:lnTo>
                    <a:lnTo>
                      <a:pt x="13915" y="1507"/>
                    </a:lnTo>
                    <a:lnTo>
                      <a:pt x="14103" y="1507"/>
                    </a:lnTo>
                    <a:lnTo>
                      <a:pt x="14229" y="1675"/>
                    </a:lnTo>
                    <a:lnTo>
                      <a:pt x="14333" y="1717"/>
                    </a:lnTo>
                    <a:lnTo>
                      <a:pt x="14396" y="1800"/>
                    </a:lnTo>
                    <a:lnTo>
                      <a:pt x="14375" y="1863"/>
                    </a:lnTo>
                    <a:lnTo>
                      <a:pt x="14375" y="1926"/>
                    </a:lnTo>
                    <a:lnTo>
                      <a:pt x="14396" y="2072"/>
                    </a:lnTo>
                    <a:lnTo>
                      <a:pt x="14333" y="2219"/>
                    </a:lnTo>
                    <a:lnTo>
                      <a:pt x="14333" y="2302"/>
                    </a:lnTo>
                    <a:lnTo>
                      <a:pt x="14417" y="2407"/>
                    </a:lnTo>
                    <a:lnTo>
                      <a:pt x="14417" y="2533"/>
                    </a:lnTo>
                    <a:lnTo>
                      <a:pt x="14438" y="2616"/>
                    </a:lnTo>
                    <a:lnTo>
                      <a:pt x="14543" y="2700"/>
                    </a:lnTo>
                    <a:lnTo>
                      <a:pt x="14626" y="2700"/>
                    </a:lnTo>
                    <a:lnTo>
                      <a:pt x="14710" y="2784"/>
                    </a:lnTo>
                    <a:lnTo>
                      <a:pt x="14836" y="2846"/>
                    </a:lnTo>
                    <a:lnTo>
                      <a:pt x="14836" y="2909"/>
                    </a:lnTo>
                    <a:lnTo>
                      <a:pt x="14856" y="2993"/>
                    </a:lnTo>
                    <a:lnTo>
                      <a:pt x="14731" y="2888"/>
                    </a:lnTo>
                    <a:lnTo>
                      <a:pt x="14584" y="2805"/>
                    </a:lnTo>
                    <a:lnTo>
                      <a:pt x="14417" y="2805"/>
                    </a:lnTo>
                    <a:lnTo>
                      <a:pt x="14333" y="2742"/>
                    </a:lnTo>
                    <a:lnTo>
                      <a:pt x="14312" y="2679"/>
                    </a:lnTo>
                    <a:lnTo>
                      <a:pt x="14312" y="2533"/>
                    </a:lnTo>
                    <a:lnTo>
                      <a:pt x="14271" y="2323"/>
                    </a:lnTo>
                    <a:lnTo>
                      <a:pt x="14312" y="2219"/>
                    </a:lnTo>
                    <a:lnTo>
                      <a:pt x="14312" y="2114"/>
                    </a:lnTo>
                    <a:lnTo>
                      <a:pt x="14208" y="2009"/>
                    </a:lnTo>
                    <a:lnTo>
                      <a:pt x="14208" y="1926"/>
                    </a:lnTo>
                    <a:lnTo>
                      <a:pt x="14166" y="1779"/>
                    </a:lnTo>
                    <a:lnTo>
                      <a:pt x="14103" y="1737"/>
                    </a:lnTo>
                    <a:lnTo>
                      <a:pt x="14020" y="1696"/>
                    </a:lnTo>
                    <a:lnTo>
                      <a:pt x="13957" y="1654"/>
                    </a:lnTo>
                    <a:lnTo>
                      <a:pt x="13852" y="1633"/>
                    </a:lnTo>
                    <a:lnTo>
                      <a:pt x="13748" y="1675"/>
                    </a:lnTo>
                    <a:lnTo>
                      <a:pt x="13601" y="1696"/>
                    </a:lnTo>
                    <a:lnTo>
                      <a:pt x="13538" y="1675"/>
                    </a:lnTo>
                    <a:lnTo>
                      <a:pt x="13476" y="1675"/>
                    </a:lnTo>
                    <a:lnTo>
                      <a:pt x="13434" y="1863"/>
                    </a:lnTo>
                    <a:lnTo>
                      <a:pt x="13476" y="1905"/>
                    </a:lnTo>
                    <a:lnTo>
                      <a:pt x="13476" y="2009"/>
                    </a:lnTo>
                    <a:lnTo>
                      <a:pt x="13434" y="2072"/>
                    </a:lnTo>
                    <a:lnTo>
                      <a:pt x="13266" y="1989"/>
                    </a:lnTo>
                    <a:lnTo>
                      <a:pt x="13078" y="1779"/>
                    </a:lnTo>
                    <a:lnTo>
                      <a:pt x="13036" y="1779"/>
                    </a:lnTo>
                    <a:lnTo>
                      <a:pt x="12973" y="1821"/>
                    </a:lnTo>
                    <a:lnTo>
                      <a:pt x="12931" y="1821"/>
                    </a:lnTo>
                    <a:lnTo>
                      <a:pt x="12869" y="1758"/>
                    </a:lnTo>
                    <a:lnTo>
                      <a:pt x="12701" y="1717"/>
                    </a:lnTo>
                    <a:lnTo>
                      <a:pt x="12639" y="1779"/>
                    </a:lnTo>
                    <a:lnTo>
                      <a:pt x="12639" y="1884"/>
                    </a:lnTo>
                    <a:lnTo>
                      <a:pt x="12701" y="2009"/>
                    </a:lnTo>
                    <a:lnTo>
                      <a:pt x="12639" y="2093"/>
                    </a:lnTo>
                    <a:lnTo>
                      <a:pt x="12701" y="2198"/>
                    </a:lnTo>
                    <a:lnTo>
                      <a:pt x="12743" y="2344"/>
                    </a:lnTo>
                    <a:lnTo>
                      <a:pt x="12722" y="2491"/>
                    </a:lnTo>
                    <a:lnTo>
                      <a:pt x="12743" y="2533"/>
                    </a:lnTo>
                    <a:lnTo>
                      <a:pt x="12764" y="2700"/>
                    </a:lnTo>
                    <a:lnTo>
                      <a:pt x="12743" y="2742"/>
                    </a:lnTo>
                    <a:lnTo>
                      <a:pt x="12743" y="2846"/>
                    </a:lnTo>
                    <a:lnTo>
                      <a:pt x="12827" y="3014"/>
                    </a:lnTo>
                    <a:lnTo>
                      <a:pt x="12848" y="3118"/>
                    </a:lnTo>
                    <a:lnTo>
                      <a:pt x="12827" y="3265"/>
                    </a:lnTo>
                    <a:lnTo>
                      <a:pt x="12827" y="3349"/>
                    </a:lnTo>
                    <a:lnTo>
                      <a:pt x="12911" y="3453"/>
                    </a:lnTo>
                    <a:lnTo>
                      <a:pt x="12931" y="3579"/>
                    </a:lnTo>
                    <a:lnTo>
                      <a:pt x="12931" y="3662"/>
                    </a:lnTo>
                    <a:lnTo>
                      <a:pt x="13057" y="3767"/>
                    </a:lnTo>
                    <a:lnTo>
                      <a:pt x="13120" y="3851"/>
                    </a:lnTo>
                    <a:lnTo>
                      <a:pt x="13120" y="3955"/>
                    </a:lnTo>
                    <a:lnTo>
                      <a:pt x="13162" y="3997"/>
                    </a:lnTo>
                    <a:lnTo>
                      <a:pt x="13245" y="3997"/>
                    </a:lnTo>
                    <a:lnTo>
                      <a:pt x="13245" y="4060"/>
                    </a:lnTo>
                    <a:lnTo>
                      <a:pt x="13266" y="4123"/>
                    </a:lnTo>
                    <a:lnTo>
                      <a:pt x="13371" y="4186"/>
                    </a:lnTo>
                    <a:lnTo>
                      <a:pt x="13392" y="4206"/>
                    </a:lnTo>
                    <a:lnTo>
                      <a:pt x="13371" y="4227"/>
                    </a:lnTo>
                    <a:lnTo>
                      <a:pt x="13266" y="4227"/>
                    </a:lnTo>
                    <a:lnTo>
                      <a:pt x="13224" y="4206"/>
                    </a:lnTo>
                    <a:lnTo>
                      <a:pt x="13141" y="4206"/>
                    </a:lnTo>
                    <a:lnTo>
                      <a:pt x="13078" y="4165"/>
                    </a:lnTo>
                    <a:lnTo>
                      <a:pt x="13078" y="4081"/>
                    </a:lnTo>
                    <a:lnTo>
                      <a:pt x="13057" y="4018"/>
                    </a:lnTo>
                    <a:lnTo>
                      <a:pt x="12973" y="3997"/>
                    </a:lnTo>
                    <a:lnTo>
                      <a:pt x="12911" y="4018"/>
                    </a:lnTo>
                    <a:lnTo>
                      <a:pt x="12848" y="4018"/>
                    </a:lnTo>
                    <a:lnTo>
                      <a:pt x="12827" y="3976"/>
                    </a:lnTo>
                    <a:lnTo>
                      <a:pt x="12827" y="3872"/>
                    </a:lnTo>
                    <a:lnTo>
                      <a:pt x="12806" y="3851"/>
                    </a:lnTo>
                    <a:lnTo>
                      <a:pt x="12743" y="3893"/>
                    </a:lnTo>
                    <a:lnTo>
                      <a:pt x="12659" y="4060"/>
                    </a:lnTo>
                    <a:lnTo>
                      <a:pt x="12534" y="4102"/>
                    </a:lnTo>
                    <a:lnTo>
                      <a:pt x="12450" y="4102"/>
                    </a:lnTo>
                    <a:lnTo>
                      <a:pt x="12325" y="3997"/>
                    </a:lnTo>
                    <a:lnTo>
                      <a:pt x="12220" y="3997"/>
                    </a:lnTo>
                    <a:lnTo>
                      <a:pt x="12178" y="3914"/>
                    </a:lnTo>
                    <a:lnTo>
                      <a:pt x="12178" y="3809"/>
                    </a:lnTo>
                    <a:lnTo>
                      <a:pt x="12199" y="3683"/>
                    </a:lnTo>
                    <a:lnTo>
                      <a:pt x="12115" y="3495"/>
                    </a:lnTo>
                    <a:lnTo>
                      <a:pt x="12074" y="3453"/>
                    </a:lnTo>
                    <a:lnTo>
                      <a:pt x="12032" y="3328"/>
                    </a:lnTo>
                    <a:lnTo>
                      <a:pt x="12032" y="3244"/>
                    </a:lnTo>
                    <a:lnTo>
                      <a:pt x="12095" y="3181"/>
                    </a:lnTo>
                    <a:lnTo>
                      <a:pt x="12115" y="3139"/>
                    </a:lnTo>
                    <a:lnTo>
                      <a:pt x="12095" y="2867"/>
                    </a:lnTo>
                    <a:lnTo>
                      <a:pt x="12011" y="2742"/>
                    </a:lnTo>
                    <a:lnTo>
                      <a:pt x="11906" y="2595"/>
                    </a:lnTo>
                    <a:lnTo>
                      <a:pt x="11906" y="2491"/>
                    </a:lnTo>
                    <a:lnTo>
                      <a:pt x="11802" y="2240"/>
                    </a:lnTo>
                    <a:lnTo>
                      <a:pt x="11760" y="2135"/>
                    </a:lnTo>
                    <a:lnTo>
                      <a:pt x="11676" y="2093"/>
                    </a:lnTo>
                    <a:lnTo>
                      <a:pt x="11655" y="2009"/>
                    </a:lnTo>
                    <a:lnTo>
                      <a:pt x="11571" y="1989"/>
                    </a:lnTo>
                    <a:lnTo>
                      <a:pt x="11467" y="1968"/>
                    </a:lnTo>
                    <a:lnTo>
                      <a:pt x="11383" y="1905"/>
                    </a:lnTo>
                    <a:lnTo>
                      <a:pt x="11279" y="1926"/>
                    </a:lnTo>
                    <a:lnTo>
                      <a:pt x="11237" y="1989"/>
                    </a:lnTo>
                    <a:lnTo>
                      <a:pt x="11237" y="2114"/>
                    </a:lnTo>
                    <a:lnTo>
                      <a:pt x="11195" y="2177"/>
                    </a:lnTo>
                    <a:lnTo>
                      <a:pt x="11237" y="2240"/>
                    </a:lnTo>
                    <a:lnTo>
                      <a:pt x="11195" y="2323"/>
                    </a:lnTo>
                    <a:lnTo>
                      <a:pt x="11132" y="2533"/>
                    </a:lnTo>
                    <a:lnTo>
                      <a:pt x="11132" y="2658"/>
                    </a:lnTo>
                    <a:lnTo>
                      <a:pt x="11153" y="2825"/>
                    </a:lnTo>
                    <a:lnTo>
                      <a:pt x="11195" y="2867"/>
                    </a:lnTo>
                    <a:lnTo>
                      <a:pt x="11174" y="3035"/>
                    </a:lnTo>
                    <a:lnTo>
                      <a:pt x="11132" y="3181"/>
                    </a:lnTo>
                    <a:lnTo>
                      <a:pt x="11153" y="3286"/>
                    </a:lnTo>
                    <a:lnTo>
                      <a:pt x="11153" y="3495"/>
                    </a:lnTo>
                    <a:lnTo>
                      <a:pt x="11090" y="3537"/>
                    </a:lnTo>
                    <a:lnTo>
                      <a:pt x="11048" y="3474"/>
                    </a:lnTo>
                    <a:lnTo>
                      <a:pt x="10986" y="3453"/>
                    </a:lnTo>
                    <a:lnTo>
                      <a:pt x="10944" y="3495"/>
                    </a:lnTo>
                    <a:lnTo>
                      <a:pt x="10860" y="3474"/>
                    </a:lnTo>
                    <a:lnTo>
                      <a:pt x="10839" y="3453"/>
                    </a:lnTo>
                    <a:lnTo>
                      <a:pt x="10755" y="3432"/>
                    </a:lnTo>
                    <a:lnTo>
                      <a:pt x="10630" y="3390"/>
                    </a:lnTo>
                    <a:lnTo>
                      <a:pt x="10546" y="3328"/>
                    </a:lnTo>
                    <a:lnTo>
                      <a:pt x="10504" y="3328"/>
                    </a:lnTo>
                    <a:lnTo>
                      <a:pt x="10462" y="3349"/>
                    </a:lnTo>
                    <a:lnTo>
                      <a:pt x="10504" y="3432"/>
                    </a:lnTo>
                    <a:lnTo>
                      <a:pt x="10567" y="3495"/>
                    </a:lnTo>
                    <a:lnTo>
                      <a:pt x="10567" y="3558"/>
                    </a:lnTo>
                    <a:lnTo>
                      <a:pt x="10546" y="3600"/>
                    </a:lnTo>
                    <a:lnTo>
                      <a:pt x="10525" y="3662"/>
                    </a:lnTo>
                    <a:lnTo>
                      <a:pt x="10462" y="3662"/>
                    </a:lnTo>
                    <a:lnTo>
                      <a:pt x="10442" y="3641"/>
                    </a:lnTo>
                    <a:lnTo>
                      <a:pt x="10358" y="3641"/>
                    </a:lnTo>
                    <a:lnTo>
                      <a:pt x="10316" y="3579"/>
                    </a:lnTo>
                    <a:lnTo>
                      <a:pt x="10316" y="3432"/>
                    </a:lnTo>
                    <a:lnTo>
                      <a:pt x="10232" y="3286"/>
                    </a:lnTo>
                    <a:lnTo>
                      <a:pt x="10211" y="3160"/>
                    </a:lnTo>
                    <a:lnTo>
                      <a:pt x="10190" y="3056"/>
                    </a:lnTo>
                    <a:lnTo>
                      <a:pt x="10107" y="2972"/>
                    </a:lnTo>
                    <a:lnTo>
                      <a:pt x="10107" y="2909"/>
                    </a:lnTo>
                    <a:lnTo>
                      <a:pt x="10044" y="2825"/>
                    </a:lnTo>
                    <a:lnTo>
                      <a:pt x="9981" y="2909"/>
                    </a:lnTo>
                    <a:lnTo>
                      <a:pt x="10023" y="2993"/>
                    </a:lnTo>
                    <a:lnTo>
                      <a:pt x="9981" y="3035"/>
                    </a:lnTo>
                    <a:lnTo>
                      <a:pt x="9981" y="3118"/>
                    </a:lnTo>
                    <a:lnTo>
                      <a:pt x="9939" y="3202"/>
                    </a:lnTo>
                    <a:lnTo>
                      <a:pt x="9898" y="3244"/>
                    </a:lnTo>
                    <a:lnTo>
                      <a:pt x="9814" y="3265"/>
                    </a:lnTo>
                    <a:lnTo>
                      <a:pt x="9772" y="3369"/>
                    </a:lnTo>
                    <a:lnTo>
                      <a:pt x="9667" y="3537"/>
                    </a:lnTo>
                    <a:lnTo>
                      <a:pt x="9584" y="3621"/>
                    </a:lnTo>
                    <a:lnTo>
                      <a:pt x="9584" y="3662"/>
                    </a:lnTo>
                    <a:lnTo>
                      <a:pt x="9521" y="3725"/>
                    </a:lnTo>
                    <a:lnTo>
                      <a:pt x="9458" y="3851"/>
                    </a:lnTo>
                    <a:lnTo>
                      <a:pt x="9395" y="3851"/>
                    </a:lnTo>
                    <a:lnTo>
                      <a:pt x="9374" y="3788"/>
                    </a:lnTo>
                    <a:lnTo>
                      <a:pt x="9395" y="3683"/>
                    </a:lnTo>
                    <a:lnTo>
                      <a:pt x="9479" y="3579"/>
                    </a:lnTo>
                    <a:lnTo>
                      <a:pt x="9500" y="3474"/>
                    </a:lnTo>
                    <a:lnTo>
                      <a:pt x="9563" y="3432"/>
                    </a:lnTo>
                    <a:lnTo>
                      <a:pt x="9667" y="3369"/>
                    </a:lnTo>
                    <a:lnTo>
                      <a:pt x="9709" y="3244"/>
                    </a:lnTo>
                    <a:lnTo>
                      <a:pt x="9793" y="3160"/>
                    </a:lnTo>
                    <a:lnTo>
                      <a:pt x="9814" y="3077"/>
                    </a:lnTo>
                    <a:lnTo>
                      <a:pt x="9814" y="3035"/>
                    </a:lnTo>
                    <a:lnTo>
                      <a:pt x="9772" y="2993"/>
                    </a:lnTo>
                    <a:lnTo>
                      <a:pt x="9793" y="2930"/>
                    </a:lnTo>
                    <a:lnTo>
                      <a:pt x="9877" y="2909"/>
                    </a:lnTo>
                    <a:lnTo>
                      <a:pt x="9898" y="2825"/>
                    </a:lnTo>
                    <a:lnTo>
                      <a:pt x="9898" y="2742"/>
                    </a:lnTo>
                    <a:lnTo>
                      <a:pt x="9939" y="2637"/>
                    </a:lnTo>
                    <a:lnTo>
                      <a:pt x="10023" y="2470"/>
                    </a:lnTo>
                    <a:lnTo>
                      <a:pt x="10023" y="2365"/>
                    </a:lnTo>
                    <a:lnTo>
                      <a:pt x="10086" y="2198"/>
                    </a:lnTo>
                    <a:lnTo>
                      <a:pt x="10107" y="1947"/>
                    </a:lnTo>
                    <a:lnTo>
                      <a:pt x="10086" y="1863"/>
                    </a:lnTo>
                    <a:lnTo>
                      <a:pt x="9918" y="1842"/>
                    </a:lnTo>
                    <a:lnTo>
                      <a:pt x="9814" y="1863"/>
                    </a:lnTo>
                    <a:lnTo>
                      <a:pt x="9709" y="1947"/>
                    </a:lnTo>
                    <a:lnTo>
                      <a:pt x="9605" y="1884"/>
                    </a:lnTo>
                    <a:lnTo>
                      <a:pt x="9521" y="1863"/>
                    </a:lnTo>
                    <a:lnTo>
                      <a:pt x="9479" y="1884"/>
                    </a:lnTo>
                    <a:lnTo>
                      <a:pt x="9500" y="1968"/>
                    </a:lnTo>
                    <a:lnTo>
                      <a:pt x="9584" y="2051"/>
                    </a:lnTo>
                    <a:lnTo>
                      <a:pt x="9584" y="2198"/>
                    </a:lnTo>
                    <a:lnTo>
                      <a:pt x="9563" y="2281"/>
                    </a:lnTo>
                    <a:lnTo>
                      <a:pt x="9500" y="2219"/>
                    </a:lnTo>
                    <a:lnTo>
                      <a:pt x="9479" y="2093"/>
                    </a:lnTo>
                    <a:lnTo>
                      <a:pt x="9395" y="2009"/>
                    </a:lnTo>
                    <a:lnTo>
                      <a:pt x="9312" y="1989"/>
                    </a:lnTo>
                    <a:lnTo>
                      <a:pt x="9165" y="2114"/>
                    </a:lnTo>
                    <a:lnTo>
                      <a:pt x="9165" y="2219"/>
                    </a:lnTo>
                    <a:lnTo>
                      <a:pt x="9207" y="2302"/>
                    </a:lnTo>
                    <a:lnTo>
                      <a:pt x="9165" y="2386"/>
                    </a:lnTo>
                    <a:lnTo>
                      <a:pt x="9061" y="2386"/>
                    </a:lnTo>
                    <a:lnTo>
                      <a:pt x="9061" y="2323"/>
                    </a:lnTo>
                    <a:lnTo>
                      <a:pt x="9061" y="2219"/>
                    </a:lnTo>
                    <a:lnTo>
                      <a:pt x="9040" y="2114"/>
                    </a:lnTo>
                    <a:lnTo>
                      <a:pt x="8956" y="2072"/>
                    </a:lnTo>
                    <a:lnTo>
                      <a:pt x="8747" y="2072"/>
                    </a:lnTo>
                    <a:lnTo>
                      <a:pt x="8538" y="2156"/>
                    </a:lnTo>
                    <a:lnTo>
                      <a:pt x="8307" y="2156"/>
                    </a:lnTo>
                    <a:lnTo>
                      <a:pt x="8140" y="2093"/>
                    </a:lnTo>
                    <a:lnTo>
                      <a:pt x="8056" y="2093"/>
                    </a:lnTo>
                    <a:lnTo>
                      <a:pt x="7994" y="2114"/>
                    </a:lnTo>
                    <a:lnTo>
                      <a:pt x="7910" y="2093"/>
                    </a:lnTo>
                    <a:lnTo>
                      <a:pt x="7805" y="2093"/>
                    </a:lnTo>
                    <a:lnTo>
                      <a:pt x="7701" y="2177"/>
                    </a:lnTo>
                    <a:lnTo>
                      <a:pt x="7680" y="2219"/>
                    </a:lnTo>
                    <a:lnTo>
                      <a:pt x="7722" y="2302"/>
                    </a:lnTo>
                    <a:lnTo>
                      <a:pt x="7722" y="2386"/>
                    </a:lnTo>
                    <a:lnTo>
                      <a:pt x="7784" y="2491"/>
                    </a:lnTo>
                    <a:lnTo>
                      <a:pt x="7805" y="2533"/>
                    </a:lnTo>
                    <a:lnTo>
                      <a:pt x="7784" y="2616"/>
                    </a:lnTo>
                    <a:lnTo>
                      <a:pt x="7722" y="2784"/>
                    </a:lnTo>
                    <a:lnTo>
                      <a:pt x="7742" y="2930"/>
                    </a:lnTo>
                    <a:lnTo>
                      <a:pt x="7889" y="3118"/>
                    </a:lnTo>
                    <a:lnTo>
                      <a:pt x="7889" y="3223"/>
                    </a:lnTo>
                    <a:lnTo>
                      <a:pt x="7910" y="3432"/>
                    </a:lnTo>
                    <a:lnTo>
                      <a:pt x="7889" y="3453"/>
                    </a:lnTo>
                    <a:lnTo>
                      <a:pt x="7826" y="3411"/>
                    </a:lnTo>
                    <a:lnTo>
                      <a:pt x="7784" y="3307"/>
                    </a:lnTo>
                    <a:lnTo>
                      <a:pt x="7638" y="3160"/>
                    </a:lnTo>
                    <a:lnTo>
                      <a:pt x="7596" y="3118"/>
                    </a:lnTo>
                    <a:lnTo>
                      <a:pt x="7596" y="2909"/>
                    </a:lnTo>
                    <a:lnTo>
                      <a:pt x="7617" y="2700"/>
                    </a:lnTo>
                    <a:lnTo>
                      <a:pt x="7617" y="2595"/>
                    </a:lnTo>
                    <a:lnTo>
                      <a:pt x="7512" y="2428"/>
                    </a:lnTo>
                    <a:lnTo>
                      <a:pt x="7512" y="2323"/>
                    </a:lnTo>
                    <a:lnTo>
                      <a:pt x="7491" y="2281"/>
                    </a:lnTo>
                    <a:lnTo>
                      <a:pt x="7429" y="2261"/>
                    </a:lnTo>
                    <a:lnTo>
                      <a:pt x="7303" y="2302"/>
                    </a:lnTo>
                    <a:lnTo>
                      <a:pt x="7177" y="2386"/>
                    </a:lnTo>
                    <a:lnTo>
                      <a:pt x="7010" y="2407"/>
                    </a:lnTo>
                    <a:lnTo>
                      <a:pt x="6947" y="2470"/>
                    </a:lnTo>
                    <a:lnTo>
                      <a:pt x="6905" y="2595"/>
                    </a:lnTo>
                    <a:lnTo>
                      <a:pt x="6947" y="2700"/>
                    </a:lnTo>
                    <a:lnTo>
                      <a:pt x="6905" y="2825"/>
                    </a:lnTo>
                    <a:lnTo>
                      <a:pt x="6843" y="2930"/>
                    </a:lnTo>
                    <a:lnTo>
                      <a:pt x="6801" y="2993"/>
                    </a:lnTo>
                    <a:lnTo>
                      <a:pt x="6843" y="3035"/>
                    </a:lnTo>
                    <a:lnTo>
                      <a:pt x="6885" y="3035"/>
                    </a:lnTo>
                    <a:lnTo>
                      <a:pt x="6947" y="3056"/>
                    </a:lnTo>
                    <a:lnTo>
                      <a:pt x="6947" y="3202"/>
                    </a:lnTo>
                    <a:lnTo>
                      <a:pt x="6885" y="3307"/>
                    </a:lnTo>
                    <a:lnTo>
                      <a:pt x="6738" y="3411"/>
                    </a:lnTo>
                    <a:lnTo>
                      <a:pt x="6633" y="3411"/>
                    </a:lnTo>
                    <a:lnTo>
                      <a:pt x="6592" y="3453"/>
                    </a:lnTo>
                    <a:lnTo>
                      <a:pt x="6571" y="3558"/>
                    </a:lnTo>
                    <a:lnTo>
                      <a:pt x="6529" y="3621"/>
                    </a:lnTo>
                    <a:lnTo>
                      <a:pt x="6487" y="3683"/>
                    </a:lnTo>
                    <a:lnTo>
                      <a:pt x="6529" y="3767"/>
                    </a:lnTo>
                    <a:lnTo>
                      <a:pt x="6487" y="3830"/>
                    </a:lnTo>
                    <a:lnTo>
                      <a:pt x="6424" y="3830"/>
                    </a:lnTo>
                    <a:lnTo>
                      <a:pt x="6382" y="3851"/>
                    </a:lnTo>
                    <a:lnTo>
                      <a:pt x="6236" y="3872"/>
                    </a:lnTo>
                    <a:lnTo>
                      <a:pt x="6131" y="3830"/>
                    </a:lnTo>
                    <a:lnTo>
                      <a:pt x="6089" y="3767"/>
                    </a:lnTo>
                    <a:lnTo>
                      <a:pt x="6089" y="3683"/>
                    </a:lnTo>
                    <a:lnTo>
                      <a:pt x="6048" y="3662"/>
                    </a:lnTo>
                    <a:lnTo>
                      <a:pt x="5985" y="3662"/>
                    </a:lnTo>
                    <a:lnTo>
                      <a:pt x="5964" y="3621"/>
                    </a:lnTo>
                    <a:lnTo>
                      <a:pt x="5943" y="3537"/>
                    </a:lnTo>
                    <a:lnTo>
                      <a:pt x="5838" y="3537"/>
                    </a:lnTo>
                    <a:lnTo>
                      <a:pt x="5797" y="3579"/>
                    </a:lnTo>
                    <a:lnTo>
                      <a:pt x="5755" y="3641"/>
                    </a:lnTo>
                    <a:lnTo>
                      <a:pt x="5671" y="3641"/>
                    </a:lnTo>
                    <a:lnTo>
                      <a:pt x="5629" y="3662"/>
                    </a:lnTo>
                    <a:lnTo>
                      <a:pt x="5629" y="3830"/>
                    </a:lnTo>
                    <a:lnTo>
                      <a:pt x="5608" y="3893"/>
                    </a:lnTo>
                    <a:lnTo>
                      <a:pt x="5608" y="3997"/>
                    </a:lnTo>
                    <a:lnTo>
                      <a:pt x="5650" y="4165"/>
                    </a:lnTo>
                    <a:lnTo>
                      <a:pt x="5629" y="4353"/>
                    </a:lnTo>
                    <a:lnTo>
                      <a:pt x="5566" y="4416"/>
                    </a:lnTo>
                    <a:lnTo>
                      <a:pt x="5525" y="4416"/>
                    </a:lnTo>
                    <a:lnTo>
                      <a:pt x="5545" y="4206"/>
                    </a:lnTo>
                    <a:lnTo>
                      <a:pt x="5545" y="4060"/>
                    </a:lnTo>
                    <a:lnTo>
                      <a:pt x="5525" y="3976"/>
                    </a:lnTo>
                    <a:lnTo>
                      <a:pt x="5525" y="3767"/>
                    </a:lnTo>
                    <a:lnTo>
                      <a:pt x="5504" y="3662"/>
                    </a:lnTo>
                    <a:lnTo>
                      <a:pt x="5462" y="3641"/>
                    </a:lnTo>
                    <a:lnTo>
                      <a:pt x="5420" y="3662"/>
                    </a:lnTo>
                    <a:lnTo>
                      <a:pt x="5336" y="3662"/>
                    </a:lnTo>
                    <a:lnTo>
                      <a:pt x="5253" y="3767"/>
                    </a:lnTo>
                    <a:lnTo>
                      <a:pt x="5190" y="3788"/>
                    </a:lnTo>
                    <a:lnTo>
                      <a:pt x="5085" y="3872"/>
                    </a:lnTo>
                    <a:lnTo>
                      <a:pt x="5043" y="3955"/>
                    </a:lnTo>
                    <a:lnTo>
                      <a:pt x="5043" y="4039"/>
                    </a:lnTo>
                    <a:lnTo>
                      <a:pt x="4918" y="4186"/>
                    </a:lnTo>
                    <a:lnTo>
                      <a:pt x="4876" y="4206"/>
                    </a:lnTo>
                    <a:lnTo>
                      <a:pt x="4834" y="4165"/>
                    </a:lnTo>
                    <a:lnTo>
                      <a:pt x="4729" y="4165"/>
                    </a:lnTo>
                    <a:lnTo>
                      <a:pt x="4688" y="4186"/>
                    </a:lnTo>
                    <a:lnTo>
                      <a:pt x="4688" y="4248"/>
                    </a:lnTo>
                    <a:lnTo>
                      <a:pt x="4771" y="4269"/>
                    </a:lnTo>
                    <a:lnTo>
                      <a:pt x="4792" y="4290"/>
                    </a:lnTo>
                    <a:lnTo>
                      <a:pt x="4709" y="4311"/>
                    </a:lnTo>
                    <a:lnTo>
                      <a:pt x="4562" y="4311"/>
                    </a:lnTo>
                    <a:lnTo>
                      <a:pt x="4478" y="4353"/>
                    </a:lnTo>
                    <a:lnTo>
                      <a:pt x="4416" y="4416"/>
                    </a:lnTo>
                    <a:lnTo>
                      <a:pt x="4248" y="4478"/>
                    </a:lnTo>
                    <a:lnTo>
                      <a:pt x="4248" y="4520"/>
                    </a:lnTo>
                    <a:lnTo>
                      <a:pt x="4185" y="4583"/>
                    </a:lnTo>
                    <a:lnTo>
                      <a:pt x="4081" y="4625"/>
                    </a:lnTo>
                    <a:lnTo>
                      <a:pt x="3997" y="4625"/>
                    </a:lnTo>
                    <a:lnTo>
                      <a:pt x="3976" y="4688"/>
                    </a:lnTo>
                    <a:lnTo>
                      <a:pt x="3976" y="4771"/>
                    </a:lnTo>
                    <a:lnTo>
                      <a:pt x="4039" y="4813"/>
                    </a:lnTo>
                    <a:lnTo>
                      <a:pt x="3997" y="4876"/>
                    </a:lnTo>
                    <a:lnTo>
                      <a:pt x="3955" y="4897"/>
                    </a:lnTo>
                    <a:lnTo>
                      <a:pt x="3892" y="4939"/>
                    </a:lnTo>
                    <a:lnTo>
                      <a:pt x="3851" y="5022"/>
                    </a:lnTo>
                    <a:lnTo>
                      <a:pt x="3767" y="5043"/>
                    </a:lnTo>
                    <a:lnTo>
                      <a:pt x="3746" y="5127"/>
                    </a:lnTo>
                    <a:lnTo>
                      <a:pt x="3746" y="5169"/>
                    </a:lnTo>
                    <a:lnTo>
                      <a:pt x="3767" y="5211"/>
                    </a:lnTo>
                    <a:lnTo>
                      <a:pt x="3767" y="5294"/>
                    </a:lnTo>
                    <a:lnTo>
                      <a:pt x="3767" y="5336"/>
                    </a:lnTo>
                    <a:lnTo>
                      <a:pt x="3830" y="5357"/>
                    </a:lnTo>
                    <a:lnTo>
                      <a:pt x="3892" y="5357"/>
                    </a:lnTo>
                    <a:lnTo>
                      <a:pt x="3976" y="5420"/>
                    </a:lnTo>
                    <a:lnTo>
                      <a:pt x="4039" y="5420"/>
                    </a:lnTo>
                    <a:lnTo>
                      <a:pt x="4081" y="5357"/>
                    </a:lnTo>
                    <a:lnTo>
                      <a:pt x="4144" y="5357"/>
                    </a:lnTo>
                    <a:lnTo>
                      <a:pt x="4248" y="5441"/>
                    </a:lnTo>
                    <a:lnTo>
                      <a:pt x="4269" y="5525"/>
                    </a:lnTo>
                    <a:lnTo>
                      <a:pt x="4353" y="5525"/>
                    </a:lnTo>
                    <a:lnTo>
                      <a:pt x="4457" y="5441"/>
                    </a:lnTo>
                    <a:lnTo>
                      <a:pt x="4499" y="5441"/>
                    </a:lnTo>
                    <a:lnTo>
                      <a:pt x="4604" y="5462"/>
                    </a:lnTo>
                    <a:lnTo>
                      <a:pt x="4792" y="5462"/>
                    </a:lnTo>
                    <a:lnTo>
                      <a:pt x="4834" y="5441"/>
                    </a:lnTo>
                    <a:lnTo>
                      <a:pt x="4834" y="5336"/>
                    </a:lnTo>
                    <a:lnTo>
                      <a:pt x="4918" y="5253"/>
                    </a:lnTo>
                    <a:lnTo>
                      <a:pt x="4939" y="5253"/>
                    </a:lnTo>
                    <a:lnTo>
                      <a:pt x="4939" y="5357"/>
                    </a:lnTo>
                    <a:lnTo>
                      <a:pt x="4981" y="5378"/>
                    </a:lnTo>
                    <a:lnTo>
                      <a:pt x="4939" y="5441"/>
                    </a:lnTo>
                    <a:lnTo>
                      <a:pt x="4813" y="5483"/>
                    </a:lnTo>
                    <a:lnTo>
                      <a:pt x="4709" y="5566"/>
                    </a:lnTo>
                    <a:lnTo>
                      <a:pt x="4562" y="5546"/>
                    </a:lnTo>
                    <a:lnTo>
                      <a:pt x="4457" y="5566"/>
                    </a:lnTo>
                    <a:lnTo>
                      <a:pt x="4416" y="5629"/>
                    </a:lnTo>
                    <a:lnTo>
                      <a:pt x="4416" y="5671"/>
                    </a:lnTo>
                    <a:lnTo>
                      <a:pt x="4520" y="5755"/>
                    </a:lnTo>
                    <a:lnTo>
                      <a:pt x="4667" y="5755"/>
                    </a:lnTo>
                    <a:lnTo>
                      <a:pt x="4688" y="5776"/>
                    </a:lnTo>
                    <a:lnTo>
                      <a:pt x="4667" y="5859"/>
                    </a:lnTo>
                    <a:lnTo>
                      <a:pt x="4520" y="5943"/>
                    </a:lnTo>
                    <a:lnTo>
                      <a:pt x="4290" y="5943"/>
                    </a:lnTo>
                    <a:lnTo>
                      <a:pt x="4206" y="6048"/>
                    </a:lnTo>
                    <a:lnTo>
                      <a:pt x="4206" y="6152"/>
                    </a:lnTo>
                    <a:lnTo>
                      <a:pt x="4290" y="6194"/>
                    </a:lnTo>
                    <a:lnTo>
                      <a:pt x="4269" y="6299"/>
                    </a:lnTo>
                    <a:lnTo>
                      <a:pt x="4185" y="6320"/>
                    </a:lnTo>
                    <a:lnTo>
                      <a:pt x="4081" y="6487"/>
                    </a:lnTo>
                    <a:lnTo>
                      <a:pt x="4039" y="6571"/>
                    </a:lnTo>
                    <a:lnTo>
                      <a:pt x="3892" y="6613"/>
                    </a:lnTo>
                    <a:lnTo>
                      <a:pt x="3788" y="6738"/>
                    </a:lnTo>
                    <a:lnTo>
                      <a:pt x="3725" y="6843"/>
                    </a:lnTo>
                    <a:lnTo>
                      <a:pt x="3620" y="6947"/>
                    </a:lnTo>
                    <a:lnTo>
                      <a:pt x="3620" y="7010"/>
                    </a:lnTo>
                    <a:lnTo>
                      <a:pt x="3537" y="7031"/>
                    </a:lnTo>
                    <a:lnTo>
                      <a:pt x="3453" y="7031"/>
                    </a:lnTo>
                    <a:lnTo>
                      <a:pt x="3348" y="6947"/>
                    </a:lnTo>
                    <a:lnTo>
                      <a:pt x="3307" y="6906"/>
                    </a:lnTo>
                    <a:lnTo>
                      <a:pt x="3202" y="6885"/>
                    </a:lnTo>
                    <a:lnTo>
                      <a:pt x="3139" y="6822"/>
                    </a:lnTo>
                    <a:lnTo>
                      <a:pt x="3014" y="6801"/>
                    </a:lnTo>
                    <a:lnTo>
                      <a:pt x="2888" y="6822"/>
                    </a:lnTo>
                    <a:lnTo>
                      <a:pt x="2784" y="6885"/>
                    </a:lnTo>
                    <a:lnTo>
                      <a:pt x="2679" y="6843"/>
                    </a:lnTo>
                    <a:lnTo>
                      <a:pt x="2616" y="6822"/>
                    </a:lnTo>
                    <a:lnTo>
                      <a:pt x="2512" y="6843"/>
                    </a:lnTo>
                    <a:lnTo>
                      <a:pt x="2344" y="6843"/>
                    </a:lnTo>
                    <a:lnTo>
                      <a:pt x="2177" y="6927"/>
                    </a:lnTo>
                    <a:lnTo>
                      <a:pt x="2156" y="7010"/>
                    </a:lnTo>
                    <a:lnTo>
                      <a:pt x="2198" y="7052"/>
                    </a:lnTo>
                    <a:lnTo>
                      <a:pt x="2177" y="7115"/>
                    </a:lnTo>
                    <a:lnTo>
                      <a:pt x="2156" y="7052"/>
                    </a:lnTo>
                    <a:lnTo>
                      <a:pt x="2072" y="7052"/>
                    </a:lnTo>
                    <a:lnTo>
                      <a:pt x="1654" y="7157"/>
                    </a:lnTo>
                    <a:lnTo>
                      <a:pt x="1549" y="7157"/>
                    </a:lnTo>
                    <a:lnTo>
                      <a:pt x="1486" y="7199"/>
                    </a:lnTo>
                    <a:lnTo>
                      <a:pt x="1465" y="7199"/>
                    </a:lnTo>
                    <a:lnTo>
                      <a:pt x="1382" y="7157"/>
                    </a:lnTo>
                    <a:lnTo>
                      <a:pt x="1319" y="7219"/>
                    </a:lnTo>
                    <a:lnTo>
                      <a:pt x="1277" y="7261"/>
                    </a:lnTo>
                    <a:lnTo>
                      <a:pt x="1214" y="7303"/>
                    </a:lnTo>
                    <a:lnTo>
                      <a:pt x="1172" y="7261"/>
                    </a:lnTo>
                    <a:lnTo>
                      <a:pt x="1172" y="7240"/>
                    </a:lnTo>
                    <a:lnTo>
                      <a:pt x="1110" y="7219"/>
                    </a:lnTo>
                    <a:lnTo>
                      <a:pt x="1026" y="7219"/>
                    </a:lnTo>
                    <a:lnTo>
                      <a:pt x="942" y="7261"/>
                    </a:lnTo>
                    <a:lnTo>
                      <a:pt x="859" y="7261"/>
                    </a:lnTo>
                    <a:lnTo>
                      <a:pt x="817" y="7240"/>
                    </a:lnTo>
                    <a:lnTo>
                      <a:pt x="733" y="7240"/>
                    </a:lnTo>
                    <a:lnTo>
                      <a:pt x="691" y="7303"/>
                    </a:lnTo>
                    <a:lnTo>
                      <a:pt x="607" y="7324"/>
                    </a:lnTo>
                    <a:lnTo>
                      <a:pt x="607" y="7366"/>
                    </a:lnTo>
                    <a:lnTo>
                      <a:pt x="607" y="7429"/>
                    </a:lnTo>
                    <a:lnTo>
                      <a:pt x="419" y="7512"/>
                    </a:lnTo>
                    <a:lnTo>
                      <a:pt x="315" y="7512"/>
                    </a:lnTo>
                    <a:lnTo>
                      <a:pt x="294" y="7554"/>
                    </a:lnTo>
                    <a:lnTo>
                      <a:pt x="335" y="7638"/>
                    </a:lnTo>
                    <a:lnTo>
                      <a:pt x="419" y="7638"/>
                    </a:lnTo>
                    <a:lnTo>
                      <a:pt x="482" y="7659"/>
                    </a:lnTo>
                    <a:lnTo>
                      <a:pt x="482" y="7722"/>
                    </a:lnTo>
                    <a:lnTo>
                      <a:pt x="398" y="7722"/>
                    </a:lnTo>
                    <a:lnTo>
                      <a:pt x="377" y="7680"/>
                    </a:lnTo>
                    <a:lnTo>
                      <a:pt x="335" y="7722"/>
                    </a:lnTo>
                    <a:lnTo>
                      <a:pt x="294" y="7784"/>
                    </a:lnTo>
                    <a:lnTo>
                      <a:pt x="189" y="7847"/>
                    </a:lnTo>
                    <a:lnTo>
                      <a:pt x="105" y="7868"/>
                    </a:lnTo>
                    <a:lnTo>
                      <a:pt x="168" y="7931"/>
                    </a:lnTo>
                    <a:lnTo>
                      <a:pt x="273" y="7973"/>
                    </a:lnTo>
                    <a:lnTo>
                      <a:pt x="315" y="8035"/>
                    </a:lnTo>
                    <a:lnTo>
                      <a:pt x="419" y="8266"/>
                    </a:lnTo>
                    <a:lnTo>
                      <a:pt x="482" y="8307"/>
                    </a:lnTo>
                    <a:lnTo>
                      <a:pt x="587" y="8307"/>
                    </a:lnTo>
                    <a:lnTo>
                      <a:pt x="628" y="8349"/>
                    </a:lnTo>
                    <a:lnTo>
                      <a:pt x="649" y="8391"/>
                    </a:lnTo>
                    <a:lnTo>
                      <a:pt x="607" y="8454"/>
                    </a:lnTo>
                    <a:lnTo>
                      <a:pt x="545" y="8496"/>
                    </a:lnTo>
                    <a:lnTo>
                      <a:pt x="524" y="8559"/>
                    </a:lnTo>
                    <a:lnTo>
                      <a:pt x="587" y="8621"/>
                    </a:lnTo>
                    <a:lnTo>
                      <a:pt x="691" y="8663"/>
                    </a:lnTo>
                    <a:lnTo>
                      <a:pt x="817" y="8621"/>
                    </a:lnTo>
                    <a:lnTo>
                      <a:pt x="921" y="8559"/>
                    </a:lnTo>
                    <a:lnTo>
                      <a:pt x="963" y="8496"/>
                    </a:lnTo>
                    <a:lnTo>
                      <a:pt x="1005" y="8475"/>
                    </a:lnTo>
                    <a:lnTo>
                      <a:pt x="1047" y="8496"/>
                    </a:lnTo>
                    <a:lnTo>
                      <a:pt x="1068" y="8559"/>
                    </a:lnTo>
                    <a:lnTo>
                      <a:pt x="1005" y="8684"/>
                    </a:lnTo>
                    <a:lnTo>
                      <a:pt x="900" y="8726"/>
                    </a:lnTo>
                    <a:lnTo>
                      <a:pt x="796" y="8768"/>
                    </a:lnTo>
                    <a:lnTo>
                      <a:pt x="754" y="8810"/>
                    </a:lnTo>
                    <a:lnTo>
                      <a:pt x="796" y="8893"/>
                    </a:lnTo>
                    <a:lnTo>
                      <a:pt x="900" y="8914"/>
                    </a:lnTo>
                    <a:lnTo>
                      <a:pt x="963" y="8872"/>
                    </a:lnTo>
                    <a:lnTo>
                      <a:pt x="1110" y="8810"/>
                    </a:lnTo>
                    <a:lnTo>
                      <a:pt x="1151" y="8831"/>
                    </a:lnTo>
                    <a:lnTo>
                      <a:pt x="1151" y="8872"/>
                    </a:lnTo>
                    <a:lnTo>
                      <a:pt x="963" y="8935"/>
                    </a:lnTo>
                    <a:lnTo>
                      <a:pt x="838" y="8998"/>
                    </a:lnTo>
                    <a:lnTo>
                      <a:pt x="817" y="9040"/>
                    </a:lnTo>
                    <a:lnTo>
                      <a:pt x="1005" y="9228"/>
                    </a:lnTo>
                    <a:lnTo>
                      <a:pt x="1131" y="9291"/>
                    </a:lnTo>
                    <a:lnTo>
                      <a:pt x="1277" y="9291"/>
                    </a:lnTo>
                    <a:lnTo>
                      <a:pt x="1340" y="9228"/>
                    </a:lnTo>
                    <a:lnTo>
                      <a:pt x="1361" y="9103"/>
                    </a:lnTo>
                    <a:lnTo>
                      <a:pt x="1319" y="9040"/>
                    </a:lnTo>
                    <a:lnTo>
                      <a:pt x="1277" y="8998"/>
                    </a:lnTo>
                    <a:lnTo>
                      <a:pt x="1319" y="8977"/>
                    </a:lnTo>
                    <a:lnTo>
                      <a:pt x="1361" y="8977"/>
                    </a:lnTo>
                    <a:lnTo>
                      <a:pt x="1444" y="9082"/>
                    </a:lnTo>
                    <a:lnTo>
                      <a:pt x="1465" y="9103"/>
                    </a:lnTo>
                    <a:lnTo>
                      <a:pt x="1465" y="9144"/>
                    </a:lnTo>
                    <a:lnTo>
                      <a:pt x="1570" y="9207"/>
                    </a:lnTo>
                    <a:lnTo>
                      <a:pt x="1758" y="9228"/>
                    </a:lnTo>
                    <a:lnTo>
                      <a:pt x="1884" y="9228"/>
                    </a:lnTo>
                    <a:lnTo>
                      <a:pt x="1988" y="9144"/>
                    </a:lnTo>
                    <a:lnTo>
                      <a:pt x="2051" y="9123"/>
                    </a:lnTo>
                    <a:lnTo>
                      <a:pt x="2114" y="9144"/>
                    </a:lnTo>
                    <a:lnTo>
                      <a:pt x="2114" y="9228"/>
                    </a:lnTo>
                    <a:lnTo>
                      <a:pt x="2177" y="9291"/>
                    </a:lnTo>
                    <a:lnTo>
                      <a:pt x="2219" y="9291"/>
                    </a:lnTo>
                    <a:lnTo>
                      <a:pt x="2281" y="9312"/>
                    </a:lnTo>
                    <a:lnTo>
                      <a:pt x="2302" y="9458"/>
                    </a:lnTo>
                    <a:lnTo>
                      <a:pt x="2260" y="9458"/>
                    </a:lnTo>
                    <a:lnTo>
                      <a:pt x="2114" y="9542"/>
                    </a:lnTo>
                    <a:lnTo>
                      <a:pt x="2114" y="9626"/>
                    </a:lnTo>
                    <a:lnTo>
                      <a:pt x="2156" y="9667"/>
                    </a:lnTo>
                    <a:lnTo>
                      <a:pt x="2156" y="9730"/>
                    </a:lnTo>
                    <a:lnTo>
                      <a:pt x="2072" y="9667"/>
                    </a:lnTo>
                    <a:lnTo>
                      <a:pt x="2051" y="9647"/>
                    </a:lnTo>
                    <a:lnTo>
                      <a:pt x="1968" y="9626"/>
                    </a:lnTo>
                    <a:lnTo>
                      <a:pt x="1884" y="9542"/>
                    </a:lnTo>
                    <a:lnTo>
                      <a:pt x="1696" y="9458"/>
                    </a:lnTo>
                    <a:lnTo>
                      <a:pt x="1465" y="9458"/>
                    </a:lnTo>
                    <a:lnTo>
                      <a:pt x="1319" y="9437"/>
                    </a:lnTo>
                    <a:lnTo>
                      <a:pt x="1110" y="9500"/>
                    </a:lnTo>
                    <a:lnTo>
                      <a:pt x="1110" y="9542"/>
                    </a:lnTo>
                    <a:lnTo>
                      <a:pt x="1214" y="9626"/>
                    </a:lnTo>
                    <a:lnTo>
                      <a:pt x="1361" y="9647"/>
                    </a:lnTo>
                    <a:lnTo>
                      <a:pt x="1486" y="9667"/>
                    </a:lnTo>
                    <a:lnTo>
                      <a:pt x="1654" y="9772"/>
                    </a:lnTo>
                    <a:lnTo>
                      <a:pt x="1842" y="9856"/>
                    </a:lnTo>
                    <a:lnTo>
                      <a:pt x="1947" y="9856"/>
                    </a:lnTo>
                    <a:lnTo>
                      <a:pt x="2009" y="9877"/>
                    </a:lnTo>
                    <a:lnTo>
                      <a:pt x="1884" y="9940"/>
                    </a:lnTo>
                    <a:lnTo>
                      <a:pt x="1654" y="9940"/>
                    </a:lnTo>
                    <a:lnTo>
                      <a:pt x="1444" y="9814"/>
                    </a:lnTo>
                    <a:lnTo>
                      <a:pt x="1361" y="9751"/>
                    </a:lnTo>
                    <a:lnTo>
                      <a:pt x="1214" y="9751"/>
                    </a:lnTo>
                    <a:lnTo>
                      <a:pt x="1005" y="9647"/>
                    </a:lnTo>
                    <a:lnTo>
                      <a:pt x="796" y="9647"/>
                    </a:lnTo>
                    <a:lnTo>
                      <a:pt x="649" y="9563"/>
                    </a:lnTo>
                    <a:lnTo>
                      <a:pt x="482" y="9521"/>
                    </a:lnTo>
                    <a:lnTo>
                      <a:pt x="294" y="9605"/>
                    </a:lnTo>
                    <a:lnTo>
                      <a:pt x="294" y="9730"/>
                    </a:lnTo>
                    <a:lnTo>
                      <a:pt x="231" y="9667"/>
                    </a:lnTo>
                    <a:lnTo>
                      <a:pt x="168" y="9667"/>
                    </a:lnTo>
                    <a:lnTo>
                      <a:pt x="105" y="9730"/>
                    </a:lnTo>
                    <a:lnTo>
                      <a:pt x="63" y="9730"/>
                    </a:lnTo>
                    <a:lnTo>
                      <a:pt x="1" y="9814"/>
                    </a:lnTo>
                    <a:lnTo>
                      <a:pt x="1" y="9877"/>
                    </a:lnTo>
                    <a:lnTo>
                      <a:pt x="1" y="9960"/>
                    </a:lnTo>
                    <a:lnTo>
                      <a:pt x="63" y="9940"/>
                    </a:lnTo>
                    <a:lnTo>
                      <a:pt x="105" y="9940"/>
                    </a:lnTo>
                    <a:lnTo>
                      <a:pt x="147" y="9960"/>
                    </a:lnTo>
                    <a:lnTo>
                      <a:pt x="63" y="10023"/>
                    </a:lnTo>
                    <a:lnTo>
                      <a:pt x="22" y="10086"/>
                    </a:lnTo>
                    <a:lnTo>
                      <a:pt x="63" y="10191"/>
                    </a:lnTo>
                    <a:lnTo>
                      <a:pt x="189" y="10253"/>
                    </a:lnTo>
                    <a:lnTo>
                      <a:pt x="273" y="10170"/>
                    </a:lnTo>
                    <a:lnTo>
                      <a:pt x="315" y="10149"/>
                    </a:lnTo>
                    <a:lnTo>
                      <a:pt x="377" y="10149"/>
                    </a:lnTo>
                    <a:lnTo>
                      <a:pt x="440" y="10023"/>
                    </a:lnTo>
                    <a:lnTo>
                      <a:pt x="503" y="9981"/>
                    </a:lnTo>
                    <a:lnTo>
                      <a:pt x="587" y="9981"/>
                    </a:lnTo>
                    <a:lnTo>
                      <a:pt x="524" y="10044"/>
                    </a:lnTo>
                    <a:lnTo>
                      <a:pt x="482" y="10170"/>
                    </a:lnTo>
                    <a:lnTo>
                      <a:pt x="398" y="10232"/>
                    </a:lnTo>
                    <a:lnTo>
                      <a:pt x="315" y="10274"/>
                    </a:lnTo>
                    <a:lnTo>
                      <a:pt x="356" y="10442"/>
                    </a:lnTo>
                    <a:lnTo>
                      <a:pt x="503" y="10588"/>
                    </a:lnTo>
                    <a:lnTo>
                      <a:pt x="566" y="10546"/>
                    </a:lnTo>
                    <a:lnTo>
                      <a:pt x="607" y="10546"/>
                    </a:lnTo>
                    <a:lnTo>
                      <a:pt x="775" y="10609"/>
                    </a:lnTo>
                    <a:lnTo>
                      <a:pt x="879" y="10609"/>
                    </a:lnTo>
                    <a:lnTo>
                      <a:pt x="879" y="10672"/>
                    </a:lnTo>
                    <a:lnTo>
                      <a:pt x="817" y="10756"/>
                    </a:lnTo>
                    <a:lnTo>
                      <a:pt x="733" y="10797"/>
                    </a:lnTo>
                    <a:lnTo>
                      <a:pt x="712" y="10776"/>
                    </a:lnTo>
                    <a:lnTo>
                      <a:pt x="545" y="10776"/>
                    </a:lnTo>
                    <a:lnTo>
                      <a:pt x="482" y="10797"/>
                    </a:lnTo>
                    <a:lnTo>
                      <a:pt x="419" y="10881"/>
                    </a:lnTo>
                    <a:lnTo>
                      <a:pt x="273" y="10881"/>
                    </a:lnTo>
                    <a:lnTo>
                      <a:pt x="210" y="10923"/>
                    </a:lnTo>
                    <a:lnTo>
                      <a:pt x="210" y="11069"/>
                    </a:lnTo>
                    <a:lnTo>
                      <a:pt x="294" y="11174"/>
                    </a:lnTo>
                    <a:lnTo>
                      <a:pt x="335" y="11237"/>
                    </a:lnTo>
                    <a:lnTo>
                      <a:pt x="419" y="11425"/>
                    </a:lnTo>
                    <a:lnTo>
                      <a:pt x="545" y="11488"/>
                    </a:lnTo>
                    <a:lnTo>
                      <a:pt x="503" y="11509"/>
                    </a:lnTo>
                    <a:lnTo>
                      <a:pt x="503" y="11530"/>
                    </a:lnTo>
                    <a:lnTo>
                      <a:pt x="587" y="11592"/>
                    </a:lnTo>
                    <a:lnTo>
                      <a:pt x="670" y="11697"/>
                    </a:lnTo>
                    <a:lnTo>
                      <a:pt x="754" y="11760"/>
                    </a:lnTo>
                    <a:lnTo>
                      <a:pt x="859" y="11823"/>
                    </a:lnTo>
                    <a:lnTo>
                      <a:pt x="963" y="11927"/>
                    </a:lnTo>
                    <a:lnTo>
                      <a:pt x="1047" y="11969"/>
                    </a:lnTo>
                    <a:lnTo>
                      <a:pt x="1068" y="11948"/>
                    </a:lnTo>
                    <a:lnTo>
                      <a:pt x="1068" y="11864"/>
                    </a:lnTo>
                    <a:lnTo>
                      <a:pt x="1047" y="11718"/>
                    </a:lnTo>
                    <a:lnTo>
                      <a:pt x="1047" y="11634"/>
                    </a:lnTo>
                    <a:lnTo>
                      <a:pt x="1110" y="11592"/>
                    </a:lnTo>
                    <a:lnTo>
                      <a:pt x="1131" y="11488"/>
                    </a:lnTo>
                    <a:lnTo>
                      <a:pt x="1131" y="11404"/>
                    </a:lnTo>
                    <a:lnTo>
                      <a:pt x="1172" y="11383"/>
                    </a:lnTo>
                    <a:lnTo>
                      <a:pt x="1214" y="11383"/>
                    </a:lnTo>
                    <a:lnTo>
                      <a:pt x="1235" y="11488"/>
                    </a:lnTo>
                    <a:lnTo>
                      <a:pt x="1277" y="11592"/>
                    </a:lnTo>
                    <a:lnTo>
                      <a:pt x="1277" y="11655"/>
                    </a:lnTo>
                    <a:lnTo>
                      <a:pt x="1319" y="11718"/>
                    </a:lnTo>
                    <a:lnTo>
                      <a:pt x="1340" y="11697"/>
                    </a:lnTo>
                    <a:lnTo>
                      <a:pt x="1361" y="11634"/>
                    </a:lnTo>
                    <a:lnTo>
                      <a:pt x="1444" y="11634"/>
                    </a:lnTo>
                    <a:lnTo>
                      <a:pt x="1549" y="11551"/>
                    </a:lnTo>
                    <a:lnTo>
                      <a:pt x="1570" y="11592"/>
                    </a:lnTo>
                    <a:lnTo>
                      <a:pt x="1654" y="11592"/>
                    </a:lnTo>
                    <a:lnTo>
                      <a:pt x="1675" y="11634"/>
                    </a:lnTo>
                    <a:lnTo>
                      <a:pt x="1612" y="11718"/>
                    </a:lnTo>
                    <a:lnTo>
                      <a:pt x="1549" y="11823"/>
                    </a:lnTo>
                    <a:lnTo>
                      <a:pt x="1549" y="11927"/>
                    </a:lnTo>
                    <a:lnTo>
                      <a:pt x="1633" y="11948"/>
                    </a:lnTo>
                    <a:lnTo>
                      <a:pt x="1675" y="11927"/>
                    </a:lnTo>
                    <a:lnTo>
                      <a:pt x="1737" y="11739"/>
                    </a:lnTo>
                    <a:lnTo>
                      <a:pt x="1758" y="11655"/>
                    </a:lnTo>
                    <a:lnTo>
                      <a:pt x="1842" y="11697"/>
                    </a:lnTo>
                    <a:lnTo>
                      <a:pt x="1926" y="11823"/>
                    </a:lnTo>
                    <a:lnTo>
                      <a:pt x="1968" y="11844"/>
                    </a:lnTo>
                    <a:lnTo>
                      <a:pt x="2051" y="11802"/>
                    </a:lnTo>
                    <a:lnTo>
                      <a:pt x="2051" y="11718"/>
                    </a:lnTo>
                    <a:lnTo>
                      <a:pt x="2093" y="11634"/>
                    </a:lnTo>
                    <a:lnTo>
                      <a:pt x="2198" y="11634"/>
                    </a:lnTo>
                    <a:lnTo>
                      <a:pt x="2240" y="11655"/>
                    </a:lnTo>
                    <a:lnTo>
                      <a:pt x="2240" y="11760"/>
                    </a:lnTo>
                    <a:lnTo>
                      <a:pt x="2177" y="11864"/>
                    </a:lnTo>
                    <a:lnTo>
                      <a:pt x="2177" y="11969"/>
                    </a:lnTo>
                    <a:lnTo>
                      <a:pt x="2240" y="11927"/>
                    </a:lnTo>
                    <a:lnTo>
                      <a:pt x="2344" y="11844"/>
                    </a:lnTo>
                    <a:lnTo>
                      <a:pt x="2386" y="11739"/>
                    </a:lnTo>
                    <a:lnTo>
                      <a:pt x="2470" y="11655"/>
                    </a:lnTo>
                    <a:lnTo>
                      <a:pt x="2595" y="11634"/>
                    </a:lnTo>
                    <a:lnTo>
                      <a:pt x="2700" y="11655"/>
                    </a:lnTo>
                    <a:lnTo>
                      <a:pt x="2784" y="11739"/>
                    </a:lnTo>
                    <a:lnTo>
                      <a:pt x="2909" y="11802"/>
                    </a:lnTo>
                    <a:lnTo>
                      <a:pt x="3076" y="11927"/>
                    </a:lnTo>
                    <a:lnTo>
                      <a:pt x="3181" y="11948"/>
                    </a:lnTo>
                    <a:lnTo>
                      <a:pt x="3223" y="11906"/>
                    </a:lnTo>
                    <a:lnTo>
                      <a:pt x="3286" y="11906"/>
                    </a:lnTo>
                    <a:lnTo>
                      <a:pt x="3390" y="12011"/>
                    </a:lnTo>
                    <a:lnTo>
                      <a:pt x="3516" y="12116"/>
                    </a:lnTo>
                    <a:lnTo>
                      <a:pt x="3495" y="12220"/>
                    </a:lnTo>
                    <a:lnTo>
                      <a:pt x="3495" y="12241"/>
                    </a:lnTo>
                    <a:lnTo>
                      <a:pt x="3537" y="12241"/>
                    </a:lnTo>
                    <a:lnTo>
                      <a:pt x="3558" y="12220"/>
                    </a:lnTo>
                    <a:lnTo>
                      <a:pt x="3620" y="12241"/>
                    </a:lnTo>
                    <a:lnTo>
                      <a:pt x="3662" y="12325"/>
                    </a:lnTo>
                    <a:lnTo>
                      <a:pt x="3746" y="12367"/>
                    </a:lnTo>
                    <a:lnTo>
                      <a:pt x="3809" y="12429"/>
                    </a:lnTo>
                    <a:lnTo>
                      <a:pt x="3830" y="12492"/>
                    </a:lnTo>
                    <a:lnTo>
                      <a:pt x="3851" y="12534"/>
                    </a:lnTo>
                    <a:lnTo>
                      <a:pt x="3913" y="12534"/>
                    </a:lnTo>
                    <a:lnTo>
                      <a:pt x="3913" y="12471"/>
                    </a:lnTo>
                    <a:lnTo>
                      <a:pt x="3955" y="12471"/>
                    </a:lnTo>
                    <a:lnTo>
                      <a:pt x="4018" y="12492"/>
                    </a:lnTo>
                    <a:lnTo>
                      <a:pt x="4039" y="12576"/>
                    </a:lnTo>
                    <a:lnTo>
                      <a:pt x="4164" y="12681"/>
                    </a:lnTo>
                    <a:lnTo>
                      <a:pt x="4248" y="12785"/>
                    </a:lnTo>
                    <a:lnTo>
                      <a:pt x="4290" y="12806"/>
                    </a:lnTo>
                    <a:lnTo>
                      <a:pt x="4353" y="12869"/>
                    </a:lnTo>
                    <a:lnTo>
                      <a:pt x="4332" y="12953"/>
                    </a:lnTo>
                    <a:lnTo>
                      <a:pt x="4353" y="12973"/>
                    </a:lnTo>
                    <a:lnTo>
                      <a:pt x="4353" y="13015"/>
                    </a:lnTo>
                    <a:lnTo>
                      <a:pt x="4290" y="13078"/>
                    </a:lnTo>
                    <a:lnTo>
                      <a:pt x="4248" y="13183"/>
                    </a:lnTo>
                    <a:lnTo>
                      <a:pt x="4164" y="13225"/>
                    </a:lnTo>
                    <a:lnTo>
                      <a:pt x="4164" y="13266"/>
                    </a:lnTo>
                    <a:lnTo>
                      <a:pt x="4269" y="13266"/>
                    </a:lnTo>
                    <a:lnTo>
                      <a:pt x="4290" y="13287"/>
                    </a:lnTo>
                    <a:lnTo>
                      <a:pt x="4269" y="13329"/>
                    </a:lnTo>
                    <a:lnTo>
                      <a:pt x="4227" y="13371"/>
                    </a:lnTo>
                    <a:lnTo>
                      <a:pt x="4123" y="13476"/>
                    </a:lnTo>
                    <a:lnTo>
                      <a:pt x="4081" y="13497"/>
                    </a:lnTo>
                    <a:lnTo>
                      <a:pt x="4081" y="13538"/>
                    </a:lnTo>
                    <a:lnTo>
                      <a:pt x="4144" y="13601"/>
                    </a:lnTo>
                    <a:lnTo>
                      <a:pt x="4185" y="13685"/>
                    </a:lnTo>
                    <a:lnTo>
                      <a:pt x="4185" y="13727"/>
                    </a:lnTo>
                    <a:lnTo>
                      <a:pt x="4374" y="13894"/>
                    </a:lnTo>
                    <a:lnTo>
                      <a:pt x="4416" y="13957"/>
                    </a:lnTo>
                    <a:lnTo>
                      <a:pt x="4416" y="14061"/>
                    </a:lnTo>
                    <a:lnTo>
                      <a:pt x="4457" y="14124"/>
                    </a:lnTo>
                    <a:lnTo>
                      <a:pt x="4416" y="14166"/>
                    </a:lnTo>
                    <a:lnTo>
                      <a:pt x="4416" y="14250"/>
                    </a:lnTo>
                    <a:lnTo>
                      <a:pt x="4478" y="14333"/>
                    </a:lnTo>
                    <a:lnTo>
                      <a:pt x="4520" y="14333"/>
                    </a:lnTo>
                    <a:lnTo>
                      <a:pt x="4562" y="14354"/>
                    </a:lnTo>
                    <a:lnTo>
                      <a:pt x="4583" y="14438"/>
                    </a:lnTo>
                    <a:lnTo>
                      <a:pt x="4667" y="14543"/>
                    </a:lnTo>
                    <a:lnTo>
                      <a:pt x="4709" y="14585"/>
                    </a:lnTo>
                    <a:lnTo>
                      <a:pt x="4709" y="14668"/>
                    </a:lnTo>
                    <a:lnTo>
                      <a:pt x="4688" y="14752"/>
                    </a:lnTo>
                    <a:lnTo>
                      <a:pt x="4604" y="14773"/>
                    </a:lnTo>
                    <a:lnTo>
                      <a:pt x="4520" y="14857"/>
                    </a:lnTo>
                    <a:lnTo>
                      <a:pt x="4499" y="14940"/>
                    </a:lnTo>
                    <a:lnTo>
                      <a:pt x="4457" y="15003"/>
                    </a:lnTo>
                    <a:lnTo>
                      <a:pt x="4395" y="15003"/>
                    </a:lnTo>
                    <a:lnTo>
                      <a:pt x="4290" y="15087"/>
                    </a:lnTo>
                    <a:lnTo>
                      <a:pt x="4269" y="15149"/>
                    </a:lnTo>
                    <a:lnTo>
                      <a:pt x="4311" y="15170"/>
                    </a:lnTo>
                    <a:lnTo>
                      <a:pt x="4374" y="15149"/>
                    </a:lnTo>
                    <a:lnTo>
                      <a:pt x="4416" y="15087"/>
                    </a:lnTo>
                    <a:lnTo>
                      <a:pt x="4478" y="15087"/>
                    </a:lnTo>
                    <a:lnTo>
                      <a:pt x="4583" y="14982"/>
                    </a:lnTo>
                    <a:lnTo>
                      <a:pt x="4688" y="14982"/>
                    </a:lnTo>
                    <a:lnTo>
                      <a:pt x="4667" y="15108"/>
                    </a:lnTo>
                    <a:lnTo>
                      <a:pt x="4625" y="15170"/>
                    </a:lnTo>
                    <a:lnTo>
                      <a:pt x="4667" y="15254"/>
                    </a:lnTo>
                    <a:lnTo>
                      <a:pt x="4667" y="15317"/>
                    </a:lnTo>
                    <a:lnTo>
                      <a:pt x="4709" y="15421"/>
                    </a:lnTo>
                    <a:lnTo>
                      <a:pt x="4729" y="15526"/>
                    </a:lnTo>
                    <a:lnTo>
                      <a:pt x="4688" y="15631"/>
                    </a:lnTo>
                    <a:lnTo>
                      <a:pt x="4688" y="15694"/>
                    </a:lnTo>
                    <a:lnTo>
                      <a:pt x="4709" y="15777"/>
                    </a:lnTo>
                    <a:lnTo>
                      <a:pt x="4709" y="15798"/>
                    </a:lnTo>
                    <a:lnTo>
                      <a:pt x="4667" y="15735"/>
                    </a:lnTo>
                    <a:lnTo>
                      <a:pt x="4604" y="15777"/>
                    </a:lnTo>
                    <a:lnTo>
                      <a:pt x="4625" y="15903"/>
                    </a:lnTo>
                    <a:lnTo>
                      <a:pt x="4688" y="16007"/>
                    </a:lnTo>
                    <a:lnTo>
                      <a:pt x="4688" y="16049"/>
                    </a:lnTo>
                    <a:lnTo>
                      <a:pt x="4667" y="16049"/>
                    </a:lnTo>
                    <a:lnTo>
                      <a:pt x="4604" y="16112"/>
                    </a:lnTo>
                    <a:lnTo>
                      <a:pt x="4625" y="16196"/>
                    </a:lnTo>
                    <a:lnTo>
                      <a:pt x="4667" y="16238"/>
                    </a:lnTo>
                    <a:lnTo>
                      <a:pt x="4729" y="16238"/>
                    </a:lnTo>
                    <a:lnTo>
                      <a:pt x="4792" y="16300"/>
                    </a:lnTo>
                    <a:lnTo>
                      <a:pt x="4792" y="16342"/>
                    </a:lnTo>
                    <a:lnTo>
                      <a:pt x="4729" y="16405"/>
                    </a:lnTo>
                    <a:lnTo>
                      <a:pt x="4729" y="16468"/>
                    </a:lnTo>
                    <a:lnTo>
                      <a:pt x="4667" y="16551"/>
                    </a:lnTo>
                    <a:lnTo>
                      <a:pt x="4604" y="16572"/>
                    </a:lnTo>
                    <a:lnTo>
                      <a:pt x="4520" y="16551"/>
                    </a:lnTo>
                    <a:lnTo>
                      <a:pt x="4478" y="16572"/>
                    </a:lnTo>
                    <a:lnTo>
                      <a:pt x="4478" y="16635"/>
                    </a:lnTo>
                    <a:lnTo>
                      <a:pt x="4562" y="16656"/>
                    </a:lnTo>
                    <a:lnTo>
                      <a:pt x="4625" y="16656"/>
                    </a:lnTo>
                    <a:lnTo>
                      <a:pt x="4688" y="16719"/>
                    </a:lnTo>
                    <a:lnTo>
                      <a:pt x="4729" y="16719"/>
                    </a:lnTo>
                    <a:lnTo>
                      <a:pt x="4813" y="16740"/>
                    </a:lnTo>
                    <a:lnTo>
                      <a:pt x="4855" y="16782"/>
                    </a:lnTo>
                    <a:lnTo>
                      <a:pt x="4855" y="16886"/>
                    </a:lnTo>
                    <a:lnTo>
                      <a:pt x="4876" y="17033"/>
                    </a:lnTo>
                    <a:lnTo>
                      <a:pt x="4771" y="17137"/>
                    </a:lnTo>
                    <a:lnTo>
                      <a:pt x="4750" y="17200"/>
                    </a:lnTo>
                    <a:lnTo>
                      <a:pt x="4792" y="17263"/>
                    </a:lnTo>
                    <a:lnTo>
                      <a:pt x="4709" y="17409"/>
                    </a:lnTo>
                    <a:lnTo>
                      <a:pt x="4604" y="17472"/>
                    </a:lnTo>
                    <a:lnTo>
                      <a:pt x="4541" y="17472"/>
                    </a:lnTo>
                    <a:lnTo>
                      <a:pt x="4478" y="17409"/>
                    </a:lnTo>
                    <a:lnTo>
                      <a:pt x="4436" y="17409"/>
                    </a:lnTo>
                    <a:lnTo>
                      <a:pt x="4332" y="17493"/>
                    </a:lnTo>
                    <a:lnTo>
                      <a:pt x="4290" y="17577"/>
                    </a:lnTo>
                    <a:lnTo>
                      <a:pt x="4332" y="17598"/>
                    </a:lnTo>
                    <a:lnTo>
                      <a:pt x="4374" y="17598"/>
                    </a:lnTo>
                    <a:lnTo>
                      <a:pt x="4541" y="17618"/>
                    </a:lnTo>
                    <a:lnTo>
                      <a:pt x="4583" y="17577"/>
                    </a:lnTo>
                    <a:lnTo>
                      <a:pt x="4604" y="17556"/>
                    </a:lnTo>
                    <a:lnTo>
                      <a:pt x="4646" y="17577"/>
                    </a:lnTo>
                    <a:lnTo>
                      <a:pt x="4646" y="17618"/>
                    </a:lnTo>
                    <a:lnTo>
                      <a:pt x="4667" y="17660"/>
                    </a:lnTo>
                    <a:lnTo>
                      <a:pt x="4604" y="17702"/>
                    </a:lnTo>
                    <a:lnTo>
                      <a:pt x="4562" y="17702"/>
                    </a:lnTo>
                    <a:lnTo>
                      <a:pt x="4541" y="17723"/>
                    </a:lnTo>
                    <a:lnTo>
                      <a:pt x="4541" y="17807"/>
                    </a:lnTo>
                    <a:lnTo>
                      <a:pt x="4499" y="17828"/>
                    </a:lnTo>
                    <a:lnTo>
                      <a:pt x="4436" y="17828"/>
                    </a:lnTo>
                    <a:lnTo>
                      <a:pt x="4290" y="17932"/>
                    </a:lnTo>
                    <a:lnTo>
                      <a:pt x="4185" y="17995"/>
                    </a:lnTo>
                    <a:lnTo>
                      <a:pt x="4185" y="18037"/>
                    </a:lnTo>
                    <a:lnTo>
                      <a:pt x="4269" y="18121"/>
                    </a:lnTo>
                    <a:lnTo>
                      <a:pt x="4395" y="18142"/>
                    </a:lnTo>
                    <a:lnTo>
                      <a:pt x="4499" y="18121"/>
                    </a:lnTo>
                    <a:lnTo>
                      <a:pt x="4583" y="18016"/>
                    </a:lnTo>
                    <a:lnTo>
                      <a:pt x="4646" y="17911"/>
                    </a:lnTo>
                    <a:lnTo>
                      <a:pt x="4688" y="17870"/>
                    </a:lnTo>
                    <a:lnTo>
                      <a:pt x="4709" y="17870"/>
                    </a:lnTo>
                    <a:lnTo>
                      <a:pt x="4709" y="17911"/>
                    </a:lnTo>
                    <a:lnTo>
                      <a:pt x="4604" y="18079"/>
                    </a:lnTo>
                    <a:lnTo>
                      <a:pt x="4478" y="18204"/>
                    </a:lnTo>
                    <a:lnTo>
                      <a:pt x="4436" y="18183"/>
                    </a:lnTo>
                    <a:lnTo>
                      <a:pt x="4269" y="18204"/>
                    </a:lnTo>
                    <a:lnTo>
                      <a:pt x="4227" y="18225"/>
                    </a:lnTo>
                    <a:lnTo>
                      <a:pt x="4164" y="18309"/>
                    </a:lnTo>
                    <a:lnTo>
                      <a:pt x="4144" y="18288"/>
                    </a:lnTo>
                    <a:lnTo>
                      <a:pt x="4039" y="18288"/>
                    </a:lnTo>
                    <a:lnTo>
                      <a:pt x="3934" y="18330"/>
                    </a:lnTo>
                    <a:lnTo>
                      <a:pt x="3934" y="18393"/>
                    </a:lnTo>
                    <a:lnTo>
                      <a:pt x="3955" y="18414"/>
                    </a:lnTo>
                    <a:lnTo>
                      <a:pt x="3976" y="18455"/>
                    </a:lnTo>
                    <a:lnTo>
                      <a:pt x="3955" y="18539"/>
                    </a:lnTo>
                    <a:lnTo>
                      <a:pt x="4018" y="18665"/>
                    </a:lnTo>
                    <a:lnTo>
                      <a:pt x="4039" y="18665"/>
                    </a:lnTo>
                    <a:lnTo>
                      <a:pt x="4060" y="18602"/>
                    </a:lnTo>
                    <a:lnTo>
                      <a:pt x="4123" y="18602"/>
                    </a:lnTo>
                    <a:lnTo>
                      <a:pt x="4164" y="18644"/>
                    </a:lnTo>
                    <a:lnTo>
                      <a:pt x="4185" y="18707"/>
                    </a:lnTo>
                    <a:lnTo>
                      <a:pt x="4185" y="18769"/>
                    </a:lnTo>
                    <a:lnTo>
                      <a:pt x="4248" y="18832"/>
                    </a:lnTo>
                    <a:lnTo>
                      <a:pt x="4374" y="18832"/>
                    </a:lnTo>
                    <a:lnTo>
                      <a:pt x="4457" y="18769"/>
                    </a:lnTo>
                    <a:lnTo>
                      <a:pt x="4478" y="18748"/>
                    </a:lnTo>
                    <a:lnTo>
                      <a:pt x="4541" y="18748"/>
                    </a:lnTo>
                    <a:lnTo>
                      <a:pt x="4646" y="18727"/>
                    </a:lnTo>
                    <a:lnTo>
                      <a:pt x="4688" y="18665"/>
                    </a:lnTo>
                    <a:lnTo>
                      <a:pt x="4709" y="18560"/>
                    </a:lnTo>
                    <a:lnTo>
                      <a:pt x="4688" y="18497"/>
                    </a:lnTo>
                    <a:lnTo>
                      <a:pt x="4646" y="18434"/>
                    </a:lnTo>
                    <a:lnTo>
                      <a:pt x="4750" y="18434"/>
                    </a:lnTo>
                    <a:lnTo>
                      <a:pt x="4750" y="18393"/>
                    </a:lnTo>
                    <a:lnTo>
                      <a:pt x="4771" y="18225"/>
                    </a:lnTo>
                    <a:lnTo>
                      <a:pt x="4813" y="18309"/>
                    </a:lnTo>
                    <a:lnTo>
                      <a:pt x="4876" y="18351"/>
                    </a:lnTo>
                    <a:lnTo>
                      <a:pt x="4918" y="18351"/>
                    </a:lnTo>
                    <a:lnTo>
                      <a:pt x="4981" y="18288"/>
                    </a:lnTo>
                    <a:lnTo>
                      <a:pt x="4981" y="18121"/>
                    </a:lnTo>
                    <a:lnTo>
                      <a:pt x="4981" y="18016"/>
                    </a:lnTo>
                    <a:lnTo>
                      <a:pt x="4918" y="17911"/>
                    </a:lnTo>
                    <a:lnTo>
                      <a:pt x="4897" y="17828"/>
                    </a:lnTo>
                    <a:lnTo>
                      <a:pt x="4918" y="17618"/>
                    </a:lnTo>
                    <a:lnTo>
                      <a:pt x="4960" y="17577"/>
                    </a:lnTo>
                    <a:lnTo>
                      <a:pt x="4981" y="17577"/>
                    </a:lnTo>
                    <a:lnTo>
                      <a:pt x="4981" y="17660"/>
                    </a:lnTo>
                    <a:lnTo>
                      <a:pt x="4960" y="17723"/>
                    </a:lnTo>
                    <a:lnTo>
                      <a:pt x="4981" y="17828"/>
                    </a:lnTo>
                    <a:lnTo>
                      <a:pt x="5022" y="17932"/>
                    </a:lnTo>
                    <a:lnTo>
                      <a:pt x="5022" y="18079"/>
                    </a:lnTo>
                    <a:lnTo>
                      <a:pt x="5001" y="18204"/>
                    </a:lnTo>
                    <a:lnTo>
                      <a:pt x="5001" y="18309"/>
                    </a:lnTo>
                    <a:lnTo>
                      <a:pt x="5064" y="18309"/>
                    </a:lnTo>
                    <a:lnTo>
                      <a:pt x="5085" y="18288"/>
                    </a:lnTo>
                    <a:lnTo>
                      <a:pt x="5169" y="18225"/>
                    </a:lnTo>
                    <a:lnTo>
                      <a:pt x="5169" y="18183"/>
                    </a:lnTo>
                    <a:lnTo>
                      <a:pt x="5273" y="18037"/>
                    </a:lnTo>
                    <a:lnTo>
                      <a:pt x="5378" y="17995"/>
                    </a:lnTo>
                    <a:lnTo>
                      <a:pt x="5420" y="17995"/>
                    </a:lnTo>
                    <a:lnTo>
                      <a:pt x="5420" y="18016"/>
                    </a:lnTo>
                    <a:lnTo>
                      <a:pt x="5336" y="18079"/>
                    </a:lnTo>
                    <a:lnTo>
                      <a:pt x="5294" y="18121"/>
                    </a:lnTo>
                    <a:lnTo>
                      <a:pt x="5232" y="18246"/>
                    </a:lnTo>
                    <a:lnTo>
                      <a:pt x="5169" y="18330"/>
                    </a:lnTo>
                    <a:lnTo>
                      <a:pt x="5169" y="18393"/>
                    </a:lnTo>
                    <a:lnTo>
                      <a:pt x="5211" y="18414"/>
                    </a:lnTo>
                    <a:lnTo>
                      <a:pt x="5294" y="18414"/>
                    </a:lnTo>
                    <a:lnTo>
                      <a:pt x="5336" y="18434"/>
                    </a:lnTo>
                    <a:lnTo>
                      <a:pt x="5399" y="18518"/>
                    </a:lnTo>
                    <a:lnTo>
                      <a:pt x="5483" y="18539"/>
                    </a:lnTo>
                    <a:lnTo>
                      <a:pt x="5587" y="18518"/>
                    </a:lnTo>
                    <a:lnTo>
                      <a:pt x="5650" y="18455"/>
                    </a:lnTo>
                    <a:lnTo>
                      <a:pt x="5713" y="18455"/>
                    </a:lnTo>
                    <a:lnTo>
                      <a:pt x="5734" y="18497"/>
                    </a:lnTo>
                    <a:lnTo>
                      <a:pt x="5734" y="18539"/>
                    </a:lnTo>
                    <a:lnTo>
                      <a:pt x="5608" y="18623"/>
                    </a:lnTo>
                    <a:lnTo>
                      <a:pt x="5420" y="18665"/>
                    </a:lnTo>
                    <a:lnTo>
                      <a:pt x="5294" y="18665"/>
                    </a:lnTo>
                    <a:lnTo>
                      <a:pt x="5211" y="18727"/>
                    </a:lnTo>
                    <a:lnTo>
                      <a:pt x="5169" y="18769"/>
                    </a:lnTo>
                    <a:lnTo>
                      <a:pt x="5169" y="18832"/>
                    </a:lnTo>
                    <a:lnTo>
                      <a:pt x="5190" y="18853"/>
                    </a:lnTo>
                    <a:lnTo>
                      <a:pt x="5315" y="18832"/>
                    </a:lnTo>
                    <a:lnTo>
                      <a:pt x="5378" y="18853"/>
                    </a:lnTo>
                    <a:lnTo>
                      <a:pt x="5420" y="18832"/>
                    </a:lnTo>
                    <a:lnTo>
                      <a:pt x="5504" y="18769"/>
                    </a:lnTo>
                    <a:lnTo>
                      <a:pt x="5629" y="18769"/>
                    </a:lnTo>
                    <a:lnTo>
                      <a:pt x="5650" y="18811"/>
                    </a:lnTo>
                    <a:lnTo>
                      <a:pt x="5629" y="18853"/>
                    </a:lnTo>
                    <a:lnTo>
                      <a:pt x="5545" y="18874"/>
                    </a:lnTo>
                    <a:lnTo>
                      <a:pt x="5483" y="18937"/>
                    </a:lnTo>
                    <a:lnTo>
                      <a:pt x="5336" y="18937"/>
                    </a:lnTo>
                    <a:lnTo>
                      <a:pt x="5294" y="19020"/>
                    </a:lnTo>
                    <a:lnTo>
                      <a:pt x="5273" y="19083"/>
                    </a:lnTo>
                    <a:lnTo>
                      <a:pt x="5211" y="19146"/>
                    </a:lnTo>
                    <a:lnTo>
                      <a:pt x="5211" y="19188"/>
                    </a:lnTo>
                    <a:lnTo>
                      <a:pt x="5273" y="19188"/>
                    </a:lnTo>
                    <a:lnTo>
                      <a:pt x="5420" y="19062"/>
                    </a:lnTo>
                    <a:lnTo>
                      <a:pt x="5483" y="19041"/>
                    </a:lnTo>
                    <a:lnTo>
                      <a:pt x="5545" y="19041"/>
                    </a:lnTo>
                    <a:lnTo>
                      <a:pt x="5587" y="19020"/>
                    </a:lnTo>
                    <a:lnTo>
                      <a:pt x="5629" y="19020"/>
                    </a:lnTo>
                    <a:lnTo>
                      <a:pt x="5692" y="19083"/>
                    </a:lnTo>
                    <a:lnTo>
                      <a:pt x="5692" y="19146"/>
                    </a:lnTo>
                    <a:lnTo>
                      <a:pt x="5650" y="19188"/>
                    </a:lnTo>
                    <a:lnTo>
                      <a:pt x="5587" y="19146"/>
                    </a:lnTo>
                    <a:lnTo>
                      <a:pt x="5525" y="19125"/>
                    </a:lnTo>
                    <a:lnTo>
                      <a:pt x="5399" y="19167"/>
                    </a:lnTo>
                    <a:lnTo>
                      <a:pt x="5378" y="19230"/>
                    </a:lnTo>
                    <a:lnTo>
                      <a:pt x="5399" y="19271"/>
                    </a:lnTo>
                    <a:lnTo>
                      <a:pt x="5587" y="19271"/>
                    </a:lnTo>
                    <a:lnTo>
                      <a:pt x="5650" y="19230"/>
                    </a:lnTo>
                    <a:lnTo>
                      <a:pt x="5713" y="19230"/>
                    </a:lnTo>
                    <a:lnTo>
                      <a:pt x="5797" y="19334"/>
                    </a:lnTo>
                    <a:lnTo>
                      <a:pt x="5797" y="19397"/>
                    </a:lnTo>
                    <a:lnTo>
                      <a:pt x="5734" y="19439"/>
                    </a:lnTo>
                    <a:lnTo>
                      <a:pt x="5525" y="19355"/>
                    </a:lnTo>
                    <a:lnTo>
                      <a:pt x="5420" y="19292"/>
                    </a:lnTo>
                    <a:lnTo>
                      <a:pt x="5399" y="19355"/>
                    </a:lnTo>
                    <a:lnTo>
                      <a:pt x="5420" y="19439"/>
                    </a:lnTo>
                    <a:lnTo>
                      <a:pt x="5525" y="19502"/>
                    </a:lnTo>
                    <a:lnTo>
                      <a:pt x="5629" y="19648"/>
                    </a:lnTo>
                    <a:lnTo>
                      <a:pt x="5692" y="19753"/>
                    </a:lnTo>
                    <a:lnTo>
                      <a:pt x="5629" y="19753"/>
                    </a:lnTo>
                    <a:lnTo>
                      <a:pt x="5545" y="19648"/>
                    </a:lnTo>
                    <a:lnTo>
                      <a:pt x="5525" y="19648"/>
                    </a:lnTo>
                    <a:lnTo>
                      <a:pt x="5504" y="19690"/>
                    </a:lnTo>
                    <a:lnTo>
                      <a:pt x="5525" y="19774"/>
                    </a:lnTo>
                    <a:lnTo>
                      <a:pt x="5650" y="19878"/>
                    </a:lnTo>
                    <a:lnTo>
                      <a:pt x="5797" y="19983"/>
                    </a:lnTo>
                    <a:lnTo>
                      <a:pt x="5797" y="20025"/>
                    </a:lnTo>
                    <a:lnTo>
                      <a:pt x="5734" y="20025"/>
                    </a:lnTo>
                    <a:lnTo>
                      <a:pt x="5734" y="20087"/>
                    </a:lnTo>
                    <a:lnTo>
                      <a:pt x="5692" y="20087"/>
                    </a:lnTo>
                    <a:lnTo>
                      <a:pt x="5587" y="19983"/>
                    </a:lnTo>
                    <a:lnTo>
                      <a:pt x="5545" y="19983"/>
                    </a:lnTo>
                    <a:lnTo>
                      <a:pt x="5545" y="20025"/>
                    </a:lnTo>
                    <a:lnTo>
                      <a:pt x="5650" y="20171"/>
                    </a:lnTo>
                    <a:lnTo>
                      <a:pt x="5713" y="20213"/>
                    </a:lnTo>
                    <a:lnTo>
                      <a:pt x="5755" y="20213"/>
                    </a:lnTo>
                    <a:lnTo>
                      <a:pt x="5817" y="20192"/>
                    </a:lnTo>
                    <a:lnTo>
                      <a:pt x="5838" y="20213"/>
                    </a:lnTo>
                    <a:lnTo>
                      <a:pt x="5797" y="20297"/>
                    </a:lnTo>
                    <a:lnTo>
                      <a:pt x="5734" y="20318"/>
                    </a:lnTo>
                    <a:lnTo>
                      <a:pt x="5629" y="20276"/>
                    </a:lnTo>
                    <a:lnTo>
                      <a:pt x="5545" y="20192"/>
                    </a:lnTo>
                    <a:lnTo>
                      <a:pt x="5441" y="20108"/>
                    </a:lnTo>
                    <a:lnTo>
                      <a:pt x="5378" y="20004"/>
                    </a:lnTo>
                    <a:lnTo>
                      <a:pt x="5294" y="19795"/>
                    </a:lnTo>
                    <a:lnTo>
                      <a:pt x="5232" y="19711"/>
                    </a:lnTo>
                    <a:lnTo>
                      <a:pt x="5169" y="19690"/>
                    </a:lnTo>
                    <a:lnTo>
                      <a:pt x="5085" y="19648"/>
                    </a:lnTo>
                    <a:lnTo>
                      <a:pt x="4981" y="19606"/>
                    </a:lnTo>
                    <a:lnTo>
                      <a:pt x="4876" y="19606"/>
                    </a:lnTo>
                    <a:lnTo>
                      <a:pt x="4813" y="19585"/>
                    </a:lnTo>
                    <a:lnTo>
                      <a:pt x="4750" y="19585"/>
                    </a:lnTo>
                    <a:lnTo>
                      <a:pt x="4646" y="19564"/>
                    </a:lnTo>
                    <a:lnTo>
                      <a:pt x="4541" y="19460"/>
                    </a:lnTo>
                    <a:lnTo>
                      <a:pt x="4436" y="19460"/>
                    </a:lnTo>
                    <a:lnTo>
                      <a:pt x="4353" y="19439"/>
                    </a:lnTo>
                    <a:lnTo>
                      <a:pt x="4290" y="19460"/>
                    </a:lnTo>
                    <a:lnTo>
                      <a:pt x="4185" y="19460"/>
                    </a:lnTo>
                    <a:lnTo>
                      <a:pt x="4060" y="19564"/>
                    </a:lnTo>
                    <a:lnTo>
                      <a:pt x="4060" y="19606"/>
                    </a:lnTo>
                    <a:lnTo>
                      <a:pt x="4123" y="19669"/>
                    </a:lnTo>
                    <a:lnTo>
                      <a:pt x="4185" y="19753"/>
                    </a:lnTo>
                    <a:lnTo>
                      <a:pt x="4248" y="19878"/>
                    </a:lnTo>
                    <a:lnTo>
                      <a:pt x="4248" y="19962"/>
                    </a:lnTo>
                    <a:lnTo>
                      <a:pt x="4353" y="20067"/>
                    </a:lnTo>
                    <a:lnTo>
                      <a:pt x="4499" y="20108"/>
                    </a:lnTo>
                    <a:lnTo>
                      <a:pt x="4709" y="20192"/>
                    </a:lnTo>
                    <a:lnTo>
                      <a:pt x="4855" y="20276"/>
                    </a:lnTo>
                    <a:lnTo>
                      <a:pt x="4897" y="20380"/>
                    </a:lnTo>
                    <a:lnTo>
                      <a:pt x="4897" y="20422"/>
                    </a:lnTo>
                    <a:lnTo>
                      <a:pt x="4981" y="20443"/>
                    </a:lnTo>
                    <a:lnTo>
                      <a:pt x="5064" y="20443"/>
                    </a:lnTo>
                    <a:lnTo>
                      <a:pt x="5127" y="20527"/>
                    </a:lnTo>
                    <a:lnTo>
                      <a:pt x="5211" y="20548"/>
                    </a:lnTo>
                    <a:lnTo>
                      <a:pt x="5273" y="20527"/>
                    </a:lnTo>
                    <a:lnTo>
                      <a:pt x="5315" y="20590"/>
                    </a:lnTo>
                    <a:lnTo>
                      <a:pt x="5399" y="20590"/>
                    </a:lnTo>
                    <a:lnTo>
                      <a:pt x="5441" y="20548"/>
                    </a:lnTo>
                    <a:lnTo>
                      <a:pt x="5504" y="20631"/>
                    </a:lnTo>
                    <a:lnTo>
                      <a:pt x="5608" y="20631"/>
                    </a:lnTo>
                    <a:lnTo>
                      <a:pt x="5692" y="20548"/>
                    </a:lnTo>
                    <a:lnTo>
                      <a:pt x="5797" y="20548"/>
                    </a:lnTo>
                    <a:lnTo>
                      <a:pt x="5838" y="20590"/>
                    </a:lnTo>
                    <a:lnTo>
                      <a:pt x="5838" y="20652"/>
                    </a:lnTo>
                    <a:lnTo>
                      <a:pt x="5755" y="20652"/>
                    </a:lnTo>
                    <a:lnTo>
                      <a:pt x="5692" y="20694"/>
                    </a:lnTo>
                    <a:lnTo>
                      <a:pt x="5692" y="20736"/>
                    </a:lnTo>
                    <a:lnTo>
                      <a:pt x="5755" y="20736"/>
                    </a:lnTo>
                    <a:lnTo>
                      <a:pt x="5817" y="20820"/>
                    </a:lnTo>
                    <a:lnTo>
                      <a:pt x="5734" y="20862"/>
                    </a:lnTo>
                    <a:lnTo>
                      <a:pt x="5734" y="20903"/>
                    </a:lnTo>
                    <a:lnTo>
                      <a:pt x="5650" y="20924"/>
                    </a:lnTo>
                    <a:lnTo>
                      <a:pt x="5608" y="20966"/>
                    </a:lnTo>
                    <a:lnTo>
                      <a:pt x="5504" y="21029"/>
                    </a:lnTo>
                    <a:lnTo>
                      <a:pt x="5483" y="21071"/>
                    </a:lnTo>
                    <a:lnTo>
                      <a:pt x="5504" y="21113"/>
                    </a:lnTo>
                    <a:lnTo>
                      <a:pt x="5608" y="21113"/>
                    </a:lnTo>
                    <a:lnTo>
                      <a:pt x="5692" y="21134"/>
                    </a:lnTo>
                    <a:lnTo>
                      <a:pt x="5713" y="21175"/>
                    </a:lnTo>
                    <a:lnTo>
                      <a:pt x="5629" y="21175"/>
                    </a:lnTo>
                    <a:lnTo>
                      <a:pt x="5587" y="21217"/>
                    </a:lnTo>
                    <a:lnTo>
                      <a:pt x="5545" y="21175"/>
                    </a:lnTo>
                    <a:lnTo>
                      <a:pt x="5504" y="21238"/>
                    </a:lnTo>
                    <a:lnTo>
                      <a:pt x="5420" y="21364"/>
                    </a:lnTo>
                    <a:lnTo>
                      <a:pt x="5378" y="21364"/>
                    </a:lnTo>
                    <a:lnTo>
                      <a:pt x="5315" y="21427"/>
                    </a:lnTo>
                    <a:lnTo>
                      <a:pt x="5315" y="21468"/>
                    </a:lnTo>
                    <a:lnTo>
                      <a:pt x="5399" y="21489"/>
                    </a:lnTo>
                    <a:lnTo>
                      <a:pt x="5441" y="21489"/>
                    </a:lnTo>
                    <a:lnTo>
                      <a:pt x="5504" y="21468"/>
                    </a:lnTo>
                    <a:lnTo>
                      <a:pt x="5525" y="21489"/>
                    </a:lnTo>
                    <a:lnTo>
                      <a:pt x="5545" y="21552"/>
                    </a:lnTo>
                    <a:lnTo>
                      <a:pt x="5608" y="21552"/>
                    </a:lnTo>
                    <a:lnTo>
                      <a:pt x="5650" y="21573"/>
                    </a:lnTo>
                    <a:lnTo>
                      <a:pt x="5650" y="21636"/>
                    </a:lnTo>
                    <a:lnTo>
                      <a:pt x="5545" y="21657"/>
                    </a:lnTo>
                    <a:lnTo>
                      <a:pt x="5483" y="21678"/>
                    </a:lnTo>
                    <a:lnTo>
                      <a:pt x="5483" y="21699"/>
                    </a:lnTo>
                    <a:lnTo>
                      <a:pt x="5608" y="21699"/>
                    </a:lnTo>
                    <a:lnTo>
                      <a:pt x="5650" y="21761"/>
                    </a:lnTo>
                    <a:lnTo>
                      <a:pt x="5650" y="21803"/>
                    </a:lnTo>
                    <a:lnTo>
                      <a:pt x="5608" y="21803"/>
                    </a:lnTo>
                    <a:lnTo>
                      <a:pt x="5545" y="21782"/>
                    </a:lnTo>
                    <a:lnTo>
                      <a:pt x="5525" y="21803"/>
                    </a:lnTo>
                    <a:lnTo>
                      <a:pt x="5483" y="21803"/>
                    </a:lnTo>
                    <a:lnTo>
                      <a:pt x="5420" y="21761"/>
                    </a:lnTo>
                    <a:lnTo>
                      <a:pt x="5336" y="21761"/>
                    </a:lnTo>
                    <a:lnTo>
                      <a:pt x="5232" y="21740"/>
                    </a:lnTo>
                    <a:lnTo>
                      <a:pt x="5232" y="21678"/>
                    </a:lnTo>
                    <a:lnTo>
                      <a:pt x="5273" y="21657"/>
                    </a:lnTo>
                    <a:lnTo>
                      <a:pt x="5211" y="21552"/>
                    </a:lnTo>
                    <a:lnTo>
                      <a:pt x="5190" y="21531"/>
                    </a:lnTo>
                    <a:lnTo>
                      <a:pt x="5127" y="21552"/>
                    </a:lnTo>
                    <a:lnTo>
                      <a:pt x="5127" y="21657"/>
                    </a:lnTo>
                    <a:lnTo>
                      <a:pt x="5064" y="21866"/>
                    </a:lnTo>
                    <a:lnTo>
                      <a:pt x="5001" y="21950"/>
                    </a:lnTo>
                    <a:lnTo>
                      <a:pt x="5022" y="21992"/>
                    </a:lnTo>
                    <a:lnTo>
                      <a:pt x="5085" y="21992"/>
                    </a:lnTo>
                    <a:lnTo>
                      <a:pt x="5169" y="21950"/>
                    </a:lnTo>
                    <a:lnTo>
                      <a:pt x="5190" y="21950"/>
                    </a:lnTo>
                    <a:lnTo>
                      <a:pt x="5169" y="21992"/>
                    </a:lnTo>
                    <a:lnTo>
                      <a:pt x="5085" y="22054"/>
                    </a:lnTo>
                    <a:lnTo>
                      <a:pt x="5022" y="22096"/>
                    </a:lnTo>
                    <a:lnTo>
                      <a:pt x="4981" y="22117"/>
                    </a:lnTo>
                    <a:lnTo>
                      <a:pt x="4981" y="22180"/>
                    </a:lnTo>
                    <a:lnTo>
                      <a:pt x="4855" y="22159"/>
                    </a:lnTo>
                    <a:lnTo>
                      <a:pt x="4750" y="22159"/>
                    </a:lnTo>
                    <a:lnTo>
                      <a:pt x="4646" y="22180"/>
                    </a:lnTo>
                    <a:lnTo>
                      <a:pt x="4604" y="22159"/>
                    </a:lnTo>
                    <a:lnTo>
                      <a:pt x="4478" y="22159"/>
                    </a:lnTo>
                    <a:lnTo>
                      <a:pt x="4395" y="22180"/>
                    </a:lnTo>
                    <a:lnTo>
                      <a:pt x="4248" y="22264"/>
                    </a:lnTo>
                    <a:lnTo>
                      <a:pt x="4123" y="22284"/>
                    </a:lnTo>
                    <a:lnTo>
                      <a:pt x="4144" y="22305"/>
                    </a:lnTo>
                    <a:lnTo>
                      <a:pt x="4248" y="22284"/>
                    </a:lnTo>
                    <a:lnTo>
                      <a:pt x="4290" y="22284"/>
                    </a:lnTo>
                    <a:lnTo>
                      <a:pt x="4248" y="22326"/>
                    </a:lnTo>
                    <a:lnTo>
                      <a:pt x="4185" y="22368"/>
                    </a:lnTo>
                    <a:lnTo>
                      <a:pt x="4227" y="22410"/>
                    </a:lnTo>
                    <a:lnTo>
                      <a:pt x="4290" y="22431"/>
                    </a:lnTo>
                    <a:lnTo>
                      <a:pt x="4353" y="22515"/>
                    </a:lnTo>
                    <a:lnTo>
                      <a:pt x="4457" y="22494"/>
                    </a:lnTo>
                    <a:lnTo>
                      <a:pt x="4541" y="22515"/>
                    </a:lnTo>
                    <a:lnTo>
                      <a:pt x="4583" y="22494"/>
                    </a:lnTo>
                    <a:lnTo>
                      <a:pt x="4709" y="22494"/>
                    </a:lnTo>
                    <a:lnTo>
                      <a:pt x="4750" y="22473"/>
                    </a:lnTo>
                    <a:lnTo>
                      <a:pt x="4667" y="22410"/>
                    </a:lnTo>
                    <a:lnTo>
                      <a:pt x="4646" y="22389"/>
                    </a:lnTo>
                    <a:lnTo>
                      <a:pt x="4688" y="22326"/>
                    </a:lnTo>
                    <a:lnTo>
                      <a:pt x="4855" y="22326"/>
                    </a:lnTo>
                    <a:lnTo>
                      <a:pt x="4918" y="22305"/>
                    </a:lnTo>
                    <a:lnTo>
                      <a:pt x="5001" y="22305"/>
                    </a:lnTo>
                    <a:lnTo>
                      <a:pt x="5001" y="22326"/>
                    </a:lnTo>
                    <a:lnTo>
                      <a:pt x="4960" y="22368"/>
                    </a:lnTo>
                    <a:lnTo>
                      <a:pt x="4918" y="22431"/>
                    </a:lnTo>
                    <a:lnTo>
                      <a:pt x="4918" y="22515"/>
                    </a:lnTo>
                    <a:lnTo>
                      <a:pt x="4792" y="22577"/>
                    </a:lnTo>
                    <a:lnTo>
                      <a:pt x="4792" y="22619"/>
                    </a:lnTo>
                    <a:lnTo>
                      <a:pt x="4813" y="22682"/>
                    </a:lnTo>
                    <a:lnTo>
                      <a:pt x="5064" y="22849"/>
                    </a:lnTo>
                    <a:lnTo>
                      <a:pt x="5169" y="22933"/>
                    </a:lnTo>
                    <a:lnTo>
                      <a:pt x="5169" y="22954"/>
                    </a:lnTo>
                    <a:lnTo>
                      <a:pt x="5085" y="22954"/>
                    </a:lnTo>
                    <a:lnTo>
                      <a:pt x="5064" y="22933"/>
                    </a:lnTo>
                    <a:lnTo>
                      <a:pt x="4960" y="22891"/>
                    </a:lnTo>
                    <a:lnTo>
                      <a:pt x="4813" y="22808"/>
                    </a:lnTo>
                    <a:lnTo>
                      <a:pt x="4771" y="22745"/>
                    </a:lnTo>
                    <a:lnTo>
                      <a:pt x="4667" y="22745"/>
                    </a:lnTo>
                    <a:lnTo>
                      <a:pt x="4604" y="22787"/>
                    </a:lnTo>
                    <a:lnTo>
                      <a:pt x="4541" y="22808"/>
                    </a:lnTo>
                    <a:lnTo>
                      <a:pt x="4332" y="22682"/>
                    </a:lnTo>
                    <a:lnTo>
                      <a:pt x="4290" y="22598"/>
                    </a:lnTo>
                    <a:lnTo>
                      <a:pt x="4248" y="22515"/>
                    </a:lnTo>
                    <a:lnTo>
                      <a:pt x="4227" y="22515"/>
                    </a:lnTo>
                    <a:lnTo>
                      <a:pt x="4248" y="22619"/>
                    </a:lnTo>
                    <a:lnTo>
                      <a:pt x="4269" y="22703"/>
                    </a:lnTo>
                    <a:lnTo>
                      <a:pt x="4248" y="22724"/>
                    </a:lnTo>
                    <a:lnTo>
                      <a:pt x="4144" y="22619"/>
                    </a:lnTo>
                    <a:lnTo>
                      <a:pt x="4039" y="22494"/>
                    </a:lnTo>
                    <a:lnTo>
                      <a:pt x="3913" y="22431"/>
                    </a:lnTo>
                    <a:lnTo>
                      <a:pt x="3851" y="22473"/>
                    </a:lnTo>
                    <a:lnTo>
                      <a:pt x="3872" y="22515"/>
                    </a:lnTo>
                    <a:lnTo>
                      <a:pt x="3955" y="22536"/>
                    </a:lnTo>
                    <a:lnTo>
                      <a:pt x="3976" y="22619"/>
                    </a:lnTo>
                    <a:lnTo>
                      <a:pt x="4123" y="22745"/>
                    </a:lnTo>
                    <a:lnTo>
                      <a:pt x="4164" y="22808"/>
                    </a:lnTo>
                    <a:lnTo>
                      <a:pt x="4227" y="22808"/>
                    </a:lnTo>
                    <a:lnTo>
                      <a:pt x="4290" y="22828"/>
                    </a:lnTo>
                    <a:lnTo>
                      <a:pt x="4332" y="22891"/>
                    </a:lnTo>
                    <a:lnTo>
                      <a:pt x="4164" y="22891"/>
                    </a:lnTo>
                    <a:lnTo>
                      <a:pt x="4060" y="22828"/>
                    </a:lnTo>
                    <a:lnTo>
                      <a:pt x="3976" y="22787"/>
                    </a:lnTo>
                    <a:lnTo>
                      <a:pt x="3934" y="22787"/>
                    </a:lnTo>
                    <a:lnTo>
                      <a:pt x="3913" y="22849"/>
                    </a:lnTo>
                    <a:lnTo>
                      <a:pt x="3913" y="22912"/>
                    </a:lnTo>
                    <a:lnTo>
                      <a:pt x="3851" y="22954"/>
                    </a:lnTo>
                    <a:lnTo>
                      <a:pt x="3830" y="22954"/>
                    </a:lnTo>
                    <a:lnTo>
                      <a:pt x="3830" y="23017"/>
                    </a:lnTo>
                    <a:lnTo>
                      <a:pt x="3767" y="23059"/>
                    </a:lnTo>
                    <a:lnTo>
                      <a:pt x="3725" y="23100"/>
                    </a:lnTo>
                    <a:lnTo>
                      <a:pt x="3600" y="23247"/>
                    </a:lnTo>
                    <a:lnTo>
                      <a:pt x="3600" y="23310"/>
                    </a:lnTo>
                    <a:lnTo>
                      <a:pt x="3627" y="23324"/>
                    </a:lnTo>
                    <a:lnTo>
                      <a:pt x="3627" y="23324"/>
                    </a:lnTo>
                    <a:lnTo>
                      <a:pt x="3558" y="23352"/>
                    </a:lnTo>
                    <a:lnTo>
                      <a:pt x="3495" y="23414"/>
                    </a:lnTo>
                    <a:lnTo>
                      <a:pt x="3390" y="23456"/>
                    </a:lnTo>
                    <a:lnTo>
                      <a:pt x="3328" y="23561"/>
                    </a:lnTo>
                    <a:lnTo>
                      <a:pt x="3328" y="23644"/>
                    </a:lnTo>
                    <a:lnTo>
                      <a:pt x="3348" y="23665"/>
                    </a:lnTo>
                    <a:lnTo>
                      <a:pt x="3432" y="23624"/>
                    </a:lnTo>
                    <a:lnTo>
                      <a:pt x="3537" y="23582"/>
                    </a:lnTo>
                    <a:lnTo>
                      <a:pt x="3600" y="23624"/>
                    </a:lnTo>
                    <a:lnTo>
                      <a:pt x="3620" y="23644"/>
                    </a:lnTo>
                    <a:lnTo>
                      <a:pt x="3725" y="23644"/>
                    </a:lnTo>
                    <a:lnTo>
                      <a:pt x="3913" y="23582"/>
                    </a:lnTo>
                    <a:lnTo>
                      <a:pt x="4060" y="23582"/>
                    </a:lnTo>
                    <a:lnTo>
                      <a:pt x="4185" y="23644"/>
                    </a:lnTo>
                    <a:lnTo>
                      <a:pt x="4185" y="23686"/>
                    </a:lnTo>
                    <a:lnTo>
                      <a:pt x="4144" y="23728"/>
                    </a:lnTo>
                    <a:lnTo>
                      <a:pt x="4018" y="23686"/>
                    </a:lnTo>
                    <a:lnTo>
                      <a:pt x="3934" y="23728"/>
                    </a:lnTo>
                    <a:lnTo>
                      <a:pt x="3558" y="23686"/>
                    </a:lnTo>
                    <a:lnTo>
                      <a:pt x="3453" y="23686"/>
                    </a:lnTo>
                    <a:lnTo>
                      <a:pt x="3432" y="23728"/>
                    </a:lnTo>
                    <a:lnTo>
                      <a:pt x="3286" y="23728"/>
                    </a:lnTo>
                    <a:lnTo>
                      <a:pt x="3286" y="23770"/>
                    </a:lnTo>
                    <a:lnTo>
                      <a:pt x="3307" y="23791"/>
                    </a:lnTo>
                    <a:lnTo>
                      <a:pt x="3411" y="23791"/>
                    </a:lnTo>
                    <a:lnTo>
                      <a:pt x="3432" y="23833"/>
                    </a:lnTo>
                    <a:lnTo>
                      <a:pt x="3390" y="23854"/>
                    </a:lnTo>
                    <a:lnTo>
                      <a:pt x="3307" y="23833"/>
                    </a:lnTo>
                    <a:lnTo>
                      <a:pt x="3202" y="23833"/>
                    </a:lnTo>
                    <a:lnTo>
                      <a:pt x="3202" y="23854"/>
                    </a:lnTo>
                    <a:lnTo>
                      <a:pt x="3244" y="23896"/>
                    </a:lnTo>
                    <a:lnTo>
                      <a:pt x="3348" y="23896"/>
                    </a:lnTo>
                    <a:lnTo>
                      <a:pt x="3620" y="23979"/>
                    </a:lnTo>
                    <a:lnTo>
                      <a:pt x="3704" y="23979"/>
                    </a:lnTo>
                    <a:lnTo>
                      <a:pt x="3746" y="23958"/>
                    </a:lnTo>
                    <a:lnTo>
                      <a:pt x="3830" y="23958"/>
                    </a:lnTo>
                    <a:lnTo>
                      <a:pt x="3851" y="23979"/>
                    </a:lnTo>
                    <a:lnTo>
                      <a:pt x="3851" y="24063"/>
                    </a:lnTo>
                    <a:lnTo>
                      <a:pt x="3872" y="24147"/>
                    </a:lnTo>
                    <a:lnTo>
                      <a:pt x="3830" y="24168"/>
                    </a:lnTo>
                    <a:lnTo>
                      <a:pt x="3746" y="24147"/>
                    </a:lnTo>
                    <a:lnTo>
                      <a:pt x="3725" y="24168"/>
                    </a:lnTo>
                    <a:lnTo>
                      <a:pt x="3704" y="24147"/>
                    </a:lnTo>
                    <a:lnTo>
                      <a:pt x="3600" y="24168"/>
                    </a:lnTo>
                    <a:lnTo>
                      <a:pt x="3600" y="24209"/>
                    </a:lnTo>
                    <a:lnTo>
                      <a:pt x="3620" y="24251"/>
                    </a:lnTo>
                    <a:lnTo>
                      <a:pt x="3662" y="24251"/>
                    </a:lnTo>
                    <a:lnTo>
                      <a:pt x="3746" y="24272"/>
                    </a:lnTo>
                    <a:lnTo>
                      <a:pt x="3767" y="24293"/>
                    </a:lnTo>
                    <a:lnTo>
                      <a:pt x="3662" y="24356"/>
                    </a:lnTo>
                    <a:lnTo>
                      <a:pt x="3600" y="24356"/>
                    </a:lnTo>
                    <a:lnTo>
                      <a:pt x="3495" y="24293"/>
                    </a:lnTo>
                    <a:lnTo>
                      <a:pt x="3390" y="24335"/>
                    </a:lnTo>
                    <a:lnTo>
                      <a:pt x="3390" y="24377"/>
                    </a:lnTo>
                    <a:lnTo>
                      <a:pt x="3411" y="24460"/>
                    </a:lnTo>
                    <a:lnTo>
                      <a:pt x="3453" y="24481"/>
                    </a:lnTo>
                    <a:lnTo>
                      <a:pt x="3516" y="24460"/>
                    </a:lnTo>
                    <a:lnTo>
                      <a:pt x="3620" y="24460"/>
                    </a:lnTo>
                    <a:lnTo>
                      <a:pt x="3704" y="24502"/>
                    </a:lnTo>
                    <a:lnTo>
                      <a:pt x="3725" y="24565"/>
                    </a:lnTo>
                    <a:lnTo>
                      <a:pt x="3495" y="24565"/>
                    </a:lnTo>
                    <a:lnTo>
                      <a:pt x="3432" y="24586"/>
                    </a:lnTo>
                    <a:lnTo>
                      <a:pt x="3348" y="24544"/>
                    </a:lnTo>
                    <a:lnTo>
                      <a:pt x="3307" y="24544"/>
                    </a:lnTo>
                    <a:lnTo>
                      <a:pt x="3244" y="24607"/>
                    </a:lnTo>
                    <a:lnTo>
                      <a:pt x="3244" y="24816"/>
                    </a:lnTo>
                    <a:lnTo>
                      <a:pt x="3223" y="24879"/>
                    </a:lnTo>
                    <a:lnTo>
                      <a:pt x="3244" y="24921"/>
                    </a:lnTo>
                    <a:lnTo>
                      <a:pt x="3328" y="24921"/>
                    </a:lnTo>
                    <a:lnTo>
                      <a:pt x="3558" y="24816"/>
                    </a:lnTo>
                    <a:lnTo>
                      <a:pt x="3620" y="24774"/>
                    </a:lnTo>
                    <a:lnTo>
                      <a:pt x="3809" y="24712"/>
                    </a:lnTo>
                    <a:lnTo>
                      <a:pt x="3913" y="24670"/>
                    </a:lnTo>
                    <a:lnTo>
                      <a:pt x="3976" y="24544"/>
                    </a:lnTo>
                    <a:lnTo>
                      <a:pt x="4123" y="24398"/>
                    </a:lnTo>
                    <a:lnTo>
                      <a:pt x="4395" y="24272"/>
                    </a:lnTo>
                    <a:lnTo>
                      <a:pt x="4541" y="24230"/>
                    </a:lnTo>
                    <a:lnTo>
                      <a:pt x="4604" y="24251"/>
                    </a:lnTo>
                    <a:lnTo>
                      <a:pt x="4604" y="24293"/>
                    </a:lnTo>
                    <a:lnTo>
                      <a:pt x="4562" y="24335"/>
                    </a:lnTo>
                    <a:lnTo>
                      <a:pt x="4478" y="24335"/>
                    </a:lnTo>
                    <a:lnTo>
                      <a:pt x="4332" y="24377"/>
                    </a:lnTo>
                    <a:lnTo>
                      <a:pt x="4144" y="24460"/>
                    </a:lnTo>
                    <a:lnTo>
                      <a:pt x="3955" y="24670"/>
                    </a:lnTo>
                    <a:lnTo>
                      <a:pt x="3872" y="24774"/>
                    </a:lnTo>
                    <a:lnTo>
                      <a:pt x="3725" y="24795"/>
                    </a:lnTo>
                    <a:lnTo>
                      <a:pt x="3641" y="24816"/>
                    </a:lnTo>
                    <a:lnTo>
                      <a:pt x="3495" y="24921"/>
                    </a:lnTo>
                    <a:lnTo>
                      <a:pt x="3328" y="24984"/>
                    </a:lnTo>
                    <a:lnTo>
                      <a:pt x="3244" y="25005"/>
                    </a:lnTo>
                    <a:lnTo>
                      <a:pt x="3223" y="25067"/>
                    </a:lnTo>
                    <a:lnTo>
                      <a:pt x="3307" y="25067"/>
                    </a:lnTo>
                    <a:lnTo>
                      <a:pt x="3348" y="25025"/>
                    </a:lnTo>
                    <a:lnTo>
                      <a:pt x="3411" y="25067"/>
                    </a:lnTo>
                    <a:lnTo>
                      <a:pt x="3411" y="25109"/>
                    </a:lnTo>
                    <a:lnTo>
                      <a:pt x="3516" y="25067"/>
                    </a:lnTo>
                    <a:lnTo>
                      <a:pt x="3558" y="25005"/>
                    </a:lnTo>
                    <a:lnTo>
                      <a:pt x="3620" y="25005"/>
                    </a:lnTo>
                    <a:lnTo>
                      <a:pt x="3704" y="25088"/>
                    </a:lnTo>
                    <a:lnTo>
                      <a:pt x="3746" y="25088"/>
                    </a:lnTo>
                    <a:lnTo>
                      <a:pt x="3830" y="25025"/>
                    </a:lnTo>
                    <a:lnTo>
                      <a:pt x="3934" y="24963"/>
                    </a:lnTo>
                    <a:lnTo>
                      <a:pt x="4018" y="24963"/>
                    </a:lnTo>
                    <a:lnTo>
                      <a:pt x="4039" y="24984"/>
                    </a:lnTo>
                    <a:lnTo>
                      <a:pt x="4018" y="25025"/>
                    </a:lnTo>
                    <a:lnTo>
                      <a:pt x="3934" y="25025"/>
                    </a:lnTo>
                    <a:lnTo>
                      <a:pt x="3851" y="25109"/>
                    </a:lnTo>
                    <a:lnTo>
                      <a:pt x="3767" y="25130"/>
                    </a:lnTo>
                    <a:lnTo>
                      <a:pt x="3662" y="25130"/>
                    </a:lnTo>
                    <a:lnTo>
                      <a:pt x="3620" y="25088"/>
                    </a:lnTo>
                    <a:lnTo>
                      <a:pt x="3558" y="25109"/>
                    </a:lnTo>
                    <a:lnTo>
                      <a:pt x="3516" y="25172"/>
                    </a:lnTo>
                    <a:lnTo>
                      <a:pt x="3390" y="25214"/>
                    </a:lnTo>
                    <a:lnTo>
                      <a:pt x="3348" y="25235"/>
                    </a:lnTo>
                    <a:lnTo>
                      <a:pt x="3432" y="25297"/>
                    </a:lnTo>
                    <a:lnTo>
                      <a:pt x="3495" y="25297"/>
                    </a:lnTo>
                    <a:lnTo>
                      <a:pt x="3600" y="25339"/>
                    </a:lnTo>
                    <a:lnTo>
                      <a:pt x="3516" y="25423"/>
                    </a:lnTo>
                    <a:lnTo>
                      <a:pt x="3516" y="25486"/>
                    </a:lnTo>
                    <a:lnTo>
                      <a:pt x="3600" y="25507"/>
                    </a:lnTo>
                    <a:lnTo>
                      <a:pt x="3558" y="25549"/>
                    </a:lnTo>
                    <a:lnTo>
                      <a:pt x="3600" y="25611"/>
                    </a:lnTo>
                    <a:lnTo>
                      <a:pt x="3537" y="25611"/>
                    </a:lnTo>
                    <a:lnTo>
                      <a:pt x="3453" y="25695"/>
                    </a:lnTo>
                    <a:lnTo>
                      <a:pt x="3495" y="25758"/>
                    </a:lnTo>
                    <a:lnTo>
                      <a:pt x="3537" y="25758"/>
                    </a:lnTo>
                    <a:lnTo>
                      <a:pt x="3600" y="25716"/>
                    </a:lnTo>
                    <a:lnTo>
                      <a:pt x="3620" y="25716"/>
                    </a:lnTo>
                    <a:lnTo>
                      <a:pt x="3641" y="25821"/>
                    </a:lnTo>
                    <a:lnTo>
                      <a:pt x="3641" y="25904"/>
                    </a:lnTo>
                    <a:lnTo>
                      <a:pt x="3558" y="25946"/>
                    </a:lnTo>
                    <a:lnTo>
                      <a:pt x="3558" y="26113"/>
                    </a:lnTo>
                    <a:lnTo>
                      <a:pt x="3620" y="26176"/>
                    </a:lnTo>
                    <a:lnTo>
                      <a:pt x="3704" y="26176"/>
                    </a:lnTo>
                    <a:lnTo>
                      <a:pt x="3767" y="26134"/>
                    </a:lnTo>
                    <a:lnTo>
                      <a:pt x="3809" y="26051"/>
                    </a:lnTo>
                    <a:lnTo>
                      <a:pt x="3851" y="26072"/>
                    </a:lnTo>
                    <a:lnTo>
                      <a:pt x="3913" y="26030"/>
                    </a:lnTo>
                    <a:lnTo>
                      <a:pt x="3955" y="26030"/>
                    </a:lnTo>
                    <a:lnTo>
                      <a:pt x="4018" y="26072"/>
                    </a:lnTo>
                    <a:lnTo>
                      <a:pt x="3976" y="26113"/>
                    </a:lnTo>
                    <a:lnTo>
                      <a:pt x="3872" y="26176"/>
                    </a:lnTo>
                    <a:lnTo>
                      <a:pt x="3809" y="26176"/>
                    </a:lnTo>
                    <a:lnTo>
                      <a:pt x="3641" y="26239"/>
                    </a:lnTo>
                    <a:lnTo>
                      <a:pt x="3558" y="26281"/>
                    </a:lnTo>
                    <a:lnTo>
                      <a:pt x="3558" y="26365"/>
                    </a:lnTo>
                    <a:lnTo>
                      <a:pt x="3537" y="26448"/>
                    </a:lnTo>
                    <a:lnTo>
                      <a:pt x="3620" y="26490"/>
                    </a:lnTo>
                    <a:lnTo>
                      <a:pt x="3558" y="26553"/>
                    </a:lnTo>
                    <a:lnTo>
                      <a:pt x="3537" y="26657"/>
                    </a:lnTo>
                    <a:lnTo>
                      <a:pt x="3558" y="26783"/>
                    </a:lnTo>
                    <a:lnTo>
                      <a:pt x="3620" y="26783"/>
                    </a:lnTo>
                    <a:lnTo>
                      <a:pt x="3704" y="26637"/>
                    </a:lnTo>
                    <a:lnTo>
                      <a:pt x="3746" y="26595"/>
                    </a:lnTo>
                    <a:lnTo>
                      <a:pt x="3872" y="26469"/>
                    </a:lnTo>
                    <a:lnTo>
                      <a:pt x="3934" y="26469"/>
                    </a:lnTo>
                    <a:lnTo>
                      <a:pt x="3976" y="26385"/>
                    </a:lnTo>
                    <a:lnTo>
                      <a:pt x="4060" y="26365"/>
                    </a:lnTo>
                    <a:lnTo>
                      <a:pt x="4060" y="26385"/>
                    </a:lnTo>
                    <a:lnTo>
                      <a:pt x="4018" y="26448"/>
                    </a:lnTo>
                    <a:lnTo>
                      <a:pt x="4018" y="26490"/>
                    </a:lnTo>
                    <a:lnTo>
                      <a:pt x="4039" y="26532"/>
                    </a:lnTo>
                    <a:lnTo>
                      <a:pt x="4123" y="26490"/>
                    </a:lnTo>
                    <a:lnTo>
                      <a:pt x="4248" y="26365"/>
                    </a:lnTo>
                    <a:lnTo>
                      <a:pt x="4269" y="26323"/>
                    </a:lnTo>
                    <a:lnTo>
                      <a:pt x="4332" y="26385"/>
                    </a:lnTo>
                    <a:lnTo>
                      <a:pt x="4374" y="26385"/>
                    </a:lnTo>
                    <a:lnTo>
                      <a:pt x="4436" y="26344"/>
                    </a:lnTo>
                    <a:lnTo>
                      <a:pt x="4499" y="26344"/>
                    </a:lnTo>
                    <a:lnTo>
                      <a:pt x="4499" y="26365"/>
                    </a:lnTo>
                    <a:lnTo>
                      <a:pt x="4436" y="26448"/>
                    </a:lnTo>
                    <a:lnTo>
                      <a:pt x="4436" y="26637"/>
                    </a:lnTo>
                    <a:lnTo>
                      <a:pt x="4478" y="26657"/>
                    </a:lnTo>
                    <a:lnTo>
                      <a:pt x="4541" y="26741"/>
                    </a:lnTo>
                    <a:lnTo>
                      <a:pt x="4499" y="26762"/>
                    </a:lnTo>
                    <a:lnTo>
                      <a:pt x="4436" y="26741"/>
                    </a:lnTo>
                    <a:lnTo>
                      <a:pt x="4332" y="26637"/>
                    </a:lnTo>
                    <a:lnTo>
                      <a:pt x="4269" y="26553"/>
                    </a:lnTo>
                    <a:lnTo>
                      <a:pt x="4227" y="26553"/>
                    </a:lnTo>
                    <a:lnTo>
                      <a:pt x="4164" y="26574"/>
                    </a:lnTo>
                    <a:lnTo>
                      <a:pt x="4081" y="26574"/>
                    </a:lnTo>
                    <a:lnTo>
                      <a:pt x="4060" y="26637"/>
                    </a:lnTo>
                    <a:lnTo>
                      <a:pt x="4123" y="26678"/>
                    </a:lnTo>
                    <a:lnTo>
                      <a:pt x="4164" y="26678"/>
                    </a:lnTo>
                    <a:lnTo>
                      <a:pt x="4248" y="26783"/>
                    </a:lnTo>
                    <a:lnTo>
                      <a:pt x="4290" y="26804"/>
                    </a:lnTo>
                    <a:lnTo>
                      <a:pt x="4269" y="26867"/>
                    </a:lnTo>
                    <a:lnTo>
                      <a:pt x="4185" y="26783"/>
                    </a:lnTo>
                    <a:lnTo>
                      <a:pt x="4144" y="26762"/>
                    </a:lnTo>
                    <a:lnTo>
                      <a:pt x="4060" y="26762"/>
                    </a:lnTo>
                    <a:lnTo>
                      <a:pt x="3955" y="26888"/>
                    </a:lnTo>
                    <a:lnTo>
                      <a:pt x="3872" y="26950"/>
                    </a:lnTo>
                    <a:lnTo>
                      <a:pt x="3704" y="26950"/>
                    </a:lnTo>
                    <a:lnTo>
                      <a:pt x="3662" y="26971"/>
                    </a:lnTo>
                    <a:lnTo>
                      <a:pt x="3725" y="26992"/>
                    </a:lnTo>
                    <a:lnTo>
                      <a:pt x="3830" y="26992"/>
                    </a:lnTo>
                    <a:lnTo>
                      <a:pt x="3892" y="26971"/>
                    </a:lnTo>
                    <a:lnTo>
                      <a:pt x="4060" y="26950"/>
                    </a:lnTo>
                    <a:lnTo>
                      <a:pt x="4164" y="26888"/>
                    </a:lnTo>
                    <a:lnTo>
                      <a:pt x="4248" y="26909"/>
                    </a:lnTo>
                    <a:lnTo>
                      <a:pt x="4353" y="26909"/>
                    </a:lnTo>
                    <a:lnTo>
                      <a:pt x="4311" y="26950"/>
                    </a:lnTo>
                    <a:lnTo>
                      <a:pt x="4248" y="27013"/>
                    </a:lnTo>
                    <a:lnTo>
                      <a:pt x="4102" y="27013"/>
                    </a:lnTo>
                    <a:lnTo>
                      <a:pt x="3976" y="27055"/>
                    </a:lnTo>
                    <a:lnTo>
                      <a:pt x="3767" y="27055"/>
                    </a:lnTo>
                    <a:lnTo>
                      <a:pt x="3662" y="27076"/>
                    </a:lnTo>
                    <a:lnTo>
                      <a:pt x="3641" y="27160"/>
                    </a:lnTo>
                    <a:lnTo>
                      <a:pt x="3662" y="27222"/>
                    </a:lnTo>
                    <a:lnTo>
                      <a:pt x="3767" y="27264"/>
                    </a:lnTo>
                    <a:lnTo>
                      <a:pt x="3872" y="27222"/>
                    </a:lnTo>
                    <a:lnTo>
                      <a:pt x="3892" y="27264"/>
                    </a:lnTo>
                    <a:lnTo>
                      <a:pt x="3830" y="27306"/>
                    </a:lnTo>
                    <a:lnTo>
                      <a:pt x="3725" y="27306"/>
                    </a:lnTo>
                    <a:lnTo>
                      <a:pt x="3662" y="27390"/>
                    </a:lnTo>
                    <a:lnTo>
                      <a:pt x="3683" y="27473"/>
                    </a:lnTo>
                    <a:lnTo>
                      <a:pt x="3767" y="27515"/>
                    </a:lnTo>
                    <a:lnTo>
                      <a:pt x="3830" y="27473"/>
                    </a:lnTo>
                    <a:lnTo>
                      <a:pt x="3851" y="27411"/>
                    </a:lnTo>
                    <a:lnTo>
                      <a:pt x="3934" y="27411"/>
                    </a:lnTo>
                    <a:lnTo>
                      <a:pt x="3976" y="27432"/>
                    </a:lnTo>
                    <a:lnTo>
                      <a:pt x="4060" y="27432"/>
                    </a:lnTo>
                    <a:lnTo>
                      <a:pt x="4144" y="27411"/>
                    </a:lnTo>
                    <a:lnTo>
                      <a:pt x="4185" y="27390"/>
                    </a:lnTo>
                    <a:lnTo>
                      <a:pt x="4227" y="27411"/>
                    </a:lnTo>
                    <a:lnTo>
                      <a:pt x="4164" y="27473"/>
                    </a:lnTo>
                    <a:lnTo>
                      <a:pt x="4039" y="27515"/>
                    </a:lnTo>
                    <a:lnTo>
                      <a:pt x="3976" y="27494"/>
                    </a:lnTo>
                    <a:lnTo>
                      <a:pt x="3913" y="27473"/>
                    </a:lnTo>
                    <a:lnTo>
                      <a:pt x="3851" y="27473"/>
                    </a:lnTo>
                    <a:lnTo>
                      <a:pt x="3913" y="27515"/>
                    </a:lnTo>
                    <a:lnTo>
                      <a:pt x="3976" y="27515"/>
                    </a:lnTo>
                    <a:lnTo>
                      <a:pt x="4039" y="27536"/>
                    </a:lnTo>
                    <a:lnTo>
                      <a:pt x="3976" y="27578"/>
                    </a:lnTo>
                    <a:lnTo>
                      <a:pt x="3851" y="27578"/>
                    </a:lnTo>
                    <a:lnTo>
                      <a:pt x="3746" y="27641"/>
                    </a:lnTo>
                    <a:lnTo>
                      <a:pt x="3809" y="27704"/>
                    </a:lnTo>
                    <a:lnTo>
                      <a:pt x="3851" y="27704"/>
                    </a:lnTo>
                    <a:lnTo>
                      <a:pt x="3913" y="27683"/>
                    </a:lnTo>
                    <a:lnTo>
                      <a:pt x="4039" y="27683"/>
                    </a:lnTo>
                    <a:lnTo>
                      <a:pt x="4081" y="27704"/>
                    </a:lnTo>
                    <a:lnTo>
                      <a:pt x="4144" y="27704"/>
                    </a:lnTo>
                    <a:lnTo>
                      <a:pt x="4081" y="27746"/>
                    </a:lnTo>
                    <a:lnTo>
                      <a:pt x="3955" y="27787"/>
                    </a:lnTo>
                    <a:lnTo>
                      <a:pt x="3872" y="27746"/>
                    </a:lnTo>
                    <a:lnTo>
                      <a:pt x="3809" y="27787"/>
                    </a:lnTo>
                    <a:lnTo>
                      <a:pt x="3767" y="27829"/>
                    </a:lnTo>
                    <a:lnTo>
                      <a:pt x="3809" y="27892"/>
                    </a:lnTo>
                    <a:lnTo>
                      <a:pt x="3851" y="27892"/>
                    </a:lnTo>
                    <a:lnTo>
                      <a:pt x="3934" y="27829"/>
                    </a:lnTo>
                    <a:lnTo>
                      <a:pt x="4018" y="27829"/>
                    </a:lnTo>
                    <a:lnTo>
                      <a:pt x="4081" y="27892"/>
                    </a:lnTo>
                    <a:lnTo>
                      <a:pt x="4081" y="27934"/>
                    </a:lnTo>
                    <a:lnTo>
                      <a:pt x="3934" y="27997"/>
                    </a:lnTo>
                    <a:lnTo>
                      <a:pt x="3892" y="28038"/>
                    </a:lnTo>
                    <a:lnTo>
                      <a:pt x="3955" y="28143"/>
                    </a:lnTo>
                    <a:lnTo>
                      <a:pt x="3997" y="28143"/>
                    </a:lnTo>
                    <a:lnTo>
                      <a:pt x="4039" y="28122"/>
                    </a:lnTo>
                    <a:lnTo>
                      <a:pt x="4102" y="28122"/>
                    </a:lnTo>
                    <a:lnTo>
                      <a:pt x="4164" y="28206"/>
                    </a:lnTo>
                    <a:lnTo>
                      <a:pt x="4185" y="28143"/>
                    </a:lnTo>
                    <a:lnTo>
                      <a:pt x="4227" y="28122"/>
                    </a:lnTo>
                    <a:lnTo>
                      <a:pt x="4269" y="28143"/>
                    </a:lnTo>
                    <a:lnTo>
                      <a:pt x="4248" y="28206"/>
                    </a:lnTo>
                    <a:lnTo>
                      <a:pt x="4206" y="28248"/>
                    </a:lnTo>
                    <a:lnTo>
                      <a:pt x="4269" y="28310"/>
                    </a:lnTo>
                    <a:lnTo>
                      <a:pt x="4164" y="28436"/>
                    </a:lnTo>
                    <a:lnTo>
                      <a:pt x="4144" y="28436"/>
                    </a:lnTo>
                    <a:lnTo>
                      <a:pt x="4081" y="28520"/>
                    </a:lnTo>
                    <a:lnTo>
                      <a:pt x="4039" y="28582"/>
                    </a:lnTo>
                    <a:lnTo>
                      <a:pt x="4039" y="28624"/>
                    </a:lnTo>
                    <a:lnTo>
                      <a:pt x="4102" y="28624"/>
                    </a:lnTo>
                    <a:lnTo>
                      <a:pt x="4164" y="28582"/>
                    </a:lnTo>
                    <a:lnTo>
                      <a:pt x="4248" y="28624"/>
                    </a:lnTo>
                    <a:lnTo>
                      <a:pt x="4269" y="28687"/>
                    </a:lnTo>
                    <a:lnTo>
                      <a:pt x="4227" y="28750"/>
                    </a:lnTo>
                    <a:lnTo>
                      <a:pt x="4227" y="28771"/>
                    </a:lnTo>
                    <a:lnTo>
                      <a:pt x="4290" y="28771"/>
                    </a:lnTo>
                    <a:lnTo>
                      <a:pt x="4353" y="28792"/>
                    </a:lnTo>
                    <a:lnTo>
                      <a:pt x="4353" y="28854"/>
                    </a:lnTo>
                    <a:lnTo>
                      <a:pt x="4290" y="28896"/>
                    </a:lnTo>
                    <a:lnTo>
                      <a:pt x="4353" y="28959"/>
                    </a:lnTo>
                    <a:lnTo>
                      <a:pt x="4332" y="29043"/>
                    </a:lnTo>
                    <a:lnTo>
                      <a:pt x="4248" y="29085"/>
                    </a:lnTo>
                    <a:lnTo>
                      <a:pt x="4206" y="29147"/>
                    </a:lnTo>
                    <a:lnTo>
                      <a:pt x="4311" y="29147"/>
                    </a:lnTo>
                    <a:lnTo>
                      <a:pt x="4374" y="29085"/>
                    </a:lnTo>
                    <a:lnTo>
                      <a:pt x="4395" y="29043"/>
                    </a:lnTo>
                    <a:lnTo>
                      <a:pt x="4520" y="28980"/>
                    </a:lnTo>
                    <a:lnTo>
                      <a:pt x="4562" y="29001"/>
                    </a:lnTo>
                    <a:lnTo>
                      <a:pt x="4499" y="29064"/>
                    </a:lnTo>
                    <a:lnTo>
                      <a:pt x="4541" y="29106"/>
                    </a:lnTo>
                    <a:lnTo>
                      <a:pt x="4457" y="29168"/>
                    </a:lnTo>
                    <a:lnTo>
                      <a:pt x="4395" y="29210"/>
                    </a:lnTo>
                    <a:lnTo>
                      <a:pt x="4332" y="29210"/>
                    </a:lnTo>
                    <a:lnTo>
                      <a:pt x="4248" y="29252"/>
                    </a:lnTo>
                    <a:lnTo>
                      <a:pt x="4185" y="29294"/>
                    </a:lnTo>
                    <a:lnTo>
                      <a:pt x="4248" y="29357"/>
                    </a:lnTo>
                    <a:lnTo>
                      <a:pt x="4332" y="29294"/>
                    </a:lnTo>
                    <a:lnTo>
                      <a:pt x="4374" y="29252"/>
                    </a:lnTo>
                    <a:lnTo>
                      <a:pt x="4478" y="29273"/>
                    </a:lnTo>
                    <a:lnTo>
                      <a:pt x="4499" y="29294"/>
                    </a:lnTo>
                    <a:lnTo>
                      <a:pt x="4457" y="29357"/>
                    </a:lnTo>
                    <a:lnTo>
                      <a:pt x="4332" y="29398"/>
                    </a:lnTo>
                    <a:lnTo>
                      <a:pt x="4332" y="29503"/>
                    </a:lnTo>
                    <a:lnTo>
                      <a:pt x="4269" y="29566"/>
                    </a:lnTo>
                    <a:lnTo>
                      <a:pt x="4185" y="29587"/>
                    </a:lnTo>
                    <a:lnTo>
                      <a:pt x="4164" y="29629"/>
                    </a:lnTo>
                    <a:lnTo>
                      <a:pt x="4248" y="29691"/>
                    </a:lnTo>
                    <a:lnTo>
                      <a:pt x="4374" y="29670"/>
                    </a:lnTo>
                    <a:lnTo>
                      <a:pt x="4457" y="29608"/>
                    </a:lnTo>
                    <a:lnTo>
                      <a:pt x="4562" y="29587"/>
                    </a:lnTo>
                    <a:lnTo>
                      <a:pt x="4625" y="29587"/>
                    </a:lnTo>
                    <a:lnTo>
                      <a:pt x="4667" y="29629"/>
                    </a:lnTo>
                    <a:lnTo>
                      <a:pt x="4625" y="29691"/>
                    </a:lnTo>
                    <a:lnTo>
                      <a:pt x="4562" y="29691"/>
                    </a:lnTo>
                    <a:lnTo>
                      <a:pt x="4416" y="29733"/>
                    </a:lnTo>
                    <a:lnTo>
                      <a:pt x="4416" y="29775"/>
                    </a:lnTo>
                    <a:lnTo>
                      <a:pt x="4499" y="29775"/>
                    </a:lnTo>
                    <a:lnTo>
                      <a:pt x="4541" y="29817"/>
                    </a:lnTo>
                    <a:lnTo>
                      <a:pt x="4457" y="29901"/>
                    </a:lnTo>
                    <a:lnTo>
                      <a:pt x="4478" y="29984"/>
                    </a:lnTo>
                    <a:lnTo>
                      <a:pt x="4562" y="30005"/>
                    </a:lnTo>
                    <a:lnTo>
                      <a:pt x="4688" y="29901"/>
                    </a:lnTo>
                    <a:lnTo>
                      <a:pt x="4750" y="29880"/>
                    </a:lnTo>
                    <a:lnTo>
                      <a:pt x="4771" y="29901"/>
                    </a:lnTo>
                    <a:lnTo>
                      <a:pt x="4855" y="29984"/>
                    </a:lnTo>
                    <a:lnTo>
                      <a:pt x="4855" y="30089"/>
                    </a:lnTo>
                    <a:lnTo>
                      <a:pt x="4918" y="30131"/>
                    </a:lnTo>
                    <a:lnTo>
                      <a:pt x="4918" y="30152"/>
                    </a:lnTo>
                    <a:lnTo>
                      <a:pt x="4876" y="30214"/>
                    </a:lnTo>
                    <a:lnTo>
                      <a:pt x="4792" y="30214"/>
                    </a:lnTo>
                    <a:lnTo>
                      <a:pt x="4750" y="30298"/>
                    </a:lnTo>
                    <a:lnTo>
                      <a:pt x="4771" y="30340"/>
                    </a:lnTo>
                    <a:lnTo>
                      <a:pt x="4918" y="30361"/>
                    </a:lnTo>
                    <a:lnTo>
                      <a:pt x="4981" y="30340"/>
                    </a:lnTo>
                    <a:lnTo>
                      <a:pt x="4960" y="30298"/>
                    </a:lnTo>
                    <a:lnTo>
                      <a:pt x="4960" y="30235"/>
                    </a:lnTo>
                    <a:lnTo>
                      <a:pt x="5001" y="30214"/>
                    </a:lnTo>
                    <a:lnTo>
                      <a:pt x="5064" y="30235"/>
                    </a:lnTo>
                    <a:lnTo>
                      <a:pt x="5127" y="30194"/>
                    </a:lnTo>
                    <a:lnTo>
                      <a:pt x="5211" y="30152"/>
                    </a:lnTo>
                    <a:lnTo>
                      <a:pt x="5273" y="30214"/>
                    </a:lnTo>
                    <a:lnTo>
                      <a:pt x="5315" y="30235"/>
                    </a:lnTo>
                    <a:lnTo>
                      <a:pt x="5378" y="30214"/>
                    </a:lnTo>
                    <a:lnTo>
                      <a:pt x="5420" y="30131"/>
                    </a:lnTo>
                    <a:lnTo>
                      <a:pt x="5483" y="30089"/>
                    </a:lnTo>
                    <a:lnTo>
                      <a:pt x="5545" y="30089"/>
                    </a:lnTo>
                    <a:lnTo>
                      <a:pt x="5629" y="30047"/>
                    </a:lnTo>
                    <a:lnTo>
                      <a:pt x="5713" y="30089"/>
                    </a:lnTo>
                    <a:lnTo>
                      <a:pt x="5755" y="30026"/>
                    </a:lnTo>
                    <a:lnTo>
                      <a:pt x="5755" y="29984"/>
                    </a:lnTo>
                    <a:lnTo>
                      <a:pt x="5713" y="29922"/>
                    </a:lnTo>
                    <a:lnTo>
                      <a:pt x="5713" y="29880"/>
                    </a:lnTo>
                    <a:lnTo>
                      <a:pt x="5755" y="29838"/>
                    </a:lnTo>
                    <a:lnTo>
                      <a:pt x="5817" y="29880"/>
                    </a:lnTo>
                    <a:lnTo>
                      <a:pt x="5859" y="29942"/>
                    </a:lnTo>
                    <a:lnTo>
                      <a:pt x="5859" y="30047"/>
                    </a:lnTo>
                    <a:lnTo>
                      <a:pt x="5797" y="30131"/>
                    </a:lnTo>
                    <a:lnTo>
                      <a:pt x="5734" y="30152"/>
                    </a:lnTo>
                    <a:lnTo>
                      <a:pt x="5692" y="30214"/>
                    </a:lnTo>
                    <a:lnTo>
                      <a:pt x="5713" y="30235"/>
                    </a:lnTo>
                    <a:lnTo>
                      <a:pt x="5838" y="30194"/>
                    </a:lnTo>
                    <a:lnTo>
                      <a:pt x="6027" y="30089"/>
                    </a:lnTo>
                    <a:lnTo>
                      <a:pt x="6131" y="29922"/>
                    </a:lnTo>
                    <a:lnTo>
                      <a:pt x="6173" y="29922"/>
                    </a:lnTo>
                    <a:lnTo>
                      <a:pt x="6215" y="30005"/>
                    </a:lnTo>
                    <a:lnTo>
                      <a:pt x="6215" y="30110"/>
                    </a:lnTo>
                    <a:lnTo>
                      <a:pt x="6131" y="30131"/>
                    </a:lnTo>
                    <a:lnTo>
                      <a:pt x="6048" y="30194"/>
                    </a:lnTo>
                    <a:lnTo>
                      <a:pt x="5964" y="30256"/>
                    </a:lnTo>
                    <a:lnTo>
                      <a:pt x="5859" y="30298"/>
                    </a:lnTo>
                    <a:lnTo>
                      <a:pt x="5838" y="30319"/>
                    </a:lnTo>
                    <a:lnTo>
                      <a:pt x="5859" y="30340"/>
                    </a:lnTo>
                    <a:lnTo>
                      <a:pt x="5964" y="30319"/>
                    </a:lnTo>
                    <a:lnTo>
                      <a:pt x="6110" y="30235"/>
                    </a:lnTo>
                    <a:lnTo>
                      <a:pt x="6131" y="30256"/>
                    </a:lnTo>
                    <a:lnTo>
                      <a:pt x="6027" y="30361"/>
                    </a:lnTo>
                    <a:lnTo>
                      <a:pt x="5943" y="30403"/>
                    </a:lnTo>
                    <a:lnTo>
                      <a:pt x="5943" y="30507"/>
                    </a:lnTo>
                    <a:lnTo>
                      <a:pt x="5797" y="30612"/>
                    </a:lnTo>
                    <a:lnTo>
                      <a:pt x="5755" y="30654"/>
                    </a:lnTo>
                    <a:lnTo>
                      <a:pt x="5817" y="30654"/>
                    </a:lnTo>
                    <a:lnTo>
                      <a:pt x="5859" y="30612"/>
                    </a:lnTo>
                    <a:lnTo>
                      <a:pt x="5901" y="30612"/>
                    </a:lnTo>
                    <a:lnTo>
                      <a:pt x="5901" y="30633"/>
                    </a:lnTo>
                    <a:lnTo>
                      <a:pt x="5922" y="30738"/>
                    </a:lnTo>
                    <a:lnTo>
                      <a:pt x="5943" y="30654"/>
                    </a:lnTo>
                    <a:lnTo>
                      <a:pt x="6027" y="30612"/>
                    </a:lnTo>
                    <a:lnTo>
                      <a:pt x="6048" y="30549"/>
                    </a:lnTo>
                    <a:lnTo>
                      <a:pt x="6110" y="30549"/>
                    </a:lnTo>
                    <a:lnTo>
                      <a:pt x="6131" y="30570"/>
                    </a:lnTo>
                    <a:lnTo>
                      <a:pt x="6048" y="30654"/>
                    </a:lnTo>
                    <a:lnTo>
                      <a:pt x="6027" y="30738"/>
                    </a:lnTo>
                    <a:lnTo>
                      <a:pt x="6048" y="30759"/>
                    </a:lnTo>
                    <a:lnTo>
                      <a:pt x="6131" y="30738"/>
                    </a:lnTo>
                    <a:lnTo>
                      <a:pt x="6173" y="30654"/>
                    </a:lnTo>
                    <a:lnTo>
                      <a:pt x="6236" y="30654"/>
                    </a:lnTo>
                    <a:lnTo>
                      <a:pt x="6320" y="30633"/>
                    </a:lnTo>
                    <a:lnTo>
                      <a:pt x="6236" y="30738"/>
                    </a:lnTo>
                    <a:lnTo>
                      <a:pt x="6215" y="30842"/>
                    </a:lnTo>
                    <a:lnTo>
                      <a:pt x="6110" y="30926"/>
                    </a:lnTo>
                    <a:lnTo>
                      <a:pt x="6110" y="30989"/>
                    </a:lnTo>
                    <a:lnTo>
                      <a:pt x="6131" y="31031"/>
                    </a:lnTo>
                    <a:lnTo>
                      <a:pt x="6236" y="30947"/>
                    </a:lnTo>
                    <a:lnTo>
                      <a:pt x="6320" y="30738"/>
                    </a:lnTo>
                    <a:lnTo>
                      <a:pt x="6382" y="30675"/>
                    </a:lnTo>
                    <a:lnTo>
                      <a:pt x="6424" y="30717"/>
                    </a:lnTo>
                    <a:lnTo>
                      <a:pt x="6320" y="30863"/>
                    </a:lnTo>
                    <a:lnTo>
                      <a:pt x="6320" y="30947"/>
                    </a:lnTo>
                    <a:lnTo>
                      <a:pt x="6257" y="31031"/>
                    </a:lnTo>
                    <a:lnTo>
                      <a:pt x="6236" y="31135"/>
                    </a:lnTo>
                    <a:lnTo>
                      <a:pt x="6278" y="31156"/>
                    </a:lnTo>
                    <a:lnTo>
                      <a:pt x="6341" y="31093"/>
                    </a:lnTo>
                    <a:lnTo>
                      <a:pt x="6341" y="31031"/>
                    </a:lnTo>
                    <a:lnTo>
                      <a:pt x="6361" y="30968"/>
                    </a:lnTo>
                    <a:lnTo>
                      <a:pt x="6424" y="30968"/>
                    </a:lnTo>
                    <a:lnTo>
                      <a:pt x="6487" y="30989"/>
                    </a:lnTo>
                    <a:lnTo>
                      <a:pt x="6487" y="30842"/>
                    </a:lnTo>
                    <a:lnTo>
                      <a:pt x="6550" y="30842"/>
                    </a:lnTo>
                    <a:lnTo>
                      <a:pt x="6592" y="30759"/>
                    </a:lnTo>
                    <a:lnTo>
                      <a:pt x="6654" y="30759"/>
                    </a:lnTo>
                    <a:lnTo>
                      <a:pt x="6654" y="30821"/>
                    </a:lnTo>
                    <a:lnTo>
                      <a:pt x="6633" y="30821"/>
                    </a:lnTo>
                    <a:lnTo>
                      <a:pt x="6592" y="30926"/>
                    </a:lnTo>
                    <a:lnTo>
                      <a:pt x="6592" y="30968"/>
                    </a:lnTo>
                    <a:lnTo>
                      <a:pt x="6759" y="30968"/>
                    </a:lnTo>
                    <a:lnTo>
                      <a:pt x="7010" y="31093"/>
                    </a:lnTo>
                    <a:lnTo>
                      <a:pt x="7052" y="31093"/>
                    </a:lnTo>
                    <a:lnTo>
                      <a:pt x="7052" y="31051"/>
                    </a:lnTo>
                    <a:lnTo>
                      <a:pt x="7094" y="30989"/>
                    </a:lnTo>
                    <a:lnTo>
                      <a:pt x="7157" y="30968"/>
                    </a:lnTo>
                    <a:lnTo>
                      <a:pt x="7157" y="30926"/>
                    </a:lnTo>
                    <a:lnTo>
                      <a:pt x="7094" y="30884"/>
                    </a:lnTo>
                    <a:lnTo>
                      <a:pt x="7073" y="30863"/>
                    </a:lnTo>
                    <a:lnTo>
                      <a:pt x="6989" y="30863"/>
                    </a:lnTo>
                    <a:lnTo>
                      <a:pt x="6968" y="30884"/>
                    </a:lnTo>
                    <a:lnTo>
                      <a:pt x="6968" y="30842"/>
                    </a:lnTo>
                    <a:lnTo>
                      <a:pt x="6989" y="30821"/>
                    </a:lnTo>
                    <a:lnTo>
                      <a:pt x="6989" y="30759"/>
                    </a:lnTo>
                    <a:lnTo>
                      <a:pt x="6885" y="30717"/>
                    </a:lnTo>
                    <a:lnTo>
                      <a:pt x="6696" y="30633"/>
                    </a:lnTo>
                    <a:lnTo>
                      <a:pt x="6675" y="30570"/>
                    </a:lnTo>
                    <a:lnTo>
                      <a:pt x="6696" y="30549"/>
                    </a:lnTo>
                    <a:lnTo>
                      <a:pt x="6780" y="30570"/>
                    </a:lnTo>
                    <a:lnTo>
                      <a:pt x="6843" y="30549"/>
                    </a:lnTo>
                    <a:lnTo>
                      <a:pt x="6864" y="30549"/>
                    </a:lnTo>
                    <a:lnTo>
                      <a:pt x="6885" y="30612"/>
                    </a:lnTo>
                    <a:lnTo>
                      <a:pt x="6968" y="30675"/>
                    </a:lnTo>
                    <a:lnTo>
                      <a:pt x="7052" y="30738"/>
                    </a:lnTo>
                    <a:lnTo>
                      <a:pt x="7115" y="30738"/>
                    </a:lnTo>
                    <a:lnTo>
                      <a:pt x="7219" y="30675"/>
                    </a:lnTo>
                    <a:lnTo>
                      <a:pt x="7303" y="30633"/>
                    </a:lnTo>
                    <a:lnTo>
                      <a:pt x="7324" y="30570"/>
                    </a:lnTo>
                    <a:lnTo>
                      <a:pt x="7261" y="30549"/>
                    </a:lnTo>
                    <a:lnTo>
                      <a:pt x="7157" y="30549"/>
                    </a:lnTo>
                    <a:lnTo>
                      <a:pt x="7094" y="30528"/>
                    </a:lnTo>
                    <a:lnTo>
                      <a:pt x="7094" y="30466"/>
                    </a:lnTo>
                    <a:lnTo>
                      <a:pt x="7219" y="30466"/>
                    </a:lnTo>
                    <a:lnTo>
                      <a:pt x="7303" y="30424"/>
                    </a:lnTo>
                    <a:lnTo>
                      <a:pt x="7303" y="30403"/>
                    </a:lnTo>
                    <a:lnTo>
                      <a:pt x="7219" y="30340"/>
                    </a:lnTo>
                    <a:lnTo>
                      <a:pt x="7157" y="30319"/>
                    </a:lnTo>
                    <a:lnTo>
                      <a:pt x="7157" y="30298"/>
                    </a:lnTo>
                    <a:lnTo>
                      <a:pt x="7198" y="30298"/>
                    </a:lnTo>
                    <a:lnTo>
                      <a:pt x="7219" y="30256"/>
                    </a:lnTo>
                    <a:lnTo>
                      <a:pt x="7198" y="30235"/>
                    </a:lnTo>
                    <a:lnTo>
                      <a:pt x="7094" y="30214"/>
                    </a:lnTo>
                    <a:lnTo>
                      <a:pt x="7052" y="30152"/>
                    </a:lnTo>
                    <a:lnTo>
                      <a:pt x="7073" y="30131"/>
                    </a:lnTo>
                    <a:lnTo>
                      <a:pt x="7157" y="30152"/>
                    </a:lnTo>
                    <a:lnTo>
                      <a:pt x="7261" y="30194"/>
                    </a:lnTo>
                    <a:lnTo>
                      <a:pt x="7408" y="30152"/>
                    </a:lnTo>
                    <a:lnTo>
                      <a:pt x="7491" y="30110"/>
                    </a:lnTo>
                    <a:lnTo>
                      <a:pt x="7512" y="30047"/>
                    </a:lnTo>
                    <a:lnTo>
                      <a:pt x="7491" y="30005"/>
                    </a:lnTo>
                    <a:lnTo>
                      <a:pt x="7387" y="29984"/>
                    </a:lnTo>
                    <a:lnTo>
                      <a:pt x="7198" y="29942"/>
                    </a:lnTo>
                    <a:lnTo>
                      <a:pt x="7115" y="29901"/>
                    </a:lnTo>
                    <a:lnTo>
                      <a:pt x="7115" y="29880"/>
                    </a:lnTo>
                    <a:lnTo>
                      <a:pt x="7177" y="29880"/>
                    </a:lnTo>
                    <a:lnTo>
                      <a:pt x="7261" y="29901"/>
                    </a:lnTo>
                    <a:lnTo>
                      <a:pt x="7408" y="29901"/>
                    </a:lnTo>
                    <a:lnTo>
                      <a:pt x="7491" y="29838"/>
                    </a:lnTo>
                    <a:lnTo>
                      <a:pt x="7491" y="29775"/>
                    </a:lnTo>
                    <a:lnTo>
                      <a:pt x="7408" y="29712"/>
                    </a:lnTo>
                    <a:lnTo>
                      <a:pt x="7324" y="29691"/>
                    </a:lnTo>
                    <a:lnTo>
                      <a:pt x="7303" y="29629"/>
                    </a:lnTo>
                    <a:lnTo>
                      <a:pt x="7366" y="29629"/>
                    </a:lnTo>
                    <a:lnTo>
                      <a:pt x="7408" y="29670"/>
                    </a:lnTo>
                    <a:lnTo>
                      <a:pt x="7429" y="29712"/>
                    </a:lnTo>
                    <a:lnTo>
                      <a:pt x="7512" y="29691"/>
                    </a:lnTo>
                    <a:lnTo>
                      <a:pt x="7575" y="29629"/>
                    </a:lnTo>
                    <a:lnTo>
                      <a:pt x="7575" y="29587"/>
                    </a:lnTo>
                    <a:lnTo>
                      <a:pt x="7512" y="29566"/>
                    </a:lnTo>
                    <a:lnTo>
                      <a:pt x="7429" y="29503"/>
                    </a:lnTo>
                    <a:lnTo>
                      <a:pt x="7429" y="29482"/>
                    </a:lnTo>
                    <a:lnTo>
                      <a:pt x="7491" y="29461"/>
                    </a:lnTo>
                    <a:lnTo>
                      <a:pt x="7512" y="29503"/>
                    </a:lnTo>
                    <a:lnTo>
                      <a:pt x="7575" y="29524"/>
                    </a:lnTo>
                    <a:lnTo>
                      <a:pt x="7638" y="29461"/>
                    </a:lnTo>
                    <a:lnTo>
                      <a:pt x="7638" y="29419"/>
                    </a:lnTo>
                    <a:lnTo>
                      <a:pt x="7533" y="29398"/>
                    </a:lnTo>
                    <a:lnTo>
                      <a:pt x="7470" y="29357"/>
                    </a:lnTo>
                    <a:lnTo>
                      <a:pt x="7429" y="29294"/>
                    </a:lnTo>
                    <a:lnTo>
                      <a:pt x="7491" y="29294"/>
                    </a:lnTo>
                    <a:lnTo>
                      <a:pt x="7575" y="29357"/>
                    </a:lnTo>
                    <a:lnTo>
                      <a:pt x="7638" y="29357"/>
                    </a:lnTo>
                    <a:lnTo>
                      <a:pt x="7701" y="29398"/>
                    </a:lnTo>
                    <a:lnTo>
                      <a:pt x="7742" y="29398"/>
                    </a:lnTo>
                    <a:lnTo>
                      <a:pt x="7784" y="29315"/>
                    </a:lnTo>
                    <a:lnTo>
                      <a:pt x="7784" y="29273"/>
                    </a:lnTo>
                    <a:lnTo>
                      <a:pt x="7826" y="29210"/>
                    </a:lnTo>
                    <a:lnTo>
                      <a:pt x="7826" y="29168"/>
                    </a:lnTo>
                    <a:lnTo>
                      <a:pt x="7805" y="29106"/>
                    </a:lnTo>
                    <a:lnTo>
                      <a:pt x="7826" y="29001"/>
                    </a:lnTo>
                    <a:lnTo>
                      <a:pt x="7826" y="28959"/>
                    </a:lnTo>
                    <a:lnTo>
                      <a:pt x="7742" y="28854"/>
                    </a:lnTo>
                    <a:lnTo>
                      <a:pt x="7617" y="28750"/>
                    </a:lnTo>
                    <a:lnTo>
                      <a:pt x="7512" y="28729"/>
                    </a:lnTo>
                    <a:lnTo>
                      <a:pt x="7470" y="28666"/>
                    </a:lnTo>
                    <a:lnTo>
                      <a:pt x="7470" y="28645"/>
                    </a:lnTo>
                    <a:lnTo>
                      <a:pt x="7533" y="28645"/>
                    </a:lnTo>
                    <a:lnTo>
                      <a:pt x="7596" y="28666"/>
                    </a:lnTo>
                    <a:lnTo>
                      <a:pt x="7722" y="28771"/>
                    </a:lnTo>
                    <a:lnTo>
                      <a:pt x="7805" y="28854"/>
                    </a:lnTo>
                    <a:lnTo>
                      <a:pt x="7889" y="28854"/>
                    </a:lnTo>
                    <a:lnTo>
                      <a:pt x="7910" y="28834"/>
                    </a:lnTo>
                    <a:lnTo>
                      <a:pt x="7889" y="28687"/>
                    </a:lnTo>
                    <a:lnTo>
                      <a:pt x="7826" y="28582"/>
                    </a:lnTo>
                    <a:lnTo>
                      <a:pt x="7701" y="28562"/>
                    </a:lnTo>
                    <a:lnTo>
                      <a:pt x="7533" y="28478"/>
                    </a:lnTo>
                    <a:lnTo>
                      <a:pt x="7491" y="28457"/>
                    </a:lnTo>
                    <a:lnTo>
                      <a:pt x="7491" y="28415"/>
                    </a:lnTo>
                    <a:lnTo>
                      <a:pt x="7533" y="28415"/>
                    </a:lnTo>
                    <a:lnTo>
                      <a:pt x="7596" y="28436"/>
                    </a:lnTo>
                    <a:lnTo>
                      <a:pt x="7638" y="28478"/>
                    </a:lnTo>
                    <a:lnTo>
                      <a:pt x="7742" y="28478"/>
                    </a:lnTo>
                    <a:lnTo>
                      <a:pt x="7805" y="28415"/>
                    </a:lnTo>
                    <a:lnTo>
                      <a:pt x="7826" y="28352"/>
                    </a:lnTo>
                    <a:lnTo>
                      <a:pt x="7826" y="28269"/>
                    </a:lnTo>
                    <a:lnTo>
                      <a:pt x="7847" y="28269"/>
                    </a:lnTo>
                    <a:lnTo>
                      <a:pt x="7910" y="28310"/>
                    </a:lnTo>
                    <a:lnTo>
                      <a:pt x="7910" y="28331"/>
                    </a:lnTo>
                    <a:lnTo>
                      <a:pt x="7910" y="28373"/>
                    </a:lnTo>
                    <a:lnTo>
                      <a:pt x="8014" y="28436"/>
                    </a:lnTo>
                    <a:lnTo>
                      <a:pt x="8056" y="28436"/>
                    </a:lnTo>
                    <a:lnTo>
                      <a:pt x="8119" y="28478"/>
                    </a:lnTo>
                    <a:lnTo>
                      <a:pt x="8161" y="28478"/>
                    </a:lnTo>
                    <a:lnTo>
                      <a:pt x="8203" y="28436"/>
                    </a:lnTo>
                    <a:lnTo>
                      <a:pt x="8245" y="28373"/>
                    </a:lnTo>
                    <a:lnTo>
                      <a:pt x="8266" y="28352"/>
                    </a:lnTo>
                    <a:lnTo>
                      <a:pt x="8245" y="28310"/>
                    </a:lnTo>
                    <a:lnTo>
                      <a:pt x="8161" y="28269"/>
                    </a:lnTo>
                    <a:lnTo>
                      <a:pt x="8014" y="28269"/>
                    </a:lnTo>
                    <a:lnTo>
                      <a:pt x="7994" y="28248"/>
                    </a:lnTo>
                    <a:lnTo>
                      <a:pt x="7994" y="28227"/>
                    </a:lnTo>
                    <a:lnTo>
                      <a:pt x="7994" y="28164"/>
                    </a:lnTo>
                    <a:lnTo>
                      <a:pt x="7931" y="28122"/>
                    </a:lnTo>
                    <a:lnTo>
                      <a:pt x="7931" y="28059"/>
                    </a:lnTo>
                    <a:lnTo>
                      <a:pt x="7994" y="28018"/>
                    </a:lnTo>
                    <a:lnTo>
                      <a:pt x="8014" y="28018"/>
                    </a:lnTo>
                    <a:lnTo>
                      <a:pt x="8056" y="28059"/>
                    </a:lnTo>
                    <a:lnTo>
                      <a:pt x="8056" y="28143"/>
                    </a:lnTo>
                    <a:lnTo>
                      <a:pt x="8119" y="28206"/>
                    </a:lnTo>
                    <a:lnTo>
                      <a:pt x="8245" y="28206"/>
                    </a:lnTo>
                    <a:lnTo>
                      <a:pt x="8307" y="28164"/>
                    </a:lnTo>
                    <a:lnTo>
                      <a:pt x="8307" y="28122"/>
                    </a:lnTo>
                    <a:lnTo>
                      <a:pt x="8266" y="28059"/>
                    </a:lnTo>
                    <a:lnTo>
                      <a:pt x="8161" y="28018"/>
                    </a:lnTo>
                    <a:lnTo>
                      <a:pt x="8098" y="27955"/>
                    </a:lnTo>
                    <a:lnTo>
                      <a:pt x="8056" y="27850"/>
                    </a:lnTo>
                    <a:lnTo>
                      <a:pt x="8098" y="27850"/>
                    </a:lnTo>
                    <a:lnTo>
                      <a:pt x="8140" y="27913"/>
                    </a:lnTo>
                    <a:lnTo>
                      <a:pt x="8245" y="27955"/>
                    </a:lnTo>
                    <a:lnTo>
                      <a:pt x="8307" y="27997"/>
                    </a:lnTo>
                    <a:lnTo>
                      <a:pt x="8370" y="28059"/>
                    </a:lnTo>
                    <a:lnTo>
                      <a:pt x="8412" y="28038"/>
                    </a:lnTo>
                    <a:lnTo>
                      <a:pt x="8412" y="27997"/>
                    </a:lnTo>
                    <a:lnTo>
                      <a:pt x="8370" y="27934"/>
                    </a:lnTo>
                    <a:lnTo>
                      <a:pt x="8266" y="27892"/>
                    </a:lnTo>
                    <a:lnTo>
                      <a:pt x="8203" y="27829"/>
                    </a:lnTo>
                    <a:lnTo>
                      <a:pt x="8203" y="27746"/>
                    </a:lnTo>
                    <a:lnTo>
                      <a:pt x="8245" y="27704"/>
                    </a:lnTo>
                    <a:lnTo>
                      <a:pt x="8266" y="27641"/>
                    </a:lnTo>
                    <a:lnTo>
                      <a:pt x="8328" y="27641"/>
                    </a:lnTo>
                    <a:lnTo>
                      <a:pt x="8349" y="27704"/>
                    </a:lnTo>
                    <a:lnTo>
                      <a:pt x="8475" y="27808"/>
                    </a:lnTo>
                    <a:lnTo>
                      <a:pt x="8558" y="27808"/>
                    </a:lnTo>
                    <a:lnTo>
                      <a:pt x="8621" y="27787"/>
                    </a:lnTo>
                    <a:lnTo>
                      <a:pt x="8684" y="27787"/>
                    </a:lnTo>
                    <a:lnTo>
                      <a:pt x="8768" y="27746"/>
                    </a:lnTo>
                    <a:lnTo>
                      <a:pt x="8789" y="27683"/>
                    </a:lnTo>
                    <a:lnTo>
                      <a:pt x="8768" y="27641"/>
                    </a:lnTo>
                    <a:lnTo>
                      <a:pt x="8684" y="27620"/>
                    </a:lnTo>
                    <a:lnTo>
                      <a:pt x="8621" y="27578"/>
                    </a:lnTo>
                    <a:lnTo>
                      <a:pt x="8517" y="27515"/>
                    </a:lnTo>
                    <a:lnTo>
                      <a:pt x="8454" y="27515"/>
                    </a:lnTo>
                    <a:lnTo>
                      <a:pt x="8370" y="27494"/>
                    </a:lnTo>
                    <a:lnTo>
                      <a:pt x="8412" y="27432"/>
                    </a:lnTo>
                    <a:lnTo>
                      <a:pt x="8433" y="27411"/>
                    </a:lnTo>
                    <a:lnTo>
                      <a:pt x="8517" y="27411"/>
                    </a:lnTo>
                    <a:lnTo>
                      <a:pt x="8579" y="27494"/>
                    </a:lnTo>
                    <a:lnTo>
                      <a:pt x="8642" y="27515"/>
                    </a:lnTo>
                    <a:lnTo>
                      <a:pt x="8684" y="27515"/>
                    </a:lnTo>
                    <a:lnTo>
                      <a:pt x="8768" y="27620"/>
                    </a:lnTo>
                    <a:lnTo>
                      <a:pt x="8851" y="27641"/>
                    </a:lnTo>
                    <a:lnTo>
                      <a:pt x="8893" y="27620"/>
                    </a:lnTo>
                    <a:lnTo>
                      <a:pt x="8935" y="27578"/>
                    </a:lnTo>
                    <a:lnTo>
                      <a:pt x="8935" y="27515"/>
                    </a:lnTo>
                    <a:lnTo>
                      <a:pt x="8935" y="27411"/>
                    </a:lnTo>
                    <a:lnTo>
                      <a:pt x="8893" y="27369"/>
                    </a:lnTo>
                    <a:lnTo>
                      <a:pt x="8851" y="27327"/>
                    </a:lnTo>
                    <a:lnTo>
                      <a:pt x="8851" y="27306"/>
                    </a:lnTo>
                    <a:lnTo>
                      <a:pt x="8956" y="27306"/>
                    </a:lnTo>
                    <a:lnTo>
                      <a:pt x="8977" y="27222"/>
                    </a:lnTo>
                    <a:lnTo>
                      <a:pt x="8977" y="27181"/>
                    </a:lnTo>
                    <a:lnTo>
                      <a:pt x="8935" y="27181"/>
                    </a:lnTo>
                    <a:lnTo>
                      <a:pt x="8872" y="27201"/>
                    </a:lnTo>
                    <a:lnTo>
                      <a:pt x="8830" y="27160"/>
                    </a:lnTo>
                    <a:lnTo>
                      <a:pt x="8768" y="27097"/>
                    </a:lnTo>
                    <a:lnTo>
                      <a:pt x="8684" y="27097"/>
                    </a:lnTo>
                    <a:lnTo>
                      <a:pt x="8558" y="27013"/>
                    </a:lnTo>
                    <a:lnTo>
                      <a:pt x="8538" y="26992"/>
                    </a:lnTo>
                    <a:lnTo>
                      <a:pt x="8579" y="26950"/>
                    </a:lnTo>
                    <a:lnTo>
                      <a:pt x="8684" y="26950"/>
                    </a:lnTo>
                    <a:lnTo>
                      <a:pt x="8789" y="26971"/>
                    </a:lnTo>
                    <a:lnTo>
                      <a:pt x="8872" y="26971"/>
                    </a:lnTo>
                    <a:lnTo>
                      <a:pt x="8893" y="26909"/>
                    </a:lnTo>
                    <a:lnTo>
                      <a:pt x="8956" y="26909"/>
                    </a:lnTo>
                    <a:lnTo>
                      <a:pt x="9040" y="26971"/>
                    </a:lnTo>
                    <a:lnTo>
                      <a:pt x="9061" y="26867"/>
                    </a:lnTo>
                    <a:lnTo>
                      <a:pt x="9040" y="26699"/>
                    </a:lnTo>
                    <a:lnTo>
                      <a:pt x="8998" y="26595"/>
                    </a:lnTo>
                    <a:lnTo>
                      <a:pt x="8956" y="26553"/>
                    </a:lnTo>
                    <a:lnTo>
                      <a:pt x="8935" y="26469"/>
                    </a:lnTo>
                    <a:lnTo>
                      <a:pt x="8935" y="26427"/>
                    </a:lnTo>
                    <a:lnTo>
                      <a:pt x="8977" y="26365"/>
                    </a:lnTo>
                    <a:lnTo>
                      <a:pt x="8956" y="26260"/>
                    </a:lnTo>
                    <a:lnTo>
                      <a:pt x="8956" y="26218"/>
                    </a:lnTo>
                    <a:lnTo>
                      <a:pt x="8977" y="26155"/>
                    </a:lnTo>
                    <a:lnTo>
                      <a:pt x="8998" y="26176"/>
                    </a:lnTo>
                    <a:lnTo>
                      <a:pt x="9040" y="26239"/>
                    </a:lnTo>
                    <a:lnTo>
                      <a:pt x="9102" y="26260"/>
                    </a:lnTo>
                    <a:lnTo>
                      <a:pt x="9102" y="26218"/>
                    </a:lnTo>
                    <a:lnTo>
                      <a:pt x="9165" y="26176"/>
                    </a:lnTo>
                    <a:lnTo>
                      <a:pt x="9207" y="26218"/>
                    </a:lnTo>
                    <a:lnTo>
                      <a:pt x="9249" y="26344"/>
                    </a:lnTo>
                    <a:lnTo>
                      <a:pt x="9291" y="26365"/>
                    </a:lnTo>
                    <a:lnTo>
                      <a:pt x="9374" y="26365"/>
                    </a:lnTo>
                    <a:lnTo>
                      <a:pt x="9479" y="26239"/>
                    </a:lnTo>
                    <a:lnTo>
                      <a:pt x="9521" y="26113"/>
                    </a:lnTo>
                    <a:lnTo>
                      <a:pt x="9521" y="26009"/>
                    </a:lnTo>
                    <a:lnTo>
                      <a:pt x="9500" y="25925"/>
                    </a:lnTo>
                    <a:lnTo>
                      <a:pt x="9500" y="25862"/>
                    </a:lnTo>
                    <a:lnTo>
                      <a:pt x="9563" y="25841"/>
                    </a:lnTo>
                    <a:lnTo>
                      <a:pt x="9605" y="25841"/>
                    </a:lnTo>
                    <a:lnTo>
                      <a:pt x="9626" y="25800"/>
                    </a:lnTo>
                    <a:lnTo>
                      <a:pt x="9667" y="25758"/>
                    </a:lnTo>
                    <a:lnTo>
                      <a:pt x="9688" y="25821"/>
                    </a:lnTo>
                    <a:lnTo>
                      <a:pt x="9730" y="25883"/>
                    </a:lnTo>
                    <a:lnTo>
                      <a:pt x="9814" y="25883"/>
                    </a:lnTo>
                    <a:lnTo>
                      <a:pt x="9877" y="25841"/>
                    </a:lnTo>
                    <a:lnTo>
                      <a:pt x="9877" y="25800"/>
                    </a:lnTo>
                    <a:lnTo>
                      <a:pt x="9877" y="25737"/>
                    </a:lnTo>
                    <a:lnTo>
                      <a:pt x="9898" y="25737"/>
                    </a:lnTo>
                    <a:lnTo>
                      <a:pt x="9918" y="25800"/>
                    </a:lnTo>
                    <a:lnTo>
                      <a:pt x="9939" y="25883"/>
                    </a:lnTo>
                    <a:lnTo>
                      <a:pt x="9981" y="25925"/>
                    </a:lnTo>
                    <a:lnTo>
                      <a:pt x="10044" y="25862"/>
                    </a:lnTo>
                    <a:lnTo>
                      <a:pt x="10107" y="25821"/>
                    </a:lnTo>
                    <a:lnTo>
                      <a:pt x="10149" y="25800"/>
                    </a:lnTo>
                    <a:lnTo>
                      <a:pt x="10211" y="25841"/>
                    </a:lnTo>
                    <a:lnTo>
                      <a:pt x="10295" y="25841"/>
                    </a:lnTo>
                    <a:lnTo>
                      <a:pt x="10358" y="25800"/>
                    </a:lnTo>
                    <a:lnTo>
                      <a:pt x="10400" y="25716"/>
                    </a:lnTo>
                    <a:lnTo>
                      <a:pt x="10421" y="25674"/>
                    </a:lnTo>
                    <a:lnTo>
                      <a:pt x="10421" y="25632"/>
                    </a:lnTo>
                    <a:lnTo>
                      <a:pt x="10358" y="25549"/>
                    </a:lnTo>
                    <a:lnTo>
                      <a:pt x="10316" y="25423"/>
                    </a:lnTo>
                    <a:lnTo>
                      <a:pt x="10295" y="25339"/>
                    </a:lnTo>
                    <a:lnTo>
                      <a:pt x="10337" y="25297"/>
                    </a:lnTo>
                    <a:lnTo>
                      <a:pt x="10358" y="25318"/>
                    </a:lnTo>
                    <a:lnTo>
                      <a:pt x="10400" y="25423"/>
                    </a:lnTo>
                    <a:lnTo>
                      <a:pt x="10442" y="25423"/>
                    </a:lnTo>
                    <a:lnTo>
                      <a:pt x="10525" y="25339"/>
                    </a:lnTo>
                    <a:lnTo>
                      <a:pt x="10546" y="25256"/>
                    </a:lnTo>
                    <a:lnTo>
                      <a:pt x="10609" y="25193"/>
                    </a:lnTo>
                    <a:lnTo>
                      <a:pt x="10630" y="25130"/>
                    </a:lnTo>
                    <a:lnTo>
                      <a:pt x="10546" y="25046"/>
                    </a:lnTo>
                    <a:lnTo>
                      <a:pt x="10546" y="25005"/>
                    </a:lnTo>
                    <a:lnTo>
                      <a:pt x="10609" y="24942"/>
                    </a:lnTo>
                    <a:lnTo>
                      <a:pt x="10651" y="24921"/>
                    </a:lnTo>
                    <a:lnTo>
                      <a:pt x="10672" y="24942"/>
                    </a:lnTo>
                    <a:lnTo>
                      <a:pt x="10672" y="24984"/>
                    </a:lnTo>
                    <a:lnTo>
                      <a:pt x="10735" y="25046"/>
                    </a:lnTo>
                    <a:lnTo>
                      <a:pt x="10839" y="25088"/>
                    </a:lnTo>
                    <a:lnTo>
                      <a:pt x="10881" y="25109"/>
                    </a:lnTo>
                    <a:lnTo>
                      <a:pt x="10839" y="25172"/>
                    </a:lnTo>
                    <a:lnTo>
                      <a:pt x="10755" y="25214"/>
                    </a:lnTo>
                    <a:lnTo>
                      <a:pt x="10714" y="25318"/>
                    </a:lnTo>
                    <a:lnTo>
                      <a:pt x="10714" y="25402"/>
                    </a:lnTo>
                    <a:lnTo>
                      <a:pt x="10839" y="25549"/>
                    </a:lnTo>
                    <a:lnTo>
                      <a:pt x="10881" y="25590"/>
                    </a:lnTo>
                    <a:lnTo>
                      <a:pt x="10923" y="25507"/>
                    </a:lnTo>
                    <a:lnTo>
                      <a:pt x="10923" y="25444"/>
                    </a:lnTo>
                    <a:lnTo>
                      <a:pt x="10944" y="25381"/>
                    </a:lnTo>
                    <a:lnTo>
                      <a:pt x="10965" y="25277"/>
                    </a:lnTo>
                    <a:lnTo>
                      <a:pt x="10986" y="25277"/>
                    </a:lnTo>
                    <a:lnTo>
                      <a:pt x="11027" y="25318"/>
                    </a:lnTo>
                    <a:lnTo>
                      <a:pt x="10986" y="25402"/>
                    </a:lnTo>
                    <a:lnTo>
                      <a:pt x="10986" y="25444"/>
                    </a:lnTo>
                    <a:lnTo>
                      <a:pt x="11048" y="25549"/>
                    </a:lnTo>
                    <a:lnTo>
                      <a:pt x="11132" y="25590"/>
                    </a:lnTo>
                    <a:lnTo>
                      <a:pt x="11195" y="25528"/>
                    </a:lnTo>
                    <a:lnTo>
                      <a:pt x="11279" y="25528"/>
                    </a:lnTo>
                    <a:lnTo>
                      <a:pt x="11299" y="25486"/>
                    </a:lnTo>
                    <a:lnTo>
                      <a:pt x="11299" y="25423"/>
                    </a:lnTo>
                    <a:lnTo>
                      <a:pt x="11341" y="25381"/>
                    </a:lnTo>
                    <a:lnTo>
                      <a:pt x="11362" y="25381"/>
                    </a:lnTo>
                    <a:lnTo>
                      <a:pt x="11383" y="25402"/>
                    </a:lnTo>
                    <a:lnTo>
                      <a:pt x="11362" y="25444"/>
                    </a:lnTo>
                    <a:lnTo>
                      <a:pt x="11362" y="25507"/>
                    </a:lnTo>
                    <a:lnTo>
                      <a:pt x="11404" y="25549"/>
                    </a:lnTo>
                    <a:lnTo>
                      <a:pt x="11488" y="25549"/>
                    </a:lnTo>
                    <a:lnTo>
                      <a:pt x="11571" y="25444"/>
                    </a:lnTo>
                    <a:lnTo>
                      <a:pt x="11718" y="25339"/>
                    </a:lnTo>
                    <a:lnTo>
                      <a:pt x="11781" y="25339"/>
                    </a:lnTo>
                    <a:lnTo>
                      <a:pt x="11823" y="25318"/>
                    </a:lnTo>
                    <a:lnTo>
                      <a:pt x="11823" y="25235"/>
                    </a:lnTo>
                    <a:lnTo>
                      <a:pt x="11781" y="25172"/>
                    </a:lnTo>
                    <a:lnTo>
                      <a:pt x="11718" y="25130"/>
                    </a:lnTo>
                    <a:lnTo>
                      <a:pt x="11676" y="25088"/>
                    </a:lnTo>
                    <a:lnTo>
                      <a:pt x="11697" y="25067"/>
                    </a:lnTo>
                    <a:lnTo>
                      <a:pt x="11760" y="25067"/>
                    </a:lnTo>
                    <a:lnTo>
                      <a:pt x="11781" y="25109"/>
                    </a:lnTo>
                    <a:lnTo>
                      <a:pt x="11885" y="25172"/>
                    </a:lnTo>
                    <a:lnTo>
                      <a:pt x="11927" y="25172"/>
                    </a:lnTo>
                    <a:lnTo>
                      <a:pt x="11927" y="25088"/>
                    </a:lnTo>
                    <a:lnTo>
                      <a:pt x="11990" y="25088"/>
                    </a:lnTo>
                    <a:lnTo>
                      <a:pt x="12011" y="25130"/>
                    </a:lnTo>
                    <a:lnTo>
                      <a:pt x="12011" y="25193"/>
                    </a:lnTo>
                    <a:lnTo>
                      <a:pt x="12032" y="25214"/>
                    </a:lnTo>
                    <a:lnTo>
                      <a:pt x="12095" y="25193"/>
                    </a:lnTo>
                    <a:lnTo>
                      <a:pt x="12220" y="25046"/>
                    </a:lnTo>
                    <a:lnTo>
                      <a:pt x="12241" y="25025"/>
                    </a:lnTo>
                    <a:lnTo>
                      <a:pt x="12241" y="25005"/>
                    </a:lnTo>
                    <a:lnTo>
                      <a:pt x="12283" y="24921"/>
                    </a:lnTo>
                    <a:lnTo>
                      <a:pt x="12304" y="24879"/>
                    </a:lnTo>
                    <a:lnTo>
                      <a:pt x="12346" y="24837"/>
                    </a:lnTo>
                    <a:lnTo>
                      <a:pt x="12346" y="24837"/>
                    </a:lnTo>
                    <a:lnTo>
                      <a:pt x="12325" y="24900"/>
                    </a:lnTo>
                    <a:lnTo>
                      <a:pt x="12346" y="24942"/>
                    </a:lnTo>
                    <a:lnTo>
                      <a:pt x="12387" y="24984"/>
                    </a:lnTo>
                    <a:lnTo>
                      <a:pt x="12429" y="24942"/>
                    </a:lnTo>
                    <a:lnTo>
                      <a:pt x="12513" y="24837"/>
                    </a:lnTo>
                    <a:lnTo>
                      <a:pt x="12534" y="24774"/>
                    </a:lnTo>
                    <a:lnTo>
                      <a:pt x="12513" y="24691"/>
                    </a:lnTo>
                    <a:lnTo>
                      <a:pt x="12513" y="24607"/>
                    </a:lnTo>
                    <a:lnTo>
                      <a:pt x="12639" y="24481"/>
                    </a:lnTo>
                    <a:lnTo>
                      <a:pt x="12722" y="24460"/>
                    </a:lnTo>
                    <a:lnTo>
                      <a:pt x="12764" y="24398"/>
                    </a:lnTo>
                    <a:lnTo>
                      <a:pt x="12743" y="24356"/>
                    </a:lnTo>
                    <a:lnTo>
                      <a:pt x="12722" y="24293"/>
                    </a:lnTo>
                    <a:lnTo>
                      <a:pt x="12722" y="24272"/>
                    </a:lnTo>
                    <a:lnTo>
                      <a:pt x="12764" y="24293"/>
                    </a:lnTo>
                    <a:lnTo>
                      <a:pt x="12827" y="24314"/>
                    </a:lnTo>
                    <a:lnTo>
                      <a:pt x="12869" y="24314"/>
                    </a:lnTo>
                    <a:lnTo>
                      <a:pt x="12911" y="24251"/>
                    </a:lnTo>
                    <a:lnTo>
                      <a:pt x="12869" y="24188"/>
                    </a:lnTo>
                    <a:lnTo>
                      <a:pt x="12827" y="24147"/>
                    </a:lnTo>
                    <a:lnTo>
                      <a:pt x="12869" y="24168"/>
                    </a:lnTo>
                    <a:lnTo>
                      <a:pt x="12931" y="24209"/>
                    </a:lnTo>
                    <a:lnTo>
                      <a:pt x="12931" y="24168"/>
                    </a:lnTo>
                    <a:lnTo>
                      <a:pt x="12952" y="24084"/>
                    </a:lnTo>
                    <a:lnTo>
                      <a:pt x="13036" y="24084"/>
                    </a:lnTo>
                    <a:lnTo>
                      <a:pt x="13120" y="24042"/>
                    </a:lnTo>
                    <a:lnTo>
                      <a:pt x="13120" y="23958"/>
                    </a:lnTo>
                    <a:lnTo>
                      <a:pt x="13120" y="23937"/>
                    </a:lnTo>
                    <a:lnTo>
                      <a:pt x="13141" y="23875"/>
                    </a:lnTo>
                    <a:lnTo>
                      <a:pt x="13224" y="23875"/>
                    </a:lnTo>
                    <a:lnTo>
                      <a:pt x="13266" y="23854"/>
                    </a:lnTo>
                    <a:lnTo>
                      <a:pt x="13350" y="23749"/>
                    </a:lnTo>
                    <a:lnTo>
                      <a:pt x="13434" y="23707"/>
                    </a:lnTo>
                    <a:lnTo>
                      <a:pt x="13476" y="23707"/>
                    </a:lnTo>
                    <a:lnTo>
                      <a:pt x="13496" y="23728"/>
                    </a:lnTo>
                    <a:lnTo>
                      <a:pt x="13580" y="23707"/>
                    </a:lnTo>
                    <a:lnTo>
                      <a:pt x="13643" y="23624"/>
                    </a:lnTo>
                    <a:lnTo>
                      <a:pt x="13664" y="23477"/>
                    </a:lnTo>
                    <a:lnTo>
                      <a:pt x="13643" y="23352"/>
                    </a:lnTo>
                    <a:lnTo>
                      <a:pt x="13580" y="23352"/>
                    </a:lnTo>
                    <a:lnTo>
                      <a:pt x="13559" y="23331"/>
                    </a:lnTo>
                    <a:lnTo>
                      <a:pt x="13580" y="23247"/>
                    </a:lnTo>
                    <a:lnTo>
                      <a:pt x="13580" y="23142"/>
                    </a:lnTo>
                    <a:lnTo>
                      <a:pt x="13559" y="23059"/>
                    </a:lnTo>
                    <a:lnTo>
                      <a:pt x="13496" y="23017"/>
                    </a:lnTo>
                    <a:lnTo>
                      <a:pt x="13476" y="22912"/>
                    </a:lnTo>
                    <a:lnTo>
                      <a:pt x="13455" y="22870"/>
                    </a:lnTo>
                    <a:lnTo>
                      <a:pt x="13455" y="22787"/>
                    </a:lnTo>
                    <a:lnTo>
                      <a:pt x="13496" y="22787"/>
                    </a:lnTo>
                    <a:lnTo>
                      <a:pt x="13559" y="22808"/>
                    </a:lnTo>
                    <a:lnTo>
                      <a:pt x="13580" y="22912"/>
                    </a:lnTo>
                    <a:lnTo>
                      <a:pt x="13643" y="22996"/>
                    </a:lnTo>
                    <a:lnTo>
                      <a:pt x="13643" y="23080"/>
                    </a:lnTo>
                    <a:lnTo>
                      <a:pt x="13685" y="23184"/>
                    </a:lnTo>
                    <a:lnTo>
                      <a:pt x="13748" y="23205"/>
                    </a:lnTo>
                    <a:lnTo>
                      <a:pt x="13789" y="23247"/>
                    </a:lnTo>
                    <a:lnTo>
                      <a:pt x="13768" y="23331"/>
                    </a:lnTo>
                    <a:lnTo>
                      <a:pt x="13789" y="23414"/>
                    </a:lnTo>
                    <a:lnTo>
                      <a:pt x="13873" y="23456"/>
                    </a:lnTo>
                    <a:lnTo>
                      <a:pt x="13915" y="23456"/>
                    </a:lnTo>
                    <a:lnTo>
                      <a:pt x="13915" y="23414"/>
                    </a:lnTo>
                    <a:lnTo>
                      <a:pt x="13957" y="23352"/>
                    </a:lnTo>
                    <a:lnTo>
                      <a:pt x="13999" y="23352"/>
                    </a:lnTo>
                    <a:lnTo>
                      <a:pt x="14061" y="23435"/>
                    </a:lnTo>
                    <a:lnTo>
                      <a:pt x="14229" y="23435"/>
                    </a:lnTo>
                    <a:lnTo>
                      <a:pt x="14292" y="23393"/>
                    </a:lnTo>
                    <a:lnTo>
                      <a:pt x="14312" y="23414"/>
                    </a:lnTo>
                    <a:lnTo>
                      <a:pt x="14375" y="23414"/>
                    </a:lnTo>
                    <a:lnTo>
                      <a:pt x="14438" y="23352"/>
                    </a:lnTo>
                    <a:lnTo>
                      <a:pt x="14480" y="23289"/>
                    </a:lnTo>
                    <a:lnTo>
                      <a:pt x="14522" y="23289"/>
                    </a:lnTo>
                    <a:lnTo>
                      <a:pt x="14522" y="23226"/>
                    </a:lnTo>
                    <a:lnTo>
                      <a:pt x="14584" y="23205"/>
                    </a:lnTo>
                    <a:lnTo>
                      <a:pt x="14626" y="23226"/>
                    </a:lnTo>
                    <a:lnTo>
                      <a:pt x="14731" y="23352"/>
                    </a:lnTo>
                    <a:lnTo>
                      <a:pt x="14752" y="23414"/>
                    </a:lnTo>
                    <a:lnTo>
                      <a:pt x="14815" y="23414"/>
                    </a:lnTo>
                    <a:lnTo>
                      <a:pt x="14856" y="23352"/>
                    </a:lnTo>
                    <a:lnTo>
                      <a:pt x="14919" y="23331"/>
                    </a:lnTo>
                    <a:lnTo>
                      <a:pt x="14919" y="23226"/>
                    </a:lnTo>
                    <a:lnTo>
                      <a:pt x="14940" y="23226"/>
                    </a:lnTo>
                    <a:lnTo>
                      <a:pt x="14961" y="23247"/>
                    </a:lnTo>
                    <a:lnTo>
                      <a:pt x="15024" y="23247"/>
                    </a:lnTo>
                    <a:lnTo>
                      <a:pt x="15024" y="23205"/>
                    </a:lnTo>
                    <a:lnTo>
                      <a:pt x="15066" y="23205"/>
                    </a:lnTo>
                    <a:lnTo>
                      <a:pt x="15108" y="23226"/>
                    </a:lnTo>
                    <a:lnTo>
                      <a:pt x="15170" y="23226"/>
                    </a:lnTo>
                    <a:lnTo>
                      <a:pt x="15212" y="23184"/>
                    </a:lnTo>
                    <a:lnTo>
                      <a:pt x="15212" y="23121"/>
                    </a:lnTo>
                    <a:lnTo>
                      <a:pt x="15254" y="23100"/>
                    </a:lnTo>
                    <a:lnTo>
                      <a:pt x="15338" y="23100"/>
                    </a:lnTo>
                    <a:lnTo>
                      <a:pt x="15359" y="23080"/>
                    </a:lnTo>
                    <a:lnTo>
                      <a:pt x="15359" y="23017"/>
                    </a:lnTo>
                    <a:lnTo>
                      <a:pt x="15380" y="23017"/>
                    </a:lnTo>
                    <a:lnTo>
                      <a:pt x="15380" y="23080"/>
                    </a:lnTo>
                    <a:lnTo>
                      <a:pt x="15442" y="23100"/>
                    </a:lnTo>
                    <a:lnTo>
                      <a:pt x="15484" y="23038"/>
                    </a:lnTo>
                    <a:lnTo>
                      <a:pt x="15526" y="22975"/>
                    </a:lnTo>
                    <a:lnTo>
                      <a:pt x="15547" y="22975"/>
                    </a:lnTo>
                    <a:lnTo>
                      <a:pt x="15589" y="23038"/>
                    </a:lnTo>
                    <a:lnTo>
                      <a:pt x="15652" y="23080"/>
                    </a:lnTo>
                    <a:lnTo>
                      <a:pt x="15693" y="22975"/>
                    </a:lnTo>
                    <a:lnTo>
                      <a:pt x="15735" y="22975"/>
                    </a:lnTo>
                    <a:lnTo>
                      <a:pt x="15756" y="23017"/>
                    </a:lnTo>
                    <a:lnTo>
                      <a:pt x="15798" y="23038"/>
                    </a:lnTo>
                    <a:lnTo>
                      <a:pt x="15861" y="23038"/>
                    </a:lnTo>
                    <a:lnTo>
                      <a:pt x="15882" y="22975"/>
                    </a:lnTo>
                    <a:lnTo>
                      <a:pt x="15944" y="22933"/>
                    </a:lnTo>
                    <a:lnTo>
                      <a:pt x="16007" y="22933"/>
                    </a:lnTo>
                    <a:lnTo>
                      <a:pt x="16112" y="22891"/>
                    </a:lnTo>
                    <a:lnTo>
                      <a:pt x="16175" y="22891"/>
                    </a:lnTo>
                    <a:lnTo>
                      <a:pt x="16196" y="22933"/>
                    </a:lnTo>
                    <a:lnTo>
                      <a:pt x="16258" y="22933"/>
                    </a:lnTo>
                    <a:lnTo>
                      <a:pt x="16279" y="22870"/>
                    </a:lnTo>
                    <a:lnTo>
                      <a:pt x="16321" y="22808"/>
                    </a:lnTo>
                    <a:lnTo>
                      <a:pt x="16426" y="22808"/>
                    </a:lnTo>
                    <a:lnTo>
                      <a:pt x="16468" y="22766"/>
                    </a:lnTo>
                    <a:lnTo>
                      <a:pt x="16572" y="22724"/>
                    </a:lnTo>
                    <a:lnTo>
                      <a:pt x="16614" y="22703"/>
                    </a:lnTo>
                    <a:lnTo>
                      <a:pt x="16614" y="22661"/>
                    </a:lnTo>
                    <a:lnTo>
                      <a:pt x="16572" y="22577"/>
                    </a:lnTo>
                    <a:lnTo>
                      <a:pt x="16572" y="22515"/>
                    </a:lnTo>
                    <a:lnTo>
                      <a:pt x="16719" y="22577"/>
                    </a:lnTo>
                    <a:lnTo>
                      <a:pt x="16802" y="22619"/>
                    </a:lnTo>
                    <a:lnTo>
                      <a:pt x="16823" y="22682"/>
                    </a:lnTo>
                    <a:lnTo>
                      <a:pt x="16886" y="22703"/>
                    </a:lnTo>
                    <a:lnTo>
                      <a:pt x="16991" y="22619"/>
                    </a:lnTo>
                    <a:lnTo>
                      <a:pt x="16991" y="22536"/>
                    </a:lnTo>
                    <a:lnTo>
                      <a:pt x="16928" y="22515"/>
                    </a:lnTo>
                    <a:lnTo>
                      <a:pt x="16928" y="22473"/>
                    </a:lnTo>
                    <a:lnTo>
                      <a:pt x="17012" y="22431"/>
                    </a:lnTo>
                    <a:lnTo>
                      <a:pt x="17033" y="22494"/>
                    </a:lnTo>
                    <a:lnTo>
                      <a:pt x="17116" y="22515"/>
                    </a:lnTo>
                    <a:lnTo>
                      <a:pt x="17158" y="22410"/>
                    </a:lnTo>
                    <a:lnTo>
                      <a:pt x="17137" y="22326"/>
                    </a:lnTo>
                    <a:lnTo>
                      <a:pt x="17137" y="22264"/>
                    </a:lnTo>
                    <a:lnTo>
                      <a:pt x="17200" y="22264"/>
                    </a:lnTo>
                    <a:lnTo>
                      <a:pt x="17221" y="22305"/>
                    </a:lnTo>
                    <a:lnTo>
                      <a:pt x="17305" y="22326"/>
                    </a:lnTo>
                    <a:lnTo>
                      <a:pt x="17346" y="22284"/>
                    </a:lnTo>
                    <a:lnTo>
                      <a:pt x="17409" y="22264"/>
                    </a:lnTo>
                    <a:lnTo>
                      <a:pt x="17451" y="22264"/>
                    </a:lnTo>
                    <a:lnTo>
                      <a:pt x="17451" y="22180"/>
                    </a:lnTo>
                    <a:lnTo>
                      <a:pt x="17430" y="22117"/>
                    </a:lnTo>
                    <a:lnTo>
                      <a:pt x="17451" y="22096"/>
                    </a:lnTo>
                    <a:lnTo>
                      <a:pt x="17514" y="22117"/>
                    </a:lnTo>
                    <a:lnTo>
                      <a:pt x="17556" y="22180"/>
                    </a:lnTo>
                    <a:lnTo>
                      <a:pt x="17639" y="22159"/>
                    </a:lnTo>
                    <a:lnTo>
                      <a:pt x="17681" y="22096"/>
                    </a:lnTo>
                    <a:lnTo>
                      <a:pt x="17681" y="22012"/>
                    </a:lnTo>
                    <a:lnTo>
                      <a:pt x="17660" y="21992"/>
                    </a:lnTo>
                    <a:lnTo>
                      <a:pt x="17660" y="21950"/>
                    </a:lnTo>
                    <a:lnTo>
                      <a:pt x="17681" y="21908"/>
                    </a:lnTo>
                    <a:lnTo>
                      <a:pt x="17786" y="21908"/>
                    </a:lnTo>
                    <a:lnTo>
                      <a:pt x="17849" y="21950"/>
                    </a:lnTo>
                    <a:lnTo>
                      <a:pt x="17869" y="21887"/>
                    </a:lnTo>
                    <a:lnTo>
                      <a:pt x="17890" y="21845"/>
                    </a:lnTo>
                    <a:lnTo>
                      <a:pt x="17953" y="21866"/>
                    </a:lnTo>
                    <a:lnTo>
                      <a:pt x="17995" y="21908"/>
                    </a:lnTo>
                    <a:lnTo>
                      <a:pt x="18058" y="21950"/>
                    </a:lnTo>
                    <a:lnTo>
                      <a:pt x="18079" y="21908"/>
                    </a:lnTo>
                    <a:lnTo>
                      <a:pt x="18079" y="21866"/>
                    </a:lnTo>
                    <a:lnTo>
                      <a:pt x="18037" y="21803"/>
                    </a:lnTo>
                    <a:lnTo>
                      <a:pt x="18037" y="21761"/>
                    </a:lnTo>
                    <a:lnTo>
                      <a:pt x="18100" y="21699"/>
                    </a:lnTo>
                    <a:lnTo>
                      <a:pt x="18162" y="21740"/>
                    </a:lnTo>
                    <a:lnTo>
                      <a:pt x="18288" y="21699"/>
                    </a:lnTo>
                    <a:lnTo>
                      <a:pt x="18393" y="21636"/>
                    </a:lnTo>
                    <a:lnTo>
                      <a:pt x="18455" y="21531"/>
                    </a:lnTo>
                    <a:lnTo>
                      <a:pt x="18455" y="21489"/>
                    </a:lnTo>
                    <a:lnTo>
                      <a:pt x="18309" y="21552"/>
                    </a:lnTo>
                    <a:lnTo>
                      <a:pt x="18183" y="21552"/>
                    </a:lnTo>
                    <a:lnTo>
                      <a:pt x="18141" y="21531"/>
                    </a:lnTo>
                    <a:lnTo>
                      <a:pt x="17890" y="21531"/>
                    </a:lnTo>
                    <a:lnTo>
                      <a:pt x="17765" y="21489"/>
                    </a:lnTo>
                    <a:lnTo>
                      <a:pt x="17639" y="21447"/>
                    </a:lnTo>
                    <a:lnTo>
                      <a:pt x="17472" y="21427"/>
                    </a:lnTo>
                    <a:lnTo>
                      <a:pt x="17325" y="21280"/>
                    </a:lnTo>
                    <a:lnTo>
                      <a:pt x="17263" y="21238"/>
                    </a:lnTo>
                    <a:lnTo>
                      <a:pt x="17221" y="21238"/>
                    </a:lnTo>
                    <a:lnTo>
                      <a:pt x="17095" y="21301"/>
                    </a:lnTo>
                    <a:lnTo>
                      <a:pt x="17053" y="21259"/>
                    </a:lnTo>
                    <a:lnTo>
                      <a:pt x="17095" y="21217"/>
                    </a:lnTo>
                    <a:lnTo>
                      <a:pt x="17095" y="21175"/>
                    </a:lnTo>
                    <a:lnTo>
                      <a:pt x="17033" y="21238"/>
                    </a:lnTo>
                    <a:lnTo>
                      <a:pt x="16886" y="21343"/>
                    </a:lnTo>
                    <a:lnTo>
                      <a:pt x="16802" y="21385"/>
                    </a:lnTo>
                    <a:lnTo>
                      <a:pt x="16635" y="21385"/>
                    </a:lnTo>
                    <a:lnTo>
                      <a:pt x="16593" y="21427"/>
                    </a:lnTo>
                    <a:lnTo>
                      <a:pt x="16530" y="21385"/>
                    </a:lnTo>
                    <a:lnTo>
                      <a:pt x="16489" y="21364"/>
                    </a:lnTo>
                    <a:cubicBezTo>
                      <a:pt x="16489" y="21364"/>
                      <a:pt x="16426" y="21385"/>
                      <a:pt x="16405" y="21385"/>
                    </a:cubicBezTo>
                    <a:lnTo>
                      <a:pt x="16321" y="21385"/>
                    </a:lnTo>
                    <a:lnTo>
                      <a:pt x="16196" y="21531"/>
                    </a:lnTo>
                    <a:lnTo>
                      <a:pt x="16154" y="21594"/>
                    </a:lnTo>
                    <a:lnTo>
                      <a:pt x="16091" y="21531"/>
                    </a:lnTo>
                    <a:lnTo>
                      <a:pt x="16049" y="21489"/>
                    </a:lnTo>
                    <a:lnTo>
                      <a:pt x="15861" y="21489"/>
                    </a:lnTo>
                    <a:lnTo>
                      <a:pt x="15777" y="21468"/>
                    </a:lnTo>
                    <a:lnTo>
                      <a:pt x="15735" y="21489"/>
                    </a:lnTo>
                    <a:lnTo>
                      <a:pt x="15672" y="21447"/>
                    </a:lnTo>
                    <a:lnTo>
                      <a:pt x="15735" y="21364"/>
                    </a:lnTo>
                    <a:lnTo>
                      <a:pt x="15840" y="21364"/>
                    </a:lnTo>
                    <a:lnTo>
                      <a:pt x="15882" y="21427"/>
                    </a:lnTo>
                    <a:lnTo>
                      <a:pt x="15965" y="21447"/>
                    </a:lnTo>
                    <a:lnTo>
                      <a:pt x="16049" y="21385"/>
                    </a:lnTo>
                    <a:lnTo>
                      <a:pt x="16175" y="21364"/>
                    </a:lnTo>
                    <a:lnTo>
                      <a:pt x="16258" y="21280"/>
                    </a:lnTo>
                    <a:lnTo>
                      <a:pt x="16321" y="21280"/>
                    </a:lnTo>
                    <a:lnTo>
                      <a:pt x="16426" y="21322"/>
                    </a:lnTo>
                    <a:lnTo>
                      <a:pt x="16530" y="21280"/>
                    </a:lnTo>
                    <a:lnTo>
                      <a:pt x="16572" y="21238"/>
                    </a:lnTo>
                    <a:lnTo>
                      <a:pt x="16530" y="21175"/>
                    </a:lnTo>
                    <a:lnTo>
                      <a:pt x="16489" y="21175"/>
                    </a:lnTo>
                    <a:lnTo>
                      <a:pt x="16468" y="21134"/>
                    </a:lnTo>
                    <a:lnTo>
                      <a:pt x="16405" y="21134"/>
                    </a:lnTo>
                    <a:lnTo>
                      <a:pt x="16300" y="21155"/>
                    </a:lnTo>
                    <a:lnTo>
                      <a:pt x="16216" y="21134"/>
                    </a:lnTo>
                    <a:lnTo>
                      <a:pt x="16049" y="21134"/>
                    </a:lnTo>
                    <a:lnTo>
                      <a:pt x="15944" y="21155"/>
                    </a:lnTo>
                    <a:lnTo>
                      <a:pt x="15840" y="21155"/>
                    </a:lnTo>
                    <a:lnTo>
                      <a:pt x="15693" y="21134"/>
                    </a:lnTo>
                    <a:lnTo>
                      <a:pt x="15672" y="21071"/>
                    </a:lnTo>
                    <a:lnTo>
                      <a:pt x="15631" y="21050"/>
                    </a:lnTo>
                    <a:lnTo>
                      <a:pt x="15526" y="21071"/>
                    </a:lnTo>
                    <a:lnTo>
                      <a:pt x="15380" y="21071"/>
                    </a:lnTo>
                    <a:lnTo>
                      <a:pt x="15212" y="21175"/>
                    </a:lnTo>
                    <a:lnTo>
                      <a:pt x="15170" y="21155"/>
                    </a:lnTo>
                    <a:lnTo>
                      <a:pt x="15212" y="21071"/>
                    </a:lnTo>
                    <a:lnTo>
                      <a:pt x="15275" y="21008"/>
                    </a:lnTo>
                    <a:lnTo>
                      <a:pt x="15463" y="21008"/>
                    </a:lnTo>
                    <a:lnTo>
                      <a:pt x="15672" y="20903"/>
                    </a:lnTo>
                    <a:lnTo>
                      <a:pt x="15756" y="20841"/>
                    </a:lnTo>
                    <a:lnTo>
                      <a:pt x="15756" y="20757"/>
                    </a:lnTo>
                    <a:lnTo>
                      <a:pt x="15777" y="20715"/>
                    </a:lnTo>
                    <a:lnTo>
                      <a:pt x="15861" y="20715"/>
                    </a:lnTo>
                    <a:lnTo>
                      <a:pt x="15903" y="20694"/>
                    </a:lnTo>
                    <a:lnTo>
                      <a:pt x="15965" y="20611"/>
                    </a:lnTo>
                    <a:lnTo>
                      <a:pt x="15944" y="20548"/>
                    </a:lnTo>
                    <a:lnTo>
                      <a:pt x="15882" y="20506"/>
                    </a:lnTo>
                    <a:lnTo>
                      <a:pt x="15798" y="20485"/>
                    </a:lnTo>
                    <a:lnTo>
                      <a:pt x="15777" y="20443"/>
                    </a:lnTo>
                    <a:lnTo>
                      <a:pt x="15861" y="20401"/>
                    </a:lnTo>
                    <a:lnTo>
                      <a:pt x="15903" y="20401"/>
                    </a:lnTo>
                    <a:lnTo>
                      <a:pt x="15903" y="20422"/>
                    </a:lnTo>
                    <a:lnTo>
                      <a:pt x="15986" y="20443"/>
                    </a:lnTo>
                    <a:lnTo>
                      <a:pt x="16007" y="20422"/>
                    </a:lnTo>
                    <a:lnTo>
                      <a:pt x="15986" y="20380"/>
                    </a:lnTo>
                    <a:lnTo>
                      <a:pt x="15965" y="20339"/>
                    </a:lnTo>
                    <a:lnTo>
                      <a:pt x="15965" y="20234"/>
                    </a:lnTo>
                    <a:lnTo>
                      <a:pt x="16007" y="20276"/>
                    </a:lnTo>
                    <a:lnTo>
                      <a:pt x="16049" y="20318"/>
                    </a:lnTo>
                    <a:lnTo>
                      <a:pt x="16049" y="20401"/>
                    </a:lnTo>
                    <a:lnTo>
                      <a:pt x="16091" y="20506"/>
                    </a:lnTo>
                    <a:lnTo>
                      <a:pt x="16175" y="20548"/>
                    </a:lnTo>
                    <a:lnTo>
                      <a:pt x="16279" y="20527"/>
                    </a:lnTo>
                    <a:lnTo>
                      <a:pt x="16405" y="20527"/>
                    </a:lnTo>
                    <a:lnTo>
                      <a:pt x="16698" y="20401"/>
                    </a:lnTo>
                    <a:lnTo>
                      <a:pt x="16781" y="20401"/>
                    </a:lnTo>
                    <a:lnTo>
                      <a:pt x="16844" y="20380"/>
                    </a:lnTo>
                    <a:lnTo>
                      <a:pt x="16907" y="20297"/>
                    </a:lnTo>
                    <a:lnTo>
                      <a:pt x="16991" y="20276"/>
                    </a:lnTo>
                    <a:lnTo>
                      <a:pt x="17033" y="20171"/>
                    </a:lnTo>
                    <a:lnTo>
                      <a:pt x="16991" y="20067"/>
                    </a:lnTo>
                    <a:lnTo>
                      <a:pt x="16949" y="19983"/>
                    </a:lnTo>
                    <a:lnTo>
                      <a:pt x="16907" y="19983"/>
                    </a:lnTo>
                    <a:lnTo>
                      <a:pt x="16802" y="19920"/>
                    </a:lnTo>
                    <a:lnTo>
                      <a:pt x="16530" y="19857"/>
                    </a:lnTo>
                    <a:lnTo>
                      <a:pt x="16489" y="19857"/>
                    </a:lnTo>
                    <a:lnTo>
                      <a:pt x="16384" y="19899"/>
                    </a:lnTo>
                    <a:lnTo>
                      <a:pt x="16321" y="19857"/>
                    </a:lnTo>
                    <a:lnTo>
                      <a:pt x="16321" y="19732"/>
                    </a:lnTo>
                    <a:lnTo>
                      <a:pt x="16300" y="19690"/>
                    </a:lnTo>
                    <a:lnTo>
                      <a:pt x="16196" y="19753"/>
                    </a:lnTo>
                    <a:lnTo>
                      <a:pt x="16112" y="19753"/>
                    </a:lnTo>
                    <a:lnTo>
                      <a:pt x="16007" y="19815"/>
                    </a:lnTo>
                    <a:lnTo>
                      <a:pt x="15944" y="19815"/>
                    </a:lnTo>
                    <a:lnTo>
                      <a:pt x="15861" y="19774"/>
                    </a:lnTo>
                    <a:lnTo>
                      <a:pt x="15861" y="19690"/>
                    </a:lnTo>
                    <a:lnTo>
                      <a:pt x="15944" y="19753"/>
                    </a:lnTo>
                    <a:lnTo>
                      <a:pt x="16007" y="19690"/>
                    </a:lnTo>
                    <a:lnTo>
                      <a:pt x="16070" y="19648"/>
                    </a:lnTo>
                    <a:lnTo>
                      <a:pt x="16196" y="19648"/>
                    </a:lnTo>
                    <a:lnTo>
                      <a:pt x="16216" y="19585"/>
                    </a:lnTo>
                    <a:lnTo>
                      <a:pt x="16175" y="19523"/>
                    </a:lnTo>
                    <a:lnTo>
                      <a:pt x="16091" y="19418"/>
                    </a:lnTo>
                    <a:lnTo>
                      <a:pt x="16049" y="19376"/>
                    </a:lnTo>
                    <a:lnTo>
                      <a:pt x="15944" y="19376"/>
                    </a:lnTo>
                    <a:lnTo>
                      <a:pt x="15965" y="19355"/>
                    </a:lnTo>
                    <a:lnTo>
                      <a:pt x="16070" y="19292"/>
                    </a:lnTo>
                    <a:lnTo>
                      <a:pt x="16070" y="19251"/>
                    </a:lnTo>
                    <a:lnTo>
                      <a:pt x="16070" y="19146"/>
                    </a:lnTo>
                    <a:lnTo>
                      <a:pt x="16091" y="19104"/>
                    </a:lnTo>
                    <a:lnTo>
                      <a:pt x="16154" y="19167"/>
                    </a:lnTo>
                    <a:lnTo>
                      <a:pt x="16175" y="19313"/>
                    </a:lnTo>
                    <a:lnTo>
                      <a:pt x="16216" y="19355"/>
                    </a:lnTo>
                    <a:lnTo>
                      <a:pt x="16216" y="19418"/>
                    </a:lnTo>
                    <a:lnTo>
                      <a:pt x="16363" y="19543"/>
                    </a:lnTo>
                    <a:lnTo>
                      <a:pt x="16363" y="19585"/>
                    </a:lnTo>
                    <a:lnTo>
                      <a:pt x="16426" y="19669"/>
                    </a:lnTo>
                    <a:lnTo>
                      <a:pt x="16489" y="19690"/>
                    </a:lnTo>
                    <a:lnTo>
                      <a:pt x="16572" y="19669"/>
                    </a:lnTo>
                    <a:lnTo>
                      <a:pt x="16614" y="19648"/>
                    </a:lnTo>
                    <a:lnTo>
                      <a:pt x="16698" y="19690"/>
                    </a:lnTo>
                    <a:lnTo>
                      <a:pt x="16802" y="19669"/>
                    </a:lnTo>
                    <a:lnTo>
                      <a:pt x="16886" y="19648"/>
                    </a:lnTo>
                    <a:lnTo>
                      <a:pt x="16928" y="19690"/>
                    </a:lnTo>
                    <a:lnTo>
                      <a:pt x="16928" y="19774"/>
                    </a:lnTo>
                    <a:lnTo>
                      <a:pt x="17116" y="20004"/>
                    </a:lnTo>
                    <a:lnTo>
                      <a:pt x="17200" y="20067"/>
                    </a:lnTo>
                    <a:lnTo>
                      <a:pt x="17221" y="20004"/>
                    </a:lnTo>
                    <a:lnTo>
                      <a:pt x="17325" y="19983"/>
                    </a:lnTo>
                    <a:lnTo>
                      <a:pt x="17346" y="19983"/>
                    </a:lnTo>
                    <a:lnTo>
                      <a:pt x="17367" y="20025"/>
                    </a:lnTo>
                    <a:lnTo>
                      <a:pt x="17346" y="20108"/>
                    </a:lnTo>
                    <a:lnTo>
                      <a:pt x="17325" y="20213"/>
                    </a:lnTo>
                    <a:lnTo>
                      <a:pt x="17346" y="20339"/>
                    </a:lnTo>
                    <a:lnTo>
                      <a:pt x="17409" y="20422"/>
                    </a:lnTo>
                    <a:lnTo>
                      <a:pt x="17451" y="20527"/>
                    </a:lnTo>
                    <a:lnTo>
                      <a:pt x="17472" y="20715"/>
                    </a:lnTo>
                    <a:lnTo>
                      <a:pt x="17535" y="20757"/>
                    </a:lnTo>
                    <a:lnTo>
                      <a:pt x="17618" y="20841"/>
                    </a:lnTo>
                    <a:lnTo>
                      <a:pt x="17681" y="21029"/>
                    </a:lnTo>
                    <a:lnTo>
                      <a:pt x="17828" y="21134"/>
                    </a:lnTo>
                    <a:lnTo>
                      <a:pt x="17869" y="21175"/>
                    </a:lnTo>
                    <a:lnTo>
                      <a:pt x="17953" y="21155"/>
                    </a:lnTo>
                    <a:lnTo>
                      <a:pt x="18037" y="21134"/>
                    </a:lnTo>
                    <a:lnTo>
                      <a:pt x="18100" y="21134"/>
                    </a:lnTo>
                    <a:lnTo>
                      <a:pt x="18141" y="21113"/>
                    </a:lnTo>
                    <a:lnTo>
                      <a:pt x="18141" y="21029"/>
                    </a:lnTo>
                    <a:lnTo>
                      <a:pt x="18141" y="20903"/>
                    </a:lnTo>
                    <a:lnTo>
                      <a:pt x="18141" y="20757"/>
                    </a:lnTo>
                    <a:lnTo>
                      <a:pt x="18162" y="20652"/>
                    </a:lnTo>
                    <a:lnTo>
                      <a:pt x="18183" y="20611"/>
                    </a:lnTo>
                    <a:lnTo>
                      <a:pt x="18204" y="20611"/>
                    </a:lnTo>
                    <a:lnTo>
                      <a:pt x="18246" y="20652"/>
                    </a:lnTo>
                    <a:lnTo>
                      <a:pt x="18204" y="20736"/>
                    </a:lnTo>
                    <a:lnTo>
                      <a:pt x="18204" y="20820"/>
                    </a:lnTo>
                    <a:lnTo>
                      <a:pt x="18267" y="20924"/>
                    </a:lnTo>
                    <a:lnTo>
                      <a:pt x="18204" y="21008"/>
                    </a:lnTo>
                    <a:lnTo>
                      <a:pt x="18204" y="21071"/>
                    </a:lnTo>
                    <a:lnTo>
                      <a:pt x="18267" y="21113"/>
                    </a:lnTo>
                    <a:lnTo>
                      <a:pt x="18309" y="21071"/>
                    </a:lnTo>
                    <a:lnTo>
                      <a:pt x="18393" y="21050"/>
                    </a:lnTo>
                    <a:lnTo>
                      <a:pt x="18455" y="21071"/>
                    </a:lnTo>
                    <a:lnTo>
                      <a:pt x="18476" y="21134"/>
                    </a:lnTo>
                    <a:lnTo>
                      <a:pt x="18455" y="21175"/>
                    </a:lnTo>
                    <a:lnTo>
                      <a:pt x="18476" y="21217"/>
                    </a:lnTo>
                    <a:lnTo>
                      <a:pt x="18581" y="21217"/>
                    </a:lnTo>
                    <a:lnTo>
                      <a:pt x="18623" y="21155"/>
                    </a:lnTo>
                    <a:lnTo>
                      <a:pt x="18623" y="21071"/>
                    </a:lnTo>
                    <a:lnTo>
                      <a:pt x="18602" y="21008"/>
                    </a:lnTo>
                    <a:lnTo>
                      <a:pt x="18602" y="20820"/>
                    </a:lnTo>
                    <a:lnTo>
                      <a:pt x="18623" y="20736"/>
                    </a:lnTo>
                    <a:lnTo>
                      <a:pt x="18623" y="20631"/>
                    </a:lnTo>
                    <a:lnTo>
                      <a:pt x="18665" y="20590"/>
                    </a:lnTo>
                    <a:lnTo>
                      <a:pt x="18623" y="20527"/>
                    </a:lnTo>
                    <a:lnTo>
                      <a:pt x="18581" y="20527"/>
                    </a:lnTo>
                    <a:lnTo>
                      <a:pt x="18602" y="20485"/>
                    </a:lnTo>
                    <a:lnTo>
                      <a:pt x="18623" y="20422"/>
                    </a:lnTo>
                    <a:lnTo>
                      <a:pt x="18602" y="20401"/>
                    </a:lnTo>
                    <a:lnTo>
                      <a:pt x="18497" y="20443"/>
                    </a:lnTo>
                    <a:lnTo>
                      <a:pt x="18497" y="20401"/>
                    </a:lnTo>
                    <a:lnTo>
                      <a:pt x="18518" y="20339"/>
                    </a:lnTo>
                    <a:lnTo>
                      <a:pt x="18623" y="20318"/>
                    </a:lnTo>
                    <a:lnTo>
                      <a:pt x="18685" y="20276"/>
                    </a:lnTo>
                    <a:lnTo>
                      <a:pt x="18685" y="20171"/>
                    </a:lnTo>
                    <a:lnTo>
                      <a:pt x="18665" y="20108"/>
                    </a:lnTo>
                    <a:lnTo>
                      <a:pt x="18602" y="20129"/>
                    </a:lnTo>
                    <a:lnTo>
                      <a:pt x="18581" y="20087"/>
                    </a:lnTo>
                    <a:lnTo>
                      <a:pt x="18623" y="20004"/>
                    </a:lnTo>
                    <a:lnTo>
                      <a:pt x="18685" y="19899"/>
                    </a:lnTo>
                    <a:lnTo>
                      <a:pt x="18685" y="19857"/>
                    </a:lnTo>
                    <a:lnTo>
                      <a:pt x="18623" y="19857"/>
                    </a:lnTo>
                    <a:lnTo>
                      <a:pt x="18560" y="19899"/>
                    </a:lnTo>
                    <a:lnTo>
                      <a:pt x="18476" y="20025"/>
                    </a:lnTo>
                    <a:lnTo>
                      <a:pt x="18455" y="20171"/>
                    </a:lnTo>
                    <a:lnTo>
                      <a:pt x="18393" y="20192"/>
                    </a:lnTo>
                    <a:lnTo>
                      <a:pt x="18393" y="20129"/>
                    </a:lnTo>
                    <a:lnTo>
                      <a:pt x="18413" y="20004"/>
                    </a:lnTo>
                    <a:lnTo>
                      <a:pt x="18413" y="19962"/>
                    </a:lnTo>
                    <a:lnTo>
                      <a:pt x="18393" y="19899"/>
                    </a:lnTo>
                    <a:lnTo>
                      <a:pt x="18393" y="19857"/>
                    </a:lnTo>
                    <a:lnTo>
                      <a:pt x="18413" y="19774"/>
                    </a:lnTo>
                    <a:lnTo>
                      <a:pt x="18497" y="19690"/>
                    </a:lnTo>
                    <a:lnTo>
                      <a:pt x="18581" y="19648"/>
                    </a:lnTo>
                    <a:lnTo>
                      <a:pt x="18602" y="19564"/>
                    </a:lnTo>
                    <a:lnTo>
                      <a:pt x="18560" y="19502"/>
                    </a:lnTo>
                    <a:lnTo>
                      <a:pt x="18476" y="19502"/>
                    </a:lnTo>
                    <a:lnTo>
                      <a:pt x="18413" y="19564"/>
                    </a:lnTo>
                    <a:lnTo>
                      <a:pt x="18393" y="19606"/>
                    </a:lnTo>
                    <a:lnTo>
                      <a:pt x="18372" y="19648"/>
                    </a:lnTo>
                    <a:lnTo>
                      <a:pt x="18393" y="19543"/>
                    </a:lnTo>
                    <a:lnTo>
                      <a:pt x="18413" y="19481"/>
                    </a:lnTo>
                    <a:lnTo>
                      <a:pt x="18393" y="19460"/>
                    </a:lnTo>
                    <a:lnTo>
                      <a:pt x="18351" y="19481"/>
                    </a:lnTo>
                    <a:lnTo>
                      <a:pt x="18246" y="19564"/>
                    </a:lnTo>
                    <a:lnTo>
                      <a:pt x="18162" y="19648"/>
                    </a:lnTo>
                    <a:lnTo>
                      <a:pt x="18162" y="19606"/>
                    </a:lnTo>
                    <a:lnTo>
                      <a:pt x="18183" y="19543"/>
                    </a:lnTo>
                    <a:lnTo>
                      <a:pt x="18246" y="19460"/>
                    </a:lnTo>
                    <a:lnTo>
                      <a:pt x="18288" y="19397"/>
                    </a:lnTo>
                    <a:lnTo>
                      <a:pt x="18351" y="19292"/>
                    </a:lnTo>
                    <a:lnTo>
                      <a:pt x="18351" y="19271"/>
                    </a:lnTo>
                    <a:lnTo>
                      <a:pt x="18288" y="19230"/>
                    </a:lnTo>
                    <a:lnTo>
                      <a:pt x="18267" y="19167"/>
                    </a:lnTo>
                    <a:lnTo>
                      <a:pt x="18204" y="19167"/>
                    </a:lnTo>
                    <a:lnTo>
                      <a:pt x="18162" y="19125"/>
                    </a:lnTo>
                    <a:lnTo>
                      <a:pt x="18141" y="19041"/>
                    </a:lnTo>
                    <a:lnTo>
                      <a:pt x="18079" y="19020"/>
                    </a:lnTo>
                    <a:lnTo>
                      <a:pt x="17995" y="18937"/>
                    </a:lnTo>
                    <a:lnTo>
                      <a:pt x="17953" y="18937"/>
                    </a:lnTo>
                    <a:lnTo>
                      <a:pt x="17932" y="18916"/>
                    </a:lnTo>
                    <a:lnTo>
                      <a:pt x="17869" y="18916"/>
                    </a:lnTo>
                    <a:lnTo>
                      <a:pt x="17869" y="18853"/>
                    </a:lnTo>
                    <a:lnTo>
                      <a:pt x="17849" y="18811"/>
                    </a:lnTo>
                    <a:lnTo>
                      <a:pt x="17660" y="18665"/>
                    </a:lnTo>
                    <a:lnTo>
                      <a:pt x="17639" y="18623"/>
                    </a:lnTo>
                    <a:lnTo>
                      <a:pt x="17535" y="18560"/>
                    </a:lnTo>
                    <a:lnTo>
                      <a:pt x="17430" y="18560"/>
                    </a:lnTo>
                    <a:lnTo>
                      <a:pt x="17325" y="18602"/>
                    </a:lnTo>
                    <a:lnTo>
                      <a:pt x="17242" y="18707"/>
                    </a:lnTo>
                    <a:lnTo>
                      <a:pt x="17242" y="18644"/>
                    </a:lnTo>
                    <a:lnTo>
                      <a:pt x="17221" y="18560"/>
                    </a:lnTo>
                    <a:lnTo>
                      <a:pt x="17053" y="18518"/>
                    </a:lnTo>
                    <a:lnTo>
                      <a:pt x="16949" y="18518"/>
                    </a:lnTo>
                    <a:lnTo>
                      <a:pt x="16844" y="18539"/>
                    </a:lnTo>
                    <a:lnTo>
                      <a:pt x="16823" y="18518"/>
                    </a:lnTo>
                    <a:lnTo>
                      <a:pt x="16907" y="18434"/>
                    </a:lnTo>
                    <a:lnTo>
                      <a:pt x="16949" y="18476"/>
                    </a:lnTo>
                    <a:lnTo>
                      <a:pt x="17137" y="18476"/>
                    </a:lnTo>
                    <a:lnTo>
                      <a:pt x="17221" y="18497"/>
                    </a:lnTo>
                    <a:lnTo>
                      <a:pt x="17325" y="18497"/>
                    </a:lnTo>
                    <a:lnTo>
                      <a:pt x="17430" y="18476"/>
                    </a:lnTo>
                    <a:lnTo>
                      <a:pt x="17472" y="18393"/>
                    </a:lnTo>
                    <a:lnTo>
                      <a:pt x="17514" y="18204"/>
                    </a:lnTo>
                    <a:lnTo>
                      <a:pt x="17472" y="18121"/>
                    </a:lnTo>
                    <a:lnTo>
                      <a:pt x="17451" y="18100"/>
                    </a:lnTo>
                    <a:lnTo>
                      <a:pt x="17409" y="18100"/>
                    </a:lnTo>
                    <a:lnTo>
                      <a:pt x="17263" y="17995"/>
                    </a:lnTo>
                    <a:lnTo>
                      <a:pt x="17221" y="17974"/>
                    </a:lnTo>
                    <a:lnTo>
                      <a:pt x="17158" y="17974"/>
                    </a:lnTo>
                    <a:lnTo>
                      <a:pt x="17053" y="18058"/>
                    </a:lnTo>
                    <a:lnTo>
                      <a:pt x="17012" y="18058"/>
                    </a:lnTo>
                    <a:lnTo>
                      <a:pt x="16928" y="18079"/>
                    </a:lnTo>
                    <a:lnTo>
                      <a:pt x="16886" y="18162"/>
                    </a:lnTo>
                    <a:lnTo>
                      <a:pt x="16844" y="18162"/>
                    </a:lnTo>
                    <a:lnTo>
                      <a:pt x="16844" y="18079"/>
                    </a:lnTo>
                    <a:lnTo>
                      <a:pt x="16823" y="18016"/>
                    </a:lnTo>
                    <a:lnTo>
                      <a:pt x="16781" y="18016"/>
                    </a:lnTo>
                    <a:lnTo>
                      <a:pt x="16635" y="18058"/>
                    </a:lnTo>
                    <a:lnTo>
                      <a:pt x="16593" y="18079"/>
                    </a:lnTo>
                    <a:lnTo>
                      <a:pt x="16530" y="18079"/>
                    </a:lnTo>
                    <a:lnTo>
                      <a:pt x="16572" y="18058"/>
                    </a:lnTo>
                    <a:lnTo>
                      <a:pt x="16677" y="17995"/>
                    </a:lnTo>
                    <a:lnTo>
                      <a:pt x="16781" y="17974"/>
                    </a:lnTo>
                    <a:lnTo>
                      <a:pt x="16802" y="17911"/>
                    </a:lnTo>
                    <a:lnTo>
                      <a:pt x="16781" y="17870"/>
                    </a:lnTo>
                    <a:lnTo>
                      <a:pt x="16719" y="17849"/>
                    </a:lnTo>
                    <a:lnTo>
                      <a:pt x="16677" y="17870"/>
                    </a:lnTo>
                    <a:lnTo>
                      <a:pt x="16719" y="17807"/>
                    </a:lnTo>
                    <a:lnTo>
                      <a:pt x="16781" y="17807"/>
                    </a:lnTo>
                    <a:lnTo>
                      <a:pt x="16823" y="17849"/>
                    </a:lnTo>
                    <a:lnTo>
                      <a:pt x="16928" y="17953"/>
                    </a:lnTo>
                    <a:lnTo>
                      <a:pt x="17012" y="17974"/>
                    </a:lnTo>
                    <a:lnTo>
                      <a:pt x="17095" y="17953"/>
                    </a:lnTo>
                    <a:lnTo>
                      <a:pt x="17200" y="17870"/>
                    </a:lnTo>
                    <a:lnTo>
                      <a:pt x="17367" y="17870"/>
                    </a:lnTo>
                    <a:lnTo>
                      <a:pt x="17430" y="17786"/>
                    </a:lnTo>
                    <a:lnTo>
                      <a:pt x="17472" y="17765"/>
                    </a:lnTo>
                    <a:lnTo>
                      <a:pt x="17514" y="17702"/>
                    </a:lnTo>
                    <a:lnTo>
                      <a:pt x="17472" y="17639"/>
                    </a:lnTo>
                    <a:lnTo>
                      <a:pt x="17409" y="17577"/>
                    </a:lnTo>
                    <a:lnTo>
                      <a:pt x="17263" y="17556"/>
                    </a:lnTo>
                    <a:lnTo>
                      <a:pt x="17200" y="17493"/>
                    </a:lnTo>
                    <a:lnTo>
                      <a:pt x="17137" y="17451"/>
                    </a:lnTo>
                    <a:lnTo>
                      <a:pt x="17033" y="17451"/>
                    </a:lnTo>
                    <a:lnTo>
                      <a:pt x="16928" y="17430"/>
                    </a:lnTo>
                    <a:lnTo>
                      <a:pt x="16844" y="17451"/>
                    </a:lnTo>
                    <a:lnTo>
                      <a:pt x="16823" y="17493"/>
                    </a:lnTo>
                    <a:lnTo>
                      <a:pt x="16740" y="17556"/>
                    </a:lnTo>
                    <a:lnTo>
                      <a:pt x="16677" y="17535"/>
                    </a:lnTo>
                    <a:lnTo>
                      <a:pt x="16593" y="17493"/>
                    </a:lnTo>
                    <a:lnTo>
                      <a:pt x="16489" y="17493"/>
                    </a:lnTo>
                    <a:lnTo>
                      <a:pt x="16468" y="17556"/>
                    </a:lnTo>
                    <a:lnTo>
                      <a:pt x="16426" y="17598"/>
                    </a:lnTo>
                    <a:lnTo>
                      <a:pt x="16384" y="17577"/>
                    </a:lnTo>
                    <a:lnTo>
                      <a:pt x="16321" y="17535"/>
                    </a:lnTo>
                    <a:lnTo>
                      <a:pt x="16300" y="17535"/>
                    </a:lnTo>
                    <a:lnTo>
                      <a:pt x="16279" y="17472"/>
                    </a:lnTo>
                    <a:lnTo>
                      <a:pt x="16321" y="17430"/>
                    </a:lnTo>
                    <a:lnTo>
                      <a:pt x="16426" y="17388"/>
                    </a:lnTo>
                    <a:lnTo>
                      <a:pt x="16572" y="17430"/>
                    </a:lnTo>
                    <a:lnTo>
                      <a:pt x="16740" y="17430"/>
                    </a:lnTo>
                    <a:lnTo>
                      <a:pt x="16802" y="17367"/>
                    </a:lnTo>
                    <a:lnTo>
                      <a:pt x="16802" y="17326"/>
                    </a:lnTo>
                    <a:lnTo>
                      <a:pt x="16740" y="17221"/>
                    </a:lnTo>
                    <a:lnTo>
                      <a:pt x="16635" y="17137"/>
                    </a:lnTo>
                    <a:lnTo>
                      <a:pt x="16530" y="17074"/>
                    </a:lnTo>
                    <a:lnTo>
                      <a:pt x="16489" y="17012"/>
                    </a:lnTo>
                    <a:lnTo>
                      <a:pt x="16489" y="16907"/>
                    </a:lnTo>
                    <a:lnTo>
                      <a:pt x="16509" y="16865"/>
                    </a:lnTo>
                    <a:lnTo>
                      <a:pt x="16572" y="16907"/>
                    </a:lnTo>
                    <a:lnTo>
                      <a:pt x="16593" y="16949"/>
                    </a:lnTo>
                    <a:lnTo>
                      <a:pt x="16593" y="17012"/>
                    </a:lnTo>
                    <a:lnTo>
                      <a:pt x="16677" y="17054"/>
                    </a:lnTo>
                    <a:lnTo>
                      <a:pt x="16802" y="17158"/>
                    </a:lnTo>
                    <a:lnTo>
                      <a:pt x="16823" y="17221"/>
                    </a:lnTo>
                    <a:lnTo>
                      <a:pt x="16886" y="17242"/>
                    </a:lnTo>
                    <a:lnTo>
                      <a:pt x="16928" y="17242"/>
                    </a:lnTo>
                    <a:lnTo>
                      <a:pt x="17012" y="17326"/>
                    </a:lnTo>
                    <a:lnTo>
                      <a:pt x="17095" y="17326"/>
                    </a:lnTo>
                    <a:lnTo>
                      <a:pt x="17200" y="17284"/>
                    </a:lnTo>
                    <a:lnTo>
                      <a:pt x="17263" y="17242"/>
                    </a:lnTo>
                    <a:lnTo>
                      <a:pt x="17346" y="17221"/>
                    </a:lnTo>
                    <a:lnTo>
                      <a:pt x="17409" y="17158"/>
                    </a:lnTo>
                    <a:lnTo>
                      <a:pt x="17472" y="17116"/>
                    </a:lnTo>
                    <a:lnTo>
                      <a:pt x="17556" y="17074"/>
                    </a:lnTo>
                    <a:lnTo>
                      <a:pt x="17606" y="17074"/>
                    </a:lnTo>
                    <a:lnTo>
                      <a:pt x="17618" y="17116"/>
                    </a:lnTo>
                    <a:lnTo>
                      <a:pt x="17618" y="17074"/>
                    </a:lnTo>
                    <a:lnTo>
                      <a:pt x="17618" y="17033"/>
                    </a:lnTo>
                    <a:lnTo>
                      <a:pt x="17577" y="16970"/>
                    </a:lnTo>
                    <a:lnTo>
                      <a:pt x="17588" y="17010"/>
                    </a:lnTo>
                    <a:lnTo>
                      <a:pt x="17472" y="16844"/>
                    </a:lnTo>
                    <a:lnTo>
                      <a:pt x="17409" y="16802"/>
                    </a:lnTo>
                    <a:lnTo>
                      <a:pt x="17409" y="16740"/>
                    </a:lnTo>
                    <a:lnTo>
                      <a:pt x="17430" y="16719"/>
                    </a:lnTo>
                    <a:lnTo>
                      <a:pt x="17472" y="16719"/>
                    </a:lnTo>
                    <a:lnTo>
                      <a:pt x="17535" y="16761"/>
                    </a:lnTo>
                    <a:lnTo>
                      <a:pt x="17535" y="16823"/>
                    </a:lnTo>
                    <a:lnTo>
                      <a:pt x="17577" y="16865"/>
                    </a:lnTo>
                    <a:lnTo>
                      <a:pt x="17681" y="17074"/>
                    </a:lnTo>
                    <a:lnTo>
                      <a:pt x="17869" y="17284"/>
                    </a:lnTo>
                    <a:lnTo>
                      <a:pt x="17890" y="17326"/>
                    </a:lnTo>
                    <a:lnTo>
                      <a:pt x="17932" y="17263"/>
                    </a:lnTo>
                    <a:lnTo>
                      <a:pt x="17932" y="17179"/>
                    </a:lnTo>
                    <a:lnTo>
                      <a:pt x="17953" y="17012"/>
                    </a:lnTo>
                    <a:lnTo>
                      <a:pt x="17953" y="16907"/>
                    </a:lnTo>
                    <a:lnTo>
                      <a:pt x="17995" y="16844"/>
                    </a:lnTo>
                    <a:lnTo>
                      <a:pt x="18058" y="16844"/>
                    </a:lnTo>
                    <a:lnTo>
                      <a:pt x="18100" y="16865"/>
                    </a:lnTo>
                    <a:lnTo>
                      <a:pt x="18100" y="16949"/>
                    </a:lnTo>
                    <a:lnTo>
                      <a:pt x="18141" y="17012"/>
                    </a:lnTo>
                    <a:lnTo>
                      <a:pt x="18183" y="17012"/>
                    </a:lnTo>
                    <a:lnTo>
                      <a:pt x="18372" y="17074"/>
                    </a:lnTo>
                    <a:lnTo>
                      <a:pt x="18518" y="17179"/>
                    </a:lnTo>
                    <a:lnTo>
                      <a:pt x="18602" y="17221"/>
                    </a:lnTo>
                    <a:lnTo>
                      <a:pt x="18665" y="17179"/>
                    </a:lnTo>
                    <a:lnTo>
                      <a:pt x="18706" y="17179"/>
                    </a:lnTo>
                    <a:lnTo>
                      <a:pt x="18769" y="17221"/>
                    </a:lnTo>
                    <a:lnTo>
                      <a:pt x="18769" y="17263"/>
                    </a:lnTo>
                    <a:lnTo>
                      <a:pt x="18602" y="17284"/>
                    </a:lnTo>
                    <a:lnTo>
                      <a:pt x="18581" y="17326"/>
                    </a:lnTo>
                    <a:lnTo>
                      <a:pt x="18476" y="17221"/>
                    </a:lnTo>
                    <a:lnTo>
                      <a:pt x="18288" y="17116"/>
                    </a:lnTo>
                    <a:lnTo>
                      <a:pt x="18246" y="17074"/>
                    </a:lnTo>
                    <a:lnTo>
                      <a:pt x="18204" y="17054"/>
                    </a:lnTo>
                    <a:lnTo>
                      <a:pt x="18162" y="17054"/>
                    </a:lnTo>
                    <a:lnTo>
                      <a:pt x="18121" y="17074"/>
                    </a:lnTo>
                    <a:lnTo>
                      <a:pt x="18121" y="17137"/>
                    </a:lnTo>
                    <a:lnTo>
                      <a:pt x="18183" y="17221"/>
                    </a:lnTo>
                    <a:lnTo>
                      <a:pt x="18413" y="17430"/>
                    </a:lnTo>
                    <a:lnTo>
                      <a:pt x="18518" y="17535"/>
                    </a:lnTo>
                    <a:lnTo>
                      <a:pt x="18685" y="17598"/>
                    </a:lnTo>
                    <a:lnTo>
                      <a:pt x="18790" y="17681"/>
                    </a:lnTo>
                    <a:lnTo>
                      <a:pt x="18832" y="17702"/>
                    </a:lnTo>
                    <a:lnTo>
                      <a:pt x="18916" y="17681"/>
                    </a:lnTo>
                    <a:lnTo>
                      <a:pt x="18937" y="17639"/>
                    </a:lnTo>
                    <a:lnTo>
                      <a:pt x="18999" y="17556"/>
                    </a:lnTo>
                    <a:lnTo>
                      <a:pt x="19125" y="17556"/>
                    </a:lnTo>
                    <a:lnTo>
                      <a:pt x="19167" y="17493"/>
                    </a:lnTo>
                    <a:lnTo>
                      <a:pt x="19167" y="17430"/>
                    </a:lnTo>
                    <a:lnTo>
                      <a:pt x="19250" y="17367"/>
                    </a:lnTo>
                    <a:lnTo>
                      <a:pt x="19313" y="17367"/>
                    </a:lnTo>
                    <a:lnTo>
                      <a:pt x="19376" y="17388"/>
                    </a:lnTo>
                    <a:lnTo>
                      <a:pt x="19460" y="17430"/>
                    </a:lnTo>
                    <a:lnTo>
                      <a:pt x="19564" y="17388"/>
                    </a:lnTo>
                    <a:lnTo>
                      <a:pt x="19669" y="17388"/>
                    </a:lnTo>
                    <a:lnTo>
                      <a:pt x="19690" y="17346"/>
                    </a:lnTo>
                    <a:lnTo>
                      <a:pt x="19732" y="17221"/>
                    </a:lnTo>
                    <a:lnTo>
                      <a:pt x="19732" y="17116"/>
                    </a:lnTo>
                    <a:lnTo>
                      <a:pt x="19774" y="17033"/>
                    </a:lnTo>
                    <a:lnTo>
                      <a:pt x="19857" y="16907"/>
                    </a:lnTo>
                    <a:lnTo>
                      <a:pt x="19857" y="16823"/>
                    </a:lnTo>
                    <a:lnTo>
                      <a:pt x="19836" y="16761"/>
                    </a:lnTo>
                    <a:lnTo>
                      <a:pt x="19753" y="16740"/>
                    </a:lnTo>
                    <a:lnTo>
                      <a:pt x="19648" y="16761"/>
                    </a:lnTo>
                    <a:lnTo>
                      <a:pt x="19627" y="16802"/>
                    </a:lnTo>
                    <a:lnTo>
                      <a:pt x="19585" y="16761"/>
                    </a:lnTo>
                    <a:lnTo>
                      <a:pt x="19543" y="16761"/>
                    </a:lnTo>
                    <a:lnTo>
                      <a:pt x="19522" y="16802"/>
                    </a:lnTo>
                    <a:lnTo>
                      <a:pt x="19439" y="16740"/>
                    </a:lnTo>
                    <a:lnTo>
                      <a:pt x="19376" y="16656"/>
                    </a:lnTo>
                    <a:lnTo>
                      <a:pt x="19334" y="16614"/>
                    </a:lnTo>
                    <a:lnTo>
                      <a:pt x="19313" y="16530"/>
                    </a:lnTo>
                    <a:lnTo>
                      <a:pt x="19271" y="16530"/>
                    </a:lnTo>
                    <a:lnTo>
                      <a:pt x="19250" y="16614"/>
                    </a:lnTo>
                    <a:lnTo>
                      <a:pt x="19250" y="16719"/>
                    </a:lnTo>
                    <a:lnTo>
                      <a:pt x="19313" y="16740"/>
                    </a:lnTo>
                    <a:lnTo>
                      <a:pt x="19313" y="16823"/>
                    </a:lnTo>
                    <a:lnTo>
                      <a:pt x="19250" y="16907"/>
                    </a:lnTo>
                    <a:lnTo>
                      <a:pt x="19229" y="17012"/>
                    </a:lnTo>
                    <a:lnTo>
                      <a:pt x="19209" y="16949"/>
                    </a:lnTo>
                    <a:lnTo>
                      <a:pt x="19229" y="16823"/>
                    </a:lnTo>
                    <a:lnTo>
                      <a:pt x="19209" y="16719"/>
                    </a:lnTo>
                    <a:lnTo>
                      <a:pt x="19146" y="16698"/>
                    </a:lnTo>
                    <a:lnTo>
                      <a:pt x="19125" y="16551"/>
                    </a:lnTo>
                    <a:lnTo>
                      <a:pt x="19062" y="16530"/>
                    </a:lnTo>
                    <a:lnTo>
                      <a:pt x="19041" y="16489"/>
                    </a:lnTo>
                    <a:lnTo>
                      <a:pt x="19041" y="16447"/>
                    </a:lnTo>
                    <a:lnTo>
                      <a:pt x="19104" y="16426"/>
                    </a:lnTo>
                    <a:lnTo>
                      <a:pt x="19161" y="16311"/>
                    </a:lnTo>
                    <a:lnTo>
                      <a:pt x="19146" y="16279"/>
                    </a:lnTo>
                    <a:lnTo>
                      <a:pt x="19104" y="16238"/>
                    </a:lnTo>
                    <a:lnTo>
                      <a:pt x="19146" y="16217"/>
                    </a:lnTo>
                    <a:lnTo>
                      <a:pt x="19229" y="16217"/>
                    </a:lnTo>
                    <a:lnTo>
                      <a:pt x="19271" y="16175"/>
                    </a:lnTo>
                    <a:lnTo>
                      <a:pt x="19313" y="16091"/>
                    </a:lnTo>
                    <a:lnTo>
                      <a:pt x="19313" y="15966"/>
                    </a:lnTo>
                    <a:lnTo>
                      <a:pt x="19271" y="15903"/>
                    </a:lnTo>
                    <a:lnTo>
                      <a:pt x="19271" y="15861"/>
                    </a:lnTo>
                    <a:lnTo>
                      <a:pt x="19334" y="15861"/>
                    </a:lnTo>
                    <a:lnTo>
                      <a:pt x="19376" y="15903"/>
                    </a:lnTo>
                    <a:lnTo>
                      <a:pt x="19439" y="15986"/>
                    </a:lnTo>
                    <a:lnTo>
                      <a:pt x="19481" y="16007"/>
                    </a:lnTo>
                    <a:lnTo>
                      <a:pt x="19564" y="16007"/>
                    </a:lnTo>
                    <a:lnTo>
                      <a:pt x="19648" y="15966"/>
                    </a:lnTo>
                    <a:lnTo>
                      <a:pt x="19732" y="15986"/>
                    </a:lnTo>
                    <a:lnTo>
                      <a:pt x="19794" y="16028"/>
                    </a:lnTo>
                    <a:lnTo>
                      <a:pt x="19899" y="16070"/>
                    </a:lnTo>
                    <a:lnTo>
                      <a:pt x="20046" y="16175"/>
                    </a:lnTo>
                    <a:lnTo>
                      <a:pt x="20046" y="16238"/>
                    </a:lnTo>
                    <a:lnTo>
                      <a:pt x="20066" y="16321"/>
                    </a:lnTo>
                    <a:lnTo>
                      <a:pt x="20108" y="16384"/>
                    </a:lnTo>
                    <a:lnTo>
                      <a:pt x="20150" y="16447"/>
                    </a:lnTo>
                    <a:lnTo>
                      <a:pt x="20192" y="16489"/>
                    </a:lnTo>
                    <a:lnTo>
                      <a:pt x="20318" y="16405"/>
                    </a:lnTo>
                    <a:lnTo>
                      <a:pt x="20422" y="16238"/>
                    </a:lnTo>
                    <a:lnTo>
                      <a:pt x="20485" y="16133"/>
                    </a:lnTo>
                    <a:lnTo>
                      <a:pt x="20422" y="16091"/>
                    </a:lnTo>
                    <a:lnTo>
                      <a:pt x="20401" y="15986"/>
                    </a:lnTo>
                    <a:lnTo>
                      <a:pt x="20464" y="15924"/>
                    </a:lnTo>
                    <a:lnTo>
                      <a:pt x="20464" y="15882"/>
                    </a:lnTo>
                    <a:lnTo>
                      <a:pt x="20359" y="15861"/>
                    </a:lnTo>
                    <a:lnTo>
                      <a:pt x="20276" y="15903"/>
                    </a:lnTo>
                    <a:lnTo>
                      <a:pt x="20255" y="15966"/>
                    </a:lnTo>
                    <a:lnTo>
                      <a:pt x="20108" y="15882"/>
                    </a:lnTo>
                    <a:lnTo>
                      <a:pt x="20046" y="15777"/>
                    </a:lnTo>
                    <a:lnTo>
                      <a:pt x="19899" y="15756"/>
                    </a:lnTo>
                    <a:lnTo>
                      <a:pt x="19857" y="15777"/>
                    </a:lnTo>
                    <a:lnTo>
                      <a:pt x="19794" y="15714"/>
                    </a:lnTo>
                    <a:lnTo>
                      <a:pt x="19794" y="15673"/>
                    </a:lnTo>
                    <a:lnTo>
                      <a:pt x="19857" y="15673"/>
                    </a:lnTo>
                    <a:lnTo>
                      <a:pt x="19899" y="15589"/>
                    </a:lnTo>
                    <a:lnTo>
                      <a:pt x="19941" y="15401"/>
                    </a:lnTo>
                    <a:lnTo>
                      <a:pt x="19962" y="15380"/>
                    </a:lnTo>
                    <a:lnTo>
                      <a:pt x="19962" y="15296"/>
                    </a:lnTo>
                    <a:lnTo>
                      <a:pt x="19836" y="15254"/>
                    </a:lnTo>
                    <a:lnTo>
                      <a:pt x="19774" y="15254"/>
                    </a:lnTo>
                    <a:lnTo>
                      <a:pt x="19669" y="15359"/>
                    </a:lnTo>
                    <a:lnTo>
                      <a:pt x="19564" y="15380"/>
                    </a:lnTo>
                    <a:lnTo>
                      <a:pt x="19460" y="15359"/>
                    </a:lnTo>
                    <a:lnTo>
                      <a:pt x="19439" y="15296"/>
                    </a:lnTo>
                    <a:lnTo>
                      <a:pt x="19418" y="15191"/>
                    </a:lnTo>
                    <a:lnTo>
                      <a:pt x="19376" y="15149"/>
                    </a:lnTo>
                    <a:lnTo>
                      <a:pt x="19376" y="15066"/>
                    </a:lnTo>
                    <a:lnTo>
                      <a:pt x="19460" y="15129"/>
                    </a:lnTo>
                    <a:lnTo>
                      <a:pt x="19481" y="15170"/>
                    </a:lnTo>
                    <a:lnTo>
                      <a:pt x="19460" y="15233"/>
                    </a:lnTo>
                    <a:lnTo>
                      <a:pt x="19481" y="15296"/>
                    </a:lnTo>
                    <a:lnTo>
                      <a:pt x="19564" y="15359"/>
                    </a:lnTo>
                    <a:lnTo>
                      <a:pt x="19648" y="15359"/>
                    </a:lnTo>
                    <a:lnTo>
                      <a:pt x="19753" y="15254"/>
                    </a:lnTo>
                    <a:lnTo>
                      <a:pt x="19836" y="15233"/>
                    </a:lnTo>
                    <a:lnTo>
                      <a:pt x="19941" y="15233"/>
                    </a:lnTo>
                    <a:lnTo>
                      <a:pt x="19983" y="15275"/>
                    </a:lnTo>
                    <a:lnTo>
                      <a:pt x="20046" y="15275"/>
                    </a:lnTo>
                    <a:lnTo>
                      <a:pt x="20066" y="15233"/>
                    </a:lnTo>
                    <a:lnTo>
                      <a:pt x="20046" y="15170"/>
                    </a:lnTo>
                    <a:lnTo>
                      <a:pt x="19836" y="14961"/>
                    </a:lnTo>
                    <a:lnTo>
                      <a:pt x="19669" y="14836"/>
                    </a:lnTo>
                    <a:lnTo>
                      <a:pt x="19522" y="14836"/>
                    </a:lnTo>
                    <a:lnTo>
                      <a:pt x="19355" y="14752"/>
                    </a:lnTo>
                    <a:lnTo>
                      <a:pt x="19271" y="14647"/>
                    </a:lnTo>
                    <a:lnTo>
                      <a:pt x="19271" y="14564"/>
                    </a:lnTo>
                    <a:lnTo>
                      <a:pt x="19271" y="14522"/>
                    </a:lnTo>
                    <a:lnTo>
                      <a:pt x="19334" y="14564"/>
                    </a:lnTo>
                    <a:lnTo>
                      <a:pt x="19376" y="14668"/>
                    </a:lnTo>
                    <a:lnTo>
                      <a:pt x="19460" y="14731"/>
                    </a:lnTo>
                    <a:lnTo>
                      <a:pt x="19585" y="14731"/>
                    </a:lnTo>
                    <a:lnTo>
                      <a:pt x="19627" y="14668"/>
                    </a:lnTo>
                    <a:lnTo>
                      <a:pt x="19627" y="14626"/>
                    </a:lnTo>
                    <a:lnTo>
                      <a:pt x="19522" y="14522"/>
                    </a:lnTo>
                    <a:lnTo>
                      <a:pt x="19481" y="14459"/>
                    </a:lnTo>
                    <a:lnTo>
                      <a:pt x="19481" y="14438"/>
                    </a:lnTo>
                    <a:lnTo>
                      <a:pt x="19522" y="14438"/>
                    </a:lnTo>
                    <a:lnTo>
                      <a:pt x="19564" y="14459"/>
                    </a:lnTo>
                    <a:lnTo>
                      <a:pt x="19690" y="14626"/>
                    </a:lnTo>
                    <a:lnTo>
                      <a:pt x="19753" y="14731"/>
                    </a:lnTo>
                    <a:lnTo>
                      <a:pt x="19753" y="14773"/>
                    </a:lnTo>
                    <a:lnTo>
                      <a:pt x="19857" y="14857"/>
                    </a:lnTo>
                    <a:lnTo>
                      <a:pt x="19962" y="14940"/>
                    </a:lnTo>
                    <a:lnTo>
                      <a:pt x="20087" y="15087"/>
                    </a:lnTo>
                    <a:lnTo>
                      <a:pt x="20171" y="15129"/>
                    </a:lnTo>
                    <a:lnTo>
                      <a:pt x="20213" y="15087"/>
                    </a:lnTo>
                    <a:lnTo>
                      <a:pt x="20276" y="15129"/>
                    </a:lnTo>
                    <a:lnTo>
                      <a:pt x="20297" y="15170"/>
                    </a:lnTo>
                    <a:lnTo>
                      <a:pt x="20213" y="15233"/>
                    </a:lnTo>
                    <a:lnTo>
                      <a:pt x="20276" y="15296"/>
                    </a:lnTo>
                    <a:lnTo>
                      <a:pt x="20318" y="15359"/>
                    </a:lnTo>
                    <a:lnTo>
                      <a:pt x="20380" y="15359"/>
                    </a:lnTo>
                    <a:lnTo>
                      <a:pt x="20422" y="15275"/>
                    </a:lnTo>
                    <a:lnTo>
                      <a:pt x="20485" y="15087"/>
                    </a:lnTo>
                    <a:lnTo>
                      <a:pt x="20506" y="15045"/>
                    </a:lnTo>
                    <a:lnTo>
                      <a:pt x="20527" y="14982"/>
                    </a:lnTo>
                    <a:lnTo>
                      <a:pt x="20506" y="14877"/>
                    </a:lnTo>
                    <a:lnTo>
                      <a:pt x="20506" y="14836"/>
                    </a:lnTo>
                    <a:lnTo>
                      <a:pt x="20506" y="14710"/>
                    </a:lnTo>
                    <a:lnTo>
                      <a:pt x="20464" y="14626"/>
                    </a:lnTo>
                    <a:lnTo>
                      <a:pt x="20464" y="14564"/>
                    </a:lnTo>
                    <a:lnTo>
                      <a:pt x="20464" y="14543"/>
                    </a:lnTo>
                    <a:lnTo>
                      <a:pt x="20506" y="14564"/>
                    </a:lnTo>
                    <a:lnTo>
                      <a:pt x="20590" y="14605"/>
                    </a:lnTo>
                    <a:lnTo>
                      <a:pt x="20610" y="14605"/>
                    </a:lnTo>
                    <a:lnTo>
                      <a:pt x="20590" y="14543"/>
                    </a:lnTo>
                    <a:lnTo>
                      <a:pt x="20506" y="14459"/>
                    </a:lnTo>
                    <a:lnTo>
                      <a:pt x="20464" y="14354"/>
                    </a:lnTo>
                    <a:lnTo>
                      <a:pt x="20401" y="14313"/>
                    </a:lnTo>
                    <a:lnTo>
                      <a:pt x="20318" y="14292"/>
                    </a:lnTo>
                    <a:lnTo>
                      <a:pt x="19962" y="14292"/>
                    </a:lnTo>
                    <a:lnTo>
                      <a:pt x="19920" y="14208"/>
                    </a:lnTo>
                    <a:lnTo>
                      <a:pt x="19836" y="14145"/>
                    </a:lnTo>
                    <a:lnTo>
                      <a:pt x="19648" y="14145"/>
                    </a:lnTo>
                    <a:lnTo>
                      <a:pt x="19564" y="14187"/>
                    </a:lnTo>
                    <a:lnTo>
                      <a:pt x="19502" y="14187"/>
                    </a:lnTo>
                    <a:lnTo>
                      <a:pt x="19460" y="14124"/>
                    </a:lnTo>
                    <a:lnTo>
                      <a:pt x="19439" y="14103"/>
                    </a:lnTo>
                    <a:lnTo>
                      <a:pt x="19460" y="14041"/>
                    </a:lnTo>
                    <a:lnTo>
                      <a:pt x="19502" y="14103"/>
                    </a:lnTo>
                    <a:lnTo>
                      <a:pt x="19543" y="14124"/>
                    </a:lnTo>
                    <a:lnTo>
                      <a:pt x="19669" y="14103"/>
                    </a:lnTo>
                    <a:lnTo>
                      <a:pt x="19836" y="14082"/>
                    </a:lnTo>
                    <a:lnTo>
                      <a:pt x="19878" y="14124"/>
                    </a:lnTo>
                    <a:lnTo>
                      <a:pt x="19941" y="14103"/>
                    </a:lnTo>
                    <a:lnTo>
                      <a:pt x="20025" y="14082"/>
                    </a:lnTo>
                    <a:lnTo>
                      <a:pt x="20087" y="14103"/>
                    </a:lnTo>
                    <a:lnTo>
                      <a:pt x="20150" y="14124"/>
                    </a:lnTo>
                    <a:lnTo>
                      <a:pt x="20192" y="14103"/>
                    </a:lnTo>
                    <a:lnTo>
                      <a:pt x="20234" y="14082"/>
                    </a:lnTo>
                    <a:lnTo>
                      <a:pt x="20234" y="14020"/>
                    </a:lnTo>
                    <a:lnTo>
                      <a:pt x="20234" y="13915"/>
                    </a:lnTo>
                    <a:lnTo>
                      <a:pt x="20234" y="13873"/>
                    </a:lnTo>
                    <a:lnTo>
                      <a:pt x="20171" y="13831"/>
                    </a:lnTo>
                    <a:lnTo>
                      <a:pt x="20129" y="13873"/>
                    </a:lnTo>
                    <a:lnTo>
                      <a:pt x="20066" y="13894"/>
                    </a:lnTo>
                    <a:lnTo>
                      <a:pt x="19983" y="13873"/>
                    </a:lnTo>
                    <a:lnTo>
                      <a:pt x="19857" y="13873"/>
                    </a:lnTo>
                    <a:lnTo>
                      <a:pt x="19815" y="13810"/>
                    </a:lnTo>
                    <a:lnTo>
                      <a:pt x="19711" y="13706"/>
                    </a:lnTo>
                    <a:lnTo>
                      <a:pt x="19606" y="13727"/>
                    </a:lnTo>
                    <a:lnTo>
                      <a:pt x="19564" y="13789"/>
                    </a:lnTo>
                    <a:lnTo>
                      <a:pt x="19543" y="13789"/>
                    </a:lnTo>
                    <a:lnTo>
                      <a:pt x="19543" y="13685"/>
                    </a:lnTo>
                    <a:lnTo>
                      <a:pt x="19543" y="13601"/>
                    </a:lnTo>
                    <a:lnTo>
                      <a:pt x="19522" y="13538"/>
                    </a:lnTo>
                    <a:lnTo>
                      <a:pt x="19313" y="13538"/>
                    </a:lnTo>
                    <a:lnTo>
                      <a:pt x="19229" y="13497"/>
                    </a:lnTo>
                    <a:lnTo>
                      <a:pt x="19250" y="13455"/>
                    </a:lnTo>
                    <a:lnTo>
                      <a:pt x="19313" y="13455"/>
                    </a:lnTo>
                    <a:lnTo>
                      <a:pt x="19418" y="13476"/>
                    </a:lnTo>
                    <a:lnTo>
                      <a:pt x="19460" y="13455"/>
                    </a:lnTo>
                    <a:lnTo>
                      <a:pt x="19460" y="13392"/>
                    </a:lnTo>
                    <a:lnTo>
                      <a:pt x="19439" y="13371"/>
                    </a:lnTo>
                    <a:lnTo>
                      <a:pt x="19481" y="13308"/>
                    </a:lnTo>
                    <a:lnTo>
                      <a:pt x="19460" y="13266"/>
                    </a:lnTo>
                    <a:lnTo>
                      <a:pt x="19439" y="13204"/>
                    </a:lnTo>
                    <a:lnTo>
                      <a:pt x="19481" y="13162"/>
                    </a:lnTo>
                    <a:lnTo>
                      <a:pt x="19460" y="13078"/>
                    </a:lnTo>
                    <a:lnTo>
                      <a:pt x="19460" y="12994"/>
                    </a:lnTo>
                    <a:lnTo>
                      <a:pt x="19522" y="12973"/>
                    </a:lnTo>
                    <a:lnTo>
                      <a:pt x="19543" y="12994"/>
                    </a:lnTo>
                    <a:lnTo>
                      <a:pt x="19543" y="13078"/>
                    </a:lnTo>
                    <a:lnTo>
                      <a:pt x="19585" y="13141"/>
                    </a:lnTo>
                    <a:lnTo>
                      <a:pt x="19648" y="13162"/>
                    </a:lnTo>
                    <a:lnTo>
                      <a:pt x="19732" y="13078"/>
                    </a:lnTo>
                    <a:lnTo>
                      <a:pt x="19857" y="12953"/>
                    </a:lnTo>
                    <a:lnTo>
                      <a:pt x="19941" y="12932"/>
                    </a:lnTo>
                    <a:lnTo>
                      <a:pt x="19941" y="12890"/>
                    </a:lnTo>
                    <a:lnTo>
                      <a:pt x="19899" y="12869"/>
                    </a:lnTo>
                    <a:lnTo>
                      <a:pt x="19794" y="12848"/>
                    </a:lnTo>
                    <a:lnTo>
                      <a:pt x="19732" y="12848"/>
                    </a:lnTo>
                    <a:lnTo>
                      <a:pt x="19690" y="12827"/>
                    </a:lnTo>
                    <a:lnTo>
                      <a:pt x="19774" y="12785"/>
                    </a:lnTo>
                    <a:lnTo>
                      <a:pt x="19878" y="12785"/>
                    </a:lnTo>
                    <a:lnTo>
                      <a:pt x="19941" y="12827"/>
                    </a:lnTo>
                    <a:lnTo>
                      <a:pt x="19983" y="12827"/>
                    </a:lnTo>
                    <a:lnTo>
                      <a:pt x="19983" y="12764"/>
                    </a:lnTo>
                    <a:lnTo>
                      <a:pt x="19962" y="12743"/>
                    </a:lnTo>
                    <a:lnTo>
                      <a:pt x="20046" y="12722"/>
                    </a:lnTo>
                    <a:lnTo>
                      <a:pt x="20150" y="12722"/>
                    </a:lnTo>
                    <a:lnTo>
                      <a:pt x="20213" y="12785"/>
                    </a:lnTo>
                    <a:lnTo>
                      <a:pt x="20276" y="12827"/>
                    </a:lnTo>
                    <a:lnTo>
                      <a:pt x="20318" y="12785"/>
                    </a:lnTo>
                    <a:lnTo>
                      <a:pt x="20380" y="12827"/>
                    </a:lnTo>
                    <a:lnTo>
                      <a:pt x="20422" y="12890"/>
                    </a:lnTo>
                    <a:lnTo>
                      <a:pt x="20401" y="12973"/>
                    </a:lnTo>
                    <a:lnTo>
                      <a:pt x="20422" y="13036"/>
                    </a:lnTo>
                    <a:lnTo>
                      <a:pt x="20506" y="13057"/>
                    </a:lnTo>
                    <a:lnTo>
                      <a:pt x="20527" y="13036"/>
                    </a:lnTo>
                    <a:lnTo>
                      <a:pt x="20590" y="13057"/>
                    </a:lnTo>
                    <a:lnTo>
                      <a:pt x="20631" y="13141"/>
                    </a:lnTo>
                    <a:lnTo>
                      <a:pt x="20778" y="13183"/>
                    </a:lnTo>
                    <a:lnTo>
                      <a:pt x="20820" y="13266"/>
                    </a:lnTo>
                    <a:lnTo>
                      <a:pt x="20841" y="13287"/>
                    </a:lnTo>
                    <a:lnTo>
                      <a:pt x="20882" y="13245"/>
                    </a:lnTo>
                    <a:lnTo>
                      <a:pt x="20903" y="13141"/>
                    </a:lnTo>
                    <a:lnTo>
                      <a:pt x="20945" y="13057"/>
                    </a:lnTo>
                    <a:lnTo>
                      <a:pt x="21008" y="12890"/>
                    </a:lnTo>
                    <a:lnTo>
                      <a:pt x="21008" y="12848"/>
                    </a:lnTo>
                    <a:lnTo>
                      <a:pt x="21029" y="12722"/>
                    </a:lnTo>
                    <a:lnTo>
                      <a:pt x="21050" y="12555"/>
                    </a:lnTo>
                    <a:lnTo>
                      <a:pt x="21092" y="12513"/>
                    </a:lnTo>
                    <a:lnTo>
                      <a:pt x="21092" y="12429"/>
                    </a:lnTo>
                    <a:lnTo>
                      <a:pt x="21050" y="12346"/>
                    </a:lnTo>
                    <a:lnTo>
                      <a:pt x="20987" y="12304"/>
                    </a:lnTo>
                    <a:lnTo>
                      <a:pt x="20924" y="12241"/>
                    </a:lnTo>
                    <a:lnTo>
                      <a:pt x="20882" y="12241"/>
                    </a:lnTo>
                    <a:lnTo>
                      <a:pt x="20841" y="12199"/>
                    </a:lnTo>
                    <a:lnTo>
                      <a:pt x="20841" y="12136"/>
                    </a:lnTo>
                    <a:lnTo>
                      <a:pt x="20757" y="12136"/>
                    </a:lnTo>
                    <a:lnTo>
                      <a:pt x="20694" y="12220"/>
                    </a:lnTo>
                    <a:lnTo>
                      <a:pt x="20590" y="12325"/>
                    </a:lnTo>
                    <a:lnTo>
                      <a:pt x="20506" y="12346"/>
                    </a:lnTo>
                    <a:lnTo>
                      <a:pt x="20464" y="12304"/>
                    </a:lnTo>
                    <a:lnTo>
                      <a:pt x="20485" y="12241"/>
                    </a:lnTo>
                    <a:lnTo>
                      <a:pt x="20485" y="12157"/>
                    </a:lnTo>
                    <a:lnTo>
                      <a:pt x="20485" y="12136"/>
                    </a:lnTo>
                    <a:lnTo>
                      <a:pt x="20380" y="12116"/>
                    </a:lnTo>
                    <a:lnTo>
                      <a:pt x="20297" y="12116"/>
                    </a:lnTo>
                    <a:lnTo>
                      <a:pt x="20276" y="12053"/>
                    </a:lnTo>
                    <a:lnTo>
                      <a:pt x="20338" y="12032"/>
                    </a:lnTo>
                    <a:lnTo>
                      <a:pt x="20338" y="12011"/>
                    </a:lnTo>
                    <a:lnTo>
                      <a:pt x="20255" y="11948"/>
                    </a:lnTo>
                    <a:lnTo>
                      <a:pt x="20213" y="11906"/>
                    </a:lnTo>
                    <a:lnTo>
                      <a:pt x="20255" y="11885"/>
                    </a:lnTo>
                    <a:lnTo>
                      <a:pt x="20276" y="11906"/>
                    </a:lnTo>
                    <a:lnTo>
                      <a:pt x="20359" y="11927"/>
                    </a:lnTo>
                    <a:lnTo>
                      <a:pt x="20359" y="11885"/>
                    </a:lnTo>
                    <a:lnTo>
                      <a:pt x="20297" y="11802"/>
                    </a:lnTo>
                    <a:lnTo>
                      <a:pt x="20276" y="11718"/>
                    </a:lnTo>
                    <a:lnTo>
                      <a:pt x="20297" y="11676"/>
                    </a:lnTo>
                    <a:lnTo>
                      <a:pt x="20359" y="11634"/>
                    </a:lnTo>
                    <a:lnTo>
                      <a:pt x="20380" y="11676"/>
                    </a:lnTo>
                    <a:lnTo>
                      <a:pt x="20443" y="11697"/>
                    </a:lnTo>
                    <a:lnTo>
                      <a:pt x="20464" y="11739"/>
                    </a:lnTo>
                    <a:lnTo>
                      <a:pt x="20590" y="11885"/>
                    </a:lnTo>
                    <a:lnTo>
                      <a:pt x="20673" y="11927"/>
                    </a:lnTo>
                    <a:lnTo>
                      <a:pt x="20757" y="11906"/>
                    </a:lnTo>
                    <a:lnTo>
                      <a:pt x="20799" y="11844"/>
                    </a:lnTo>
                    <a:lnTo>
                      <a:pt x="20757" y="11718"/>
                    </a:lnTo>
                    <a:lnTo>
                      <a:pt x="20652" y="11613"/>
                    </a:lnTo>
                    <a:lnTo>
                      <a:pt x="20569" y="11572"/>
                    </a:lnTo>
                    <a:lnTo>
                      <a:pt x="20464" y="11530"/>
                    </a:lnTo>
                    <a:lnTo>
                      <a:pt x="20443" y="11404"/>
                    </a:lnTo>
                    <a:lnTo>
                      <a:pt x="20380" y="11320"/>
                    </a:lnTo>
                    <a:lnTo>
                      <a:pt x="20338" y="11258"/>
                    </a:lnTo>
                    <a:lnTo>
                      <a:pt x="20255" y="11216"/>
                    </a:lnTo>
                    <a:lnTo>
                      <a:pt x="20171" y="11174"/>
                    </a:lnTo>
                    <a:lnTo>
                      <a:pt x="20171" y="11111"/>
                    </a:lnTo>
                    <a:lnTo>
                      <a:pt x="20234" y="11069"/>
                    </a:lnTo>
                    <a:lnTo>
                      <a:pt x="20234" y="11007"/>
                    </a:lnTo>
                    <a:lnTo>
                      <a:pt x="20192" y="10986"/>
                    </a:lnTo>
                    <a:lnTo>
                      <a:pt x="20192" y="10944"/>
                    </a:lnTo>
                    <a:lnTo>
                      <a:pt x="20255" y="10881"/>
                    </a:lnTo>
                    <a:lnTo>
                      <a:pt x="20297" y="10881"/>
                    </a:lnTo>
                    <a:lnTo>
                      <a:pt x="20359" y="10860"/>
                    </a:lnTo>
                    <a:lnTo>
                      <a:pt x="20443" y="10881"/>
                    </a:lnTo>
                    <a:lnTo>
                      <a:pt x="20485" y="10944"/>
                    </a:lnTo>
                    <a:lnTo>
                      <a:pt x="20401" y="10986"/>
                    </a:lnTo>
                    <a:lnTo>
                      <a:pt x="20464" y="10986"/>
                    </a:lnTo>
                    <a:lnTo>
                      <a:pt x="20548" y="11048"/>
                    </a:lnTo>
                    <a:lnTo>
                      <a:pt x="20548" y="11090"/>
                    </a:lnTo>
                    <a:lnTo>
                      <a:pt x="20569" y="11174"/>
                    </a:lnTo>
                    <a:lnTo>
                      <a:pt x="20652" y="11195"/>
                    </a:lnTo>
                    <a:lnTo>
                      <a:pt x="20757" y="11111"/>
                    </a:lnTo>
                    <a:lnTo>
                      <a:pt x="20799" y="10986"/>
                    </a:lnTo>
                    <a:lnTo>
                      <a:pt x="20820" y="10860"/>
                    </a:lnTo>
                    <a:lnTo>
                      <a:pt x="20882" y="10776"/>
                    </a:lnTo>
                    <a:lnTo>
                      <a:pt x="20903" y="10735"/>
                    </a:lnTo>
                    <a:lnTo>
                      <a:pt x="20882" y="10588"/>
                    </a:lnTo>
                    <a:lnTo>
                      <a:pt x="20966" y="10525"/>
                    </a:lnTo>
                    <a:lnTo>
                      <a:pt x="21029" y="10463"/>
                    </a:lnTo>
                    <a:lnTo>
                      <a:pt x="21071" y="10316"/>
                    </a:lnTo>
                    <a:lnTo>
                      <a:pt x="21029" y="10212"/>
                    </a:lnTo>
                    <a:lnTo>
                      <a:pt x="20987" y="10128"/>
                    </a:lnTo>
                    <a:lnTo>
                      <a:pt x="21029" y="9919"/>
                    </a:lnTo>
                    <a:lnTo>
                      <a:pt x="21092" y="9751"/>
                    </a:lnTo>
                    <a:lnTo>
                      <a:pt x="21092" y="9605"/>
                    </a:lnTo>
                    <a:lnTo>
                      <a:pt x="21175" y="9521"/>
                    </a:lnTo>
                    <a:lnTo>
                      <a:pt x="21175" y="9437"/>
                    </a:lnTo>
                    <a:lnTo>
                      <a:pt x="21196" y="9312"/>
                    </a:lnTo>
                    <a:lnTo>
                      <a:pt x="21196" y="9165"/>
                    </a:lnTo>
                    <a:lnTo>
                      <a:pt x="21280" y="9082"/>
                    </a:lnTo>
                    <a:lnTo>
                      <a:pt x="21343" y="8956"/>
                    </a:lnTo>
                    <a:lnTo>
                      <a:pt x="21531" y="8684"/>
                    </a:lnTo>
                    <a:lnTo>
                      <a:pt x="21615" y="8538"/>
                    </a:lnTo>
                    <a:lnTo>
                      <a:pt x="21761" y="8391"/>
                    </a:lnTo>
                    <a:lnTo>
                      <a:pt x="21824" y="8287"/>
                    </a:lnTo>
                    <a:lnTo>
                      <a:pt x="21908" y="8224"/>
                    </a:lnTo>
                    <a:lnTo>
                      <a:pt x="21950" y="8077"/>
                    </a:lnTo>
                    <a:lnTo>
                      <a:pt x="22075" y="7973"/>
                    </a:lnTo>
                    <a:lnTo>
                      <a:pt x="22117" y="7952"/>
                    </a:lnTo>
                    <a:lnTo>
                      <a:pt x="22075" y="7910"/>
                    </a:lnTo>
                    <a:lnTo>
                      <a:pt x="22012" y="7847"/>
                    </a:lnTo>
                    <a:lnTo>
                      <a:pt x="21908" y="7826"/>
                    </a:lnTo>
                    <a:lnTo>
                      <a:pt x="21845" y="7763"/>
                    </a:lnTo>
                    <a:lnTo>
                      <a:pt x="21803" y="7722"/>
                    </a:lnTo>
                    <a:lnTo>
                      <a:pt x="21719" y="7743"/>
                    </a:lnTo>
                    <a:lnTo>
                      <a:pt x="21552" y="7805"/>
                    </a:lnTo>
                    <a:lnTo>
                      <a:pt x="21406" y="7847"/>
                    </a:lnTo>
                    <a:lnTo>
                      <a:pt x="21280" y="7910"/>
                    </a:lnTo>
                    <a:lnTo>
                      <a:pt x="21196" y="8015"/>
                    </a:lnTo>
                    <a:lnTo>
                      <a:pt x="21092" y="8056"/>
                    </a:lnTo>
                    <a:lnTo>
                      <a:pt x="21071" y="8119"/>
                    </a:lnTo>
                    <a:lnTo>
                      <a:pt x="21008" y="8140"/>
                    </a:lnTo>
                    <a:lnTo>
                      <a:pt x="20903" y="8077"/>
                    </a:lnTo>
                    <a:lnTo>
                      <a:pt x="20862" y="8035"/>
                    </a:lnTo>
                    <a:lnTo>
                      <a:pt x="20862" y="7973"/>
                    </a:lnTo>
                    <a:lnTo>
                      <a:pt x="20924" y="7973"/>
                    </a:lnTo>
                    <a:lnTo>
                      <a:pt x="20987" y="7952"/>
                    </a:lnTo>
                    <a:lnTo>
                      <a:pt x="20987" y="7847"/>
                    </a:lnTo>
                    <a:lnTo>
                      <a:pt x="20966" y="7805"/>
                    </a:lnTo>
                    <a:lnTo>
                      <a:pt x="20882" y="7805"/>
                    </a:lnTo>
                    <a:lnTo>
                      <a:pt x="20820" y="7763"/>
                    </a:lnTo>
                    <a:lnTo>
                      <a:pt x="20903" y="7743"/>
                    </a:lnTo>
                    <a:lnTo>
                      <a:pt x="20966" y="7701"/>
                    </a:lnTo>
                    <a:lnTo>
                      <a:pt x="21071" y="7617"/>
                    </a:lnTo>
                    <a:lnTo>
                      <a:pt x="21134" y="7491"/>
                    </a:lnTo>
                    <a:lnTo>
                      <a:pt x="21238" y="7408"/>
                    </a:lnTo>
                    <a:lnTo>
                      <a:pt x="21322" y="7408"/>
                    </a:lnTo>
                    <a:lnTo>
                      <a:pt x="21447" y="7429"/>
                    </a:lnTo>
                    <a:lnTo>
                      <a:pt x="21698" y="7617"/>
                    </a:lnTo>
                    <a:lnTo>
                      <a:pt x="21761" y="7659"/>
                    </a:lnTo>
                    <a:lnTo>
                      <a:pt x="21970" y="7659"/>
                    </a:lnTo>
                    <a:lnTo>
                      <a:pt x="22075" y="7638"/>
                    </a:lnTo>
                    <a:lnTo>
                      <a:pt x="22180" y="7659"/>
                    </a:lnTo>
                    <a:lnTo>
                      <a:pt x="22389" y="7617"/>
                    </a:lnTo>
                    <a:lnTo>
                      <a:pt x="22494" y="7554"/>
                    </a:lnTo>
                    <a:lnTo>
                      <a:pt x="22494" y="7491"/>
                    </a:lnTo>
                    <a:lnTo>
                      <a:pt x="22473" y="7429"/>
                    </a:lnTo>
                    <a:lnTo>
                      <a:pt x="22515" y="7429"/>
                    </a:lnTo>
                    <a:lnTo>
                      <a:pt x="22598" y="7408"/>
                    </a:lnTo>
                    <a:lnTo>
                      <a:pt x="22682" y="7324"/>
                    </a:lnTo>
                    <a:lnTo>
                      <a:pt x="22682" y="7240"/>
                    </a:lnTo>
                    <a:lnTo>
                      <a:pt x="22640" y="7178"/>
                    </a:lnTo>
                    <a:lnTo>
                      <a:pt x="22535" y="7136"/>
                    </a:lnTo>
                    <a:lnTo>
                      <a:pt x="22473" y="7094"/>
                    </a:lnTo>
                    <a:lnTo>
                      <a:pt x="22431" y="7073"/>
                    </a:lnTo>
                    <a:lnTo>
                      <a:pt x="22347" y="7073"/>
                    </a:lnTo>
                    <a:lnTo>
                      <a:pt x="22263" y="7136"/>
                    </a:lnTo>
                    <a:lnTo>
                      <a:pt x="22222" y="7136"/>
                    </a:lnTo>
                    <a:lnTo>
                      <a:pt x="22138" y="7073"/>
                    </a:lnTo>
                    <a:lnTo>
                      <a:pt x="21908" y="7073"/>
                    </a:lnTo>
                    <a:lnTo>
                      <a:pt x="21761" y="7031"/>
                    </a:lnTo>
                    <a:lnTo>
                      <a:pt x="21657" y="6989"/>
                    </a:lnTo>
                    <a:lnTo>
                      <a:pt x="21594" y="6989"/>
                    </a:lnTo>
                    <a:lnTo>
                      <a:pt x="21510" y="7010"/>
                    </a:lnTo>
                    <a:lnTo>
                      <a:pt x="21196" y="7010"/>
                    </a:lnTo>
                    <a:lnTo>
                      <a:pt x="21092" y="6968"/>
                    </a:lnTo>
                    <a:lnTo>
                      <a:pt x="21196" y="6968"/>
                    </a:lnTo>
                    <a:lnTo>
                      <a:pt x="21301" y="6989"/>
                    </a:lnTo>
                    <a:lnTo>
                      <a:pt x="21406" y="6927"/>
                    </a:lnTo>
                    <a:lnTo>
                      <a:pt x="21531" y="6906"/>
                    </a:lnTo>
                    <a:lnTo>
                      <a:pt x="21636" y="6927"/>
                    </a:lnTo>
                    <a:lnTo>
                      <a:pt x="21740" y="6968"/>
                    </a:lnTo>
                    <a:lnTo>
                      <a:pt x="21782" y="6927"/>
                    </a:lnTo>
                    <a:lnTo>
                      <a:pt x="21845" y="6885"/>
                    </a:lnTo>
                    <a:lnTo>
                      <a:pt x="21950" y="6885"/>
                    </a:lnTo>
                    <a:lnTo>
                      <a:pt x="21991" y="6822"/>
                    </a:lnTo>
                    <a:lnTo>
                      <a:pt x="22054" y="6801"/>
                    </a:lnTo>
                    <a:lnTo>
                      <a:pt x="22138" y="6822"/>
                    </a:lnTo>
                    <a:lnTo>
                      <a:pt x="22180" y="6822"/>
                    </a:lnTo>
                    <a:lnTo>
                      <a:pt x="22201" y="6780"/>
                    </a:lnTo>
                    <a:lnTo>
                      <a:pt x="22242" y="6759"/>
                    </a:lnTo>
                    <a:lnTo>
                      <a:pt x="22284" y="6759"/>
                    </a:lnTo>
                    <a:lnTo>
                      <a:pt x="22305" y="6780"/>
                    </a:lnTo>
                    <a:lnTo>
                      <a:pt x="22368" y="6801"/>
                    </a:lnTo>
                    <a:lnTo>
                      <a:pt x="22410" y="6822"/>
                    </a:lnTo>
                    <a:lnTo>
                      <a:pt x="22515" y="6822"/>
                    </a:lnTo>
                    <a:lnTo>
                      <a:pt x="22619" y="6864"/>
                    </a:lnTo>
                    <a:lnTo>
                      <a:pt x="22703" y="6906"/>
                    </a:lnTo>
                    <a:lnTo>
                      <a:pt x="22891" y="6906"/>
                    </a:lnTo>
                    <a:lnTo>
                      <a:pt x="22996" y="6822"/>
                    </a:lnTo>
                    <a:lnTo>
                      <a:pt x="23184" y="6759"/>
                    </a:lnTo>
                    <a:lnTo>
                      <a:pt x="23331" y="6759"/>
                    </a:lnTo>
                    <a:lnTo>
                      <a:pt x="23351" y="6675"/>
                    </a:lnTo>
                    <a:lnTo>
                      <a:pt x="23351" y="6592"/>
                    </a:lnTo>
                    <a:lnTo>
                      <a:pt x="23310" y="6571"/>
                    </a:lnTo>
                    <a:lnTo>
                      <a:pt x="23247" y="6487"/>
                    </a:lnTo>
                    <a:lnTo>
                      <a:pt x="23247" y="6445"/>
                    </a:lnTo>
                    <a:lnTo>
                      <a:pt x="23226" y="6403"/>
                    </a:lnTo>
                    <a:lnTo>
                      <a:pt x="23226" y="6362"/>
                    </a:lnTo>
                    <a:lnTo>
                      <a:pt x="23289" y="6257"/>
                    </a:lnTo>
                    <a:lnTo>
                      <a:pt x="23351" y="6194"/>
                    </a:lnTo>
                    <a:lnTo>
                      <a:pt x="23414" y="6194"/>
                    </a:lnTo>
                    <a:lnTo>
                      <a:pt x="23561" y="6299"/>
                    </a:lnTo>
                    <a:lnTo>
                      <a:pt x="23644" y="6341"/>
                    </a:lnTo>
                    <a:lnTo>
                      <a:pt x="23707" y="6299"/>
                    </a:lnTo>
                    <a:lnTo>
                      <a:pt x="23749" y="6236"/>
                    </a:lnTo>
                    <a:lnTo>
                      <a:pt x="23854" y="6069"/>
                    </a:lnTo>
                    <a:lnTo>
                      <a:pt x="23958" y="5985"/>
                    </a:lnTo>
                    <a:lnTo>
                      <a:pt x="24042" y="5964"/>
                    </a:lnTo>
                    <a:lnTo>
                      <a:pt x="24063" y="5922"/>
                    </a:lnTo>
                    <a:lnTo>
                      <a:pt x="24167" y="5838"/>
                    </a:lnTo>
                    <a:lnTo>
                      <a:pt x="24272" y="5776"/>
                    </a:lnTo>
                    <a:lnTo>
                      <a:pt x="24335" y="5713"/>
                    </a:lnTo>
                    <a:lnTo>
                      <a:pt x="24335" y="5566"/>
                    </a:lnTo>
                    <a:lnTo>
                      <a:pt x="24272" y="5420"/>
                    </a:lnTo>
                    <a:lnTo>
                      <a:pt x="24188" y="5336"/>
                    </a:lnTo>
                    <a:lnTo>
                      <a:pt x="24167" y="5253"/>
                    </a:lnTo>
                    <a:lnTo>
                      <a:pt x="24021" y="5127"/>
                    </a:lnTo>
                    <a:lnTo>
                      <a:pt x="24021" y="5085"/>
                    </a:lnTo>
                    <a:lnTo>
                      <a:pt x="23958" y="5002"/>
                    </a:lnTo>
                    <a:lnTo>
                      <a:pt x="23854" y="4939"/>
                    </a:lnTo>
                    <a:lnTo>
                      <a:pt x="23812" y="4939"/>
                    </a:lnTo>
                    <a:lnTo>
                      <a:pt x="23728" y="4876"/>
                    </a:lnTo>
                    <a:lnTo>
                      <a:pt x="23623" y="4813"/>
                    </a:lnTo>
                    <a:lnTo>
                      <a:pt x="23498" y="4813"/>
                    </a:lnTo>
                    <a:lnTo>
                      <a:pt x="23331" y="4771"/>
                    </a:lnTo>
                    <a:lnTo>
                      <a:pt x="23184" y="4688"/>
                    </a:lnTo>
                    <a:lnTo>
                      <a:pt x="23038" y="4667"/>
                    </a:lnTo>
                    <a:lnTo>
                      <a:pt x="22975" y="4688"/>
                    </a:lnTo>
                    <a:lnTo>
                      <a:pt x="22828" y="4688"/>
                    </a:lnTo>
                    <a:lnTo>
                      <a:pt x="22682" y="4730"/>
                    </a:lnTo>
                    <a:lnTo>
                      <a:pt x="22619" y="4792"/>
                    </a:lnTo>
                    <a:lnTo>
                      <a:pt x="22515" y="4834"/>
                    </a:lnTo>
                    <a:lnTo>
                      <a:pt x="22410" y="4792"/>
                    </a:lnTo>
                    <a:lnTo>
                      <a:pt x="22389" y="4730"/>
                    </a:lnTo>
                    <a:lnTo>
                      <a:pt x="22347" y="4771"/>
                    </a:lnTo>
                    <a:lnTo>
                      <a:pt x="22305" y="4834"/>
                    </a:lnTo>
                    <a:lnTo>
                      <a:pt x="22347" y="4918"/>
                    </a:lnTo>
                    <a:lnTo>
                      <a:pt x="22347" y="5022"/>
                    </a:lnTo>
                    <a:lnTo>
                      <a:pt x="22284" y="5106"/>
                    </a:lnTo>
                    <a:lnTo>
                      <a:pt x="22242" y="5106"/>
                    </a:lnTo>
                    <a:lnTo>
                      <a:pt x="22242" y="5148"/>
                    </a:lnTo>
                    <a:lnTo>
                      <a:pt x="22263" y="5211"/>
                    </a:lnTo>
                    <a:lnTo>
                      <a:pt x="22242" y="5294"/>
                    </a:lnTo>
                    <a:lnTo>
                      <a:pt x="22138" y="5336"/>
                    </a:lnTo>
                    <a:lnTo>
                      <a:pt x="22033" y="5336"/>
                    </a:lnTo>
                    <a:lnTo>
                      <a:pt x="21970" y="5253"/>
                    </a:lnTo>
                    <a:lnTo>
                      <a:pt x="21970" y="5190"/>
                    </a:lnTo>
                    <a:lnTo>
                      <a:pt x="21929" y="5148"/>
                    </a:lnTo>
                    <a:lnTo>
                      <a:pt x="21866" y="5211"/>
                    </a:lnTo>
                    <a:lnTo>
                      <a:pt x="21866" y="5315"/>
                    </a:lnTo>
                    <a:lnTo>
                      <a:pt x="21887" y="5336"/>
                    </a:lnTo>
                    <a:lnTo>
                      <a:pt x="21845" y="5420"/>
                    </a:lnTo>
                    <a:lnTo>
                      <a:pt x="21824" y="5525"/>
                    </a:lnTo>
                    <a:lnTo>
                      <a:pt x="21782" y="5566"/>
                    </a:lnTo>
                    <a:lnTo>
                      <a:pt x="21782" y="5504"/>
                    </a:lnTo>
                    <a:lnTo>
                      <a:pt x="21824" y="5441"/>
                    </a:lnTo>
                    <a:lnTo>
                      <a:pt x="21782" y="5315"/>
                    </a:lnTo>
                    <a:lnTo>
                      <a:pt x="21740" y="5232"/>
                    </a:lnTo>
                    <a:lnTo>
                      <a:pt x="21761" y="5148"/>
                    </a:lnTo>
                    <a:lnTo>
                      <a:pt x="21761" y="5064"/>
                    </a:lnTo>
                    <a:lnTo>
                      <a:pt x="21719" y="5002"/>
                    </a:lnTo>
                    <a:lnTo>
                      <a:pt x="21719" y="4918"/>
                    </a:lnTo>
                    <a:lnTo>
                      <a:pt x="21657" y="4939"/>
                    </a:lnTo>
                    <a:lnTo>
                      <a:pt x="21636" y="5002"/>
                    </a:lnTo>
                    <a:lnTo>
                      <a:pt x="21552" y="5064"/>
                    </a:lnTo>
                    <a:lnTo>
                      <a:pt x="21552" y="5148"/>
                    </a:lnTo>
                    <a:lnTo>
                      <a:pt x="21531" y="5253"/>
                    </a:lnTo>
                    <a:lnTo>
                      <a:pt x="21364" y="5420"/>
                    </a:lnTo>
                    <a:lnTo>
                      <a:pt x="21301" y="5483"/>
                    </a:lnTo>
                    <a:lnTo>
                      <a:pt x="21217" y="5483"/>
                    </a:lnTo>
                    <a:lnTo>
                      <a:pt x="21154" y="5546"/>
                    </a:lnTo>
                    <a:lnTo>
                      <a:pt x="21050" y="5629"/>
                    </a:lnTo>
                    <a:lnTo>
                      <a:pt x="20945" y="5629"/>
                    </a:lnTo>
                    <a:lnTo>
                      <a:pt x="20841" y="5734"/>
                    </a:lnTo>
                    <a:lnTo>
                      <a:pt x="20694" y="5818"/>
                    </a:lnTo>
                    <a:lnTo>
                      <a:pt x="20422" y="5818"/>
                    </a:lnTo>
                    <a:lnTo>
                      <a:pt x="20422" y="5859"/>
                    </a:lnTo>
                    <a:lnTo>
                      <a:pt x="20359" y="5901"/>
                    </a:lnTo>
                    <a:lnTo>
                      <a:pt x="20255" y="5901"/>
                    </a:lnTo>
                    <a:lnTo>
                      <a:pt x="20171" y="5880"/>
                    </a:lnTo>
                    <a:lnTo>
                      <a:pt x="20087" y="5943"/>
                    </a:lnTo>
                    <a:lnTo>
                      <a:pt x="19711" y="6131"/>
                    </a:lnTo>
                    <a:lnTo>
                      <a:pt x="19522" y="6278"/>
                    </a:lnTo>
                    <a:lnTo>
                      <a:pt x="19502" y="6382"/>
                    </a:lnTo>
                    <a:lnTo>
                      <a:pt x="19439" y="6403"/>
                    </a:lnTo>
                    <a:lnTo>
                      <a:pt x="19229" y="6571"/>
                    </a:lnTo>
                    <a:lnTo>
                      <a:pt x="19125" y="6675"/>
                    </a:lnTo>
                    <a:lnTo>
                      <a:pt x="19104" y="6613"/>
                    </a:lnTo>
                    <a:lnTo>
                      <a:pt x="19083" y="6613"/>
                    </a:lnTo>
                    <a:lnTo>
                      <a:pt x="18978" y="6696"/>
                    </a:lnTo>
                    <a:lnTo>
                      <a:pt x="18895" y="6822"/>
                    </a:lnTo>
                    <a:lnTo>
                      <a:pt x="18790" y="6968"/>
                    </a:lnTo>
                    <a:lnTo>
                      <a:pt x="18769" y="7031"/>
                    </a:lnTo>
                    <a:lnTo>
                      <a:pt x="18727" y="7094"/>
                    </a:lnTo>
                    <a:lnTo>
                      <a:pt x="18706" y="7031"/>
                    </a:lnTo>
                    <a:lnTo>
                      <a:pt x="18748" y="6906"/>
                    </a:lnTo>
                    <a:lnTo>
                      <a:pt x="18748" y="6801"/>
                    </a:lnTo>
                    <a:lnTo>
                      <a:pt x="18748" y="6696"/>
                    </a:lnTo>
                    <a:lnTo>
                      <a:pt x="18853" y="6696"/>
                    </a:lnTo>
                    <a:lnTo>
                      <a:pt x="18895" y="6654"/>
                    </a:lnTo>
                    <a:lnTo>
                      <a:pt x="19020" y="6550"/>
                    </a:lnTo>
                    <a:lnTo>
                      <a:pt x="19104" y="6508"/>
                    </a:lnTo>
                    <a:lnTo>
                      <a:pt x="19209" y="6403"/>
                    </a:lnTo>
                    <a:lnTo>
                      <a:pt x="19355" y="6278"/>
                    </a:lnTo>
                    <a:lnTo>
                      <a:pt x="19418" y="6194"/>
                    </a:lnTo>
                    <a:lnTo>
                      <a:pt x="19522" y="6152"/>
                    </a:lnTo>
                    <a:lnTo>
                      <a:pt x="19627" y="5985"/>
                    </a:lnTo>
                    <a:lnTo>
                      <a:pt x="19669" y="5922"/>
                    </a:lnTo>
                    <a:lnTo>
                      <a:pt x="19648" y="5838"/>
                    </a:lnTo>
                    <a:lnTo>
                      <a:pt x="19669" y="5776"/>
                    </a:lnTo>
                    <a:lnTo>
                      <a:pt x="19690" y="5818"/>
                    </a:lnTo>
                    <a:lnTo>
                      <a:pt x="19753" y="5838"/>
                    </a:lnTo>
                    <a:lnTo>
                      <a:pt x="19836" y="5755"/>
                    </a:lnTo>
                    <a:lnTo>
                      <a:pt x="19941" y="5713"/>
                    </a:lnTo>
                    <a:lnTo>
                      <a:pt x="19941" y="5629"/>
                    </a:lnTo>
                    <a:lnTo>
                      <a:pt x="20004" y="5504"/>
                    </a:lnTo>
                    <a:lnTo>
                      <a:pt x="20066" y="5462"/>
                    </a:lnTo>
                    <a:lnTo>
                      <a:pt x="20150" y="5504"/>
                    </a:lnTo>
                    <a:lnTo>
                      <a:pt x="20213" y="5420"/>
                    </a:lnTo>
                    <a:lnTo>
                      <a:pt x="20297" y="5399"/>
                    </a:lnTo>
                    <a:lnTo>
                      <a:pt x="20318" y="5420"/>
                    </a:lnTo>
                    <a:lnTo>
                      <a:pt x="20401" y="5420"/>
                    </a:lnTo>
                    <a:lnTo>
                      <a:pt x="20715" y="5127"/>
                    </a:lnTo>
                    <a:lnTo>
                      <a:pt x="20778" y="5022"/>
                    </a:lnTo>
                    <a:lnTo>
                      <a:pt x="20799" y="4897"/>
                    </a:lnTo>
                    <a:lnTo>
                      <a:pt x="20882" y="4709"/>
                    </a:lnTo>
                    <a:lnTo>
                      <a:pt x="20987" y="4583"/>
                    </a:lnTo>
                    <a:lnTo>
                      <a:pt x="20987" y="4458"/>
                    </a:lnTo>
                    <a:lnTo>
                      <a:pt x="20987" y="4269"/>
                    </a:lnTo>
                    <a:lnTo>
                      <a:pt x="20945" y="4165"/>
                    </a:lnTo>
                    <a:lnTo>
                      <a:pt x="20882" y="4144"/>
                    </a:lnTo>
                    <a:lnTo>
                      <a:pt x="20736" y="4165"/>
                    </a:lnTo>
                    <a:lnTo>
                      <a:pt x="20590" y="4165"/>
                    </a:lnTo>
                    <a:lnTo>
                      <a:pt x="20464" y="4102"/>
                    </a:lnTo>
                    <a:lnTo>
                      <a:pt x="20318" y="4102"/>
                    </a:lnTo>
                    <a:lnTo>
                      <a:pt x="20255" y="4165"/>
                    </a:lnTo>
                    <a:lnTo>
                      <a:pt x="20213" y="4248"/>
                    </a:lnTo>
                    <a:lnTo>
                      <a:pt x="20255" y="4290"/>
                    </a:lnTo>
                    <a:lnTo>
                      <a:pt x="20213" y="4353"/>
                    </a:lnTo>
                    <a:lnTo>
                      <a:pt x="20213" y="4499"/>
                    </a:lnTo>
                    <a:lnTo>
                      <a:pt x="20171" y="4646"/>
                    </a:lnTo>
                    <a:lnTo>
                      <a:pt x="20066" y="4792"/>
                    </a:lnTo>
                    <a:lnTo>
                      <a:pt x="20004" y="4730"/>
                    </a:lnTo>
                    <a:lnTo>
                      <a:pt x="19941" y="4709"/>
                    </a:lnTo>
                    <a:lnTo>
                      <a:pt x="19899" y="4709"/>
                    </a:lnTo>
                    <a:lnTo>
                      <a:pt x="19857" y="4771"/>
                    </a:lnTo>
                    <a:lnTo>
                      <a:pt x="19794" y="4792"/>
                    </a:lnTo>
                    <a:lnTo>
                      <a:pt x="19732" y="4730"/>
                    </a:lnTo>
                    <a:lnTo>
                      <a:pt x="19669" y="4730"/>
                    </a:lnTo>
                    <a:cubicBezTo>
                      <a:pt x="19669" y="4730"/>
                      <a:pt x="19481" y="4688"/>
                      <a:pt x="19481" y="4646"/>
                    </a:cubicBezTo>
                    <a:lnTo>
                      <a:pt x="19271" y="4646"/>
                    </a:lnTo>
                    <a:lnTo>
                      <a:pt x="19167" y="4709"/>
                    </a:lnTo>
                    <a:lnTo>
                      <a:pt x="19020" y="4730"/>
                    </a:lnTo>
                    <a:lnTo>
                      <a:pt x="18895" y="4792"/>
                    </a:lnTo>
                    <a:lnTo>
                      <a:pt x="18832" y="4750"/>
                    </a:lnTo>
                    <a:lnTo>
                      <a:pt x="18832" y="4709"/>
                    </a:lnTo>
                    <a:lnTo>
                      <a:pt x="18853" y="4625"/>
                    </a:lnTo>
                    <a:lnTo>
                      <a:pt x="18853" y="4541"/>
                    </a:lnTo>
                    <a:lnTo>
                      <a:pt x="18895" y="4478"/>
                    </a:lnTo>
                    <a:lnTo>
                      <a:pt x="18916" y="4478"/>
                    </a:lnTo>
                    <a:lnTo>
                      <a:pt x="18957" y="4499"/>
                    </a:lnTo>
                    <a:lnTo>
                      <a:pt x="19020" y="4499"/>
                    </a:lnTo>
                    <a:lnTo>
                      <a:pt x="19146" y="4437"/>
                    </a:lnTo>
                    <a:lnTo>
                      <a:pt x="19439" y="4416"/>
                    </a:lnTo>
                    <a:lnTo>
                      <a:pt x="19481" y="4395"/>
                    </a:lnTo>
                    <a:lnTo>
                      <a:pt x="19543" y="4290"/>
                    </a:lnTo>
                    <a:lnTo>
                      <a:pt x="19564" y="4206"/>
                    </a:lnTo>
                    <a:lnTo>
                      <a:pt x="19648" y="4165"/>
                    </a:lnTo>
                    <a:lnTo>
                      <a:pt x="19669" y="4102"/>
                    </a:lnTo>
                    <a:lnTo>
                      <a:pt x="19627" y="4060"/>
                    </a:lnTo>
                    <a:lnTo>
                      <a:pt x="19627" y="3997"/>
                    </a:lnTo>
                    <a:lnTo>
                      <a:pt x="19313" y="3997"/>
                    </a:lnTo>
                    <a:lnTo>
                      <a:pt x="19125" y="3955"/>
                    </a:lnTo>
                    <a:lnTo>
                      <a:pt x="19020" y="3893"/>
                    </a:lnTo>
                    <a:lnTo>
                      <a:pt x="18937" y="3872"/>
                    </a:lnTo>
                    <a:lnTo>
                      <a:pt x="18685" y="3893"/>
                    </a:lnTo>
                    <a:lnTo>
                      <a:pt x="18560" y="3872"/>
                    </a:lnTo>
                    <a:lnTo>
                      <a:pt x="18455" y="3830"/>
                    </a:lnTo>
                    <a:lnTo>
                      <a:pt x="18288" y="3830"/>
                    </a:lnTo>
                    <a:lnTo>
                      <a:pt x="18162" y="3851"/>
                    </a:lnTo>
                    <a:lnTo>
                      <a:pt x="18100" y="3830"/>
                    </a:lnTo>
                    <a:lnTo>
                      <a:pt x="17995" y="3788"/>
                    </a:lnTo>
                    <a:lnTo>
                      <a:pt x="17932" y="3788"/>
                    </a:lnTo>
                    <a:lnTo>
                      <a:pt x="17849" y="3893"/>
                    </a:lnTo>
                    <a:lnTo>
                      <a:pt x="17849" y="3976"/>
                    </a:lnTo>
                    <a:lnTo>
                      <a:pt x="17765" y="4039"/>
                    </a:lnTo>
                    <a:lnTo>
                      <a:pt x="17744" y="4039"/>
                    </a:lnTo>
                    <a:lnTo>
                      <a:pt x="17765" y="3955"/>
                    </a:lnTo>
                    <a:lnTo>
                      <a:pt x="17765" y="3934"/>
                    </a:lnTo>
                    <a:lnTo>
                      <a:pt x="17681" y="3934"/>
                    </a:lnTo>
                    <a:lnTo>
                      <a:pt x="17451" y="3997"/>
                    </a:lnTo>
                    <a:lnTo>
                      <a:pt x="17305" y="4060"/>
                    </a:lnTo>
                    <a:lnTo>
                      <a:pt x="17221" y="4144"/>
                    </a:lnTo>
                    <a:lnTo>
                      <a:pt x="17158" y="4186"/>
                    </a:lnTo>
                    <a:lnTo>
                      <a:pt x="17053" y="4186"/>
                    </a:lnTo>
                    <a:lnTo>
                      <a:pt x="16949" y="4206"/>
                    </a:lnTo>
                    <a:lnTo>
                      <a:pt x="16886" y="4269"/>
                    </a:lnTo>
                    <a:lnTo>
                      <a:pt x="16781" y="4290"/>
                    </a:lnTo>
                    <a:lnTo>
                      <a:pt x="16698" y="4374"/>
                    </a:lnTo>
                    <a:lnTo>
                      <a:pt x="16698" y="4458"/>
                    </a:lnTo>
                    <a:lnTo>
                      <a:pt x="16635" y="4520"/>
                    </a:lnTo>
                    <a:lnTo>
                      <a:pt x="16593" y="4520"/>
                    </a:lnTo>
                    <a:lnTo>
                      <a:pt x="16530" y="4458"/>
                    </a:lnTo>
                    <a:lnTo>
                      <a:pt x="16530" y="4374"/>
                    </a:lnTo>
                    <a:lnTo>
                      <a:pt x="16509" y="4290"/>
                    </a:lnTo>
                    <a:lnTo>
                      <a:pt x="16468" y="4248"/>
                    </a:lnTo>
                    <a:lnTo>
                      <a:pt x="16468" y="4165"/>
                    </a:lnTo>
                    <a:lnTo>
                      <a:pt x="16509" y="4081"/>
                    </a:lnTo>
                    <a:lnTo>
                      <a:pt x="16593" y="4081"/>
                    </a:lnTo>
                    <a:lnTo>
                      <a:pt x="16698" y="4039"/>
                    </a:lnTo>
                    <a:lnTo>
                      <a:pt x="16802" y="4039"/>
                    </a:lnTo>
                    <a:lnTo>
                      <a:pt x="16886" y="3997"/>
                    </a:lnTo>
                    <a:lnTo>
                      <a:pt x="16928" y="3955"/>
                    </a:lnTo>
                    <a:lnTo>
                      <a:pt x="17012" y="3934"/>
                    </a:lnTo>
                    <a:lnTo>
                      <a:pt x="17158" y="3893"/>
                    </a:lnTo>
                    <a:lnTo>
                      <a:pt x="17263" y="3851"/>
                    </a:lnTo>
                    <a:lnTo>
                      <a:pt x="17346" y="3788"/>
                    </a:lnTo>
                    <a:lnTo>
                      <a:pt x="17472" y="3788"/>
                    </a:lnTo>
                    <a:lnTo>
                      <a:pt x="17556" y="3746"/>
                    </a:lnTo>
                    <a:lnTo>
                      <a:pt x="17577" y="3662"/>
                    </a:lnTo>
                    <a:lnTo>
                      <a:pt x="17556" y="3621"/>
                    </a:lnTo>
                    <a:lnTo>
                      <a:pt x="17514" y="3558"/>
                    </a:lnTo>
                    <a:lnTo>
                      <a:pt x="17346" y="3558"/>
                    </a:lnTo>
                    <a:lnTo>
                      <a:pt x="17346" y="3516"/>
                    </a:lnTo>
                    <a:lnTo>
                      <a:pt x="17430" y="3516"/>
                    </a:lnTo>
                    <a:lnTo>
                      <a:pt x="17451" y="3537"/>
                    </a:lnTo>
                    <a:lnTo>
                      <a:pt x="17535" y="3537"/>
                    </a:lnTo>
                    <a:lnTo>
                      <a:pt x="17577" y="3558"/>
                    </a:lnTo>
                    <a:lnTo>
                      <a:pt x="17618" y="3662"/>
                    </a:lnTo>
                    <a:lnTo>
                      <a:pt x="17639" y="3662"/>
                    </a:lnTo>
                    <a:lnTo>
                      <a:pt x="17660" y="3641"/>
                    </a:lnTo>
                    <a:lnTo>
                      <a:pt x="17765" y="3579"/>
                    </a:lnTo>
                    <a:lnTo>
                      <a:pt x="17890" y="3621"/>
                    </a:lnTo>
                    <a:lnTo>
                      <a:pt x="17974" y="3579"/>
                    </a:lnTo>
                    <a:lnTo>
                      <a:pt x="18058" y="3537"/>
                    </a:lnTo>
                    <a:lnTo>
                      <a:pt x="18141" y="3516"/>
                    </a:lnTo>
                    <a:lnTo>
                      <a:pt x="18246" y="3537"/>
                    </a:lnTo>
                    <a:lnTo>
                      <a:pt x="18351" y="3537"/>
                    </a:lnTo>
                    <a:lnTo>
                      <a:pt x="18455" y="3516"/>
                    </a:lnTo>
                    <a:lnTo>
                      <a:pt x="18518" y="3537"/>
                    </a:lnTo>
                    <a:lnTo>
                      <a:pt x="18602" y="3579"/>
                    </a:lnTo>
                    <a:lnTo>
                      <a:pt x="18769" y="3579"/>
                    </a:lnTo>
                    <a:lnTo>
                      <a:pt x="18790" y="3621"/>
                    </a:lnTo>
                    <a:lnTo>
                      <a:pt x="18832" y="3621"/>
                    </a:lnTo>
                    <a:lnTo>
                      <a:pt x="18978" y="3725"/>
                    </a:lnTo>
                    <a:lnTo>
                      <a:pt x="19041" y="3746"/>
                    </a:lnTo>
                    <a:lnTo>
                      <a:pt x="19146" y="3725"/>
                    </a:lnTo>
                    <a:lnTo>
                      <a:pt x="19209" y="3662"/>
                    </a:lnTo>
                    <a:lnTo>
                      <a:pt x="19292" y="3662"/>
                    </a:lnTo>
                    <a:lnTo>
                      <a:pt x="19355" y="3683"/>
                    </a:lnTo>
                    <a:lnTo>
                      <a:pt x="19439" y="3683"/>
                    </a:lnTo>
                    <a:lnTo>
                      <a:pt x="19502" y="3725"/>
                    </a:lnTo>
                    <a:lnTo>
                      <a:pt x="19564" y="3725"/>
                    </a:lnTo>
                    <a:lnTo>
                      <a:pt x="19732" y="3662"/>
                    </a:lnTo>
                    <a:lnTo>
                      <a:pt x="19815" y="3621"/>
                    </a:lnTo>
                    <a:lnTo>
                      <a:pt x="19920" y="3621"/>
                    </a:lnTo>
                    <a:lnTo>
                      <a:pt x="19983" y="3662"/>
                    </a:lnTo>
                    <a:lnTo>
                      <a:pt x="20046" y="3662"/>
                    </a:lnTo>
                    <a:lnTo>
                      <a:pt x="20129" y="3621"/>
                    </a:lnTo>
                    <a:lnTo>
                      <a:pt x="20234" y="3641"/>
                    </a:lnTo>
                    <a:lnTo>
                      <a:pt x="20338" y="3641"/>
                    </a:lnTo>
                    <a:lnTo>
                      <a:pt x="20338" y="3579"/>
                    </a:lnTo>
                    <a:lnTo>
                      <a:pt x="20276" y="3558"/>
                    </a:lnTo>
                    <a:lnTo>
                      <a:pt x="20276" y="3516"/>
                    </a:lnTo>
                    <a:lnTo>
                      <a:pt x="20297" y="3474"/>
                    </a:lnTo>
                    <a:lnTo>
                      <a:pt x="20359" y="3537"/>
                    </a:lnTo>
                    <a:lnTo>
                      <a:pt x="20401" y="3579"/>
                    </a:lnTo>
                    <a:lnTo>
                      <a:pt x="20485" y="3579"/>
                    </a:lnTo>
                    <a:lnTo>
                      <a:pt x="20548" y="3558"/>
                    </a:lnTo>
                    <a:lnTo>
                      <a:pt x="20694" y="3558"/>
                    </a:lnTo>
                    <a:lnTo>
                      <a:pt x="20903" y="3474"/>
                    </a:lnTo>
                    <a:lnTo>
                      <a:pt x="21008" y="3432"/>
                    </a:lnTo>
                    <a:lnTo>
                      <a:pt x="21029" y="3369"/>
                    </a:lnTo>
                    <a:lnTo>
                      <a:pt x="21029" y="3328"/>
                    </a:lnTo>
                    <a:lnTo>
                      <a:pt x="21092" y="3307"/>
                    </a:lnTo>
                    <a:lnTo>
                      <a:pt x="21134" y="3328"/>
                    </a:lnTo>
                    <a:lnTo>
                      <a:pt x="21217" y="3307"/>
                    </a:lnTo>
                    <a:lnTo>
                      <a:pt x="21322" y="3223"/>
                    </a:lnTo>
                    <a:lnTo>
                      <a:pt x="21406" y="3202"/>
                    </a:lnTo>
                    <a:lnTo>
                      <a:pt x="21406" y="3118"/>
                    </a:lnTo>
                    <a:lnTo>
                      <a:pt x="21426" y="3056"/>
                    </a:lnTo>
                    <a:lnTo>
                      <a:pt x="21489" y="3035"/>
                    </a:lnTo>
                    <a:lnTo>
                      <a:pt x="21489" y="2930"/>
                    </a:lnTo>
                    <a:lnTo>
                      <a:pt x="21447" y="2888"/>
                    </a:lnTo>
                    <a:lnTo>
                      <a:pt x="21343" y="2805"/>
                    </a:lnTo>
                    <a:lnTo>
                      <a:pt x="21217" y="2742"/>
                    </a:lnTo>
                    <a:lnTo>
                      <a:pt x="21113" y="2637"/>
                    </a:lnTo>
                    <a:lnTo>
                      <a:pt x="21092" y="2574"/>
                    </a:lnTo>
                    <a:lnTo>
                      <a:pt x="21029" y="2512"/>
                    </a:lnTo>
                    <a:lnTo>
                      <a:pt x="20882" y="2491"/>
                    </a:lnTo>
                    <a:lnTo>
                      <a:pt x="20799" y="2407"/>
                    </a:lnTo>
                    <a:lnTo>
                      <a:pt x="20778" y="2323"/>
                    </a:lnTo>
                    <a:lnTo>
                      <a:pt x="20715" y="2302"/>
                    </a:lnTo>
                    <a:lnTo>
                      <a:pt x="20694" y="2323"/>
                    </a:lnTo>
                    <a:lnTo>
                      <a:pt x="20610" y="2365"/>
                    </a:lnTo>
                    <a:lnTo>
                      <a:pt x="20569" y="2323"/>
                    </a:lnTo>
                    <a:lnTo>
                      <a:pt x="20548" y="2261"/>
                    </a:lnTo>
                    <a:lnTo>
                      <a:pt x="20485" y="2198"/>
                    </a:lnTo>
                    <a:lnTo>
                      <a:pt x="20255" y="2198"/>
                    </a:lnTo>
                    <a:lnTo>
                      <a:pt x="20171" y="2219"/>
                    </a:lnTo>
                    <a:lnTo>
                      <a:pt x="20171" y="2302"/>
                    </a:lnTo>
                    <a:lnTo>
                      <a:pt x="20171" y="2365"/>
                    </a:lnTo>
                    <a:lnTo>
                      <a:pt x="20129" y="2302"/>
                    </a:lnTo>
                    <a:lnTo>
                      <a:pt x="20066" y="2302"/>
                    </a:lnTo>
                    <a:lnTo>
                      <a:pt x="19920" y="2386"/>
                    </a:lnTo>
                    <a:lnTo>
                      <a:pt x="19836" y="2407"/>
                    </a:lnTo>
                    <a:lnTo>
                      <a:pt x="19711" y="2365"/>
                    </a:lnTo>
                    <a:lnTo>
                      <a:pt x="19606" y="2365"/>
                    </a:lnTo>
                    <a:lnTo>
                      <a:pt x="19522" y="2323"/>
                    </a:lnTo>
                    <a:lnTo>
                      <a:pt x="19460" y="2261"/>
                    </a:lnTo>
                    <a:lnTo>
                      <a:pt x="19460" y="2177"/>
                    </a:lnTo>
                    <a:lnTo>
                      <a:pt x="19522" y="2177"/>
                    </a:lnTo>
                    <a:lnTo>
                      <a:pt x="19564" y="2219"/>
                    </a:lnTo>
                    <a:lnTo>
                      <a:pt x="19669" y="2261"/>
                    </a:lnTo>
                    <a:lnTo>
                      <a:pt x="19711" y="2219"/>
                    </a:lnTo>
                    <a:lnTo>
                      <a:pt x="19711" y="2177"/>
                    </a:lnTo>
                    <a:lnTo>
                      <a:pt x="19606" y="2093"/>
                    </a:lnTo>
                    <a:lnTo>
                      <a:pt x="19606" y="2009"/>
                    </a:lnTo>
                    <a:lnTo>
                      <a:pt x="19627" y="1989"/>
                    </a:lnTo>
                    <a:lnTo>
                      <a:pt x="19669" y="2072"/>
                    </a:lnTo>
                    <a:lnTo>
                      <a:pt x="19774" y="2114"/>
                    </a:lnTo>
                    <a:lnTo>
                      <a:pt x="19857" y="2156"/>
                    </a:lnTo>
                    <a:lnTo>
                      <a:pt x="20025" y="2093"/>
                    </a:lnTo>
                    <a:lnTo>
                      <a:pt x="20171" y="1968"/>
                    </a:lnTo>
                    <a:lnTo>
                      <a:pt x="20171" y="1884"/>
                    </a:lnTo>
                    <a:lnTo>
                      <a:pt x="20150" y="1842"/>
                    </a:lnTo>
                    <a:lnTo>
                      <a:pt x="20087" y="1800"/>
                    </a:lnTo>
                    <a:lnTo>
                      <a:pt x="20087" y="1758"/>
                    </a:lnTo>
                    <a:lnTo>
                      <a:pt x="20150" y="1696"/>
                    </a:lnTo>
                    <a:lnTo>
                      <a:pt x="20150" y="1675"/>
                    </a:lnTo>
                    <a:lnTo>
                      <a:pt x="20046" y="1591"/>
                    </a:lnTo>
                    <a:lnTo>
                      <a:pt x="19962" y="1486"/>
                    </a:lnTo>
                    <a:lnTo>
                      <a:pt x="19920" y="1465"/>
                    </a:lnTo>
                    <a:lnTo>
                      <a:pt x="19857" y="1486"/>
                    </a:lnTo>
                    <a:lnTo>
                      <a:pt x="19774" y="1570"/>
                    </a:lnTo>
                    <a:lnTo>
                      <a:pt x="19627" y="1654"/>
                    </a:lnTo>
                    <a:lnTo>
                      <a:pt x="19439" y="1654"/>
                    </a:lnTo>
                    <a:lnTo>
                      <a:pt x="19334" y="1737"/>
                    </a:lnTo>
                    <a:lnTo>
                      <a:pt x="19292" y="1737"/>
                    </a:lnTo>
                    <a:lnTo>
                      <a:pt x="19229" y="1675"/>
                    </a:lnTo>
                    <a:lnTo>
                      <a:pt x="19188" y="1654"/>
                    </a:lnTo>
                    <a:lnTo>
                      <a:pt x="19104" y="1675"/>
                    </a:lnTo>
                    <a:lnTo>
                      <a:pt x="19020" y="1696"/>
                    </a:lnTo>
                    <a:lnTo>
                      <a:pt x="18937" y="1675"/>
                    </a:lnTo>
                    <a:lnTo>
                      <a:pt x="18874" y="1633"/>
                    </a:lnTo>
                    <a:lnTo>
                      <a:pt x="18769" y="1591"/>
                    </a:lnTo>
                    <a:lnTo>
                      <a:pt x="18685" y="1549"/>
                    </a:lnTo>
                    <a:lnTo>
                      <a:pt x="18581" y="1528"/>
                    </a:lnTo>
                    <a:lnTo>
                      <a:pt x="18476" y="1445"/>
                    </a:lnTo>
                    <a:lnTo>
                      <a:pt x="18309" y="1424"/>
                    </a:lnTo>
                    <a:lnTo>
                      <a:pt x="18100" y="1445"/>
                    </a:lnTo>
                    <a:lnTo>
                      <a:pt x="17995" y="1465"/>
                    </a:lnTo>
                    <a:lnTo>
                      <a:pt x="17849" y="1528"/>
                    </a:lnTo>
                    <a:lnTo>
                      <a:pt x="17723" y="1549"/>
                    </a:lnTo>
                    <a:lnTo>
                      <a:pt x="17577" y="1570"/>
                    </a:lnTo>
                    <a:lnTo>
                      <a:pt x="17472" y="1549"/>
                    </a:lnTo>
                    <a:lnTo>
                      <a:pt x="17346" y="1570"/>
                    </a:lnTo>
                    <a:lnTo>
                      <a:pt x="17325" y="1591"/>
                    </a:lnTo>
                    <a:lnTo>
                      <a:pt x="17346" y="1737"/>
                    </a:lnTo>
                    <a:lnTo>
                      <a:pt x="17346" y="1800"/>
                    </a:lnTo>
                    <a:lnTo>
                      <a:pt x="17305" y="1800"/>
                    </a:lnTo>
                    <a:lnTo>
                      <a:pt x="17242" y="1779"/>
                    </a:lnTo>
                    <a:lnTo>
                      <a:pt x="17158" y="1654"/>
                    </a:lnTo>
                    <a:lnTo>
                      <a:pt x="17137" y="1570"/>
                    </a:lnTo>
                    <a:lnTo>
                      <a:pt x="17095" y="1549"/>
                    </a:lnTo>
                    <a:lnTo>
                      <a:pt x="17012" y="1570"/>
                    </a:lnTo>
                    <a:lnTo>
                      <a:pt x="16698" y="1570"/>
                    </a:lnTo>
                    <a:cubicBezTo>
                      <a:pt x="16698" y="1570"/>
                      <a:pt x="16593" y="1633"/>
                      <a:pt x="16572" y="1633"/>
                    </a:cubicBezTo>
                    <a:lnTo>
                      <a:pt x="16489" y="1737"/>
                    </a:lnTo>
                    <a:lnTo>
                      <a:pt x="16426" y="1884"/>
                    </a:lnTo>
                    <a:lnTo>
                      <a:pt x="16384" y="1968"/>
                    </a:lnTo>
                    <a:lnTo>
                      <a:pt x="16363" y="1968"/>
                    </a:lnTo>
                    <a:lnTo>
                      <a:pt x="16363" y="1905"/>
                    </a:lnTo>
                    <a:lnTo>
                      <a:pt x="16405" y="1800"/>
                    </a:lnTo>
                    <a:lnTo>
                      <a:pt x="16426" y="1737"/>
                    </a:lnTo>
                    <a:lnTo>
                      <a:pt x="16405" y="1696"/>
                    </a:lnTo>
                    <a:lnTo>
                      <a:pt x="16321" y="1737"/>
                    </a:lnTo>
                    <a:lnTo>
                      <a:pt x="16196" y="1737"/>
                    </a:lnTo>
                    <a:lnTo>
                      <a:pt x="16154" y="1779"/>
                    </a:lnTo>
                    <a:lnTo>
                      <a:pt x="16154" y="1842"/>
                    </a:lnTo>
                    <a:lnTo>
                      <a:pt x="16112" y="1884"/>
                    </a:lnTo>
                    <a:lnTo>
                      <a:pt x="16112" y="1989"/>
                    </a:lnTo>
                    <a:lnTo>
                      <a:pt x="16049" y="2009"/>
                    </a:lnTo>
                    <a:lnTo>
                      <a:pt x="16007" y="1968"/>
                    </a:lnTo>
                    <a:lnTo>
                      <a:pt x="16007" y="1905"/>
                    </a:lnTo>
                    <a:lnTo>
                      <a:pt x="16070" y="1842"/>
                    </a:lnTo>
                    <a:lnTo>
                      <a:pt x="16070" y="1675"/>
                    </a:lnTo>
                    <a:lnTo>
                      <a:pt x="16091" y="1591"/>
                    </a:lnTo>
                    <a:lnTo>
                      <a:pt x="16300" y="1465"/>
                    </a:lnTo>
                    <a:lnTo>
                      <a:pt x="16426" y="1382"/>
                    </a:lnTo>
                    <a:lnTo>
                      <a:pt x="16593" y="1382"/>
                    </a:lnTo>
                    <a:lnTo>
                      <a:pt x="16719" y="1424"/>
                    </a:lnTo>
                    <a:lnTo>
                      <a:pt x="16823" y="1424"/>
                    </a:lnTo>
                    <a:lnTo>
                      <a:pt x="16844" y="1382"/>
                    </a:lnTo>
                    <a:lnTo>
                      <a:pt x="17116" y="1382"/>
                    </a:lnTo>
                    <a:lnTo>
                      <a:pt x="17200" y="1340"/>
                    </a:lnTo>
                    <a:lnTo>
                      <a:pt x="17221" y="1256"/>
                    </a:lnTo>
                    <a:lnTo>
                      <a:pt x="17158" y="1256"/>
                    </a:lnTo>
                    <a:lnTo>
                      <a:pt x="17095" y="1173"/>
                    </a:lnTo>
                    <a:lnTo>
                      <a:pt x="17095" y="1068"/>
                    </a:lnTo>
                    <a:lnTo>
                      <a:pt x="17200" y="1005"/>
                    </a:lnTo>
                    <a:lnTo>
                      <a:pt x="17263" y="963"/>
                    </a:lnTo>
                    <a:lnTo>
                      <a:pt x="17346" y="963"/>
                    </a:lnTo>
                    <a:lnTo>
                      <a:pt x="17367" y="1026"/>
                    </a:lnTo>
                    <a:lnTo>
                      <a:pt x="17346" y="1068"/>
                    </a:lnTo>
                    <a:lnTo>
                      <a:pt x="17305" y="1068"/>
                    </a:lnTo>
                    <a:lnTo>
                      <a:pt x="17346" y="1152"/>
                    </a:lnTo>
                    <a:lnTo>
                      <a:pt x="17346" y="1256"/>
                    </a:lnTo>
                    <a:lnTo>
                      <a:pt x="17409" y="1340"/>
                    </a:lnTo>
                    <a:lnTo>
                      <a:pt x="17556" y="1340"/>
                    </a:lnTo>
                    <a:lnTo>
                      <a:pt x="17681" y="1277"/>
                    </a:lnTo>
                    <a:lnTo>
                      <a:pt x="17765" y="1277"/>
                    </a:lnTo>
                    <a:lnTo>
                      <a:pt x="17869" y="1319"/>
                    </a:lnTo>
                    <a:lnTo>
                      <a:pt x="17953" y="1277"/>
                    </a:lnTo>
                    <a:lnTo>
                      <a:pt x="18141" y="1214"/>
                    </a:lnTo>
                    <a:lnTo>
                      <a:pt x="18267" y="1214"/>
                    </a:lnTo>
                    <a:lnTo>
                      <a:pt x="18309" y="1256"/>
                    </a:lnTo>
                    <a:lnTo>
                      <a:pt x="18393" y="1256"/>
                    </a:lnTo>
                    <a:lnTo>
                      <a:pt x="18455" y="1214"/>
                    </a:lnTo>
                    <a:lnTo>
                      <a:pt x="18581" y="1214"/>
                    </a:lnTo>
                    <a:lnTo>
                      <a:pt x="18685" y="1256"/>
                    </a:lnTo>
                    <a:lnTo>
                      <a:pt x="18769" y="1256"/>
                    </a:lnTo>
                    <a:lnTo>
                      <a:pt x="18853" y="1277"/>
                    </a:lnTo>
                    <a:lnTo>
                      <a:pt x="19083" y="1382"/>
                    </a:lnTo>
                    <a:lnTo>
                      <a:pt x="19209" y="1382"/>
                    </a:lnTo>
                    <a:lnTo>
                      <a:pt x="19313" y="1361"/>
                    </a:lnTo>
                    <a:lnTo>
                      <a:pt x="19439" y="1361"/>
                    </a:lnTo>
                    <a:lnTo>
                      <a:pt x="19481" y="1277"/>
                    </a:lnTo>
                    <a:lnTo>
                      <a:pt x="19564" y="1235"/>
                    </a:lnTo>
                    <a:lnTo>
                      <a:pt x="19669" y="1256"/>
                    </a:lnTo>
                    <a:lnTo>
                      <a:pt x="19774" y="1256"/>
                    </a:lnTo>
                    <a:lnTo>
                      <a:pt x="19836" y="1173"/>
                    </a:lnTo>
                    <a:lnTo>
                      <a:pt x="19836" y="1131"/>
                    </a:lnTo>
                    <a:lnTo>
                      <a:pt x="19669" y="1026"/>
                    </a:lnTo>
                    <a:lnTo>
                      <a:pt x="19585" y="963"/>
                    </a:lnTo>
                    <a:lnTo>
                      <a:pt x="19543" y="859"/>
                    </a:lnTo>
                    <a:lnTo>
                      <a:pt x="19439" y="796"/>
                    </a:lnTo>
                    <a:lnTo>
                      <a:pt x="19250" y="733"/>
                    </a:lnTo>
                    <a:lnTo>
                      <a:pt x="19167" y="649"/>
                    </a:lnTo>
                    <a:lnTo>
                      <a:pt x="19062" y="628"/>
                    </a:lnTo>
                    <a:lnTo>
                      <a:pt x="18957" y="649"/>
                    </a:lnTo>
                    <a:lnTo>
                      <a:pt x="18916" y="608"/>
                    </a:lnTo>
                    <a:lnTo>
                      <a:pt x="18853" y="545"/>
                    </a:lnTo>
                    <a:lnTo>
                      <a:pt x="18727" y="587"/>
                    </a:lnTo>
                    <a:lnTo>
                      <a:pt x="18685" y="524"/>
                    </a:lnTo>
                    <a:lnTo>
                      <a:pt x="18455" y="503"/>
                    </a:lnTo>
                    <a:lnTo>
                      <a:pt x="18309" y="398"/>
                    </a:lnTo>
                    <a:lnTo>
                      <a:pt x="18246" y="398"/>
                    </a:lnTo>
                    <a:lnTo>
                      <a:pt x="18058" y="294"/>
                    </a:lnTo>
                    <a:lnTo>
                      <a:pt x="17995" y="294"/>
                    </a:lnTo>
                    <a:lnTo>
                      <a:pt x="17995" y="315"/>
                    </a:lnTo>
                    <a:lnTo>
                      <a:pt x="17932" y="336"/>
                    </a:lnTo>
                    <a:lnTo>
                      <a:pt x="17765" y="231"/>
                    </a:lnTo>
                    <a:lnTo>
                      <a:pt x="17744" y="168"/>
                    </a:lnTo>
                    <a:lnTo>
                      <a:pt x="17681" y="105"/>
                    </a:lnTo>
                    <a:lnTo>
                      <a:pt x="17597" y="126"/>
                    </a:lnTo>
                    <a:lnTo>
                      <a:pt x="17535" y="126"/>
                    </a:lnTo>
                    <a:lnTo>
                      <a:pt x="17472" y="84"/>
                    </a:lnTo>
                    <a:lnTo>
                      <a:pt x="17263" y="84"/>
                    </a:lnTo>
                    <a:lnTo>
                      <a:pt x="17158" y="22"/>
                    </a:lnTo>
                    <a:lnTo>
                      <a:pt x="17074" y="84"/>
                    </a:lnTo>
                    <a:lnTo>
                      <a:pt x="17033" y="84"/>
                    </a:lnTo>
                    <a:lnTo>
                      <a:pt x="17012" y="64"/>
                    </a:lnTo>
                    <a:lnTo>
                      <a:pt x="16928" y="1"/>
                    </a:lnTo>
                    <a:lnTo>
                      <a:pt x="16740" y="22"/>
                    </a:lnTo>
                    <a:lnTo>
                      <a:pt x="166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  <p:grpSp>
            <p:nvGrpSpPr>
              <p:cNvPr id="96" name="Google Shape;1241;p60">
                <a:extLst>
                  <a:ext uri="{FF2B5EF4-FFF2-40B4-BE49-F238E27FC236}">
                    <a16:creationId xmlns="" xmlns:a16="http://schemas.microsoft.com/office/drawing/2014/main" id="{8531F88E-1B18-428B-80AB-77F28DCBFC14}"/>
                  </a:ext>
                </a:extLst>
              </p:cNvPr>
              <p:cNvGrpSpPr/>
              <p:nvPr/>
            </p:nvGrpSpPr>
            <p:grpSpPr>
              <a:xfrm>
                <a:off x="2905224" y="2311071"/>
                <a:ext cx="596721" cy="528992"/>
                <a:chOff x="1922950" y="1410350"/>
                <a:chExt cx="1252825" cy="1162875"/>
              </a:xfrm>
              <a:grpFill/>
            </p:grpSpPr>
            <p:sp>
              <p:nvSpPr>
                <p:cNvPr id="285" name="Google Shape;1242;p60">
                  <a:extLst>
                    <a:ext uri="{FF2B5EF4-FFF2-40B4-BE49-F238E27FC236}">
                      <a16:creationId xmlns="" xmlns:a16="http://schemas.microsoft.com/office/drawing/2014/main" id="{D557CA45-698C-47A8-B5D2-93E3D177EDDF}"/>
                    </a:ext>
                  </a:extLst>
                </p:cNvPr>
                <p:cNvSpPr/>
                <p:nvPr/>
              </p:nvSpPr>
              <p:spPr>
                <a:xfrm>
                  <a:off x="1988325" y="2333100"/>
                  <a:ext cx="52325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2637" extrusionOk="0">
                      <a:moveTo>
                        <a:pt x="210" y="0"/>
                      </a:moveTo>
                      <a:lnTo>
                        <a:pt x="189" y="63"/>
                      </a:lnTo>
                      <a:lnTo>
                        <a:pt x="1" y="21"/>
                      </a:lnTo>
                      <a:lnTo>
                        <a:pt x="63" y="188"/>
                      </a:lnTo>
                      <a:lnTo>
                        <a:pt x="105" y="209"/>
                      </a:lnTo>
                      <a:lnTo>
                        <a:pt x="168" y="335"/>
                      </a:lnTo>
                      <a:lnTo>
                        <a:pt x="440" y="377"/>
                      </a:lnTo>
                      <a:lnTo>
                        <a:pt x="314" y="439"/>
                      </a:lnTo>
                      <a:lnTo>
                        <a:pt x="189" y="439"/>
                      </a:lnTo>
                      <a:lnTo>
                        <a:pt x="105" y="544"/>
                      </a:lnTo>
                      <a:lnTo>
                        <a:pt x="168" y="607"/>
                      </a:lnTo>
                      <a:lnTo>
                        <a:pt x="105" y="732"/>
                      </a:lnTo>
                      <a:lnTo>
                        <a:pt x="126" y="774"/>
                      </a:lnTo>
                      <a:lnTo>
                        <a:pt x="273" y="732"/>
                      </a:lnTo>
                      <a:lnTo>
                        <a:pt x="293" y="837"/>
                      </a:lnTo>
                      <a:lnTo>
                        <a:pt x="419" y="837"/>
                      </a:lnTo>
                      <a:lnTo>
                        <a:pt x="419" y="942"/>
                      </a:lnTo>
                      <a:lnTo>
                        <a:pt x="524" y="1025"/>
                      </a:lnTo>
                      <a:lnTo>
                        <a:pt x="649" y="963"/>
                      </a:lnTo>
                      <a:lnTo>
                        <a:pt x="503" y="1130"/>
                      </a:lnTo>
                      <a:lnTo>
                        <a:pt x="545" y="1276"/>
                      </a:lnTo>
                      <a:lnTo>
                        <a:pt x="649" y="1255"/>
                      </a:lnTo>
                      <a:lnTo>
                        <a:pt x="649" y="1151"/>
                      </a:lnTo>
                      <a:lnTo>
                        <a:pt x="817" y="1109"/>
                      </a:lnTo>
                      <a:lnTo>
                        <a:pt x="817" y="1109"/>
                      </a:lnTo>
                      <a:lnTo>
                        <a:pt x="754" y="1235"/>
                      </a:lnTo>
                      <a:lnTo>
                        <a:pt x="691" y="1339"/>
                      </a:lnTo>
                      <a:lnTo>
                        <a:pt x="691" y="1423"/>
                      </a:lnTo>
                      <a:lnTo>
                        <a:pt x="733" y="1423"/>
                      </a:lnTo>
                      <a:lnTo>
                        <a:pt x="796" y="1548"/>
                      </a:lnTo>
                      <a:lnTo>
                        <a:pt x="963" y="1528"/>
                      </a:lnTo>
                      <a:lnTo>
                        <a:pt x="963" y="1632"/>
                      </a:lnTo>
                      <a:lnTo>
                        <a:pt x="1047" y="1632"/>
                      </a:lnTo>
                      <a:lnTo>
                        <a:pt x="1068" y="1737"/>
                      </a:lnTo>
                      <a:lnTo>
                        <a:pt x="1047" y="1820"/>
                      </a:lnTo>
                      <a:lnTo>
                        <a:pt x="1172" y="1967"/>
                      </a:lnTo>
                      <a:lnTo>
                        <a:pt x="1256" y="1883"/>
                      </a:lnTo>
                      <a:lnTo>
                        <a:pt x="1319" y="1946"/>
                      </a:lnTo>
                      <a:lnTo>
                        <a:pt x="1423" y="1946"/>
                      </a:lnTo>
                      <a:lnTo>
                        <a:pt x="1256" y="2113"/>
                      </a:lnTo>
                      <a:lnTo>
                        <a:pt x="1465" y="2323"/>
                      </a:lnTo>
                      <a:lnTo>
                        <a:pt x="1549" y="2364"/>
                      </a:lnTo>
                      <a:lnTo>
                        <a:pt x="1591" y="2427"/>
                      </a:lnTo>
                      <a:lnTo>
                        <a:pt x="1946" y="2636"/>
                      </a:lnTo>
                      <a:lnTo>
                        <a:pt x="1988" y="2595"/>
                      </a:lnTo>
                      <a:lnTo>
                        <a:pt x="2093" y="2616"/>
                      </a:lnTo>
                      <a:lnTo>
                        <a:pt x="2009" y="2302"/>
                      </a:lnTo>
                      <a:lnTo>
                        <a:pt x="2051" y="2176"/>
                      </a:lnTo>
                      <a:lnTo>
                        <a:pt x="2009" y="2072"/>
                      </a:lnTo>
                      <a:lnTo>
                        <a:pt x="2009" y="1820"/>
                      </a:lnTo>
                      <a:lnTo>
                        <a:pt x="1946" y="1695"/>
                      </a:lnTo>
                      <a:lnTo>
                        <a:pt x="1674" y="1548"/>
                      </a:lnTo>
                      <a:lnTo>
                        <a:pt x="1653" y="1214"/>
                      </a:lnTo>
                      <a:lnTo>
                        <a:pt x="1528" y="1004"/>
                      </a:lnTo>
                      <a:lnTo>
                        <a:pt x="1486" y="774"/>
                      </a:lnTo>
                      <a:lnTo>
                        <a:pt x="1444" y="732"/>
                      </a:lnTo>
                      <a:lnTo>
                        <a:pt x="1319" y="711"/>
                      </a:lnTo>
                      <a:lnTo>
                        <a:pt x="1130" y="607"/>
                      </a:lnTo>
                      <a:lnTo>
                        <a:pt x="1005" y="607"/>
                      </a:lnTo>
                      <a:lnTo>
                        <a:pt x="858" y="544"/>
                      </a:lnTo>
                      <a:lnTo>
                        <a:pt x="817" y="439"/>
                      </a:lnTo>
                      <a:lnTo>
                        <a:pt x="628" y="377"/>
                      </a:lnTo>
                      <a:lnTo>
                        <a:pt x="545" y="251"/>
                      </a:lnTo>
                      <a:lnTo>
                        <a:pt x="524" y="167"/>
                      </a:lnTo>
                      <a:lnTo>
                        <a:pt x="398" y="167"/>
                      </a:lnTo>
                      <a:lnTo>
                        <a:pt x="314" y="21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1243;p60">
                  <a:extLst>
                    <a:ext uri="{FF2B5EF4-FFF2-40B4-BE49-F238E27FC236}">
                      <a16:creationId xmlns="" xmlns:a16="http://schemas.microsoft.com/office/drawing/2014/main" id="{1A8D10E9-C174-4C60-8E2E-28B30FC2F03D}"/>
                    </a:ext>
                  </a:extLst>
                </p:cNvPr>
                <p:cNvSpPr/>
                <p:nvPr/>
              </p:nvSpPr>
              <p:spPr>
                <a:xfrm>
                  <a:off x="1953800" y="2242075"/>
                  <a:ext cx="230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2177" extrusionOk="0">
                      <a:moveTo>
                        <a:pt x="210" y="0"/>
                      </a:moveTo>
                      <a:lnTo>
                        <a:pt x="21" y="314"/>
                      </a:lnTo>
                      <a:lnTo>
                        <a:pt x="42" y="523"/>
                      </a:lnTo>
                      <a:lnTo>
                        <a:pt x="1" y="628"/>
                      </a:lnTo>
                      <a:lnTo>
                        <a:pt x="1" y="733"/>
                      </a:lnTo>
                      <a:lnTo>
                        <a:pt x="105" y="754"/>
                      </a:lnTo>
                      <a:lnTo>
                        <a:pt x="189" y="837"/>
                      </a:lnTo>
                      <a:lnTo>
                        <a:pt x="189" y="942"/>
                      </a:lnTo>
                      <a:lnTo>
                        <a:pt x="126" y="921"/>
                      </a:lnTo>
                      <a:lnTo>
                        <a:pt x="21" y="900"/>
                      </a:lnTo>
                      <a:lnTo>
                        <a:pt x="21" y="984"/>
                      </a:lnTo>
                      <a:lnTo>
                        <a:pt x="105" y="1047"/>
                      </a:lnTo>
                      <a:lnTo>
                        <a:pt x="21" y="1193"/>
                      </a:lnTo>
                      <a:lnTo>
                        <a:pt x="105" y="1214"/>
                      </a:lnTo>
                      <a:lnTo>
                        <a:pt x="210" y="1339"/>
                      </a:lnTo>
                      <a:lnTo>
                        <a:pt x="84" y="1319"/>
                      </a:lnTo>
                      <a:lnTo>
                        <a:pt x="21" y="1402"/>
                      </a:lnTo>
                      <a:lnTo>
                        <a:pt x="42" y="1507"/>
                      </a:lnTo>
                      <a:lnTo>
                        <a:pt x="210" y="1528"/>
                      </a:lnTo>
                      <a:lnTo>
                        <a:pt x="147" y="1611"/>
                      </a:lnTo>
                      <a:lnTo>
                        <a:pt x="189" y="1758"/>
                      </a:lnTo>
                      <a:lnTo>
                        <a:pt x="356" y="2135"/>
                      </a:lnTo>
                      <a:lnTo>
                        <a:pt x="503" y="2176"/>
                      </a:lnTo>
                      <a:lnTo>
                        <a:pt x="565" y="2072"/>
                      </a:lnTo>
                      <a:lnTo>
                        <a:pt x="524" y="1988"/>
                      </a:lnTo>
                      <a:lnTo>
                        <a:pt x="440" y="1988"/>
                      </a:lnTo>
                      <a:lnTo>
                        <a:pt x="398" y="1863"/>
                      </a:lnTo>
                      <a:lnTo>
                        <a:pt x="335" y="1653"/>
                      </a:lnTo>
                      <a:lnTo>
                        <a:pt x="356" y="1507"/>
                      </a:lnTo>
                      <a:lnTo>
                        <a:pt x="314" y="1402"/>
                      </a:lnTo>
                      <a:lnTo>
                        <a:pt x="398" y="1235"/>
                      </a:lnTo>
                      <a:lnTo>
                        <a:pt x="545" y="1235"/>
                      </a:lnTo>
                      <a:lnTo>
                        <a:pt x="524" y="1109"/>
                      </a:lnTo>
                      <a:lnTo>
                        <a:pt x="419" y="1109"/>
                      </a:lnTo>
                      <a:lnTo>
                        <a:pt x="335" y="1130"/>
                      </a:lnTo>
                      <a:lnTo>
                        <a:pt x="231" y="1130"/>
                      </a:lnTo>
                      <a:lnTo>
                        <a:pt x="314" y="1026"/>
                      </a:lnTo>
                      <a:lnTo>
                        <a:pt x="419" y="1026"/>
                      </a:lnTo>
                      <a:lnTo>
                        <a:pt x="545" y="921"/>
                      </a:lnTo>
                      <a:lnTo>
                        <a:pt x="565" y="733"/>
                      </a:lnTo>
                      <a:lnTo>
                        <a:pt x="670" y="607"/>
                      </a:lnTo>
                      <a:lnTo>
                        <a:pt x="712" y="419"/>
                      </a:lnTo>
                      <a:lnTo>
                        <a:pt x="921" y="210"/>
                      </a:lnTo>
                      <a:lnTo>
                        <a:pt x="858" y="189"/>
                      </a:lnTo>
                      <a:lnTo>
                        <a:pt x="670" y="272"/>
                      </a:lnTo>
                      <a:lnTo>
                        <a:pt x="545" y="461"/>
                      </a:lnTo>
                      <a:lnTo>
                        <a:pt x="461" y="628"/>
                      </a:lnTo>
                      <a:lnTo>
                        <a:pt x="335" y="670"/>
                      </a:lnTo>
                      <a:lnTo>
                        <a:pt x="335" y="586"/>
                      </a:lnTo>
                      <a:lnTo>
                        <a:pt x="252" y="523"/>
                      </a:lnTo>
                      <a:lnTo>
                        <a:pt x="461" y="461"/>
                      </a:lnTo>
                      <a:lnTo>
                        <a:pt x="565" y="377"/>
                      </a:lnTo>
                      <a:lnTo>
                        <a:pt x="607" y="231"/>
                      </a:lnTo>
                      <a:lnTo>
                        <a:pt x="607" y="168"/>
                      </a:lnTo>
                      <a:lnTo>
                        <a:pt x="503" y="105"/>
                      </a:lnTo>
                      <a:lnTo>
                        <a:pt x="440" y="189"/>
                      </a:lnTo>
                      <a:lnTo>
                        <a:pt x="356" y="210"/>
                      </a:lnTo>
                      <a:lnTo>
                        <a:pt x="398" y="6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1244;p60">
                  <a:extLst>
                    <a:ext uri="{FF2B5EF4-FFF2-40B4-BE49-F238E27FC236}">
                      <a16:creationId xmlns="" xmlns:a16="http://schemas.microsoft.com/office/drawing/2014/main" id="{B8E657F2-6040-4257-868B-40DDE9496715}"/>
                    </a:ext>
                  </a:extLst>
                </p:cNvPr>
                <p:cNvSpPr/>
                <p:nvPr/>
              </p:nvSpPr>
              <p:spPr>
                <a:xfrm>
                  <a:off x="2552225" y="1885325"/>
                  <a:ext cx="48150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1947" extrusionOk="0">
                      <a:moveTo>
                        <a:pt x="1402" y="0"/>
                      </a:moveTo>
                      <a:lnTo>
                        <a:pt x="1256" y="21"/>
                      </a:lnTo>
                      <a:lnTo>
                        <a:pt x="1067" y="189"/>
                      </a:lnTo>
                      <a:lnTo>
                        <a:pt x="984" y="356"/>
                      </a:lnTo>
                      <a:lnTo>
                        <a:pt x="1046" y="544"/>
                      </a:lnTo>
                      <a:lnTo>
                        <a:pt x="942" y="524"/>
                      </a:lnTo>
                      <a:lnTo>
                        <a:pt x="900" y="356"/>
                      </a:lnTo>
                      <a:lnTo>
                        <a:pt x="858" y="356"/>
                      </a:lnTo>
                      <a:lnTo>
                        <a:pt x="837" y="503"/>
                      </a:lnTo>
                      <a:lnTo>
                        <a:pt x="753" y="503"/>
                      </a:lnTo>
                      <a:lnTo>
                        <a:pt x="795" y="607"/>
                      </a:lnTo>
                      <a:lnTo>
                        <a:pt x="753" y="712"/>
                      </a:lnTo>
                      <a:lnTo>
                        <a:pt x="649" y="712"/>
                      </a:lnTo>
                      <a:lnTo>
                        <a:pt x="586" y="816"/>
                      </a:lnTo>
                      <a:lnTo>
                        <a:pt x="419" y="775"/>
                      </a:lnTo>
                      <a:lnTo>
                        <a:pt x="335" y="837"/>
                      </a:lnTo>
                      <a:lnTo>
                        <a:pt x="251" y="816"/>
                      </a:lnTo>
                      <a:lnTo>
                        <a:pt x="0" y="963"/>
                      </a:lnTo>
                      <a:lnTo>
                        <a:pt x="21" y="1088"/>
                      </a:lnTo>
                      <a:lnTo>
                        <a:pt x="147" y="1235"/>
                      </a:lnTo>
                      <a:lnTo>
                        <a:pt x="230" y="1172"/>
                      </a:lnTo>
                      <a:lnTo>
                        <a:pt x="209" y="1088"/>
                      </a:lnTo>
                      <a:lnTo>
                        <a:pt x="251" y="1026"/>
                      </a:lnTo>
                      <a:lnTo>
                        <a:pt x="356" y="1130"/>
                      </a:lnTo>
                      <a:lnTo>
                        <a:pt x="314" y="1277"/>
                      </a:lnTo>
                      <a:lnTo>
                        <a:pt x="440" y="1381"/>
                      </a:lnTo>
                      <a:lnTo>
                        <a:pt x="523" y="1256"/>
                      </a:lnTo>
                      <a:lnTo>
                        <a:pt x="544" y="1340"/>
                      </a:lnTo>
                      <a:lnTo>
                        <a:pt x="523" y="1423"/>
                      </a:lnTo>
                      <a:lnTo>
                        <a:pt x="649" y="1591"/>
                      </a:lnTo>
                      <a:lnTo>
                        <a:pt x="753" y="1612"/>
                      </a:lnTo>
                      <a:lnTo>
                        <a:pt x="795" y="1779"/>
                      </a:lnTo>
                      <a:lnTo>
                        <a:pt x="879" y="1863"/>
                      </a:lnTo>
                      <a:lnTo>
                        <a:pt x="963" y="1716"/>
                      </a:lnTo>
                      <a:lnTo>
                        <a:pt x="984" y="1821"/>
                      </a:lnTo>
                      <a:lnTo>
                        <a:pt x="1109" y="1946"/>
                      </a:lnTo>
                      <a:lnTo>
                        <a:pt x="1214" y="1925"/>
                      </a:lnTo>
                      <a:lnTo>
                        <a:pt x="1318" y="1925"/>
                      </a:lnTo>
                      <a:lnTo>
                        <a:pt x="1423" y="1821"/>
                      </a:lnTo>
                      <a:lnTo>
                        <a:pt x="1507" y="1800"/>
                      </a:lnTo>
                      <a:lnTo>
                        <a:pt x="1632" y="1695"/>
                      </a:lnTo>
                      <a:lnTo>
                        <a:pt x="1695" y="1800"/>
                      </a:lnTo>
                      <a:lnTo>
                        <a:pt x="1737" y="1758"/>
                      </a:lnTo>
                      <a:lnTo>
                        <a:pt x="1925" y="1653"/>
                      </a:lnTo>
                      <a:lnTo>
                        <a:pt x="1925" y="1549"/>
                      </a:lnTo>
                      <a:lnTo>
                        <a:pt x="1800" y="1591"/>
                      </a:lnTo>
                      <a:lnTo>
                        <a:pt x="1716" y="1507"/>
                      </a:lnTo>
                      <a:lnTo>
                        <a:pt x="1841" y="1277"/>
                      </a:lnTo>
                      <a:lnTo>
                        <a:pt x="1883" y="1151"/>
                      </a:lnTo>
                      <a:lnTo>
                        <a:pt x="1737" y="1235"/>
                      </a:lnTo>
                      <a:lnTo>
                        <a:pt x="1674" y="1402"/>
                      </a:lnTo>
                      <a:lnTo>
                        <a:pt x="1674" y="1277"/>
                      </a:lnTo>
                      <a:lnTo>
                        <a:pt x="1737" y="1026"/>
                      </a:lnTo>
                      <a:lnTo>
                        <a:pt x="1695" y="649"/>
                      </a:lnTo>
                      <a:lnTo>
                        <a:pt x="1528" y="544"/>
                      </a:lnTo>
                      <a:lnTo>
                        <a:pt x="1528" y="419"/>
                      </a:lnTo>
                      <a:lnTo>
                        <a:pt x="1423" y="419"/>
                      </a:lnTo>
                      <a:lnTo>
                        <a:pt x="1360" y="524"/>
                      </a:lnTo>
                      <a:lnTo>
                        <a:pt x="1360" y="398"/>
                      </a:lnTo>
                      <a:lnTo>
                        <a:pt x="1423" y="314"/>
                      </a:lnTo>
                      <a:lnTo>
                        <a:pt x="1381" y="210"/>
                      </a:lnTo>
                      <a:lnTo>
                        <a:pt x="1402" y="10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1245;p60">
                  <a:extLst>
                    <a:ext uri="{FF2B5EF4-FFF2-40B4-BE49-F238E27FC236}">
                      <a16:creationId xmlns="" xmlns:a16="http://schemas.microsoft.com/office/drawing/2014/main" id="{6B80B470-857F-419F-8349-D5D13D1F2083}"/>
                    </a:ext>
                  </a:extLst>
                </p:cNvPr>
                <p:cNvSpPr/>
                <p:nvPr/>
              </p:nvSpPr>
              <p:spPr>
                <a:xfrm>
                  <a:off x="2722750" y="1634775"/>
                  <a:ext cx="1459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8" h="5357" extrusionOk="0">
                      <a:moveTo>
                        <a:pt x="502" y="0"/>
                      </a:moveTo>
                      <a:lnTo>
                        <a:pt x="440" y="84"/>
                      </a:lnTo>
                      <a:lnTo>
                        <a:pt x="230" y="105"/>
                      </a:lnTo>
                      <a:lnTo>
                        <a:pt x="210" y="126"/>
                      </a:lnTo>
                      <a:lnTo>
                        <a:pt x="147" y="126"/>
                      </a:lnTo>
                      <a:lnTo>
                        <a:pt x="105" y="230"/>
                      </a:lnTo>
                      <a:lnTo>
                        <a:pt x="189" y="335"/>
                      </a:lnTo>
                      <a:lnTo>
                        <a:pt x="230" y="439"/>
                      </a:lnTo>
                      <a:lnTo>
                        <a:pt x="147" y="439"/>
                      </a:lnTo>
                      <a:lnTo>
                        <a:pt x="21" y="272"/>
                      </a:lnTo>
                      <a:lnTo>
                        <a:pt x="0" y="398"/>
                      </a:lnTo>
                      <a:lnTo>
                        <a:pt x="21" y="502"/>
                      </a:lnTo>
                      <a:lnTo>
                        <a:pt x="147" y="544"/>
                      </a:lnTo>
                      <a:lnTo>
                        <a:pt x="251" y="732"/>
                      </a:lnTo>
                      <a:lnTo>
                        <a:pt x="356" y="732"/>
                      </a:lnTo>
                      <a:lnTo>
                        <a:pt x="293" y="816"/>
                      </a:lnTo>
                      <a:lnTo>
                        <a:pt x="210" y="816"/>
                      </a:lnTo>
                      <a:lnTo>
                        <a:pt x="189" y="921"/>
                      </a:lnTo>
                      <a:lnTo>
                        <a:pt x="314" y="1109"/>
                      </a:lnTo>
                      <a:lnTo>
                        <a:pt x="440" y="1151"/>
                      </a:lnTo>
                      <a:lnTo>
                        <a:pt x="419" y="1235"/>
                      </a:lnTo>
                      <a:lnTo>
                        <a:pt x="398" y="1172"/>
                      </a:lnTo>
                      <a:lnTo>
                        <a:pt x="210" y="1151"/>
                      </a:lnTo>
                      <a:lnTo>
                        <a:pt x="210" y="1235"/>
                      </a:lnTo>
                      <a:lnTo>
                        <a:pt x="147" y="1255"/>
                      </a:lnTo>
                      <a:lnTo>
                        <a:pt x="105" y="1360"/>
                      </a:lnTo>
                      <a:lnTo>
                        <a:pt x="251" y="1276"/>
                      </a:lnTo>
                      <a:lnTo>
                        <a:pt x="335" y="1360"/>
                      </a:lnTo>
                      <a:lnTo>
                        <a:pt x="523" y="1276"/>
                      </a:lnTo>
                      <a:lnTo>
                        <a:pt x="544" y="1360"/>
                      </a:lnTo>
                      <a:lnTo>
                        <a:pt x="649" y="1381"/>
                      </a:lnTo>
                      <a:lnTo>
                        <a:pt x="670" y="1465"/>
                      </a:lnTo>
                      <a:lnTo>
                        <a:pt x="837" y="1590"/>
                      </a:lnTo>
                      <a:lnTo>
                        <a:pt x="879" y="1590"/>
                      </a:lnTo>
                      <a:lnTo>
                        <a:pt x="879" y="1527"/>
                      </a:lnTo>
                      <a:lnTo>
                        <a:pt x="942" y="1548"/>
                      </a:lnTo>
                      <a:lnTo>
                        <a:pt x="1046" y="1486"/>
                      </a:lnTo>
                      <a:lnTo>
                        <a:pt x="1130" y="1527"/>
                      </a:lnTo>
                      <a:lnTo>
                        <a:pt x="1151" y="1590"/>
                      </a:lnTo>
                      <a:lnTo>
                        <a:pt x="1130" y="1674"/>
                      </a:lnTo>
                      <a:lnTo>
                        <a:pt x="1130" y="1883"/>
                      </a:lnTo>
                      <a:lnTo>
                        <a:pt x="1067" y="2051"/>
                      </a:lnTo>
                      <a:lnTo>
                        <a:pt x="1067" y="2113"/>
                      </a:lnTo>
                      <a:lnTo>
                        <a:pt x="1151" y="2260"/>
                      </a:lnTo>
                      <a:lnTo>
                        <a:pt x="1088" y="2385"/>
                      </a:lnTo>
                      <a:lnTo>
                        <a:pt x="1088" y="2469"/>
                      </a:lnTo>
                      <a:lnTo>
                        <a:pt x="1067" y="2595"/>
                      </a:lnTo>
                      <a:lnTo>
                        <a:pt x="879" y="2699"/>
                      </a:lnTo>
                      <a:lnTo>
                        <a:pt x="754" y="2741"/>
                      </a:lnTo>
                      <a:lnTo>
                        <a:pt x="733" y="2825"/>
                      </a:lnTo>
                      <a:lnTo>
                        <a:pt x="628" y="2992"/>
                      </a:lnTo>
                      <a:lnTo>
                        <a:pt x="628" y="3055"/>
                      </a:lnTo>
                      <a:lnTo>
                        <a:pt x="523" y="3118"/>
                      </a:lnTo>
                      <a:lnTo>
                        <a:pt x="461" y="3222"/>
                      </a:lnTo>
                      <a:lnTo>
                        <a:pt x="461" y="3348"/>
                      </a:lnTo>
                      <a:lnTo>
                        <a:pt x="544" y="3369"/>
                      </a:lnTo>
                      <a:lnTo>
                        <a:pt x="544" y="3452"/>
                      </a:lnTo>
                      <a:lnTo>
                        <a:pt x="440" y="3473"/>
                      </a:lnTo>
                      <a:lnTo>
                        <a:pt x="419" y="3578"/>
                      </a:lnTo>
                      <a:lnTo>
                        <a:pt x="461" y="3641"/>
                      </a:lnTo>
                      <a:lnTo>
                        <a:pt x="398" y="3745"/>
                      </a:lnTo>
                      <a:lnTo>
                        <a:pt x="356" y="3850"/>
                      </a:lnTo>
                      <a:lnTo>
                        <a:pt x="419" y="3955"/>
                      </a:lnTo>
                      <a:lnTo>
                        <a:pt x="502" y="3976"/>
                      </a:lnTo>
                      <a:lnTo>
                        <a:pt x="502" y="4059"/>
                      </a:lnTo>
                      <a:lnTo>
                        <a:pt x="565" y="4143"/>
                      </a:lnTo>
                      <a:lnTo>
                        <a:pt x="628" y="4143"/>
                      </a:lnTo>
                      <a:lnTo>
                        <a:pt x="649" y="4038"/>
                      </a:lnTo>
                      <a:lnTo>
                        <a:pt x="670" y="3955"/>
                      </a:lnTo>
                      <a:lnTo>
                        <a:pt x="733" y="3996"/>
                      </a:lnTo>
                      <a:lnTo>
                        <a:pt x="774" y="3996"/>
                      </a:lnTo>
                      <a:lnTo>
                        <a:pt x="879" y="3871"/>
                      </a:lnTo>
                      <a:lnTo>
                        <a:pt x="942" y="3892"/>
                      </a:lnTo>
                      <a:lnTo>
                        <a:pt x="879" y="4059"/>
                      </a:lnTo>
                      <a:lnTo>
                        <a:pt x="774" y="4080"/>
                      </a:lnTo>
                      <a:lnTo>
                        <a:pt x="754" y="4143"/>
                      </a:lnTo>
                      <a:lnTo>
                        <a:pt x="816" y="4185"/>
                      </a:lnTo>
                      <a:lnTo>
                        <a:pt x="816" y="4268"/>
                      </a:lnTo>
                      <a:lnTo>
                        <a:pt x="921" y="4394"/>
                      </a:lnTo>
                      <a:lnTo>
                        <a:pt x="1026" y="4352"/>
                      </a:lnTo>
                      <a:lnTo>
                        <a:pt x="1067" y="4394"/>
                      </a:lnTo>
                      <a:lnTo>
                        <a:pt x="1193" y="4415"/>
                      </a:lnTo>
                      <a:lnTo>
                        <a:pt x="1256" y="4352"/>
                      </a:lnTo>
                      <a:lnTo>
                        <a:pt x="1402" y="4310"/>
                      </a:lnTo>
                      <a:lnTo>
                        <a:pt x="1381" y="4164"/>
                      </a:lnTo>
                      <a:lnTo>
                        <a:pt x="1465" y="4164"/>
                      </a:lnTo>
                      <a:lnTo>
                        <a:pt x="1507" y="4101"/>
                      </a:lnTo>
                      <a:lnTo>
                        <a:pt x="1507" y="4185"/>
                      </a:lnTo>
                      <a:lnTo>
                        <a:pt x="1486" y="4206"/>
                      </a:lnTo>
                      <a:lnTo>
                        <a:pt x="1507" y="4310"/>
                      </a:lnTo>
                      <a:lnTo>
                        <a:pt x="1570" y="4289"/>
                      </a:lnTo>
                      <a:lnTo>
                        <a:pt x="1653" y="4143"/>
                      </a:lnTo>
                      <a:lnTo>
                        <a:pt x="1695" y="4080"/>
                      </a:lnTo>
                      <a:lnTo>
                        <a:pt x="1716" y="4143"/>
                      </a:lnTo>
                      <a:lnTo>
                        <a:pt x="1695" y="4268"/>
                      </a:lnTo>
                      <a:lnTo>
                        <a:pt x="1570" y="4478"/>
                      </a:lnTo>
                      <a:lnTo>
                        <a:pt x="1486" y="4520"/>
                      </a:lnTo>
                      <a:lnTo>
                        <a:pt x="1486" y="4624"/>
                      </a:lnTo>
                      <a:lnTo>
                        <a:pt x="1611" y="4666"/>
                      </a:lnTo>
                      <a:lnTo>
                        <a:pt x="1695" y="4729"/>
                      </a:lnTo>
                      <a:lnTo>
                        <a:pt x="1800" y="4729"/>
                      </a:lnTo>
                      <a:lnTo>
                        <a:pt x="1821" y="4771"/>
                      </a:lnTo>
                      <a:lnTo>
                        <a:pt x="1967" y="4792"/>
                      </a:lnTo>
                      <a:lnTo>
                        <a:pt x="1988" y="4708"/>
                      </a:lnTo>
                      <a:lnTo>
                        <a:pt x="2114" y="4708"/>
                      </a:lnTo>
                      <a:lnTo>
                        <a:pt x="2072" y="4771"/>
                      </a:lnTo>
                      <a:lnTo>
                        <a:pt x="2093" y="4833"/>
                      </a:lnTo>
                      <a:lnTo>
                        <a:pt x="2176" y="4833"/>
                      </a:lnTo>
                      <a:lnTo>
                        <a:pt x="2239" y="4917"/>
                      </a:lnTo>
                      <a:lnTo>
                        <a:pt x="2323" y="4875"/>
                      </a:lnTo>
                      <a:lnTo>
                        <a:pt x="2302" y="4792"/>
                      </a:lnTo>
                      <a:lnTo>
                        <a:pt x="2281" y="4708"/>
                      </a:lnTo>
                      <a:lnTo>
                        <a:pt x="2344" y="4603"/>
                      </a:lnTo>
                      <a:lnTo>
                        <a:pt x="2386" y="4687"/>
                      </a:lnTo>
                      <a:lnTo>
                        <a:pt x="2344" y="4792"/>
                      </a:lnTo>
                      <a:lnTo>
                        <a:pt x="2386" y="4917"/>
                      </a:lnTo>
                      <a:lnTo>
                        <a:pt x="2448" y="4917"/>
                      </a:lnTo>
                      <a:lnTo>
                        <a:pt x="2490" y="4792"/>
                      </a:lnTo>
                      <a:lnTo>
                        <a:pt x="2532" y="4729"/>
                      </a:lnTo>
                      <a:lnTo>
                        <a:pt x="2616" y="4708"/>
                      </a:lnTo>
                      <a:lnTo>
                        <a:pt x="2616" y="4792"/>
                      </a:lnTo>
                      <a:lnTo>
                        <a:pt x="2553" y="4833"/>
                      </a:lnTo>
                      <a:lnTo>
                        <a:pt x="2553" y="4917"/>
                      </a:lnTo>
                      <a:lnTo>
                        <a:pt x="2720" y="4917"/>
                      </a:lnTo>
                      <a:lnTo>
                        <a:pt x="2804" y="4875"/>
                      </a:lnTo>
                      <a:lnTo>
                        <a:pt x="2867" y="4687"/>
                      </a:lnTo>
                      <a:lnTo>
                        <a:pt x="2909" y="4792"/>
                      </a:lnTo>
                      <a:lnTo>
                        <a:pt x="2846" y="4833"/>
                      </a:lnTo>
                      <a:lnTo>
                        <a:pt x="2846" y="4938"/>
                      </a:lnTo>
                      <a:lnTo>
                        <a:pt x="2971" y="4917"/>
                      </a:lnTo>
                      <a:lnTo>
                        <a:pt x="3013" y="4771"/>
                      </a:lnTo>
                      <a:lnTo>
                        <a:pt x="3055" y="4687"/>
                      </a:lnTo>
                      <a:lnTo>
                        <a:pt x="3055" y="4687"/>
                      </a:lnTo>
                      <a:lnTo>
                        <a:pt x="3034" y="4917"/>
                      </a:lnTo>
                      <a:lnTo>
                        <a:pt x="3055" y="5001"/>
                      </a:lnTo>
                      <a:lnTo>
                        <a:pt x="3160" y="5001"/>
                      </a:lnTo>
                      <a:lnTo>
                        <a:pt x="3327" y="5105"/>
                      </a:lnTo>
                      <a:lnTo>
                        <a:pt x="3432" y="5043"/>
                      </a:lnTo>
                      <a:lnTo>
                        <a:pt x="3495" y="5022"/>
                      </a:lnTo>
                      <a:lnTo>
                        <a:pt x="3536" y="5105"/>
                      </a:lnTo>
                      <a:lnTo>
                        <a:pt x="3662" y="5084"/>
                      </a:lnTo>
                      <a:lnTo>
                        <a:pt x="3746" y="5022"/>
                      </a:lnTo>
                      <a:lnTo>
                        <a:pt x="3746" y="4896"/>
                      </a:lnTo>
                      <a:lnTo>
                        <a:pt x="3850" y="4792"/>
                      </a:lnTo>
                      <a:lnTo>
                        <a:pt x="3892" y="4729"/>
                      </a:lnTo>
                      <a:lnTo>
                        <a:pt x="3850" y="4603"/>
                      </a:lnTo>
                      <a:lnTo>
                        <a:pt x="3871" y="4520"/>
                      </a:lnTo>
                      <a:lnTo>
                        <a:pt x="3913" y="4520"/>
                      </a:lnTo>
                      <a:lnTo>
                        <a:pt x="3955" y="4666"/>
                      </a:lnTo>
                      <a:lnTo>
                        <a:pt x="3997" y="4687"/>
                      </a:lnTo>
                      <a:lnTo>
                        <a:pt x="3997" y="4729"/>
                      </a:lnTo>
                      <a:lnTo>
                        <a:pt x="3913" y="4812"/>
                      </a:lnTo>
                      <a:lnTo>
                        <a:pt x="3871" y="4980"/>
                      </a:lnTo>
                      <a:lnTo>
                        <a:pt x="3892" y="5210"/>
                      </a:lnTo>
                      <a:lnTo>
                        <a:pt x="3997" y="5252"/>
                      </a:lnTo>
                      <a:lnTo>
                        <a:pt x="4101" y="5210"/>
                      </a:lnTo>
                      <a:lnTo>
                        <a:pt x="4122" y="5315"/>
                      </a:lnTo>
                      <a:lnTo>
                        <a:pt x="4227" y="5315"/>
                      </a:lnTo>
                      <a:lnTo>
                        <a:pt x="4269" y="5357"/>
                      </a:lnTo>
                      <a:lnTo>
                        <a:pt x="4373" y="5357"/>
                      </a:lnTo>
                      <a:lnTo>
                        <a:pt x="4583" y="5231"/>
                      </a:lnTo>
                      <a:lnTo>
                        <a:pt x="4687" y="5210"/>
                      </a:lnTo>
                      <a:lnTo>
                        <a:pt x="4855" y="5315"/>
                      </a:lnTo>
                      <a:lnTo>
                        <a:pt x="4938" y="5294"/>
                      </a:lnTo>
                      <a:lnTo>
                        <a:pt x="5022" y="5336"/>
                      </a:lnTo>
                      <a:lnTo>
                        <a:pt x="5064" y="5252"/>
                      </a:lnTo>
                      <a:lnTo>
                        <a:pt x="5064" y="5210"/>
                      </a:lnTo>
                      <a:lnTo>
                        <a:pt x="5147" y="5084"/>
                      </a:lnTo>
                      <a:lnTo>
                        <a:pt x="5231" y="5043"/>
                      </a:lnTo>
                      <a:lnTo>
                        <a:pt x="5231" y="5001"/>
                      </a:lnTo>
                      <a:lnTo>
                        <a:pt x="5168" y="4875"/>
                      </a:lnTo>
                      <a:lnTo>
                        <a:pt x="5168" y="4729"/>
                      </a:lnTo>
                      <a:lnTo>
                        <a:pt x="5231" y="4812"/>
                      </a:lnTo>
                      <a:lnTo>
                        <a:pt x="5231" y="4896"/>
                      </a:lnTo>
                      <a:lnTo>
                        <a:pt x="5336" y="5022"/>
                      </a:lnTo>
                      <a:lnTo>
                        <a:pt x="5378" y="4938"/>
                      </a:lnTo>
                      <a:lnTo>
                        <a:pt x="5524" y="4938"/>
                      </a:lnTo>
                      <a:lnTo>
                        <a:pt x="5566" y="4980"/>
                      </a:lnTo>
                      <a:lnTo>
                        <a:pt x="5587" y="4896"/>
                      </a:lnTo>
                      <a:lnTo>
                        <a:pt x="5566" y="4792"/>
                      </a:lnTo>
                      <a:lnTo>
                        <a:pt x="5566" y="4708"/>
                      </a:lnTo>
                      <a:lnTo>
                        <a:pt x="5524" y="4666"/>
                      </a:lnTo>
                      <a:lnTo>
                        <a:pt x="5378" y="4687"/>
                      </a:lnTo>
                      <a:lnTo>
                        <a:pt x="5252" y="4708"/>
                      </a:lnTo>
                      <a:lnTo>
                        <a:pt x="5231" y="4603"/>
                      </a:lnTo>
                      <a:lnTo>
                        <a:pt x="5273" y="4582"/>
                      </a:lnTo>
                      <a:lnTo>
                        <a:pt x="5336" y="4603"/>
                      </a:lnTo>
                      <a:lnTo>
                        <a:pt x="5461" y="4561"/>
                      </a:lnTo>
                      <a:lnTo>
                        <a:pt x="5545" y="4457"/>
                      </a:lnTo>
                      <a:lnTo>
                        <a:pt x="5587" y="4520"/>
                      </a:lnTo>
                      <a:lnTo>
                        <a:pt x="5671" y="4499"/>
                      </a:lnTo>
                      <a:lnTo>
                        <a:pt x="5733" y="4394"/>
                      </a:lnTo>
                      <a:lnTo>
                        <a:pt x="5691" y="4310"/>
                      </a:lnTo>
                      <a:lnTo>
                        <a:pt x="5775" y="4206"/>
                      </a:lnTo>
                      <a:lnTo>
                        <a:pt x="5754" y="4143"/>
                      </a:lnTo>
                      <a:lnTo>
                        <a:pt x="5796" y="4143"/>
                      </a:lnTo>
                      <a:lnTo>
                        <a:pt x="5838" y="4080"/>
                      </a:lnTo>
                      <a:lnTo>
                        <a:pt x="5691" y="4038"/>
                      </a:lnTo>
                      <a:lnTo>
                        <a:pt x="5566" y="4059"/>
                      </a:lnTo>
                      <a:lnTo>
                        <a:pt x="5629" y="3976"/>
                      </a:lnTo>
                      <a:lnTo>
                        <a:pt x="5691" y="3955"/>
                      </a:lnTo>
                      <a:lnTo>
                        <a:pt x="5691" y="3850"/>
                      </a:lnTo>
                      <a:lnTo>
                        <a:pt x="5587" y="3766"/>
                      </a:lnTo>
                      <a:lnTo>
                        <a:pt x="5357" y="3766"/>
                      </a:lnTo>
                      <a:lnTo>
                        <a:pt x="5336" y="3724"/>
                      </a:lnTo>
                      <a:lnTo>
                        <a:pt x="5336" y="3641"/>
                      </a:lnTo>
                      <a:lnTo>
                        <a:pt x="5378" y="3620"/>
                      </a:lnTo>
                      <a:lnTo>
                        <a:pt x="5357" y="3515"/>
                      </a:lnTo>
                      <a:lnTo>
                        <a:pt x="5168" y="3348"/>
                      </a:lnTo>
                      <a:lnTo>
                        <a:pt x="5106" y="3348"/>
                      </a:lnTo>
                      <a:lnTo>
                        <a:pt x="5001" y="3432"/>
                      </a:lnTo>
                      <a:lnTo>
                        <a:pt x="4834" y="3432"/>
                      </a:lnTo>
                      <a:lnTo>
                        <a:pt x="4687" y="3452"/>
                      </a:lnTo>
                      <a:lnTo>
                        <a:pt x="4478" y="3327"/>
                      </a:lnTo>
                      <a:lnTo>
                        <a:pt x="4436" y="3243"/>
                      </a:lnTo>
                      <a:lnTo>
                        <a:pt x="4394" y="3222"/>
                      </a:lnTo>
                      <a:lnTo>
                        <a:pt x="4290" y="3264"/>
                      </a:lnTo>
                      <a:lnTo>
                        <a:pt x="4206" y="3264"/>
                      </a:lnTo>
                      <a:lnTo>
                        <a:pt x="4122" y="3306"/>
                      </a:lnTo>
                      <a:lnTo>
                        <a:pt x="4018" y="3306"/>
                      </a:lnTo>
                      <a:lnTo>
                        <a:pt x="3976" y="3411"/>
                      </a:lnTo>
                      <a:lnTo>
                        <a:pt x="3913" y="3348"/>
                      </a:lnTo>
                      <a:lnTo>
                        <a:pt x="3808" y="3264"/>
                      </a:lnTo>
                      <a:lnTo>
                        <a:pt x="3704" y="3327"/>
                      </a:lnTo>
                      <a:lnTo>
                        <a:pt x="3578" y="3348"/>
                      </a:lnTo>
                      <a:lnTo>
                        <a:pt x="3578" y="3411"/>
                      </a:lnTo>
                      <a:lnTo>
                        <a:pt x="3536" y="3452"/>
                      </a:lnTo>
                      <a:lnTo>
                        <a:pt x="3536" y="3369"/>
                      </a:lnTo>
                      <a:lnTo>
                        <a:pt x="3474" y="3327"/>
                      </a:lnTo>
                      <a:lnTo>
                        <a:pt x="3369" y="3348"/>
                      </a:lnTo>
                      <a:lnTo>
                        <a:pt x="3139" y="3327"/>
                      </a:lnTo>
                      <a:lnTo>
                        <a:pt x="3076" y="3348"/>
                      </a:lnTo>
                      <a:lnTo>
                        <a:pt x="3160" y="3432"/>
                      </a:lnTo>
                      <a:lnTo>
                        <a:pt x="3160" y="3536"/>
                      </a:lnTo>
                      <a:lnTo>
                        <a:pt x="3264" y="3620"/>
                      </a:lnTo>
                      <a:lnTo>
                        <a:pt x="3139" y="3578"/>
                      </a:lnTo>
                      <a:lnTo>
                        <a:pt x="3076" y="3515"/>
                      </a:lnTo>
                      <a:lnTo>
                        <a:pt x="3013" y="3473"/>
                      </a:lnTo>
                      <a:lnTo>
                        <a:pt x="2867" y="3536"/>
                      </a:lnTo>
                      <a:lnTo>
                        <a:pt x="2804" y="3473"/>
                      </a:lnTo>
                      <a:lnTo>
                        <a:pt x="2930" y="3432"/>
                      </a:lnTo>
                      <a:lnTo>
                        <a:pt x="2930" y="3348"/>
                      </a:lnTo>
                      <a:lnTo>
                        <a:pt x="2804" y="3222"/>
                      </a:lnTo>
                      <a:lnTo>
                        <a:pt x="2825" y="3139"/>
                      </a:lnTo>
                      <a:lnTo>
                        <a:pt x="2762" y="3097"/>
                      </a:lnTo>
                      <a:lnTo>
                        <a:pt x="2637" y="3160"/>
                      </a:lnTo>
                      <a:lnTo>
                        <a:pt x="2658" y="3243"/>
                      </a:lnTo>
                      <a:lnTo>
                        <a:pt x="2637" y="3306"/>
                      </a:lnTo>
                      <a:lnTo>
                        <a:pt x="2532" y="3264"/>
                      </a:lnTo>
                      <a:lnTo>
                        <a:pt x="2595" y="3201"/>
                      </a:lnTo>
                      <a:lnTo>
                        <a:pt x="2553" y="3139"/>
                      </a:lnTo>
                      <a:lnTo>
                        <a:pt x="2448" y="3097"/>
                      </a:lnTo>
                      <a:lnTo>
                        <a:pt x="2406" y="3139"/>
                      </a:lnTo>
                      <a:lnTo>
                        <a:pt x="2323" y="3139"/>
                      </a:lnTo>
                      <a:lnTo>
                        <a:pt x="2344" y="3034"/>
                      </a:lnTo>
                      <a:lnTo>
                        <a:pt x="2344" y="2992"/>
                      </a:lnTo>
                      <a:lnTo>
                        <a:pt x="2323" y="2888"/>
                      </a:lnTo>
                      <a:lnTo>
                        <a:pt x="2218" y="2908"/>
                      </a:lnTo>
                      <a:lnTo>
                        <a:pt x="2093" y="3034"/>
                      </a:lnTo>
                      <a:lnTo>
                        <a:pt x="2114" y="3160"/>
                      </a:lnTo>
                      <a:lnTo>
                        <a:pt x="2030" y="3160"/>
                      </a:lnTo>
                      <a:lnTo>
                        <a:pt x="1988" y="3055"/>
                      </a:lnTo>
                      <a:lnTo>
                        <a:pt x="2030" y="2992"/>
                      </a:lnTo>
                      <a:lnTo>
                        <a:pt x="2030" y="2908"/>
                      </a:lnTo>
                      <a:lnTo>
                        <a:pt x="2093" y="2720"/>
                      </a:lnTo>
                      <a:lnTo>
                        <a:pt x="2009" y="2636"/>
                      </a:lnTo>
                      <a:lnTo>
                        <a:pt x="1883" y="2699"/>
                      </a:lnTo>
                      <a:lnTo>
                        <a:pt x="1883" y="2636"/>
                      </a:lnTo>
                      <a:lnTo>
                        <a:pt x="1988" y="2616"/>
                      </a:lnTo>
                      <a:lnTo>
                        <a:pt x="2030" y="2490"/>
                      </a:lnTo>
                      <a:lnTo>
                        <a:pt x="2009" y="2385"/>
                      </a:lnTo>
                      <a:lnTo>
                        <a:pt x="1925" y="2427"/>
                      </a:lnTo>
                      <a:lnTo>
                        <a:pt x="1862" y="2385"/>
                      </a:lnTo>
                      <a:lnTo>
                        <a:pt x="1800" y="2427"/>
                      </a:lnTo>
                      <a:lnTo>
                        <a:pt x="1695" y="2427"/>
                      </a:lnTo>
                      <a:lnTo>
                        <a:pt x="1758" y="2385"/>
                      </a:lnTo>
                      <a:lnTo>
                        <a:pt x="1758" y="2323"/>
                      </a:lnTo>
                      <a:lnTo>
                        <a:pt x="1653" y="2323"/>
                      </a:lnTo>
                      <a:lnTo>
                        <a:pt x="1590" y="2406"/>
                      </a:lnTo>
                      <a:lnTo>
                        <a:pt x="1444" y="2427"/>
                      </a:lnTo>
                      <a:lnTo>
                        <a:pt x="1444" y="2364"/>
                      </a:lnTo>
                      <a:lnTo>
                        <a:pt x="1507" y="2323"/>
                      </a:lnTo>
                      <a:lnTo>
                        <a:pt x="1570" y="2218"/>
                      </a:lnTo>
                      <a:lnTo>
                        <a:pt x="1590" y="2155"/>
                      </a:lnTo>
                      <a:lnTo>
                        <a:pt x="1674" y="2155"/>
                      </a:lnTo>
                      <a:lnTo>
                        <a:pt x="1779" y="2260"/>
                      </a:lnTo>
                      <a:lnTo>
                        <a:pt x="1925" y="2260"/>
                      </a:lnTo>
                      <a:lnTo>
                        <a:pt x="1904" y="2197"/>
                      </a:lnTo>
                      <a:lnTo>
                        <a:pt x="1800" y="2071"/>
                      </a:lnTo>
                      <a:lnTo>
                        <a:pt x="1695" y="2071"/>
                      </a:lnTo>
                      <a:lnTo>
                        <a:pt x="1758" y="2009"/>
                      </a:lnTo>
                      <a:lnTo>
                        <a:pt x="1611" y="1883"/>
                      </a:lnTo>
                      <a:lnTo>
                        <a:pt x="1507" y="1841"/>
                      </a:lnTo>
                      <a:lnTo>
                        <a:pt x="1570" y="1799"/>
                      </a:lnTo>
                      <a:lnTo>
                        <a:pt x="1590" y="1737"/>
                      </a:lnTo>
                      <a:lnTo>
                        <a:pt x="1653" y="1737"/>
                      </a:lnTo>
                      <a:lnTo>
                        <a:pt x="1695" y="1841"/>
                      </a:lnTo>
                      <a:lnTo>
                        <a:pt x="1800" y="1967"/>
                      </a:lnTo>
                      <a:lnTo>
                        <a:pt x="1967" y="1988"/>
                      </a:lnTo>
                      <a:lnTo>
                        <a:pt x="2030" y="2092"/>
                      </a:lnTo>
                      <a:lnTo>
                        <a:pt x="2114" y="2009"/>
                      </a:lnTo>
                      <a:lnTo>
                        <a:pt x="2176" y="2092"/>
                      </a:lnTo>
                      <a:lnTo>
                        <a:pt x="2344" y="2155"/>
                      </a:lnTo>
                      <a:lnTo>
                        <a:pt x="2448" y="2155"/>
                      </a:lnTo>
                      <a:lnTo>
                        <a:pt x="2511" y="2051"/>
                      </a:lnTo>
                      <a:lnTo>
                        <a:pt x="2490" y="1904"/>
                      </a:lnTo>
                      <a:lnTo>
                        <a:pt x="2239" y="1758"/>
                      </a:lnTo>
                      <a:lnTo>
                        <a:pt x="2134" y="1653"/>
                      </a:lnTo>
                      <a:lnTo>
                        <a:pt x="2072" y="1653"/>
                      </a:lnTo>
                      <a:lnTo>
                        <a:pt x="2030" y="1548"/>
                      </a:lnTo>
                      <a:lnTo>
                        <a:pt x="1925" y="1444"/>
                      </a:lnTo>
                      <a:lnTo>
                        <a:pt x="1883" y="1444"/>
                      </a:lnTo>
                      <a:lnTo>
                        <a:pt x="1821" y="1381"/>
                      </a:lnTo>
                      <a:lnTo>
                        <a:pt x="1883" y="1318"/>
                      </a:lnTo>
                      <a:lnTo>
                        <a:pt x="1967" y="1339"/>
                      </a:lnTo>
                      <a:lnTo>
                        <a:pt x="2030" y="1444"/>
                      </a:lnTo>
                      <a:lnTo>
                        <a:pt x="2114" y="1444"/>
                      </a:lnTo>
                      <a:lnTo>
                        <a:pt x="2134" y="1548"/>
                      </a:lnTo>
                      <a:lnTo>
                        <a:pt x="2197" y="1548"/>
                      </a:lnTo>
                      <a:lnTo>
                        <a:pt x="2239" y="1465"/>
                      </a:lnTo>
                      <a:lnTo>
                        <a:pt x="2197" y="1276"/>
                      </a:lnTo>
                      <a:lnTo>
                        <a:pt x="2072" y="1130"/>
                      </a:lnTo>
                      <a:lnTo>
                        <a:pt x="1988" y="1130"/>
                      </a:lnTo>
                      <a:lnTo>
                        <a:pt x="1967" y="1109"/>
                      </a:lnTo>
                      <a:lnTo>
                        <a:pt x="1821" y="1109"/>
                      </a:lnTo>
                      <a:lnTo>
                        <a:pt x="1695" y="1172"/>
                      </a:lnTo>
                      <a:lnTo>
                        <a:pt x="1590" y="1172"/>
                      </a:lnTo>
                      <a:lnTo>
                        <a:pt x="1486" y="1109"/>
                      </a:lnTo>
                      <a:lnTo>
                        <a:pt x="1402" y="1130"/>
                      </a:lnTo>
                      <a:lnTo>
                        <a:pt x="1360" y="1025"/>
                      </a:lnTo>
                      <a:lnTo>
                        <a:pt x="1235" y="1214"/>
                      </a:lnTo>
                      <a:lnTo>
                        <a:pt x="1067" y="1276"/>
                      </a:lnTo>
                      <a:lnTo>
                        <a:pt x="1046" y="1381"/>
                      </a:lnTo>
                      <a:lnTo>
                        <a:pt x="963" y="1423"/>
                      </a:lnTo>
                      <a:lnTo>
                        <a:pt x="963" y="1339"/>
                      </a:lnTo>
                      <a:lnTo>
                        <a:pt x="1046" y="1235"/>
                      </a:lnTo>
                      <a:lnTo>
                        <a:pt x="1088" y="1235"/>
                      </a:lnTo>
                      <a:lnTo>
                        <a:pt x="1339" y="1004"/>
                      </a:lnTo>
                      <a:lnTo>
                        <a:pt x="1360" y="921"/>
                      </a:lnTo>
                      <a:lnTo>
                        <a:pt x="1298" y="816"/>
                      </a:lnTo>
                      <a:lnTo>
                        <a:pt x="1298" y="544"/>
                      </a:lnTo>
                      <a:lnTo>
                        <a:pt x="1339" y="523"/>
                      </a:lnTo>
                      <a:lnTo>
                        <a:pt x="1256" y="419"/>
                      </a:lnTo>
                      <a:lnTo>
                        <a:pt x="1193" y="481"/>
                      </a:lnTo>
                      <a:lnTo>
                        <a:pt x="1088" y="481"/>
                      </a:lnTo>
                      <a:lnTo>
                        <a:pt x="1026" y="419"/>
                      </a:lnTo>
                      <a:lnTo>
                        <a:pt x="1026" y="314"/>
                      </a:lnTo>
                      <a:lnTo>
                        <a:pt x="1026" y="230"/>
                      </a:lnTo>
                      <a:lnTo>
                        <a:pt x="816" y="188"/>
                      </a:lnTo>
                      <a:lnTo>
                        <a:pt x="733" y="84"/>
                      </a:lnTo>
                      <a:lnTo>
                        <a:pt x="628" y="84"/>
                      </a:lnTo>
                      <a:lnTo>
                        <a:pt x="5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1246;p60">
                  <a:extLst>
                    <a:ext uri="{FF2B5EF4-FFF2-40B4-BE49-F238E27FC236}">
                      <a16:creationId xmlns="" xmlns:a16="http://schemas.microsoft.com/office/drawing/2014/main" id="{32C26396-0AE2-47AB-A970-119AD971D512}"/>
                    </a:ext>
                  </a:extLst>
                </p:cNvPr>
                <p:cNvSpPr/>
                <p:nvPr/>
              </p:nvSpPr>
              <p:spPr>
                <a:xfrm>
                  <a:off x="2687175" y="1694400"/>
                  <a:ext cx="33500" cy="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1507" extrusionOk="0">
                      <a:moveTo>
                        <a:pt x="796" y="0"/>
                      </a:moveTo>
                      <a:lnTo>
                        <a:pt x="670" y="21"/>
                      </a:lnTo>
                      <a:lnTo>
                        <a:pt x="607" y="84"/>
                      </a:lnTo>
                      <a:lnTo>
                        <a:pt x="691" y="147"/>
                      </a:lnTo>
                      <a:lnTo>
                        <a:pt x="691" y="231"/>
                      </a:lnTo>
                      <a:lnTo>
                        <a:pt x="628" y="210"/>
                      </a:lnTo>
                      <a:lnTo>
                        <a:pt x="565" y="147"/>
                      </a:lnTo>
                      <a:lnTo>
                        <a:pt x="461" y="126"/>
                      </a:lnTo>
                      <a:lnTo>
                        <a:pt x="419" y="210"/>
                      </a:lnTo>
                      <a:lnTo>
                        <a:pt x="524" y="210"/>
                      </a:lnTo>
                      <a:lnTo>
                        <a:pt x="565" y="251"/>
                      </a:lnTo>
                      <a:lnTo>
                        <a:pt x="524" y="293"/>
                      </a:lnTo>
                      <a:lnTo>
                        <a:pt x="398" y="314"/>
                      </a:lnTo>
                      <a:lnTo>
                        <a:pt x="356" y="335"/>
                      </a:lnTo>
                      <a:lnTo>
                        <a:pt x="398" y="440"/>
                      </a:lnTo>
                      <a:lnTo>
                        <a:pt x="419" y="461"/>
                      </a:lnTo>
                      <a:lnTo>
                        <a:pt x="419" y="523"/>
                      </a:lnTo>
                      <a:lnTo>
                        <a:pt x="293" y="461"/>
                      </a:lnTo>
                      <a:lnTo>
                        <a:pt x="168" y="503"/>
                      </a:lnTo>
                      <a:lnTo>
                        <a:pt x="84" y="565"/>
                      </a:lnTo>
                      <a:lnTo>
                        <a:pt x="42" y="712"/>
                      </a:lnTo>
                      <a:lnTo>
                        <a:pt x="0" y="733"/>
                      </a:lnTo>
                      <a:lnTo>
                        <a:pt x="0" y="754"/>
                      </a:lnTo>
                      <a:lnTo>
                        <a:pt x="63" y="754"/>
                      </a:lnTo>
                      <a:lnTo>
                        <a:pt x="42" y="837"/>
                      </a:lnTo>
                      <a:lnTo>
                        <a:pt x="42" y="879"/>
                      </a:lnTo>
                      <a:lnTo>
                        <a:pt x="63" y="921"/>
                      </a:lnTo>
                      <a:lnTo>
                        <a:pt x="147" y="816"/>
                      </a:lnTo>
                      <a:lnTo>
                        <a:pt x="168" y="837"/>
                      </a:lnTo>
                      <a:lnTo>
                        <a:pt x="105" y="963"/>
                      </a:lnTo>
                      <a:lnTo>
                        <a:pt x="147" y="1026"/>
                      </a:lnTo>
                      <a:lnTo>
                        <a:pt x="210" y="1067"/>
                      </a:lnTo>
                      <a:lnTo>
                        <a:pt x="272" y="1047"/>
                      </a:lnTo>
                      <a:lnTo>
                        <a:pt x="293" y="1067"/>
                      </a:lnTo>
                      <a:lnTo>
                        <a:pt x="314" y="1151"/>
                      </a:lnTo>
                      <a:lnTo>
                        <a:pt x="356" y="1151"/>
                      </a:lnTo>
                      <a:lnTo>
                        <a:pt x="398" y="1088"/>
                      </a:lnTo>
                      <a:lnTo>
                        <a:pt x="461" y="1130"/>
                      </a:lnTo>
                      <a:lnTo>
                        <a:pt x="461" y="1256"/>
                      </a:lnTo>
                      <a:lnTo>
                        <a:pt x="482" y="1298"/>
                      </a:lnTo>
                      <a:lnTo>
                        <a:pt x="586" y="1277"/>
                      </a:lnTo>
                      <a:lnTo>
                        <a:pt x="607" y="1402"/>
                      </a:lnTo>
                      <a:lnTo>
                        <a:pt x="712" y="1402"/>
                      </a:lnTo>
                      <a:lnTo>
                        <a:pt x="837" y="1486"/>
                      </a:lnTo>
                      <a:lnTo>
                        <a:pt x="942" y="1486"/>
                      </a:lnTo>
                      <a:lnTo>
                        <a:pt x="1005" y="1507"/>
                      </a:lnTo>
                      <a:lnTo>
                        <a:pt x="1026" y="1486"/>
                      </a:lnTo>
                      <a:lnTo>
                        <a:pt x="1005" y="1402"/>
                      </a:lnTo>
                      <a:lnTo>
                        <a:pt x="1088" y="1381"/>
                      </a:lnTo>
                      <a:lnTo>
                        <a:pt x="1151" y="1235"/>
                      </a:lnTo>
                      <a:lnTo>
                        <a:pt x="1130" y="1088"/>
                      </a:lnTo>
                      <a:lnTo>
                        <a:pt x="1214" y="942"/>
                      </a:lnTo>
                      <a:lnTo>
                        <a:pt x="1235" y="921"/>
                      </a:lnTo>
                      <a:lnTo>
                        <a:pt x="1319" y="712"/>
                      </a:lnTo>
                      <a:lnTo>
                        <a:pt x="1319" y="565"/>
                      </a:lnTo>
                      <a:lnTo>
                        <a:pt x="1340" y="523"/>
                      </a:lnTo>
                      <a:lnTo>
                        <a:pt x="1319" y="419"/>
                      </a:lnTo>
                      <a:lnTo>
                        <a:pt x="1235" y="335"/>
                      </a:lnTo>
                      <a:lnTo>
                        <a:pt x="1235" y="210"/>
                      </a:lnTo>
                      <a:lnTo>
                        <a:pt x="1193" y="147"/>
                      </a:lnTo>
                      <a:lnTo>
                        <a:pt x="1151" y="42"/>
                      </a:lnTo>
                      <a:lnTo>
                        <a:pt x="1005" y="0"/>
                      </a:lnTo>
                      <a:lnTo>
                        <a:pt x="900" y="42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1247;p60">
                  <a:extLst>
                    <a:ext uri="{FF2B5EF4-FFF2-40B4-BE49-F238E27FC236}">
                      <a16:creationId xmlns="" xmlns:a16="http://schemas.microsoft.com/office/drawing/2014/main" id="{3792B894-CC05-4F66-9AAD-64D9D8576827}"/>
                    </a:ext>
                  </a:extLst>
                </p:cNvPr>
                <p:cNvSpPr/>
                <p:nvPr/>
              </p:nvSpPr>
              <p:spPr>
                <a:xfrm>
                  <a:off x="2605050" y="1520200"/>
                  <a:ext cx="424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047" extrusionOk="0">
                      <a:moveTo>
                        <a:pt x="1570" y="1"/>
                      </a:moveTo>
                      <a:lnTo>
                        <a:pt x="1486" y="64"/>
                      </a:lnTo>
                      <a:lnTo>
                        <a:pt x="1256" y="64"/>
                      </a:lnTo>
                      <a:lnTo>
                        <a:pt x="1130" y="168"/>
                      </a:lnTo>
                      <a:lnTo>
                        <a:pt x="963" y="168"/>
                      </a:lnTo>
                      <a:lnTo>
                        <a:pt x="921" y="189"/>
                      </a:lnTo>
                      <a:lnTo>
                        <a:pt x="816" y="105"/>
                      </a:lnTo>
                      <a:lnTo>
                        <a:pt x="712" y="84"/>
                      </a:lnTo>
                      <a:lnTo>
                        <a:pt x="356" y="189"/>
                      </a:lnTo>
                      <a:lnTo>
                        <a:pt x="126" y="189"/>
                      </a:lnTo>
                      <a:lnTo>
                        <a:pt x="105" y="273"/>
                      </a:lnTo>
                      <a:lnTo>
                        <a:pt x="0" y="377"/>
                      </a:lnTo>
                      <a:lnTo>
                        <a:pt x="0" y="482"/>
                      </a:lnTo>
                      <a:lnTo>
                        <a:pt x="105" y="461"/>
                      </a:lnTo>
                      <a:lnTo>
                        <a:pt x="231" y="461"/>
                      </a:lnTo>
                      <a:lnTo>
                        <a:pt x="314" y="419"/>
                      </a:lnTo>
                      <a:lnTo>
                        <a:pt x="398" y="461"/>
                      </a:lnTo>
                      <a:lnTo>
                        <a:pt x="503" y="461"/>
                      </a:lnTo>
                      <a:lnTo>
                        <a:pt x="565" y="503"/>
                      </a:lnTo>
                      <a:lnTo>
                        <a:pt x="503" y="587"/>
                      </a:lnTo>
                      <a:lnTo>
                        <a:pt x="544" y="712"/>
                      </a:lnTo>
                      <a:lnTo>
                        <a:pt x="628" y="817"/>
                      </a:lnTo>
                      <a:lnTo>
                        <a:pt x="712" y="712"/>
                      </a:lnTo>
                      <a:lnTo>
                        <a:pt x="712" y="628"/>
                      </a:lnTo>
                      <a:lnTo>
                        <a:pt x="754" y="587"/>
                      </a:lnTo>
                      <a:lnTo>
                        <a:pt x="858" y="712"/>
                      </a:lnTo>
                      <a:lnTo>
                        <a:pt x="837" y="838"/>
                      </a:lnTo>
                      <a:lnTo>
                        <a:pt x="984" y="1005"/>
                      </a:lnTo>
                      <a:lnTo>
                        <a:pt x="1088" y="984"/>
                      </a:lnTo>
                      <a:lnTo>
                        <a:pt x="1151" y="1047"/>
                      </a:lnTo>
                      <a:lnTo>
                        <a:pt x="1360" y="1047"/>
                      </a:lnTo>
                      <a:lnTo>
                        <a:pt x="1465" y="942"/>
                      </a:lnTo>
                      <a:lnTo>
                        <a:pt x="1591" y="900"/>
                      </a:lnTo>
                      <a:lnTo>
                        <a:pt x="1674" y="670"/>
                      </a:lnTo>
                      <a:lnTo>
                        <a:pt x="1591" y="503"/>
                      </a:lnTo>
                      <a:lnTo>
                        <a:pt x="1695" y="356"/>
                      </a:lnTo>
                      <a:lnTo>
                        <a:pt x="1695" y="273"/>
                      </a:lnTo>
                      <a:lnTo>
                        <a:pt x="1612" y="147"/>
                      </a:lnTo>
                      <a:lnTo>
                        <a:pt x="1653" y="64"/>
                      </a:lnTo>
                      <a:lnTo>
                        <a:pt x="15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1248;p60">
                  <a:extLst>
                    <a:ext uri="{FF2B5EF4-FFF2-40B4-BE49-F238E27FC236}">
                      <a16:creationId xmlns="" xmlns:a16="http://schemas.microsoft.com/office/drawing/2014/main" id="{9181FA8C-BB42-465C-BF27-6D983A0F7B22}"/>
                    </a:ext>
                  </a:extLst>
                </p:cNvPr>
                <p:cNvSpPr/>
                <p:nvPr/>
              </p:nvSpPr>
              <p:spPr>
                <a:xfrm>
                  <a:off x="2443425" y="1547400"/>
                  <a:ext cx="109875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2428" extrusionOk="0">
                      <a:moveTo>
                        <a:pt x="4268" y="1"/>
                      </a:moveTo>
                      <a:lnTo>
                        <a:pt x="4185" y="43"/>
                      </a:lnTo>
                      <a:lnTo>
                        <a:pt x="4059" y="105"/>
                      </a:lnTo>
                      <a:lnTo>
                        <a:pt x="4059" y="252"/>
                      </a:lnTo>
                      <a:lnTo>
                        <a:pt x="4038" y="336"/>
                      </a:lnTo>
                      <a:lnTo>
                        <a:pt x="4059" y="377"/>
                      </a:lnTo>
                      <a:lnTo>
                        <a:pt x="3955" y="419"/>
                      </a:lnTo>
                      <a:lnTo>
                        <a:pt x="3934" y="315"/>
                      </a:lnTo>
                      <a:lnTo>
                        <a:pt x="3892" y="315"/>
                      </a:lnTo>
                      <a:lnTo>
                        <a:pt x="3871" y="377"/>
                      </a:lnTo>
                      <a:lnTo>
                        <a:pt x="3829" y="440"/>
                      </a:lnTo>
                      <a:lnTo>
                        <a:pt x="3766" y="357"/>
                      </a:lnTo>
                      <a:lnTo>
                        <a:pt x="3745" y="168"/>
                      </a:lnTo>
                      <a:lnTo>
                        <a:pt x="3641" y="64"/>
                      </a:lnTo>
                      <a:lnTo>
                        <a:pt x="3578" y="64"/>
                      </a:lnTo>
                      <a:lnTo>
                        <a:pt x="3557" y="126"/>
                      </a:lnTo>
                      <a:lnTo>
                        <a:pt x="3432" y="126"/>
                      </a:lnTo>
                      <a:lnTo>
                        <a:pt x="3306" y="64"/>
                      </a:lnTo>
                      <a:lnTo>
                        <a:pt x="3222" y="64"/>
                      </a:lnTo>
                      <a:lnTo>
                        <a:pt x="2992" y="43"/>
                      </a:lnTo>
                      <a:lnTo>
                        <a:pt x="2846" y="126"/>
                      </a:lnTo>
                      <a:lnTo>
                        <a:pt x="2804" y="231"/>
                      </a:lnTo>
                      <a:lnTo>
                        <a:pt x="2741" y="315"/>
                      </a:lnTo>
                      <a:lnTo>
                        <a:pt x="2699" y="273"/>
                      </a:lnTo>
                      <a:lnTo>
                        <a:pt x="2636" y="273"/>
                      </a:lnTo>
                      <a:lnTo>
                        <a:pt x="2364" y="482"/>
                      </a:lnTo>
                      <a:lnTo>
                        <a:pt x="2281" y="566"/>
                      </a:lnTo>
                      <a:lnTo>
                        <a:pt x="2197" y="566"/>
                      </a:lnTo>
                      <a:lnTo>
                        <a:pt x="2051" y="670"/>
                      </a:lnTo>
                      <a:lnTo>
                        <a:pt x="1946" y="691"/>
                      </a:lnTo>
                      <a:lnTo>
                        <a:pt x="1862" y="775"/>
                      </a:lnTo>
                      <a:lnTo>
                        <a:pt x="1841" y="859"/>
                      </a:lnTo>
                      <a:lnTo>
                        <a:pt x="1653" y="859"/>
                      </a:lnTo>
                      <a:lnTo>
                        <a:pt x="1590" y="880"/>
                      </a:lnTo>
                      <a:lnTo>
                        <a:pt x="1465" y="859"/>
                      </a:lnTo>
                      <a:lnTo>
                        <a:pt x="1423" y="901"/>
                      </a:lnTo>
                      <a:lnTo>
                        <a:pt x="1339" y="901"/>
                      </a:lnTo>
                      <a:lnTo>
                        <a:pt x="1151" y="1068"/>
                      </a:lnTo>
                      <a:lnTo>
                        <a:pt x="1025" y="1152"/>
                      </a:lnTo>
                      <a:lnTo>
                        <a:pt x="900" y="1089"/>
                      </a:lnTo>
                      <a:lnTo>
                        <a:pt x="795" y="1152"/>
                      </a:lnTo>
                      <a:lnTo>
                        <a:pt x="523" y="1193"/>
                      </a:lnTo>
                      <a:lnTo>
                        <a:pt x="398" y="1382"/>
                      </a:lnTo>
                      <a:lnTo>
                        <a:pt x="314" y="1382"/>
                      </a:lnTo>
                      <a:lnTo>
                        <a:pt x="167" y="1403"/>
                      </a:lnTo>
                      <a:lnTo>
                        <a:pt x="105" y="1528"/>
                      </a:lnTo>
                      <a:lnTo>
                        <a:pt x="209" y="1528"/>
                      </a:lnTo>
                      <a:lnTo>
                        <a:pt x="272" y="1591"/>
                      </a:lnTo>
                      <a:lnTo>
                        <a:pt x="167" y="1591"/>
                      </a:lnTo>
                      <a:lnTo>
                        <a:pt x="126" y="1633"/>
                      </a:lnTo>
                      <a:lnTo>
                        <a:pt x="209" y="1717"/>
                      </a:lnTo>
                      <a:lnTo>
                        <a:pt x="188" y="1779"/>
                      </a:lnTo>
                      <a:lnTo>
                        <a:pt x="0" y="1842"/>
                      </a:lnTo>
                      <a:lnTo>
                        <a:pt x="0" y="1905"/>
                      </a:lnTo>
                      <a:lnTo>
                        <a:pt x="126" y="1926"/>
                      </a:lnTo>
                      <a:lnTo>
                        <a:pt x="230" y="1905"/>
                      </a:lnTo>
                      <a:lnTo>
                        <a:pt x="293" y="1821"/>
                      </a:lnTo>
                      <a:lnTo>
                        <a:pt x="377" y="1800"/>
                      </a:lnTo>
                      <a:lnTo>
                        <a:pt x="481" y="1842"/>
                      </a:lnTo>
                      <a:lnTo>
                        <a:pt x="586" y="1989"/>
                      </a:lnTo>
                      <a:lnTo>
                        <a:pt x="586" y="2114"/>
                      </a:lnTo>
                      <a:lnTo>
                        <a:pt x="691" y="2156"/>
                      </a:lnTo>
                      <a:lnTo>
                        <a:pt x="732" y="2114"/>
                      </a:lnTo>
                      <a:lnTo>
                        <a:pt x="732" y="2009"/>
                      </a:lnTo>
                      <a:lnTo>
                        <a:pt x="753" y="1989"/>
                      </a:lnTo>
                      <a:lnTo>
                        <a:pt x="816" y="1821"/>
                      </a:lnTo>
                      <a:lnTo>
                        <a:pt x="858" y="1821"/>
                      </a:lnTo>
                      <a:lnTo>
                        <a:pt x="1004" y="1779"/>
                      </a:lnTo>
                      <a:lnTo>
                        <a:pt x="1067" y="1800"/>
                      </a:lnTo>
                      <a:lnTo>
                        <a:pt x="1046" y="1884"/>
                      </a:lnTo>
                      <a:lnTo>
                        <a:pt x="942" y="1926"/>
                      </a:lnTo>
                      <a:lnTo>
                        <a:pt x="900" y="2093"/>
                      </a:lnTo>
                      <a:lnTo>
                        <a:pt x="942" y="2156"/>
                      </a:lnTo>
                      <a:lnTo>
                        <a:pt x="858" y="2240"/>
                      </a:lnTo>
                      <a:lnTo>
                        <a:pt x="816" y="2323"/>
                      </a:lnTo>
                      <a:lnTo>
                        <a:pt x="858" y="2407"/>
                      </a:lnTo>
                      <a:lnTo>
                        <a:pt x="921" y="2323"/>
                      </a:lnTo>
                      <a:lnTo>
                        <a:pt x="1004" y="2344"/>
                      </a:lnTo>
                      <a:lnTo>
                        <a:pt x="1004" y="2428"/>
                      </a:lnTo>
                      <a:lnTo>
                        <a:pt x="1046" y="2428"/>
                      </a:lnTo>
                      <a:lnTo>
                        <a:pt x="1235" y="2323"/>
                      </a:lnTo>
                      <a:lnTo>
                        <a:pt x="1318" y="2219"/>
                      </a:lnTo>
                      <a:lnTo>
                        <a:pt x="1381" y="2240"/>
                      </a:lnTo>
                      <a:lnTo>
                        <a:pt x="1444" y="2135"/>
                      </a:lnTo>
                      <a:lnTo>
                        <a:pt x="1444" y="2009"/>
                      </a:lnTo>
                      <a:lnTo>
                        <a:pt x="1527" y="2009"/>
                      </a:lnTo>
                      <a:lnTo>
                        <a:pt x="1590" y="1905"/>
                      </a:lnTo>
                      <a:lnTo>
                        <a:pt x="1590" y="1779"/>
                      </a:lnTo>
                      <a:lnTo>
                        <a:pt x="1653" y="1717"/>
                      </a:lnTo>
                      <a:lnTo>
                        <a:pt x="1674" y="1779"/>
                      </a:lnTo>
                      <a:lnTo>
                        <a:pt x="1653" y="1842"/>
                      </a:lnTo>
                      <a:lnTo>
                        <a:pt x="1674" y="1926"/>
                      </a:lnTo>
                      <a:lnTo>
                        <a:pt x="1653" y="2051"/>
                      </a:lnTo>
                      <a:lnTo>
                        <a:pt x="1674" y="2198"/>
                      </a:lnTo>
                      <a:lnTo>
                        <a:pt x="1737" y="2198"/>
                      </a:lnTo>
                      <a:lnTo>
                        <a:pt x="1841" y="2051"/>
                      </a:lnTo>
                      <a:lnTo>
                        <a:pt x="1862" y="1926"/>
                      </a:lnTo>
                      <a:lnTo>
                        <a:pt x="1883" y="1884"/>
                      </a:lnTo>
                      <a:lnTo>
                        <a:pt x="1967" y="1842"/>
                      </a:lnTo>
                      <a:lnTo>
                        <a:pt x="2092" y="1696"/>
                      </a:lnTo>
                      <a:lnTo>
                        <a:pt x="2113" y="1570"/>
                      </a:lnTo>
                      <a:lnTo>
                        <a:pt x="2092" y="1465"/>
                      </a:lnTo>
                      <a:lnTo>
                        <a:pt x="2155" y="1361"/>
                      </a:lnTo>
                      <a:lnTo>
                        <a:pt x="2197" y="1486"/>
                      </a:lnTo>
                      <a:lnTo>
                        <a:pt x="2406" y="1361"/>
                      </a:lnTo>
                      <a:lnTo>
                        <a:pt x="2469" y="1193"/>
                      </a:lnTo>
                      <a:lnTo>
                        <a:pt x="2490" y="1089"/>
                      </a:lnTo>
                      <a:lnTo>
                        <a:pt x="2595" y="1068"/>
                      </a:lnTo>
                      <a:lnTo>
                        <a:pt x="2636" y="1047"/>
                      </a:lnTo>
                      <a:lnTo>
                        <a:pt x="2720" y="1089"/>
                      </a:lnTo>
                      <a:lnTo>
                        <a:pt x="2825" y="984"/>
                      </a:lnTo>
                      <a:lnTo>
                        <a:pt x="2888" y="1047"/>
                      </a:lnTo>
                      <a:lnTo>
                        <a:pt x="2825" y="1256"/>
                      </a:lnTo>
                      <a:lnTo>
                        <a:pt x="2678" y="1403"/>
                      </a:lnTo>
                      <a:lnTo>
                        <a:pt x="2636" y="1507"/>
                      </a:lnTo>
                      <a:lnTo>
                        <a:pt x="2574" y="1591"/>
                      </a:lnTo>
                      <a:lnTo>
                        <a:pt x="2574" y="1633"/>
                      </a:lnTo>
                      <a:lnTo>
                        <a:pt x="2469" y="1696"/>
                      </a:lnTo>
                      <a:lnTo>
                        <a:pt x="2323" y="1926"/>
                      </a:lnTo>
                      <a:lnTo>
                        <a:pt x="2323" y="1989"/>
                      </a:lnTo>
                      <a:lnTo>
                        <a:pt x="2385" y="2093"/>
                      </a:lnTo>
                      <a:lnTo>
                        <a:pt x="2364" y="2198"/>
                      </a:lnTo>
                      <a:lnTo>
                        <a:pt x="2427" y="2219"/>
                      </a:lnTo>
                      <a:lnTo>
                        <a:pt x="2532" y="2261"/>
                      </a:lnTo>
                      <a:lnTo>
                        <a:pt x="2616" y="2198"/>
                      </a:lnTo>
                      <a:lnTo>
                        <a:pt x="2720" y="2135"/>
                      </a:lnTo>
                      <a:lnTo>
                        <a:pt x="2741" y="2030"/>
                      </a:lnTo>
                      <a:lnTo>
                        <a:pt x="2741" y="1926"/>
                      </a:lnTo>
                      <a:lnTo>
                        <a:pt x="2825" y="1842"/>
                      </a:lnTo>
                      <a:lnTo>
                        <a:pt x="2888" y="1737"/>
                      </a:lnTo>
                      <a:lnTo>
                        <a:pt x="2950" y="1737"/>
                      </a:lnTo>
                      <a:lnTo>
                        <a:pt x="3013" y="1717"/>
                      </a:lnTo>
                      <a:lnTo>
                        <a:pt x="3097" y="1779"/>
                      </a:lnTo>
                      <a:lnTo>
                        <a:pt x="3201" y="1779"/>
                      </a:lnTo>
                      <a:lnTo>
                        <a:pt x="3243" y="1717"/>
                      </a:lnTo>
                      <a:lnTo>
                        <a:pt x="3432" y="1717"/>
                      </a:lnTo>
                      <a:lnTo>
                        <a:pt x="3515" y="1612"/>
                      </a:lnTo>
                      <a:lnTo>
                        <a:pt x="3557" y="1403"/>
                      </a:lnTo>
                      <a:lnTo>
                        <a:pt x="3662" y="1256"/>
                      </a:lnTo>
                      <a:lnTo>
                        <a:pt x="3662" y="1152"/>
                      </a:lnTo>
                      <a:lnTo>
                        <a:pt x="3683" y="1089"/>
                      </a:lnTo>
                      <a:lnTo>
                        <a:pt x="3766" y="1214"/>
                      </a:lnTo>
                      <a:lnTo>
                        <a:pt x="3871" y="1256"/>
                      </a:lnTo>
                      <a:lnTo>
                        <a:pt x="3892" y="1193"/>
                      </a:lnTo>
                      <a:lnTo>
                        <a:pt x="3892" y="1110"/>
                      </a:lnTo>
                      <a:lnTo>
                        <a:pt x="3787" y="963"/>
                      </a:lnTo>
                      <a:lnTo>
                        <a:pt x="3787" y="880"/>
                      </a:lnTo>
                      <a:lnTo>
                        <a:pt x="3934" y="775"/>
                      </a:lnTo>
                      <a:lnTo>
                        <a:pt x="4038" y="754"/>
                      </a:lnTo>
                      <a:lnTo>
                        <a:pt x="4143" y="691"/>
                      </a:lnTo>
                      <a:lnTo>
                        <a:pt x="4206" y="733"/>
                      </a:lnTo>
                      <a:lnTo>
                        <a:pt x="4289" y="733"/>
                      </a:lnTo>
                      <a:lnTo>
                        <a:pt x="4394" y="587"/>
                      </a:lnTo>
                      <a:lnTo>
                        <a:pt x="4373" y="524"/>
                      </a:lnTo>
                      <a:lnTo>
                        <a:pt x="4352" y="273"/>
                      </a:lnTo>
                      <a:lnTo>
                        <a:pt x="4373" y="231"/>
                      </a:lnTo>
                      <a:lnTo>
                        <a:pt x="4352" y="168"/>
                      </a:lnTo>
                      <a:lnTo>
                        <a:pt x="4352" y="22"/>
                      </a:lnTo>
                      <a:lnTo>
                        <a:pt x="426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1249;p60">
                  <a:extLst>
                    <a:ext uri="{FF2B5EF4-FFF2-40B4-BE49-F238E27FC236}">
                      <a16:creationId xmlns="" xmlns:a16="http://schemas.microsoft.com/office/drawing/2014/main" id="{B9F76077-F1A3-46E3-9AF5-1ACEDDC35A37}"/>
                    </a:ext>
                  </a:extLst>
                </p:cNvPr>
                <p:cNvSpPr/>
                <p:nvPr/>
              </p:nvSpPr>
              <p:spPr>
                <a:xfrm>
                  <a:off x="2580975" y="1547400"/>
                  <a:ext cx="48150" cy="3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1299" extrusionOk="0">
                      <a:moveTo>
                        <a:pt x="796" y="1"/>
                      </a:moveTo>
                      <a:lnTo>
                        <a:pt x="524" y="43"/>
                      </a:lnTo>
                      <a:lnTo>
                        <a:pt x="440" y="43"/>
                      </a:lnTo>
                      <a:lnTo>
                        <a:pt x="336" y="126"/>
                      </a:lnTo>
                      <a:lnTo>
                        <a:pt x="231" y="168"/>
                      </a:lnTo>
                      <a:lnTo>
                        <a:pt x="210" y="315"/>
                      </a:lnTo>
                      <a:lnTo>
                        <a:pt x="64" y="419"/>
                      </a:lnTo>
                      <a:lnTo>
                        <a:pt x="64" y="524"/>
                      </a:lnTo>
                      <a:lnTo>
                        <a:pt x="1" y="629"/>
                      </a:lnTo>
                      <a:lnTo>
                        <a:pt x="22" y="754"/>
                      </a:lnTo>
                      <a:lnTo>
                        <a:pt x="22" y="880"/>
                      </a:lnTo>
                      <a:lnTo>
                        <a:pt x="106" y="880"/>
                      </a:lnTo>
                      <a:lnTo>
                        <a:pt x="231" y="963"/>
                      </a:lnTo>
                      <a:lnTo>
                        <a:pt x="315" y="1110"/>
                      </a:lnTo>
                      <a:lnTo>
                        <a:pt x="231" y="1193"/>
                      </a:lnTo>
                      <a:lnTo>
                        <a:pt x="252" y="1214"/>
                      </a:lnTo>
                      <a:lnTo>
                        <a:pt x="378" y="1214"/>
                      </a:lnTo>
                      <a:lnTo>
                        <a:pt x="524" y="1256"/>
                      </a:lnTo>
                      <a:lnTo>
                        <a:pt x="566" y="1214"/>
                      </a:lnTo>
                      <a:lnTo>
                        <a:pt x="691" y="1298"/>
                      </a:lnTo>
                      <a:lnTo>
                        <a:pt x="838" y="1298"/>
                      </a:lnTo>
                      <a:lnTo>
                        <a:pt x="943" y="1256"/>
                      </a:lnTo>
                      <a:lnTo>
                        <a:pt x="1068" y="1256"/>
                      </a:lnTo>
                      <a:lnTo>
                        <a:pt x="1110" y="1152"/>
                      </a:lnTo>
                      <a:lnTo>
                        <a:pt x="1110" y="1089"/>
                      </a:lnTo>
                      <a:lnTo>
                        <a:pt x="1215" y="1068"/>
                      </a:lnTo>
                      <a:lnTo>
                        <a:pt x="1256" y="984"/>
                      </a:lnTo>
                      <a:lnTo>
                        <a:pt x="1403" y="796"/>
                      </a:lnTo>
                      <a:lnTo>
                        <a:pt x="1382" y="733"/>
                      </a:lnTo>
                      <a:lnTo>
                        <a:pt x="1319" y="754"/>
                      </a:lnTo>
                      <a:lnTo>
                        <a:pt x="1215" y="733"/>
                      </a:lnTo>
                      <a:lnTo>
                        <a:pt x="1215" y="670"/>
                      </a:lnTo>
                      <a:lnTo>
                        <a:pt x="1361" y="545"/>
                      </a:lnTo>
                      <a:lnTo>
                        <a:pt x="1466" y="545"/>
                      </a:lnTo>
                      <a:lnTo>
                        <a:pt x="1738" y="440"/>
                      </a:lnTo>
                      <a:lnTo>
                        <a:pt x="1821" y="461"/>
                      </a:lnTo>
                      <a:lnTo>
                        <a:pt x="1926" y="273"/>
                      </a:lnTo>
                      <a:lnTo>
                        <a:pt x="1905" y="231"/>
                      </a:lnTo>
                      <a:lnTo>
                        <a:pt x="1779" y="210"/>
                      </a:lnTo>
                      <a:lnTo>
                        <a:pt x="1717" y="147"/>
                      </a:lnTo>
                      <a:lnTo>
                        <a:pt x="1591" y="126"/>
                      </a:lnTo>
                      <a:lnTo>
                        <a:pt x="1424" y="126"/>
                      </a:lnTo>
                      <a:lnTo>
                        <a:pt x="1403" y="105"/>
                      </a:lnTo>
                      <a:lnTo>
                        <a:pt x="1256" y="43"/>
                      </a:lnTo>
                      <a:lnTo>
                        <a:pt x="1173" y="64"/>
                      </a:lnTo>
                      <a:lnTo>
                        <a:pt x="1047" y="64"/>
                      </a:lnTo>
                      <a:lnTo>
                        <a:pt x="963" y="43"/>
                      </a:lnTo>
                      <a:lnTo>
                        <a:pt x="859" y="43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1250;p60">
                  <a:extLst>
                    <a:ext uri="{FF2B5EF4-FFF2-40B4-BE49-F238E27FC236}">
                      <a16:creationId xmlns="" xmlns:a16="http://schemas.microsoft.com/office/drawing/2014/main" id="{5A1B4840-FCA8-488D-BC0E-DA9AE85FE00D}"/>
                    </a:ext>
                  </a:extLst>
                </p:cNvPr>
                <p:cNvSpPr/>
                <p:nvPr/>
              </p:nvSpPr>
              <p:spPr>
                <a:xfrm>
                  <a:off x="2474800" y="1600250"/>
                  <a:ext cx="1428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3" h="3537" extrusionOk="0">
                      <a:moveTo>
                        <a:pt x="2177" y="0"/>
                      </a:moveTo>
                      <a:lnTo>
                        <a:pt x="1863" y="84"/>
                      </a:lnTo>
                      <a:lnTo>
                        <a:pt x="1800" y="126"/>
                      </a:lnTo>
                      <a:lnTo>
                        <a:pt x="1863" y="188"/>
                      </a:lnTo>
                      <a:lnTo>
                        <a:pt x="1863" y="293"/>
                      </a:lnTo>
                      <a:lnTo>
                        <a:pt x="1988" y="356"/>
                      </a:lnTo>
                      <a:lnTo>
                        <a:pt x="2051" y="460"/>
                      </a:lnTo>
                      <a:lnTo>
                        <a:pt x="1967" y="439"/>
                      </a:lnTo>
                      <a:lnTo>
                        <a:pt x="1842" y="335"/>
                      </a:lnTo>
                      <a:lnTo>
                        <a:pt x="1758" y="335"/>
                      </a:lnTo>
                      <a:lnTo>
                        <a:pt x="1695" y="293"/>
                      </a:lnTo>
                      <a:lnTo>
                        <a:pt x="1591" y="293"/>
                      </a:lnTo>
                      <a:lnTo>
                        <a:pt x="1465" y="335"/>
                      </a:lnTo>
                      <a:lnTo>
                        <a:pt x="1381" y="335"/>
                      </a:lnTo>
                      <a:lnTo>
                        <a:pt x="1319" y="398"/>
                      </a:lnTo>
                      <a:lnTo>
                        <a:pt x="1256" y="502"/>
                      </a:lnTo>
                      <a:lnTo>
                        <a:pt x="1130" y="607"/>
                      </a:lnTo>
                      <a:lnTo>
                        <a:pt x="1214" y="711"/>
                      </a:lnTo>
                      <a:lnTo>
                        <a:pt x="1444" y="753"/>
                      </a:lnTo>
                      <a:lnTo>
                        <a:pt x="1549" y="753"/>
                      </a:lnTo>
                      <a:lnTo>
                        <a:pt x="1653" y="837"/>
                      </a:lnTo>
                      <a:lnTo>
                        <a:pt x="1737" y="837"/>
                      </a:lnTo>
                      <a:lnTo>
                        <a:pt x="1758" y="879"/>
                      </a:lnTo>
                      <a:lnTo>
                        <a:pt x="1695" y="921"/>
                      </a:lnTo>
                      <a:lnTo>
                        <a:pt x="1570" y="879"/>
                      </a:lnTo>
                      <a:lnTo>
                        <a:pt x="1319" y="858"/>
                      </a:lnTo>
                      <a:lnTo>
                        <a:pt x="1109" y="879"/>
                      </a:lnTo>
                      <a:lnTo>
                        <a:pt x="1026" y="858"/>
                      </a:lnTo>
                      <a:lnTo>
                        <a:pt x="921" y="879"/>
                      </a:lnTo>
                      <a:lnTo>
                        <a:pt x="754" y="1046"/>
                      </a:lnTo>
                      <a:lnTo>
                        <a:pt x="607" y="1193"/>
                      </a:lnTo>
                      <a:lnTo>
                        <a:pt x="628" y="1256"/>
                      </a:lnTo>
                      <a:lnTo>
                        <a:pt x="754" y="1256"/>
                      </a:lnTo>
                      <a:lnTo>
                        <a:pt x="942" y="1297"/>
                      </a:lnTo>
                      <a:lnTo>
                        <a:pt x="1068" y="1276"/>
                      </a:lnTo>
                      <a:lnTo>
                        <a:pt x="1214" y="1276"/>
                      </a:lnTo>
                      <a:lnTo>
                        <a:pt x="1256" y="1339"/>
                      </a:lnTo>
                      <a:lnTo>
                        <a:pt x="1340" y="1381"/>
                      </a:lnTo>
                      <a:lnTo>
                        <a:pt x="1214" y="1486"/>
                      </a:lnTo>
                      <a:lnTo>
                        <a:pt x="1068" y="1486"/>
                      </a:lnTo>
                      <a:lnTo>
                        <a:pt x="963" y="1569"/>
                      </a:lnTo>
                      <a:lnTo>
                        <a:pt x="837" y="1548"/>
                      </a:lnTo>
                      <a:lnTo>
                        <a:pt x="712" y="1465"/>
                      </a:lnTo>
                      <a:lnTo>
                        <a:pt x="503" y="1465"/>
                      </a:lnTo>
                      <a:lnTo>
                        <a:pt x="419" y="1444"/>
                      </a:lnTo>
                      <a:lnTo>
                        <a:pt x="314" y="1465"/>
                      </a:lnTo>
                      <a:lnTo>
                        <a:pt x="84" y="1611"/>
                      </a:lnTo>
                      <a:lnTo>
                        <a:pt x="126" y="1674"/>
                      </a:lnTo>
                      <a:lnTo>
                        <a:pt x="126" y="1800"/>
                      </a:lnTo>
                      <a:lnTo>
                        <a:pt x="0" y="1800"/>
                      </a:lnTo>
                      <a:lnTo>
                        <a:pt x="0" y="1862"/>
                      </a:lnTo>
                      <a:lnTo>
                        <a:pt x="189" y="1988"/>
                      </a:lnTo>
                      <a:lnTo>
                        <a:pt x="314" y="2134"/>
                      </a:lnTo>
                      <a:lnTo>
                        <a:pt x="377" y="2134"/>
                      </a:lnTo>
                      <a:lnTo>
                        <a:pt x="398" y="2030"/>
                      </a:lnTo>
                      <a:lnTo>
                        <a:pt x="482" y="2072"/>
                      </a:lnTo>
                      <a:lnTo>
                        <a:pt x="419" y="2134"/>
                      </a:lnTo>
                      <a:lnTo>
                        <a:pt x="544" y="2239"/>
                      </a:lnTo>
                      <a:lnTo>
                        <a:pt x="544" y="2385"/>
                      </a:lnTo>
                      <a:lnTo>
                        <a:pt x="649" y="2427"/>
                      </a:lnTo>
                      <a:lnTo>
                        <a:pt x="733" y="2344"/>
                      </a:lnTo>
                      <a:lnTo>
                        <a:pt x="733" y="2218"/>
                      </a:lnTo>
                      <a:lnTo>
                        <a:pt x="796" y="2239"/>
                      </a:lnTo>
                      <a:lnTo>
                        <a:pt x="900" y="2239"/>
                      </a:lnTo>
                      <a:lnTo>
                        <a:pt x="837" y="2323"/>
                      </a:lnTo>
                      <a:lnTo>
                        <a:pt x="837" y="2427"/>
                      </a:lnTo>
                      <a:lnTo>
                        <a:pt x="963" y="2511"/>
                      </a:lnTo>
                      <a:lnTo>
                        <a:pt x="1068" y="2490"/>
                      </a:lnTo>
                      <a:lnTo>
                        <a:pt x="1109" y="2406"/>
                      </a:lnTo>
                      <a:lnTo>
                        <a:pt x="1277" y="2323"/>
                      </a:lnTo>
                      <a:lnTo>
                        <a:pt x="1319" y="2197"/>
                      </a:lnTo>
                      <a:lnTo>
                        <a:pt x="1340" y="2176"/>
                      </a:lnTo>
                      <a:lnTo>
                        <a:pt x="1423" y="2281"/>
                      </a:lnTo>
                      <a:lnTo>
                        <a:pt x="1465" y="2197"/>
                      </a:lnTo>
                      <a:lnTo>
                        <a:pt x="1591" y="2176"/>
                      </a:lnTo>
                      <a:lnTo>
                        <a:pt x="1674" y="2176"/>
                      </a:lnTo>
                      <a:lnTo>
                        <a:pt x="1549" y="2281"/>
                      </a:lnTo>
                      <a:lnTo>
                        <a:pt x="1423" y="2344"/>
                      </a:lnTo>
                      <a:lnTo>
                        <a:pt x="1423" y="2448"/>
                      </a:lnTo>
                      <a:lnTo>
                        <a:pt x="1570" y="2511"/>
                      </a:lnTo>
                      <a:lnTo>
                        <a:pt x="1674" y="2490"/>
                      </a:lnTo>
                      <a:lnTo>
                        <a:pt x="1737" y="2532"/>
                      </a:lnTo>
                      <a:lnTo>
                        <a:pt x="1842" y="2511"/>
                      </a:lnTo>
                      <a:lnTo>
                        <a:pt x="1946" y="2490"/>
                      </a:lnTo>
                      <a:lnTo>
                        <a:pt x="2009" y="2406"/>
                      </a:lnTo>
                      <a:lnTo>
                        <a:pt x="2093" y="2490"/>
                      </a:lnTo>
                      <a:lnTo>
                        <a:pt x="2093" y="2553"/>
                      </a:lnTo>
                      <a:lnTo>
                        <a:pt x="2260" y="2553"/>
                      </a:lnTo>
                      <a:lnTo>
                        <a:pt x="2407" y="2490"/>
                      </a:lnTo>
                      <a:lnTo>
                        <a:pt x="2407" y="2553"/>
                      </a:lnTo>
                      <a:lnTo>
                        <a:pt x="2574" y="2553"/>
                      </a:lnTo>
                      <a:lnTo>
                        <a:pt x="2637" y="2490"/>
                      </a:lnTo>
                      <a:lnTo>
                        <a:pt x="2700" y="2532"/>
                      </a:lnTo>
                      <a:lnTo>
                        <a:pt x="2616" y="2595"/>
                      </a:lnTo>
                      <a:lnTo>
                        <a:pt x="2595" y="2657"/>
                      </a:lnTo>
                      <a:lnTo>
                        <a:pt x="2323" y="2657"/>
                      </a:lnTo>
                      <a:lnTo>
                        <a:pt x="2218" y="2741"/>
                      </a:lnTo>
                      <a:lnTo>
                        <a:pt x="2156" y="2720"/>
                      </a:lnTo>
                      <a:lnTo>
                        <a:pt x="2009" y="2720"/>
                      </a:lnTo>
                      <a:lnTo>
                        <a:pt x="1842" y="2657"/>
                      </a:lnTo>
                      <a:lnTo>
                        <a:pt x="1653" y="2657"/>
                      </a:lnTo>
                      <a:lnTo>
                        <a:pt x="1486" y="2741"/>
                      </a:lnTo>
                      <a:lnTo>
                        <a:pt x="1381" y="2741"/>
                      </a:lnTo>
                      <a:lnTo>
                        <a:pt x="1256" y="2720"/>
                      </a:lnTo>
                      <a:lnTo>
                        <a:pt x="1172" y="2762"/>
                      </a:lnTo>
                      <a:lnTo>
                        <a:pt x="1005" y="2720"/>
                      </a:lnTo>
                      <a:lnTo>
                        <a:pt x="837" y="2762"/>
                      </a:lnTo>
                      <a:lnTo>
                        <a:pt x="816" y="2950"/>
                      </a:lnTo>
                      <a:lnTo>
                        <a:pt x="837" y="3034"/>
                      </a:lnTo>
                      <a:lnTo>
                        <a:pt x="796" y="3160"/>
                      </a:lnTo>
                      <a:lnTo>
                        <a:pt x="921" y="3285"/>
                      </a:lnTo>
                      <a:lnTo>
                        <a:pt x="963" y="3390"/>
                      </a:lnTo>
                      <a:lnTo>
                        <a:pt x="1130" y="3432"/>
                      </a:lnTo>
                      <a:lnTo>
                        <a:pt x="1319" y="3494"/>
                      </a:lnTo>
                      <a:lnTo>
                        <a:pt x="1465" y="3494"/>
                      </a:lnTo>
                      <a:lnTo>
                        <a:pt x="1633" y="3452"/>
                      </a:lnTo>
                      <a:lnTo>
                        <a:pt x="1779" y="3452"/>
                      </a:lnTo>
                      <a:lnTo>
                        <a:pt x="1800" y="3536"/>
                      </a:lnTo>
                      <a:lnTo>
                        <a:pt x="1946" y="3536"/>
                      </a:lnTo>
                      <a:lnTo>
                        <a:pt x="2072" y="3473"/>
                      </a:lnTo>
                      <a:lnTo>
                        <a:pt x="2093" y="3473"/>
                      </a:lnTo>
                      <a:lnTo>
                        <a:pt x="2218" y="3452"/>
                      </a:lnTo>
                      <a:lnTo>
                        <a:pt x="2260" y="3369"/>
                      </a:lnTo>
                      <a:lnTo>
                        <a:pt x="2386" y="3369"/>
                      </a:lnTo>
                      <a:lnTo>
                        <a:pt x="2428" y="3348"/>
                      </a:lnTo>
                      <a:lnTo>
                        <a:pt x="2469" y="3243"/>
                      </a:lnTo>
                      <a:lnTo>
                        <a:pt x="2532" y="3222"/>
                      </a:lnTo>
                      <a:lnTo>
                        <a:pt x="2616" y="3222"/>
                      </a:lnTo>
                      <a:lnTo>
                        <a:pt x="2679" y="3139"/>
                      </a:lnTo>
                      <a:lnTo>
                        <a:pt x="2741" y="3180"/>
                      </a:lnTo>
                      <a:lnTo>
                        <a:pt x="2909" y="3180"/>
                      </a:lnTo>
                      <a:lnTo>
                        <a:pt x="2930" y="3222"/>
                      </a:lnTo>
                      <a:lnTo>
                        <a:pt x="3055" y="3222"/>
                      </a:lnTo>
                      <a:lnTo>
                        <a:pt x="3118" y="3160"/>
                      </a:lnTo>
                      <a:lnTo>
                        <a:pt x="3306" y="3076"/>
                      </a:lnTo>
                      <a:lnTo>
                        <a:pt x="3369" y="3076"/>
                      </a:lnTo>
                      <a:lnTo>
                        <a:pt x="3453" y="3055"/>
                      </a:lnTo>
                      <a:lnTo>
                        <a:pt x="3453" y="2971"/>
                      </a:lnTo>
                      <a:lnTo>
                        <a:pt x="3537" y="3013"/>
                      </a:lnTo>
                      <a:lnTo>
                        <a:pt x="3557" y="3076"/>
                      </a:lnTo>
                      <a:lnTo>
                        <a:pt x="3516" y="3160"/>
                      </a:lnTo>
                      <a:lnTo>
                        <a:pt x="3516" y="3222"/>
                      </a:lnTo>
                      <a:lnTo>
                        <a:pt x="3662" y="3264"/>
                      </a:lnTo>
                      <a:lnTo>
                        <a:pt x="3746" y="3243"/>
                      </a:lnTo>
                      <a:lnTo>
                        <a:pt x="3767" y="3160"/>
                      </a:lnTo>
                      <a:lnTo>
                        <a:pt x="3892" y="3118"/>
                      </a:lnTo>
                      <a:lnTo>
                        <a:pt x="3934" y="3118"/>
                      </a:lnTo>
                      <a:lnTo>
                        <a:pt x="3955" y="3180"/>
                      </a:lnTo>
                      <a:lnTo>
                        <a:pt x="3871" y="3264"/>
                      </a:lnTo>
                      <a:lnTo>
                        <a:pt x="3892" y="3348"/>
                      </a:lnTo>
                      <a:lnTo>
                        <a:pt x="4039" y="3390"/>
                      </a:lnTo>
                      <a:lnTo>
                        <a:pt x="4206" y="3369"/>
                      </a:lnTo>
                      <a:lnTo>
                        <a:pt x="4394" y="3285"/>
                      </a:lnTo>
                      <a:lnTo>
                        <a:pt x="4478" y="3285"/>
                      </a:lnTo>
                      <a:lnTo>
                        <a:pt x="4583" y="3264"/>
                      </a:lnTo>
                      <a:lnTo>
                        <a:pt x="4666" y="3327"/>
                      </a:lnTo>
                      <a:lnTo>
                        <a:pt x="4708" y="3285"/>
                      </a:lnTo>
                      <a:lnTo>
                        <a:pt x="4708" y="3243"/>
                      </a:lnTo>
                      <a:lnTo>
                        <a:pt x="4771" y="3222"/>
                      </a:lnTo>
                      <a:lnTo>
                        <a:pt x="4834" y="3222"/>
                      </a:lnTo>
                      <a:lnTo>
                        <a:pt x="4876" y="3139"/>
                      </a:lnTo>
                      <a:lnTo>
                        <a:pt x="4876" y="3055"/>
                      </a:lnTo>
                      <a:lnTo>
                        <a:pt x="4980" y="2971"/>
                      </a:lnTo>
                      <a:lnTo>
                        <a:pt x="5085" y="2971"/>
                      </a:lnTo>
                      <a:lnTo>
                        <a:pt x="5190" y="2804"/>
                      </a:lnTo>
                      <a:lnTo>
                        <a:pt x="5190" y="2720"/>
                      </a:lnTo>
                      <a:lnTo>
                        <a:pt x="5210" y="2657"/>
                      </a:lnTo>
                      <a:lnTo>
                        <a:pt x="5294" y="2657"/>
                      </a:lnTo>
                      <a:lnTo>
                        <a:pt x="5399" y="2616"/>
                      </a:lnTo>
                      <a:lnTo>
                        <a:pt x="5524" y="2490"/>
                      </a:lnTo>
                      <a:lnTo>
                        <a:pt x="5650" y="2218"/>
                      </a:lnTo>
                      <a:lnTo>
                        <a:pt x="5713" y="2072"/>
                      </a:lnTo>
                      <a:lnTo>
                        <a:pt x="5650" y="1967"/>
                      </a:lnTo>
                      <a:lnTo>
                        <a:pt x="5566" y="1779"/>
                      </a:lnTo>
                      <a:lnTo>
                        <a:pt x="5441" y="1695"/>
                      </a:lnTo>
                      <a:lnTo>
                        <a:pt x="5357" y="1695"/>
                      </a:lnTo>
                      <a:lnTo>
                        <a:pt x="5190" y="1820"/>
                      </a:lnTo>
                      <a:lnTo>
                        <a:pt x="5190" y="1925"/>
                      </a:lnTo>
                      <a:lnTo>
                        <a:pt x="5106" y="2072"/>
                      </a:lnTo>
                      <a:lnTo>
                        <a:pt x="5127" y="2092"/>
                      </a:lnTo>
                      <a:lnTo>
                        <a:pt x="5106" y="2134"/>
                      </a:lnTo>
                      <a:lnTo>
                        <a:pt x="5022" y="2134"/>
                      </a:lnTo>
                      <a:lnTo>
                        <a:pt x="4918" y="2239"/>
                      </a:lnTo>
                      <a:lnTo>
                        <a:pt x="4897" y="2197"/>
                      </a:lnTo>
                      <a:lnTo>
                        <a:pt x="4980" y="2009"/>
                      </a:lnTo>
                      <a:lnTo>
                        <a:pt x="5001" y="1883"/>
                      </a:lnTo>
                      <a:lnTo>
                        <a:pt x="4834" y="1800"/>
                      </a:lnTo>
                      <a:lnTo>
                        <a:pt x="4771" y="1820"/>
                      </a:lnTo>
                      <a:lnTo>
                        <a:pt x="4687" y="1904"/>
                      </a:lnTo>
                      <a:lnTo>
                        <a:pt x="4499" y="2009"/>
                      </a:lnTo>
                      <a:lnTo>
                        <a:pt x="4457" y="2113"/>
                      </a:lnTo>
                      <a:lnTo>
                        <a:pt x="4394" y="2030"/>
                      </a:lnTo>
                      <a:lnTo>
                        <a:pt x="4415" y="1925"/>
                      </a:lnTo>
                      <a:lnTo>
                        <a:pt x="4583" y="1800"/>
                      </a:lnTo>
                      <a:lnTo>
                        <a:pt x="4771" y="1695"/>
                      </a:lnTo>
                      <a:lnTo>
                        <a:pt x="4834" y="1569"/>
                      </a:lnTo>
                      <a:lnTo>
                        <a:pt x="4813" y="1507"/>
                      </a:lnTo>
                      <a:lnTo>
                        <a:pt x="4666" y="1507"/>
                      </a:lnTo>
                      <a:lnTo>
                        <a:pt x="4562" y="1548"/>
                      </a:lnTo>
                      <a:lnTo>
                        <a:pt x="4499" y="1548"/>
                      </a:lnTo>
                      <a:lnTo>
                        <a:pt x="4499" y="1486"/>
                      </a:lnTo>
                      <a:lnTo>
                        <a:pt x="4583" y="1402"/>
                      </a:lnTo>
                      <a:lnTo>
                        <a:pt x="4771" y="1276"/>
                      </a:lnTo>
                      <a:lnTo>
                        <a:pt x="4813" y="1276"/>
                      </a:lnTo>
                      <a:lnTo>
                        <a:pt x="4876" y="1235"/>
                      </a:lnTo>
                      <a:lnTo>
                        <a:pt x="4876" y="942"/>
                      </a:lnTo>
                      <a:lnTo>
                        <a:pt x="4834" y="921"/>
                      </a:lnTo>
                      <a:lnTo>
                        <a:pt x="4834" y="753"/>
                      </a:lnTo>
                      <a:lnTo>
                        <a:pt x="4876" y="649"/>
                      </a:lnTo>
                      <a:lnTo>
                        <a:pt x="4876" y="565"/>
                      </a:lnTo>
                      <a:lnTo>
                        <a:pt x="4938" y="502"/>
                      </a:lnTo>
                      <a:lnTo>
                        <a:pt x="5022" y="502"/>
                      </a:lnTo>
                      <a:lnTo>
                        <a:pt x="5085" y="419"/>
                      </a:lnTo>
                      <a:lnTo>
                        <a:pt x="5022" y="335"/>
                      </a:lnTo>
                      <a:lnTo>
                        <a:pt x="5043" y="251"/>
                      </a:lnTo>
                      <a:lnTo>
                        <a:pt x="4897" y="188"/>
                      </a:lnTo>
                      <a:lnTo>
                        <a:pt x="4813" y="188"/>
                      </a:lnTo>
                      <a:lnTo>
                        <a:pt x="4562" y="419"/>
                      </a:lnTo>
                      <a:lnTo>
                        <a:pt x="4415" y="460"/>
                      </a:lnTo>
                      <a:lnTo>
                        <a:pt x="4374" y="565"/>
                      </a:lnTo>
                      <a:lnTo>
                        <a:pt x="4394" y="628"/>
                      </a:lnTo>
                      <a:lnTo>
                        <a:pt x="4290" y="628"/>
                      </a:lnTo>
                      <a:lnTo>
                        <a:pt x="4248" y="607"/>
                      </a:lnTo>
                      <a:lnTo>
                        <a:pt x="4143" y="649"/>
                      </a:lnTo>
                      <a:lnTo>
                        <a:pt x="4039" y="816"/>
                      </a:lnTo>
                      <a:lnTo>
                        <a:pt x="4081" y="942"/>
                      </a:lnTo>
                      <a:lnTo>
                        <a:pt x="4081" y="1067"/>
                      </a:lnTo>
                      <a:lnTo>
                        <a:pt x="4143" y="1130"/>
                      </a:lnTo>
                      <a:lnTo>
                        <a:pt x="4206" y="1297"/>
                      </a:lnTo>
                      <a:lnTo>
                        <a:pt x="4143" y="1465"/>
                      </a:lnTo>
                      <a:lnTo>
                        <a:pt x="4039" y="1465"/>
                      </a:lnTo>
                      <a:lnTo>
                        <a:pt x="3871" y="1507"/>
                      </a:lnTo>
                      <a:lnTo>
                        <a:pt x="3788" y="1507"/>
                      </a:lnTo>
                      <a:lnTo>
                        <a:pt x="3746" y="1569"/>
                      </a:lnTo>
                      <a:lnTo>
                        <a:pt x="3788" y="1674"/>
                      </a:lnTo>
                      <a:lnTo>
                        <a:pt x="3788" y="1758"/>
                      </a:lnTo>
                      <a:lnTo>
                        <a:pt x="3892" y="1883"/>
                      </a:lnTo>
                      <a:lnTo>
                        <a:pt x="3955" y="2072"/>
                      </a:lnTo>
                      <a:lnTo>
                        <a:pt x="3767" y="2134"/>
                      </a:lnTo>
                      <a:lnTo>
                        <a:pt x="3788" y="2197"/>
                      </a:lnTo>
                      <a:lnTo>
                        <a:pt x="3829" y="2239"/>
                      </a:lnTo>
                      <a:lnTo>
                        <a:pt x="3746" y="2281"/>
                      </a:lnTo>
                      <a:lnTo>
                        <a:pt x="3662" y="2134"/>
                      </a:lnTo>
                      <a:lnTo>
                        <a:pt x="3453" y="2092"/>
                      </a:lnTo>
                      <a:lnTo>
                        <a:pt x="3411" y="2113"/>
                      </a:lnTo>
                      <a:lnTo>
                        <a:pt x="3265" y="2092"/>
                      </a:lnTo>
                      <a:lnTo>
                        <a:pt x="3244" y="2009"/>
                      </a:lnTo>
                      <a:lnTo>
                        <a:pt x="3202" y="1967"/>
                      </a:lnTo>
                      <a:lnTo>
                        <a:pt x="3118" y="2030"/>
                      </a:lnTo>
                      <a:lnTo>
                        <a:pt x="2993" y="2092"/>
                      </a:lnTo>
                      <a:lnTo>
                        <a:pt x="2930" y="2030"/>
                      </a:lnTo>
                      <a:lnTo>
                        <a:pt x="2930" y="1820"/>
                      </a:lnTo>
                      <a:lnTo>
                        <a:pt x="3034" y="1758"/>
                      </a:lnTo>
                      <a:lnTo>
                        <a:pt x="3118" y="1507"/>
                      </a:lnTo>
                      <a:lnTo>
                        <a:pt x="3034" y="1507"/>
                      </a:lnTo>
                      <a:lnTo>
                        <a:pt x="2909" y="1465"/>
                      </a:lnTo>
                      <a:lnTo>
                        <a:pt x="2804" y="1486"/>
                      </a:lnTo>
                      <a:lnTo>
                        <a:pt x="2783" y="1402"/>
                      </a:lnTo>
                      <a:lnTo>
                        <a:pt x="2888" y="1381"/>
                      </a:lnTo>
                      <a:lnTo>
                        <a:pt x="2993" y="1402"/>
                      </a:lnTo>
                      <a:lnTo>
                        <a:pt x="3034" y="1339"/>
                      </a:lnTo>
                      <a:lnTo>
                        <a:pt x="3013" y="1088"/>
                      </a:lnTo>
                      <a:lnTo>
                        <a:pt x="2909" y="963"/>
                      </a:lnTo>
                      <a:lnTo>
                        <a:pt x="2951" y="879"/>
                      </a:lnTo>
                      <a:lnTo>
                        <a:pt x="3013" y="858"/>
                      </a:lnTo>
                      <a:lnTo>
                        <a:pt x="3034" y="774"/>
                      </a:lnTo>
                      <a:lnTo>
                        <a:pt x="2951" y="711"/>
                      </a:lnTo>
                      <a:lnTo>
                        <a:pt x="2951" y="649"/>
                      </a:lnTo>
                      <a:lnTo>
                        <a:pt x="2909" y="565"/>
                      </a:lnTo>
                      <a:lnTo>
                        <a:pt x="2825" y="565"/>
                      </a:lnTo>
                      <a:lnTo>
                        <a:pt x="2783" y="523"/>
                      </a:lnTo>
                      <a:lnTo>
                        <a:pt x="2700" y="565"/>
                      </a:lnTo>
                      <a:lnTo>
                        <a:pt x="2490" y="565"/>
                      </a:lnTo>
                      <a:lnTo>
                        <a:pt x="2428" y="502"/>
                      </a:lnTo>
                      <a:lnTo>
                        <a:pt x="2532" y="335"/>
                      </a:lnTo>
                      <a:lnTo>
                        <a:pt x="2616" y="293"/>
                      </a:lnTo>
                      <a:lnTo>
                        <a:pt x="2574" y="126"/>
                      </a:lnTo>
                      <a:lnTo>
                        <a:pt x="2469" y="21"/>
                      </a:lnTo>
                      <a:lnTo>
                        <a:pt x="2281" y="21"/>
                      </a:lnTo>
                      <a:lnTo>
                        <a:pt x="217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1251;p60">
                  <a:extLst>
                    <a:ext uri="{FF2B5EF4-FFF2-40B4-BE49-F238E27FC236}">
                      <a16:creationId xmlns="" xmlns:a16="http://schemas.microsoft.com/office/drawing/2014/main" id="{E3D4CA9D-BCD4-4069-A237-D52C78AA9706}"/>
                    </a:ext>
                  </a:extLst>
                </p:cNvPr>
                <p:cNvSpPr/>
                <p:nvPr/>
              </p:nvSpPr>
              <p:spPr>
                <a:xfrm>
                  <a:off x="2638000" y="1637900"/>
                  <a:ext cx="69075" cy="6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2700" extrusionOk="0">
                      <a:moveTo>
                        <a:pt x="1884" y="1"/>
                      </a:moveTo>
                      <a:lnTo>
                        <a:pt x="1758" y="84"/>
                      </a:lnTo>
                      <a:lnTo>
                        <a:pt x="1654" y="84"/>
                      </a:lnTo>
                      <a:lnTo>
                        <a:pt x="1612" y="126"/>
                      </a:lnTo>
                      <a:lnTo>
                        <a:pt x="1507" y="126"/>
                      </a:lnTo>
                      <a:lnTo>
                        <a:pt x="1423" y="189"/>
                      </a:lnTo>
                      <a:lnTo>
                        <a:pt x="1423" y="335"/>
                      </a:lnTo>
                      <a:lnTo>
                        <a:pt x="1403" y="398"/>
                      </a:lnTo>
                      <a:lnTo>
                        <a:pt x="1423" y="545"/>
                      </a:lnTo>
                      <a:lnTo>
                        <a:pt x="1528" y="649"/>
                      </a:lnTo>
                      <a:lnTo>
                        <a:pt x="1549" y="733"/>
                      </a:lnTo>
                      <a:lnTo>
                        <a:pt x="1549" y="733"/>
                      </a:lnTo>
                      <a:lnTo>
                        <a:pt x="1444" y="691"/>
                      </a:lnTo>
                      <a:lnTo>
                        <a:pt x="1361" y="691"/>
                      </a:lnTo>
                      <a:lnTo>
                        <a:pt x="1340" y="733"/>
                      </a:lnTo>
                      <a:lnTo>
                        <a:pt x="1528" y="858"/>
                      </a:lnTo>
                      <a:lnTo>
                        <a:pt x="1528" y="963"/>
                      </a:lnTo>
                      <a:lnTo>
                        <a:pt x="1423" y="1005"/>
                      </a:lnTo>
                      <a:lnTo>
                        <a:pt x="1403" y="1151"/>
                      </a:lnTo>
                      <a:lnTo>
                        <a:pt x="1444" y="1235"/>
                      </a:lnTo>
                      <a:lnTo>
                        <a:pt x="1340" y="1319"/>
                      </a:lnTo>
                      <a:lnTo>
                        <a:pt x="1235" y="1256"/>
                      </a:lnTo>
                      <a:lnTo>
                        <a:pt x="1235" y="1214"/>
                      </a:lnTo>
                      <a:lnTo>
                        <a:pt x="1256" y="1110"/>
                      </a:lnTo>
                      <a:lnTo>
                        <a:pt x="1235" y="796"/>
                      </a:lnTo>
                      <a:lnTo>
                        <a:pt x="1151" y="712"/>
                      </a:lnTo>
                      <a:lnTo>
                        <a:pt x="1131" y="628"/>
                      </a:lnTo>
                      <a:lnTo>
                        <a:pt x="1151" y="586"/>
                      </a:lnTo>
                      <a:lnTo>
                        <a:pt x="1151" y="482"/>
                      </a:lnTo>
                      <a:lnTo>
                        <a:pt x="1110" y="419"/>
                      </a:lnTo>
                      <a:lnTo>
                        <a:pt x="1089" y="314"/>
                      </a:lnTo>
                      <a:lnTo>
                        <a:pt x="1026" y="273"/>
                      </a:lnTo>
                      <a:lnTo>
                        <a:pt x="900" y="314"/>
                      </a:lnTo>
                      <a:lnTo>
                        <a:pt x="879" y="377"/>
                      </a:lnTo>
                      <a:lnTo>
                        <a:pt x="775" y="461"/>
                      </a:lnTo>
                      <a:lnTo>
                        <a:pt x="733" y="524"/>
                      </a:lnTo>
                      <a:lnTo>
                        <a:pt x="796" y="566"/>
                      </a:lnTo>
                      <a:lnTo>
                        <a:pt x="838" y="566"/>
                      </a:lnTo>
                      <a:lnTo>
                        <a:pt x="900" y="628"/>
                      </a:lnTo>
                      <a:lnTo>
                        <a:pt x="796" y="670"/>
                      </a:lnTo>
                      <a:lnTo>
                        <a:pt x="775" y="733"/>
                      </a:lnTo>
                      <a:lnTo>
                        <a:pt x="670" y="796"/>
                      </a:lnTo>
                      <a:lnTo>
                        <a:pt x="628" y="942"/>
                      </a:lnTo>
                      <a:lnTo>
                        <a:pt x="733" y="984"/>
                      </a:lnTo>
                      <a:lnTo>
                        <a:pt x="733" y="1026"/>
                      </a:lnTo>
                      <a:lnTo>
                        <a:pt x="607" y="1068"/>
                      </a:lnTo>
                      <a:lnTo>
                        <a:pt x="587" y="1172"/>
                      </a:lnTo>
                      <a:lnTo>
                        <a:pt x="628" y="1256"/>
                      </a:lnTo>
                      <a:lnTo>
                        <a:pt x="670" y="1361"/>
                      </a:lnTo>
                      <a:lnTo>
                        <a:pt x="607" y="1423"/>
                      </a:lnTo>
                      <a:lnTo>
                        <a:pt x="566" y="1382"/>
                      </a:lnTo>
                      <a:lnTo>
                        <a:pt x="566" y="1235"/>
                      </a:lnTo>
                      <a:lnTo>
                        <a:pt x="503" y="1214"/>
                      </a:lnTo>
                      <a:lnTo>
                        <a:pt x="503" y="1110"/>
                      </a:lnTo>
                      <a:lnTo>
                        <a:pt x="461" y="1130"/>
                      </a:lnTo>
                      <a:lnTo>
                        <a:pt x="294" y="1130"/>
                      </a:lnTo>
                      <a:lnTo>
                        <a:pt x="273" y="1214"/>
                      </a:lnTo>
                      <a:lnTo>
                        <a:pt x="335" y="1256"/>
                      </a:lnTo>
                      <a:lnTo>
                        <a:pt x="252" y="1298"/>
                      </a:lnTo>
                      <a:lnTo>
                        <a:pt x="168" y="1235"/>
                      </a:lnTo>
                      <a:lnTo>
                        <a:pt x="84" y="1298"/>
                      </a:lnTo>
                      <a:lnTo>
                        <a:pt x="1" y="1256"/>
                      </a:lnTo>
                      <a:lnTo>
                        <a:pt x="1" y="1402"/>
                      </a:lnTo>
                      <a:lnTo>
                        <a:pt x="63" y="1444"/>
                      </a:lnTo>
                      <a:lnTo>
                        <a:pt x="147" y="1444"/>
                      </a:lnTo>
                      <a:lnTo>
                        <a:pt x="189" y="1465"/>
                      </a:lnTo>
                      <a:lnTo>
                        <a:pt x="252" y="1444"/>
                      </a:lnTo>
                      <a:lnTo>
                        <a:pt x="356" y="1444"/>
                      </a:lnTo>
                      <a:lnTo>
                        <a:pt x="419" y="1465"/>
                      </a:lnTo>
                      <a:lnTo>
                        <a:pt x="503" y="1444"/>
                      </a:lnTo>
                      <a:lnTo>
                        <a:pt x="628" y="1507"/>
                      </a:lnTo>
                      <a:lnTo>
                        <a:pt x="796" y="1465"/>
                      </a:lnTo>
                      <a:lnTo>
                        <a:pt x="879" y="1528"/>
                      </a:lnTo>
                      <a:lnTo>
                        <a:pt x="984" y="1528"/>
                      </a:lnTo>
                      <a:lnTo>
                        <a:pt x="1444" y="1612"/>
                      </a:lnTo>
                      <a:lnTo>
                        <a:pt x="1507" y="1654"/>
                      </a:lnTo>
                      <a:lnTo>
                        <a:pt x="1423" y="1695"/>
                      </a:lnTo>
                      <a:lnTo>
                        <a:pt x="1298" y="1674"/>
                      </a:lnTo>
                      <a:lnTo>
                        <a:pt x="1151" y="1674"/>
                      </a:lnTo>
                      <a:lnTo>
                        <a:pt x="1047" y="1737"/>
                      </a:lnTo>
                      <a:lnTo>
                        <a:pt x="879" y="1758"/>
                      </a:lnTo>
                      <a:lnTo>
                        <a:pt x="921" y="1758"/>
                      </a:lnTo>
                      <a:lnTo>
                        <a:pt x="984" y="1800"/>
                      </a:lnTo>
                      <a:lnTo>
                        <a:pt x="921" y="1842"/>
                      </a:lnTo>
                      <a:lnTo>
                        <a:pt x="754" y="1779"/>
                      </a:lnTo>
                      <a:lnTo>
                        <a:pt x="670" y="1758"/>
                      </a:lnTo>
                      <a:lnTo>
                        <a:pt x="587" y="1800"/>
                      </a:lnTo>
                      <a:lnTo>
                        <a:pt x="607" y="1863"/>
                      </a:lnTo>
                      <a:lnTo>
                        <a:pt x="587" y="1905"/>
                      </a:lnTo>
                      <a:lnTo>
                        <a:pt x="524" y="1863"/>
                      </a:lnTo>
                      <a:lnTo>
                        <a:pt x="482" y="1863"/>
                      </a:lnTo>
                      <a:lnTo>
                        <a:pt x="503" y="1905"/>
                      </a:lnTo>
                      <a:lnTo>
                        <a:pt x="503" y="1967"/>
                      </a:lnTo>
                      <a:lnTo>
                        <a:pt x="566" y="2009"/>
                      </a:lnTo>
                      <a:lnTo>
                        <a:pt x="649" y="2051"/>
                      </a:lnTo>
                      <a:lnTo>
                        <a:pt x="607" y="2114"/>
                      </a:lnTo>
                      <a:lnTo>
                        <a:pt x="670" y="2198"/>
                      </a:lnTo>
                      <a:lnTo>
                        <a:pt x="607" y="2198"/>
                      </a:lnTo>
                      <a:lnTo>
                        <a:pt x="566" y="2114"/>
                      </a:lnTo>
                      <a:lnTo>
                        <a:pt x="503" y="2114"/>
                      </a:lnTo>
                      <a:lnTo>
                        <a:pt x="461" y="2218"/>
                      </a:lnTo>
                      <a:lnTo>
                        <a:pt x="461" y="2281"/>
                      </a:lnTo>
                      <a:lnTo>
                        <a:pt x="440" y="2323"/>
                      </a:lnTo>
                      <a:lnTo>
                        <a:pt x="440" y="2428"/>
                      </a:lnTo>
                      <a:lnTo>
                        <a:pt x="503" y="2491"/>
                      </a:lnTo>
                      <a:lnTo>
                        <a:pt x="607" y="2491"/>
                      </a:lnTo>
                      <a:lnTo>
                        <a:pt x="670" y="2532"/>
                      </a:lnTo>
                      <a:lnTo>
                        <a:pt x="712" y="2532"/>
                      </a:lnTo>
                      <a:lnTo>
                        <a:pt x="775" y="2470"/>
                      </a:lnTo>
                      <a:lnTo>
                        <a:pt x="900" y="2407"/>
                      </a:lnTo>
                      <a:lnTo>
                        <a:pt x="817" y="2511"/>
                      </a:lnTo>
                      <a:lnTo>
                        <a:pt x="859" y="2595"/>
                      </a:lnTo>
                      <a:lnTo>
                        <a:pt x="921" y="2595"/>
                      </a:lnTo>
                      <a:lnTo>
                        <a:pt x="1005" y="2511"/>
                      </a:lnTo>
                      <a:lnTo>
                        <a:pt x="1026" y="2574"/>
                      </a:lnTo>
                      <a:lnTo>
                        <a:pt x="1068" y="2679"/>
                      </a:lnTo>
                      <a:lnTo>
                        <a:pt x="1382" y="2700"/>
                      </a:lnTo>
                      <a:lnTo>
                        <a:pt x="1444" y="2595"/>
                      </a:lnTo>
                      <a:lnTo>
                        <a:pt x="1423" y="2511"/>
                      </a:lnTo>
                      <a:lnTo>
                        <a:pt x="1444" y="2407"/>
                      </a:lnTo>
                      <a:lnTo>
                        <a:pt x="1507" y="2365"/>
                      </a:lnTo>
                      <a:lnTo>
                        <a:pt x="1528" y="2407"/>
                      </a:lnTo>
                      <a:lnTo>
                        <a:pt x="1528" y="2511"/>
                      </a:lnTo>
                      <a:lnTo>
                        <a:pt x="1570" y="2616"/>
                      </a:lnTo>
                      <a:lnTo>
                        <a:pt x="1612" y="2574"/>
                      </a:lnTo>
                      <a:lnTo>
                        <a:pt x="1612" y="2470"/>
                      </a:lnTo>
                      <a:lnTo>
                        <a:pt x="1612" y="2407"/>
                      </a:lnTo>
                      <a:lnTo>
                        <a:pt x="1654" y="2323"/>
                      </a:lnTo>
                      <a:lnTo>
                        <a:pt x="1675" y="2281"/>
                      </a:lnTo>
                      <a:lnTo>
                        <a:pt x="1570" y="2302"/>
                      </a:lnTo>
                      <a:lnTo>
                        <a:pt x="1486" y="2344"/>
                      </a:lnTo>
                      <a:lnTo>
                        <a:pt x="1528" y="2239"/>
                      </a:lnTo>
                      <a:lnTo>
                        <a:pt x="1633" y="2198"/>
                      </a:lnTo>
                      <a:lnTo>
                        <a:pt x="1695" y="2135"/>
                      </a:lnTo>
                      <a:lnTo>
                        <a:pt x="1758" y="2072"/>
                      </a:lnTo>
                      <a:lnTo>
                        <a:pt x="1758" y="1988"/>
                      </a:lnTo>
                      <a:lnTo>
                        <a:pt x="1821" y="1967"/>
                      </a:lnTo>
                      <a:lnTo>
                        <a:pt x="1905" y="1988"/>
                      </a:lnTo>
                      <a:lnTo>
                        <a:pt x="1905" y="2072"/>
                      </a:lnTo>
                      <a:lnTo>
                        <a:pt x="1905" y="2156"/>
                      </a:lnTo>
                      <a:lnTo>
                        <a:pt x="1947" y="2093"/>
                      </a:lnTo>
                      <a:lnTo>
                        <a:pt x="2072" y="1926"/>
                      </a:lnTo>
                      <a:lnTo>
                        <a:pt x="2072" y="1863"/>
                      </a:lnTo>
                      <a:lnTo>
                        <a:pt x="1947" y="1779"/>
                      </a:lnTo>
                      <a:lnTo>
                        <a:pt x="1947" y="1737"/>
                      </a:lnTo>
                      <a:lnTo>
                        <a:pt x="1988" y="1674"/>
                      </a:lnTo>
                      <a:lnTo>
                        <a:pt x="2051" y="1716"/>
                      </a:lnTo>
                      <a:lnTo>
                        <a:pt x="2135" y="1716"/>
                      </a:lnTo>
                      <a:lnTo>
                        <a:pt x="2156" y="1612"/>
                      </a:lnTo>
                      <a:lnTo>
                        <a:pt x="2156" y="1549"/>
                      </a:lnTo>
                      <a:lnTo>
                        <a:pt x="2260" y="1423"/>
                      </a:lnTo>
                      <a:lnTo>
                        <a:pt x="2281" y="1340"/>
                      </a:lnTo>
                      <a:lnTo>
                        <a:pt x="2407" y="1214"/>
                      </a:lnTo>
                      <a:lnTo>
                        <a:pt x="2511" y="1151"/>
                      </a:lnTo>
                      <a:lnTo>
                        <a:pt x="2553" y="1089"/>
                      </a:lnTo>
                      <a:lnTo>
                        <a:pt x="2511" y="942"/>
                      </a:lnTo>
                      <a:lnTo>
                        <a:pt x="2616" y="775"/>
                      </a:lnTo>
                      <a:lnTo>
                        <a:pt x="2742" y="691"/>
                      </a:lnTo>
                      <a:lnTo>
                        <a:pt x="2763" y="586"/>
                      </a:lnTo>
                      <a:lnTo>
                        <a:pt x="2700" y="482"/>
                      </a:lnTo>
                      <a:lnTo>
                        <a:pt x="2595" y="461"/>
                      </a:lnTo>
                      <a:lnTo>
                        <a:pt x="2553" y="356"/>
                      </a:lnTo>
                      <a:lnTo>
                        <a:pt x="2595" y="356"/>
                      </a:lnTo>
                      <a:lnTo>
                        <a:pt x="2616" y="294"/>
                      </a:lnTo>
                      <a:lnTo>
                        <a:pt x="2595" y="252"/>
                      </a:lnTo>
                      <a:lnTo>
                        <a:pt x="2616" y="168"/>
                      </a:lnTo>
                      <a:lnTo>
                        <a:pt x="2595" y="84"/>
                      </a:lnTo>
                      <a:lnTo>
                        <a:pt x="2511" y="84"/>
                      </a:lnTo>
                      <a:lnTo>
                        <a:pt x="2553" y="147"/>
                      </a:lnTo>
                      <a:lnTo>
                        <a:pt x="2553" y="252"/>
                      </a:lnTo>
                      <a:lnTo>
                        <a:pt x="2470" y="273"/>
                      </a:lnTo>
                      <a:lnTo>
                        <a:pt x="2386" y="189"/>
                      </a:lnTo>
                      <a:lnTo>
                        <a:pt x="2302" y="273"/>
                      </a:lnTo>
                      <a:lnTo>
                        <a:pt x="2302" y="461"/>
                      </a:lnTo>
                      <a:lnTo>
                        <a:pt x="2260" y="503"/>
                      </a:lnTo>
                      <a:lnTo>
                        <a:pt x="2198" y="503"/>
                      </a:lnTo>
                      <a:lnTo>
                        <a:pt x="2156" y="566"/>
                      </a:lnTo>
                      <a:lnTo>
                        <a:pt x="2093" y="566"/>
                      </a:lnTo>
                      <a:lnTo>
                        <a:pt x="2093" y="482"/>
                      </a:lnTo>
                      <a:lnTo>
                        <a:pt x="2177" y="398"/>
                      </a:lnTo>
                      <a:lnTo>
                        <a:pt x="2219" y="168"/>
                      </a:lnTo>
                      <a:lnTo>
                        <a:pt x="2156" y="105"/>
                      </a:lnTo>
                      <a:lnTo>
                        <a:pt x="2072" y="126"/>
                      </a:lnTo>
                      <a:lnTo>
                        <a:pt x="1988" y="84"/>
                      </a:lnTo>
                      <a:lnTo>
                        <a:pt x="196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1252;p60">
                  <a:extLst>
                    <a:ext uri="{FF2B5EF4-FFF2-40B4-BE49-F238E27FC236}">
                      <a16:creationId xmlns="" xmlns:a16="http://schemas.microsoft.com/office/drawing/2014/main" id="{8961181F-01CB-4BE3-99C8-E95AF627BE01}"/>
                    </a:ext>
                  </a:extLst>
                </p:cNvPr>
                <p:cNvSpPr/>
                <p:nvPr/>
              </p:nvSpPr>
              <p:spPr>
                <a:xfrm>
                  <a:off x="2686125" y="1510800"/>
                  <a:ext cx="6227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1" h="3516" extrusionOk="0">
                      <a:moveTo>
                        <a:pt x="1026" y="0"/>
                      </a:moveTo>
                      <a:lnTo>
                        <a:pt x="921" y="63"/>
                      </a:lnTo>
                      <a:lnTo>
                        <a:pt x="879" y="147"/>
                      </a:lnTo>
                      <a:lnTo>
                        <a:pt x="754" y="230"/>
                      </a:lnTo>
                      <a:lnTo>
                        <a:pt x="733" y="335"/>
                      </a:lnTo>
                      <a:lnTo>
                        <a:pt x="607" y="481"/>
                      </a:lnTo>
                      <a:lnTo>
                        <a:pt x="607" y="586"/>
                      </a:lnTo>
                      <a:lnTo>
                        <a:pt x="712" y="649"/>
                      </a:lnTo>
                      <a:lnTo>
                        <a:pt x="754" y="586"/>
                      </a:lnTo>
                      <a:lnTo>
                        <a:pt x="879" y="565"/>
                      </a:lnTo>
                      <a:lnTo>
                        <a:pt x="921" y="628"/>
                      </a:lnTo>
                      <a:lnTo>
                        <a:pt x="775" y="753"/>
                      </a:lnTo>
                      <a:lnTo>
                        <a:pt x="649" y="837"/>
                      </a:lnTo>
                      <a:lnTo>
                        <a:pt x="545" y="984"/>
                      </a:lnTo>
                      <a:lnTo>
                        <a:pt x="545" y="1046"/>
                      </a:lnTo>
                      <a:lnTo>
                        <a:pt x="712" y="963"/>
                      </a:lnTo>
                      <a:lnTo>
                        <a:pt x="858" y="837"/>
                      </a:lnTo>
                      <a:lnTo>
                        <a:pt x="942" y="837"/>
                      </a:lnTo>
                      <a:lnTo>
                        <a:pt x="1026" y="774"/>
                      </a:lnTo>
                      <a:lnTo>
                        <a:pt x="1068" y="858"/>
                      </a:lnTo>
                      <a:lnTo>
                        <a:pt x="1047" y="984"/>
                      </a:lnTo>
                      <a:lnTo>
                        <a:pt x="963" y="984"/>
                      </a:lnTo>
                      <a:lnTo>
                        <a:pt x="838" y="1109"/>
                      </a:lnTo>
                      <a:lnTo>
                        <a:pt x="775" y="1193"/>
                      </a:lnTo>
                      <a:lnTo>
                        <a:pt x="838" y="1276"/>
                      </a:lnTo>
                      <a:lnTo>
                        <a:pt x="984" y="1256"/>
                      </a:lnTo>
                      <a:lnTo>
                        <a:pt x="1089" y="1297"/>
                      </a:lnTo>
                      <a:lnTo>
                        <a:pt x="963" y="1381"/>
                      </a:lnTo>
                      <a:lnTo>
                        <a:pt x="817" y="1465"/>
                      </a:lnTo>
                      <a:lnTo>
                        <a:pt x="712" y="1402"/>
                      </a:lnTo>
                      <a:lnTo>
                        <a:pt x="712" y="1486"/>
                      </a:lnTo>
                      <a:lnTo>
                        <a:pt x="838" y="1528"/>
                      </a:lnTo>
                      <a:lnTo>
                        <a:pt x="838" y="1590"/>
                      </a:lnTo>
                      <a:lnTo>
                        <a:pt x="649" y="1779"/>
                      </a:lnTo>
                      <a:lnTo>
                        <a:pt x="607" y="1779"/>
                      </a:lnTo>
                      <a:lnTo>
                        <a:pt x="545" y="1611"/>
                      </a:lnTo>
                      <a:lnTo>
                        <a:pt x="440" y="1569"/>
                      </a:lnTo>
                      <a:lnTo>
                        <a:pt x="335" y="1423"/>
                      </a:lnTo>
                      <a:lnTo>
                        <a:pt x="126" y="1528"/>
                      </a:lnTo>
                      <a:lnTo>
                        <a:pt x="126" y="1590"/>
                      </a:lnTo>
                      <a:lnTo>
                        <a:pt x="1" y="1800"/>
                      </a:lnTo>
                      <a:lnTo>
                        <a:pt x="105" y="1925"/>
                      </a:lnTo>
                      <a:lnTo>
                        <a:pt x="105" y="2051"/>
                      </a:lnTo>
                      <a:lnTo>
                        <a:pt x="189" y="2093"/>
                      </a:lnTo>
                      <a:lnTo>
                        <a:pt x="294" y="2009"/>
                      </a:lnTo>
                      <a:lnTo>
                        <a:pt x="356" y="2009"/>
                      </a:lnTo>
                      <a:lnTo>
                        <a:pt x="545" y="2051"/>
                      </a:lnTo>
                      <a:lnTo>
                        <a:pt x="733" y="2051"/>
                      </a:lnTo>
                      <a:lnTo>
                        <a:pt x="754" y="2113"/>
                      </a:lnTo>
                      <a:lnTo>
                        <a:pt x="942" y="2051"/>
                      </a:lnTo>
                      <a:lnTo>
                        <a:pt x="942" y="2134"/>
                      </a:lnTo>
                      <a:lnTo>
                        <a:pt x="838" y="2155"/>
                      </a:lnTo>
                      <a:lnTo>
                        <a:pt x="775" y="2239"/>
                      </a:lnTo>
                      <a:lnTo>
                        <a:pt x="817" y="2344"/>
                      </a:lnTo>
                      <a:lnTo>
                        <a:pt x="963" y="2323"/>
                      </a:lnTo>
                      <a:lnTo>
                        <a:pt x="1089" y="2427"/>
                      </a:lnTo>
                      <a:lnTo>
                        <a:pt x="1172" y="2616"/>
                      </a:lnTo>
                      <a:lnTo>
                        <a:pt x="1256" y="2616"/>
                      </a:lnTo>
                      <a:lnTo>
                        <a:pt x="1298" y="2657"/>
                      </a:lnTo>
                      <a:lnTo>
                        <a:pt x="1256" y="2741"/>
                      </a:lnTo>
                      <a:lnTo>
                        <a:pt x="1256" y="2867"/>
                      </a:lnTo>
                      <a:lnTo>
                        <a:pt x="1068" y="3201"/>
                      </a:lnTo>
                      <a:lnTo>
                        <a:pt x="1130" y="3390"/>
                      </a:lnTo>
                      <a:lnTo>
                        <a:pt x="1172" y="3494"/>
                      </a:lnTo>
                      <a:lnTo>
                        <a:pt x="1256" y="3494"/>
                      </a:lnTo>
                      <a:lnTo>
                        <a:pt x="1361" y="3473"/>
                      </a:lnTo>
                      <a:lnTo>
                        <a:pt x="1403" y="3515"/>
                      </a:lnTo>
                      <a:lnTo>
                        <a:pt x="1486" y="3515"/>
                      </a:lnTo>
                      <a:lnTo>
                        <a:pt x="1654" y="3411"/>
                      </a:lnTo>
                      <a:lnTo>
                        <a:pt x="1654" y="3348"/>
                      </a:lnTo>
                      <a:lnTo>
                        <a:pt x="1758" y="3285"/>
                      </a:lnTo>
                      <a:lnTo>
                        <a:pt x="1821" y="3160"/>
                      </a:lnTo>
                      <a:lnTo>
                        <a:pt x="1863" y="3034"/>
                      </a:lnTo>
                      <a:lnTo>
                        <a:pt x="1884" y="2846"/>
                      </a:lnTo>
                      <a:lnTo>
                        <a:pt x="1988" y="2678"/>
                      </a:lnTo>
                      <a:lnTo>
                        <a:pt x="1905" y="2657"/>
                      </a:lnTo>
                      <a:lnTo>
                        <a:pt x="1905" y="2574"/>
                      </a:lnTo>
                      <a:lnTo>
                        <a:pt x="1988" y="2532"/>
                      </a:lnTo>
                      <a:lnTo>
                        <a:pt x="2072" y="2365"/>
                      </a:lnTo>
                      <a:lnTo>
                        <a:pt x="2135" y="2365"/>
                      </a:lnTo>
                      <a:lnTo>
                        <a:pt x="2219" y="2260"/>
                      </a:lnTo>
                      <a:lnTo>
                        <a:pt x="2344" y="2197"/>
                      </a:lnTo>
                      <a:lnTo>
                        <a:pt x="2386" y="2030"/>
                      </a:lnTo>
                      <a:lnTo>
                        <a:pt x="2386" y="1925"/>
                      </a:lnTo>
                      <a:lnTo>
                        <a:pt x="2491" y="1841"/>
                      </a:lnTo>
                      <a:lnTo>
                        <a:pt x="2491" y="1800"/>
                      </a:lnTo>
                      <a:lnTo>
                        <a:pt x="2428" y="1695"/>
                      </a:lnTo>
                      <a:lnTo>
                        <a:pt x="2407" y="1569"/>
                      </a:lnTo>
                      <a:lnTo>
                        <a:pt x="2344" y="1569"/>
                      </a:lnTo>
                      <a:lnTo>
                        <a:pt x="2239" y="1507"/>
                      </a:lnTo>
                      <a:lnTo>
                        <a:pt x="2114" y="1507"/>
                      </a:lnTo>
                      <a:lnTo>
                        <a:pt x="2093" y="1465"/>
                      </a:lnTo>
                      <a:lnTo>
                        <a:pt x="2135" y="1360"/>
                      </a:lnTo>
                      <a:lnTo>
                        <a:pt x="2302" y="1276"/>
                      </a:lnTo>
                      <a:lnTo>
                        <a:pt x="2302" y="1193"/>
                      </a:lnTo>
                      <a:lnTo>
                        <a:pt x="2239" y="1109"/>
                      </a:lnTo>
                      <a:lnTo>
                        <a:pt x="2239" y="984"/>
                      </a:lnTo>
                      <a:lnTo>
                        <a:pt x="2281" y="879"/>
                      </a:lnTo>
                      <a:lnTo>
                        <a:pt x="2177" y="774"/>
                      </a:lnTo>
                      <a:lnTo>
                        <a:pt x="2093" y="774"/>
                      </a:lnTo>
                      <a:lnTo>
                        <a:pt x="1967" y="858"/>
                      </a:lnTo>
                      <a:lnTo>
                        <a:pt x="1779" y="900"/>
                      </a:lnTo>
                      <a:lnTo>
                        <a:pt x="1758" y="984"/>
                      </a:lnTo>
                      <a:lnTo>
                        <a:pt x="1675" y="1088"/>
                      </a:lnTo>
                      <a:lnTo>
                        <a:pt x="1591" y="1067"/>
                      </a:lnTo>
                      <a:lnTo>
                        <a:pt x="1570" y="963"/>
                      </a:lnTo>
                      <a:lnTo>
                        <a:pt x="1695" y="900"/>
                      </a:lnTo>
                      <a:lnTo>
                        <a:pt x="1758" y="837"/>
                      </a:lnTo>
                      <a:lnTo>
                        <a:pt x="1758" y="670"/>
                      </a:lnTo>
                      <a:lnTo>
                        <a:pt x="1800" y="460"/>
                      </a:lnTo>
                      <a:lnTo>
                        <a:pt x="1758" y="356"/>
                      </a:lnTo>
                      <a:lnTo>
                        <a:pt x="1695" y="272"/>
                      </a:lnTo>
                      <a:lnTo>
                        <a:pt x="1654" y="168"/>
                      </a:lnTo>
                      <a:lnTo>
                        <a:pt x="1507" y="105"/>
                      </a:lnTo>
                      <a:lnTo>
                        <a:pt x="1403" y="147"/>
                      </a:lnTo>
                      <a:lnTo>
                        <a:pt x="1277" y="105"/>
                      </a:lnTo>
                      <a:lnTo>
                        <a:pt x="1130" y="230"/>
                      </a:lnTo>
                      <a:lnTo>
                        <a:pt x="1047" y="209"/>
                      </a:lnTo>
                      <a:lnTo>
                        <a:pt x="1047" y="21"/>
                      </a:lnTo>
                      <a:lnTo>
                        <a:pt x="10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1253;p60">
                  <a:extLst>
                    <a:ext uri="{FF2B5EF4-FFF2-40B4-BE49-F238E27FC236}">
                      <a16:creationId xmlns="" xmlns:a16="http://schemas.microsoft.com/office/drawing/2014/main" id="{DFAE806C-CB5E-42E5-AA9E-4D20D8FDAEA2}"/>
                    </a:ext>
                  </a:extLst>
                </p:cNvPr>
                <p:cNvSpPr/>
                <p:nvPr/>
              </p:nvSpPr>
              <p:spPr>
                <a:xfrm>
                  <a:off x="2799125" y="1455875"/>
                  <a:ext cx="96775" cy="1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6341" extrusionOk="0">
                      <a:moveTo>
                        <a:pt x="2385" y="0"/>
                      </a:moveTo>
                      <a:lnTo>
                        <a:pt x="2385" y="126"/>
                      </a:lnTo>
                      <a:lnTo>
                        <a:pt x="2302" y="272"/>
                      </a:lnTo>
                      <a:lnTo>
                        <a:pt x="2385" y="356"/>
                      </a:lnTo>
                      <a:lnTo>
                        <a:pt x="2490" y="356"/>
                      </a:lnTo>
                      <a:lnTo>
                        <a:pt x="2595" y="314"/>
                      </a:lnTo>
                      <a:lnTo>
                        <a:pt x="2741" y="377"/>
                      </a:lnTo>
                      <a:lnTo>
                        <a:pt x="2783" y="460"/>
                      </a:lnTo>
                      <a:lnTo>
                        <a:pt x="2888" y="481"/>
                      </a:lnTo>
                      <a:lnTo>
                        <a:pt x="2888" y="565"/>
                      </a:lnTo>
                      <a:lnTo>
                        <a:pt x="2699" y="733"/>
                      </a:lnTo>
                      <a:lnTo>
                        <a:pt x="2616" y="733"/>
                      </a:lnTo>
                      <a:lnTo>
                        <a:pt x="2490" y="649"/>
                      </a:lnTo>
                      <a:lnTo>
                        <a:pt x="2385" y="649"/>
                      </a:lnTo>
                      <a:lnTo>
                        <a:pt x="2281" y="628"/>
                      </a:lnTo>
                      <a:lnTo>
                        <a:pt x="2281" y="628"/>
                      </a:lnTo>
                      <a:lnTo>
                        <a:pt x="2323" y="733"/>
                      </a:lnTo>
                      <a:lnTo>
                        <a:pt x="2406" y="753"/>
                      </a:lnTo>
                      <a:lnTo>
                        <a:pt x="2323" y="837"/>
                      </a:lnTo>
                      <a:lnTo>
                        <a:pt x="2218" y="858"/>
                      </a:lnTo>
                      <a:lnTo>
                        <a:pt x="2072" y="691"/>
                      </a:lnTo>
                      <a:lnTo>
                        <a:pt x="1904" y="774"/>
                      </a:lnTo>
                      <a:lnTo>
                        <a:pt x="1862" y="942"/>
                      </a:lnTo>
                      <a:lnTo>
                        <a:pt x="1779" y="1005"/>
                      </a:lnTo>
                      <a:lnTo>
                        <a:pt x="1779" y="1088"/>
                      </a:lnTo>
                      <a:lnTo>
                        <a:pt x="1883" y="1109"/>
                      </a:lnTo>
                      <a:lnTo>
                        <a:pt x="1904" y="1256"/>
                      </a:lnTo>
                      <a:lnTo>
                        <a:pt x="2051" y="1318"/>
                      </a:lnTo>
                      <a:lnTo>
                        <a:pt x="2051" y="1381"/>
                      </a:lnTo>
                      <a:lnTo>
                        <a:pt x="1946" y="1381"/>
                      </a:lnTo>
                      <a:lnTo>
                        <a:pt x="1946" y="1465"/>
                      </a:lnTo>
                      <a:lnTo>
                        <a:pt x="1988" y="1528"/>
                      </a:lnTo>
                      <a:lnTo>
                        <a:pt x="1988" y="1611"/>
                      </a:lnTo>
                      <a:lnTo>
                        <a:pt x="1904" y="1590"/>
                      </a:lnTo>
                      <a:lnTo>
                        <a:pt x="1841" y="1528"/>
                      </a:lnTo>
                      <a:lnTo>
                        <a:pt x="1695" y="1507"/>
                      </a:lnTo>
                      <a:lnTo>
                        <a:pt x="1590" y="1423"/>
                      </a:lnTo>
                      <a:lnTo>
                        <a:pt x="1528" y="1402"/>
                      </a:lnTo>
                      <a:lnTo>
                        <a:pt x="1423" y="1486"/>
                      </a:lnTo>
                      <a:lnTo>
                        <a:pt x="1381" y="1569"/>
                      </a:lnTo>
                      <a:lnTo>
                        <a:pt x="1465" y="1674"/>
                      </a:lnTo>
                      <a:lnTo>
                        <a:pt x="1423" y="1779"/>
                      </a:lnTo>
                      <a:lnTo>
                        <a:pt x="1360" y="1737"/>
                      </a:lnTo>
                      <a:lnTo>
                        <a:pt x="1360" y="1674"/>
                      </a:lnTo>
                      <a:lnTo>
                        <a:pt x="1276" y="1611"/>
                      </a:lnTo>
                      <a:lnTo>
                        <a:pt x="1151" y="1569"/>
                      </a:lnTo>
                      <a:lnTo>
                        <a:pt x="1109" y="1569"/>
                      </a:lnTo>
                      <a:lnTo>
                        <a:pt x="1025" y="1486"/>
                      </a:lnTo>
                      <a:lnTo>
                        <a:pt x="942" y="1465"/>
                      </a:lnTo>
                      <a:lnTo>
                        <a:pt x="921" y="1528"/>
                      </a:lnTo>
                      <a:lnTo>
                        <a:pt x="963" y="1674"/>
                      </a:lnTo>
                      <a:lnTo>
                        <a:pt x="963" y="1800"/>
                      </a:lnTo>
                      <a:lnTo>
                        <a:pt x="1004" y="1946"/>
                      </a:lnTo>
                      <a:lnTo>
                        <a:pt x="1109" y="2009"/>
                      </a:lnTo>
                      <a:lnTo>
                        <a:pt x="1235" y="2030"/>
                      </a:lnTo>
                      <a:lnTo>
                        <a:pt x="1276" y="2093"/>
                      </a:lnTo>
                      <a:lnTo>
                        <a:pt x="1256" y="2113"/>
                      </a:lnTo>
                      <a:lnTo>
                        <a:pt x="1130" y="2113"/>
                      </a:lnTo>
                      <a:lnTo>
                        <a:pt x="1256" y="2197"/>
                      </a:lnTo>
                      <a:lnTo>
                        <a:pt x="1318" y="2260"/>
                      </a:lnTo>
                      <a:lnTo>
                        <a:pt x="1423" y="2344"/>
                      </a:lnTo>
                      <a:lnTo>
                        <a:pt x="1548" y="2344"/>
                      </a:lnTo>
                      <a:lnTo>
                        <a:pt x="1632" y="2260"/>
                      </a:lnTo>
                      <a:lnTo>
                        <a:pt x="1674" y="2260"/>
                      </a:lnTo>
                      <a:lnTo>
                        <a:pt x="1674" y="2344"/>
                      </a:lnTo>
                      <a:lnTo>
                        <a:pt x="1590" y="2427"/>
                      </a:lnTo>
                      <a:lnTo>
                        <a:pt x="1548" y="2616"/>
                      </a:lnTo>
                      <a:lnTo>
                        <a:pt x="1486" y="2616"/>
                      </a:lnTo>
                      <a:lnTo>
                        <a:pt x="1339" y="2469"/>
                      </a:lnTo>
                      <a:lnTo>
                        <a:pt x="1025" y="2427"/>
                      </a:lnTo>
                      <a:lnTo>
                        <a:pt x="921" y="2260"/>
                      </a:lnTo>
                      <a:lnTo>
                        <a:pt x="837" y="2239"/>
                      </a:lnTo>
                      <a:lnTo>
                        <a:pt x="795" y="2155"/>
                      </a:lnTo>
                      <a:lnTo>
                        <a:pt x="753" y="2155"/>
                      </a:lnTo>
                      <a:lnTo>
                        <a:pt x="712" y="2302"/>
                      </a:lnTo>
                      <a:lnTo>
                        <a:pt x="712" y="2344"/>
                      </a:lnTo>
                      <a:lnTo>
                        <a:pt x="649" y="2406"/>
                      </a:lnTo>
                      <a:lnTo>
                        <a:pt x="712" y="2574"/>
                      </a:lnTo>
                      <a:lnTo>
                        <a:pt x="628" y="2637"/>
                      </a:lnTo>
                      <a:lnTo>
                        <a:pt x="544" y="2616"/>
                      </a:lnTo>
                      <a:lnTo>
                        <a:pt x="544" y="2762"/>
                      </a:lnTo>
                      <a:lnTo>
                        <a:pt x="502" y="2783"/>
                      </a:lnTo>
                      <a:lnTo>
                        <a:pt x="502" y="3034"/>
                      </a:lnTo>
                      <a:lnTo>
                        <a:pt x="586" y="3097"/>
                      </a:lnTo>
                      <a:lnTo>
                        <a:pt x="732" y="3097"/>
                      </a:lnTo>
                      <a:lnTo>
                        <a:pt x="837" y="3160"/>
                      </a:lnTo>
                      <a:lnTo>
                        <a:pt x="942" y="3139"/>
                      </a:lnTo>
                      <a:lnTo>
                        <a:pt x="942" y="3181"/>
                      </a:lnTo>
                      <a:lnTo>
                        <a:pt x="858" y="3243"/>
                      </a:lnTo>
                      <a:lnTo>
                        <a:pt x="753" y="3181"/>
                      </a:lnTo>
                      <a:lnTo>
                        <a:pt x="586" y="3181"/>
                      </a:lnTo>
                      <a:lnTo>
                        <a:pt x="523" y="3160"/>
                      </a:lnTo>
                      <a:lnTo>
                        <a:pt x="419" y="3181"/>
                      </a:lnTo>
                      <a:lnTo>
                        <a:pt x="272" y="3369"/>
                      </a:lnTo>
                      <a:lnTo>
                        <a:pt x="230" y="3473"/>
                      </a:lnTo>
                      <a:lnTo>
                        <a:pt x="314" y="3557"/>
                      </a:lnTo>
                      <a:lnTo>
                        <a:pt x="293" y="3599"/>
                      </a:lnTo>
                      <a:lnTo>
                        <a:pt x="209" y="3620"/>
                      </a:lnTo>
                      <a:lnTo>
                        <a:pt x="209" y="3725"/>
                      </a:lnTo>
                      <a:lnTo>
                        <a:pt x="293" y="3787"/>
                      </a:lnTo>
                      <a:lnTo>
                        <a:pt x="335" y="3725"/>
                      </a:lnTo>
                      <a:lnTo>
                        <a:pt x="502" y="3725"/>
                      </a:lnTo>
                      <a:lnTo>
                        <a:pt x="586" y="3662"/>
                      </a:lnTo>
                      <a:lnTo>
                        <a:pt x="628" y="3704"/>
                      </a:lnTo>
                      <a:lnTo>
                        <a:pt x="628" y="3787"/>
                      </a:lnTo>
                      <a:lnTo>
                        <a:pt x="523" y="3808"/>
                      </a:lnTo>
                      <a:lnTo>
                        <a:pt x="440" y="3913"/>
                      </a:lnTo>
                      <a:lnTo>
                        <a:pt x="502" y="3976"/>
                      </a:lnTo>
                      <a:lnTo>
                        <a:pt x="586" y="3976"/>
                      </a:lnTo>
                      <a:lnTo>
                        <a:pt x="691" y="3892"/>
                      </a:lnTo>
                      <a:lnTo>
                        <a:pt x="753" y="3892"/>
                      </a:lnTo>
                      <a:lnTo>
                        <a:pt x="858" y="3808"/>
                      </a:lnTo>
                      <a:lnTo>
                        <a:pt x="858" y="3871"/>
                      </a:lnTo>
                      <a:lnTo>
                        <a:pt x="816" y="3934"/>
                      </a:lnTo>
                      <a:lnTo>
                        <a:pt x="858" y="3976"/>
                      </a:lnTo>
                      <a:lnTo>
                        <a:pt x="1046" y="3976"/>
                      </a:lnTo>
                      <a:lnTo>
                        <a:pt x="1067" y="4018"/>
                      </a:lnTo>
                      <a:lnTo>
                        <a:pt x="963" y="4038"/>
                      </a:lnTo>
                      <a:lnTo>
                        <a:pt x="963" y="4122"/>
                      </a:lnTo>
                      <a:lnTo>
                        <a:pt x="1067" y="4143"/>
                      </a:lnTo>
                      <a:lnTo>
                        <a:pt x="1172" y="4122"/>
                      </a:lnTo>
                      <a:lnTo>
                        <a:pt x="1318" y="4206"/>
                      </a:lnTo>
                      <a:lnTo>
                        <a:pt x="1590" y="4290"/>
                      </a:lnTo>
                      <a:lnTo>
                        <a:pt x="1632" y="4331"/>
                      </a:lnTo>
                      <a:lnTo>
                        <a:pt x="1381" y="4310"/>
                      </a:lnTo>
                      <a:lnTo>
                        <a:pt x="1276" y="4331"/>
                      </a:lnTo>
                      <a:lnTo>
                        <a:pt x="1130" y="4227"/>
                      </a:lnTo>
                      <a:lnTo>
                        <a:pt x="963" y="4290"/>
                      </a:lnTo>
                      <a:lnTo>
                        <a:pt x="963" y="4352"/>
                      </a:lnTo>
                      <a:lnTo>
                        <a:pt x="1130" y="4415"/>
                      </a:lnTo>
                      <a:lnTo>
                        <a:pt x="1339" y="4436"/>
                      </a:lnTo>
                      <a:lnTo>
                        <a:pt x="1569" y="4436"/>
                      </a:lnTo>
                      <a:lnTo>
                        <a:pt x="1653" y="4499"/>
                      </a:lnTo>
                      <a:lnTo>
                        <a:pt x="1423" y="4541"/>
                      </a:lnTo>
                      <a:lnTo>
                        <a:pt x="1339" y="4520"/>
                      </a:lnTo>
                      <a:lnTo>
                        <a:pt x="1109" y="4499"/>
                      </a:lnTo>
                      <a:lnTo>
                        <a:pt x="942" y="4457"/>
                      </a:lnTo>
                      <a:lnTo>
                        <a:pt x="900" y="4394"/>
                      </a:lnTo>
                      <a:lnTo>
                        <a:pt x="753" y="4352"/>
                      </a:lnTo>
                      <a:lnTo>
                        <a:pt x="607" y="4206"/>
                      </a:lnTo>
                      <a:lnTo>
                        <a:pt x="544" y="4248"/>
                      </a:lnTo>
                      <a:lnTo>
                        <a:pt x="481" y="4331"/>
                      </a:lnTo>
                      <a:lnTo>
                        <a:pt x="293" y="4352"/>
                      </a:lnTo>
                      <a:lnTo>
                        <a:pt x="209" y="4415"/>
                      </a:lnTo>
                      <a:lnTo>
                        <a:pt x="188" y="4624"/>
                      </a:lnTo>
                      <a:lnTo>
                        <a:pt x="314" y="4729"/>
                      </a:lnTo>
                      <a:lnTo>
                        <a:pt x="314" y="4854"/>
                      </a:lnTo>
                      <a:lnTo>
                        <a:pt x="272" y="4917"/>
                      </a:lnTo>
                      <a:lnTo>
                        <a:pt x="188" y="4729"/>
                      </a:lnTo>
                      <a:lnTo>
                        <a:pt x="126" y="4729"/>
                      </a:lnTo>
                      <a:lnTo>
                        <a:pt x="63" y="4980"/>
                      </a:lnTo>
                      <a:lnTo>
                        <a:pt x="84" y="5126"/>
                      </a:lnTo>
                      <a:lnTo>
                        <a:pt x="168" y="5147"/>
                      </a:lnTo>
                      <a:lnTo>
                        <a:pt x="188" y="5126"/>
                      </a:lnTo>
                      <a:lnTo>
                        <a:pt x="272" y="5126"/>
                      </a:lnTo>
                      <a:lnTo>
                        <a:pt x="335" y="5252"/>
                      </a:lnTo>
                      <a:lnTo>
                        <a:pt x="419" y="5273"/>
                      </a:lnTo>
                      <a:lnTo>
                        <a:pt x="335" y="5294"/>
                      </a:lnTo>
                      <a:lnTo>
                        <a:pt x="272" y="5336"/>
                      </a:lnTo>
                      <a:lnTo>
                        <a:pt x="188" y="5231"/>
                      </a:lnTo>
                      <a:lnTo>
                        <a:pt x="21" y="5252"/>
                      </a:lnTo>
                      <a:lnTo>
                        <a:pt x="0" y="5461"/>
                      </a:lnTo>
                      <a:lnTo>
                        <a:pt x="63" y="5503"/>
                      </a:lnTo>
                      <a:lnTo>
                        <a:pt x="126" y="5482"/>
                      </a:lnTo>
                      <a:lnTo>
                        <a:pt x="84" y="5566"/>
                      </a:lnTo>
                      <a:lnTo>
                        <a:pt x="84" y="5817"/>
                      </a:lnTo>
                      <a:lnTo>
                        <a:pt x="168" y="5754"/>
                      </a:lnTo>
                      <a:lnTo>
                        <a:pt x="230" y="5775"/>
                      </a:lnTo>
                      <a:lnTo>
                        <a:pt x="230" y="5963"/>
                      </a:lnTo>
                      <a:lnTo>
                        <a:pt x="398" y="6005"/>
                      </a:lnTo>
                      <a:lnTo>
                        <a:pt x="628" y="6173"/>
                      </a:lnTo>
                      <a:lnTo>
                        <a:pt x="732" y="6110"/>
                      </a:lnTo>
                      <a:lnTo>
                        <a:pt x="795" y="6005"/>
                      </a:lnTo>
                      <a:lnTo>
                        <a:pt x="753" y="5922"/>
                      </a:lnTo>
                      <a:lnTo>
                        <a:pt x="921" y="5922"/>
                      </a:lnTo>
                      <a:lnTo>
                        <a:pt x="942" y="6026"/>
                      </a:lnTo>
                      <a:lnTo>
                        <a:pt x="921" y="6131"/>
                      </a:lnTo>
                      <a:lnTo>
                        <a:pt x="942" y="6235"/>
                      </a:lnTo>
                      <a:lnTo>
                        <a:pt x="1004" y="6214"/>
                      </a:lnTo>
                      <a:lnTo>
                        <a:pt x="1067" y="5963"/>
                      </a:lnTo>
                      <a:lnTo>
                        <a:pt x="1067" y="5712"/>
                      </a:lnTo>
                      <a:lnTo>
                        <a:pt x="1130" y="5566"/>
                      </a:lnTo>
                      <a:lnTo>
                        <a:pt x="1256" y="5440"/>
                      </a:lnTo>
                      <a:lnTo>
                        <a:pt x="1318" y="5294"/>
                      </a:lnTo>
                      <a:lnTo>
                        <a:pt x="1318" y="5461"/>
                      </a:lnTo>
                      <a:lnTo>
                        <a:pt x="1172" y="5670"/>
                      </a:lnTo>
                      <a:lnTo>
                        <a:pt x="1151" y="5817"/>
                      </a:lnTo>
                      <a:lnTo>
                        <a:pt x="1172" y="5922"/>
                      </a:lnTo>
                      <a:lnTo>
                        <a:pt x="1130" y="6131"/>
                      </a:lnTo>
                      <a:lnTo>
                        <a:pt x="1172" y="6235"/>
                      </a:lnTo>
                      <a:lnTo>
                        <a:pt x="1151" y="6319"/>
                      </a:lnTo>
                      <a:lnTo>
                        <a:pt x="1214" y="6340"/>
                      </a:lnTo>
                      <a:lnTo>
                        <a:pt x="1256" y="6298"/>
                      </a:lnTo>
                      <a:lnTo>
                        <a:pt x="1339" y="6173"/>
                      </a:lnTo>
                      <a:lnTo>
                        <a:pt x="1528" y="5984"/>
                      </a:lnTo>
                      <a:lnTo>
                        <a:pt x="1590" y="5691"/>
                      </a:lnTo>
                      <a:lnTo>
                        <a:pt x="1674" y="5650"/>
                      </a:lnTo>
                      <a:lnTo>
                        <a:pt x="1674" y="5754"/>
                      </a:lnTo>
                      <a:lnTo>
                        <a:pt x="1632" y="5880"/>
                      </a:lnTo>
                      <a:lnTo>
                        <a:pt x="1632" y="5963"/>
                      </a:lnTo>
                      <a:lnTo>
                        <a:pt x="1737" y="5984"/>
                      </a:lnTo>
                      <a:lnTo>
                        <a:pt x="1862" y="5859"/>
                      </a:lnTo>
                      <a:lnTo>
                        <a:pt x="1946" y="5775"/>
                      </a:lnTo>
                      <a:lnTo>
                        <a:pt x="1946" y="5670"/>
                      </a:lnTo>
                      <a:lnTo>
                        <a:pt x="1841" y="5650"/>
                      </a:lnTo>
                      <a:lnTo>
                        <a:pt x="1841" y="5608"/>
                      </a:lnTo>
                      <a:lnTo>
                        <a:pt x="1946" y="5566"/>
                      </a:lnTo>
                      <a:lnTo>
                        <a:pt x="1946" y="5398"/>
                      </a:lnTo>
                      <a:lnTo>
                        <a:pt x="1904" y="5336"/>
                      </a:lnTo>
                      <a:lnTo>
                        <a:pt x="1904" y="5231"/>
                      </a:lnTo>
                      <a:lnTo>
                        <a:pt x="2072" y="5126"/>
                      </a:lnTo>
                      <a:lnTo>
                        <a:pt x="2113" y="4938"/>
                      </a:lnTo>
                      <a:lnTo>
                        <a:pt x="2218" y="4875"/>
                      </a:lnTo>
                      <a:lnTo>
                        <a:pt x="2281" y="4813"/>
                      </a:lnTo>
                      <a:lnTo>
                        <a:pt x="2281" y="4917"/>
                      </a:lnTo>
                      <a:lnTo>
                        <a:pt x="2281" y="4959"/>
                      </a:lnTo>
                      <a:lnTo>
                        <a:pt x="2197" y="4980"/>
                      </a:lnTo>
                      <a:lnTo>
                        <a:pt x="2113" y="5168"/>
                      </a:lnTo>
                      <a:lnTo>
                        <a:pt x="2051" y="5294"/>
                      </a:lnTo>
                      <a:lnTo>
                        <a:pt x="2009" y="5461"/>
                      </a:lnTo>
                      <a:lnTo>
                        <a:pt x="2072" y="5566"/>
                      </a:lnTo>
                      <a:lnTo>
                        <a:pt x="2092" y="5691"/>
                      </a:lnTo>
                      <a:lnTo>
                        <a:pt x="2155" y="5650"/>
                      </a:lnTo>
                      <a:lnTo>
                        <a:pt x="2260" y="5461"/>
                      </a:lnTo>
                      <a:lnTo>
                        <a:pt x="2469" y="5273"/>
                      </a:lnTo>
                      <a:lnTo>
                        <a:pt x="2532" y="5147"/>
                      </a:lnTo>
                      <a:lnTo>
                        <a:pt x="2532" y="4980"/>
                      </a:lnTo>
                      <a:lnTo>
                        <a:pt x="2616" y="4875"/>
                      </a:lnTo>
                      <a:lnTo>
                        <a:pt x="2699" y="4854"/>
                      </a:lnTo>
                      <a:lnTo>
                        <a:pt x="2699" y="4917"/>
                      </a:lnTo>
                      <a:lnTo>
                        <a:pt x="2678" y="4959"/>
                      </a:lnTo>
                      <a:lnTo>
                        <a:pt x="2678" y="5085"/>
                      </a:lnTo>
                      <a:lnTo>
                        <a:pt x="2741" y="5064"/>
                      </a:lnTo>
                      <a:lnTo>
                        <a:pt x="2888" y="4875"/>
                      </a:lnTo>
                      <a:lnTo>
                        <a:pt x="2971" y="4875"/>
                      </a:lnTo>
                      <a:lnTo>
                        <a:pt x="3139" y="4917"/>
                      </a:lnTo>
                      <a:lnTo>
                        <a:pt x="3327" y="4854"/>
                      </a:lnTo>
                      <a:lnTo>
                        <a:pt x="3432" y="4834"/>
                      </a:lnTo>
                      <a:lnTo>
                        <a:pt x="3494" y="4750"/>
                      </a:lnTo>
                      <a:lnTo>
                        <a:pt x="3620" y="4729"/>
                      </a:lnTo>
                      <a:lnTo>
                        <a:pt x="3662" y="4624"/>
                      </a:lnTo>
                      <a:lnTo>
                        <a:pt x="3662" y="4541"/>
                      </a:lnTo>
                      <a:lnTo>
                        <a:pt x="3683" y="4457"/>
                      </a:lnTo>
                      <a:lnTo>
                        <a:pt x="3620" y="4394"/>
                      </a:lnTo>
                      <a:lnTo>
                        <a:pt x="3662" y="4227"/>
                      </a:lnTo>
                      <a:lnTo>
                        <a:pt x="3662" y="3976"/>
                      </a:lnTo>
                      <a:lnTo>
                        <a:pt x="3620" y="3976"/>
                      </a:lnTo>
                      <a:lnTo>
                        <a:pt x="3536" y="4122"/>
                      </a:lnTo>
                      <a:lnTo>
                        <a:pt x="3411" y="4290"/>
                      </a:lnTo>
                      <a:lnTo>
                        <a:pt x="3348" y="4290"/>
                      </a:lnTo>
                      <a:lnTo>
                        <a:pt x="3348" y="4206"/>
                      </a:lnTo>
                      <a:lnTo>
                        <a:pt x="3432" y="4101"/>
                      </a:lnTo>
                      <a:lnTo>
                        <a:pt x="3536" y="4018"/>
                      </a:lnTo>
                      <a:lnTo>
                        <a:pt x="3557" y="3934"/>
                      </a:lnTo>
                      <a:lnTo>
                        <a:pt x="3432" y="3829"/>
                      </a:lnTo>
                      <a:lnTo>
                        <a:pt x="3411" y="3725"/>
                      </a:lnTo>
                      <a:lnTo>
                        <a:pt x="3348" y="3725"/>
                      </a:lnTo>
                      <a:lnTo>
                        <a:pt x="3306" y="3766"/>
                      </a:lnTo>
                      <a:lnTo>
                        <a:pt x="3264" y="3829"/>
                      </a:lnTo>
                      <a:lnTo>
                        <a:pt x="3201" y="3787"/>
                      </a:lnTo>
                      <a:lnTo>
                        <a:pt x="3097" y="3808"/>
                      </a:lnTo>
                      <a:lnTo>
                        <a:pt x="3013" y="3871"/>
                      </a:lnTo>
                      <a:lnTo>
                        <a:pt x="2909" y="3829"/>
                      </a:lnTo>
                      <a:lnTo>
                        <a:pt x="2950" y="3787"/>
                      </a:lnTo>
                      <a:lnTo>
                        <a:pt x="3222" y="3683"/>
                      </a:lnTo>
                      <a:lnTo>
                        <a:pt x="3327" y="3662"/>
                      </a:lnTo>
                      <a:lnTo>
                        <a:pt x="3536" y="3453"/>
                      </a:lnTo>
                      <a:lnTo>
                        <a:pt x="3578" y="3390"/>
                      </a:lnTo>
                      <a:lnTo>
                        <a:pt x="3725" y="3160"/>
                      </a:lnTo>
                      <a:lnTo>
                        <a:pt x="3766" y="2971"/>
                      </a:lnTo>
                      <a:lnTo>
                        <a:pt x="3725" y="2950"/>
                      </a:lnTo>
                      <a:lnTo>
                        <a:pt x="3641" y="2971"/>
                      </a:lnTo>
                      <a:lnTo>
                        <a:pt x="3578" y="3034"/>
                      </a:lnTo>
                      <a:lnTo>
                        <a:pt x="3536" y="2950"/>
                      </a:lnTo>
                      <a:lnTo>
                        <a:pt x="3578" y="2888"/>
                      </a:lnTo>
                      <a:lnTo>
                        <a:pt x="3641" y="2846"/>
                      </a:lnTo>
                      <a:lnTo>
                        <a:pt x="3725" y="2867"/>
                      </a:lnTo>
                      <a:lnTo>
                        <a:pt x="3766" y="2783"/>
                      </a:lnTo>
                      <a:lnTo>
                        <a:pt x="3766" y="2657"/>
                      </a:lnTo>
                      <a:lnTo>
                        <a:pt x="3871" y="2553"/>
                      </a:lnTo>
                      <a:lnTo>
                        <a:pt x="3871" y="2427"/>
                      </a:lnTo>
                      <a:lnTo>
                        <a:pt x="3850" y="2365"/>
                      </a:lnTo>
                      <a:lnTo>
                        <a:pt x="3850" y="2302"/>
                      </a:lnTo>
                      <a:lnTo>
                        <a:pt x="3745" y="2260"/>
                      </a:lnTo>
                      <a:lnTo>
                        <a:pt x="3641" y="2302"/>
                      </a:lnTo>
                      <a:lnTo>
                        <a:pt x="3494" y="2553"/>
                      </a:lnTo>
                      <a:lnTo>
                        <a:pt x="3494" y="2678"/>
                      </a:lnTo>
                      <a:lnTo>
                        <a:pt x="3557" y="2762"/>
                      </a:lnTo>
                      <a:lnTo>
                        <a:pt x="3473" y="2846"/>
                      </a:lnTo>
                      <a:lnTo>
                        <a:pt x="3432" y="2888"/>
                      </a:lnTo>
                      <a:lnTo>
                        <a:pt x="3369" y="2867"/>
                      </a:lnTo>
                      <a:lnTo>
                        <a:pt x="3411" y="2825"/>
                      </a:lnTo>
                      <a:lnTo>
                        <a:pt x="3348" y="2762"/>
                      </a:lnTo>
                      <a:lnTo>
                        <a:pt x="3348" y="2657"/>
                      </a:lnTo>
                      <a:lnTo>
                        <a:pt x="3453" y="2448"/>
                      </a:lnTo>
                      <a:lnTo>
                        <a:pt x="3432" y="2344"/>
                      </a:lnTo>
                      <a:lnTo>
                        <a:pt x="3453" y="2302"/>
                      </a:lnTo>
                      <a:lnTo>
                        <a:pt x="3473" y="2323"/>
                      </a:lnTo>
                      <a:lnTo>
                        <a:pt x="3557" y="2302"/>
                      </a:lnTo>
                      <a:lnTo>
                        <a:pt x="3536" y="2134"/>
                      </a:lnTo>
                      <a:lnTo>
                        <a:pt x="3453" y="2030"/>
                      </a:lnTo>
                      <a:lnTo>
                        <a:pt x="3348" y="2030"/>
                      </a:lnTo>
                      <a:lnTo>
                        <a:pt x="3222" y="2051"/>
                      </a:lnTo>
                      <a:lnTo>
                        <a:pt x="3160" y="2155"/>
                      </a:lnTo>
                      <a:lnTo>
                        <a:pt x="3139" y="2113"/>
                      </a:lnTo>
                      <a:lnTo>
                        <a:pt x="3118" y="2051"/>
                      </a:lnTo>
                      <a:lnTo>
                        <a:pt x="3139" y="1904"/>
                      </a:lnTo>
                      <a:lnTo>
                        <a:pt x="3055" y="1737"/>
                      </a:lnTo>
                      <a:lnTo>
                        <a:pt x="3097" y="1507"/>
                      </a:lnTo>
                      <a:lnTo>
                        <a:pt x="3097" y="1318"/>
                      </a:lnTo>
                      <a:lnTo>
                        <a:pt x="3139" y="1193"/>
                      </a:lnTo>
                      <a:lnTo>
                        <a:pt x="3160" y="1005"/>
                      </a:lnTo>
                      <a:lnTo>
                        <a:pt x="3139" y="858"/>
                      </a:lnTo>
                      <a:lnTo>
                        <a:pt x="3243" y="670"/>
                      </a:lnTo>
                      <a:lnTo>
                        <a:pt x="3243" y="523"/>
                      </a:lnTo>
                      <a:lnTo>
                        <a:pt x="3139" y="419"/>
                      </a:lnTo>
                      <a:lnTo>
                        <a:pt x="3118" y="272"/>
                      </a:lnTo>
                      <a:lnTo>
                        <a:pt x="2950" y="147"/>
                      </a:lnTo>
                      <a:lnTo>
                        <a:pt x="2909" y="63"/>
                      </a:lnTo>
                      <a:lnTo>
                        <a:pt x="2741" y="0"/>
                      </a:lnTo>
                      <a:lnTo>
                        <a:pt x="2699" y="21"/>
                      </a:lnTo>
                      <a:lnTo>
                        <a:pt x="2699" y="105"/>
                      </a:lnTo>
                      <a:lnTo>
                        <a:pt x="2678" y="126"/>
                      </a:lnTo>
                      <a:lnTo>
                        <a:pt x="25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1254;p60">
                  <a:extLst>
                    <a:ext uri="{FF2B5EF4-FFF2-40B4-BE49-F238E27FC236}">
                      <a16:creationId xmlns="" xmlns:a16="http://schemas.microsoft.com/office/drawing/2014/main" id="{6F0F9111-CFD4-435F-9070-0D0C72ED5F8B}"/>
                    </a:ext>
                  </a:extLst>
                </p:cNvPr>
                <p:cNvSpPr/>
                <p:nvPr/>
              </p:nvSpPr>
              <p:spPr>
                <a:xfrm>
                  <a:off x="2744725" y="1557875"/>
                  <a:ext cx="36625" cy="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1926" extrusionOk="0">
                      <a:moveTo>
                        <a:pt x="711" y="0"/>
                      </a:moveTo>
                      <a:lnTo>
                        <a:pt x="586" y="105"/>
                      </a:lnTo>
                      <a:lnTo>
                        <a:pt x="502" y="168"/>
                      </a:lnTo>
                      <a:lnTo>
                        <a:pt x="502" y="356"/>
                      </a:lnTo>
                      <a:lnTo>
                        <a:pt x="419" y="419"/>
                      </a:lnTo>
                      <a:lnTo>
                        <a:pt x="356" y="377"/>
                      </a:lnTo>
                      <a:lnTo>
                        <a:pt x="272" y="544"/>
                      </a:lnTo>
                      <a:lnTo>
                        <a:pt x="272" y="733"/>
                      </a:lnTo>
                      <a:lnTo>
                        <a:pt x="188" y="837"/>
                      </a:lnTo>
                      <a:lnTo>
                        <a:pt x="272" y="963"/>
                      </a:lnTo>
                      <a:lnTo>
                        <a:pt x="147" y="963"/>
                      </a:lnTo>
                      <a:lnTo>
                        <a:pt x="167" y="1005"/>
                      </a:lnTo>
                      <a:lnTo>
                        <a:pt x="272" y="1088"/>
                      </a:lnTo>
                      <a:lnTo>
                        <a:pt x="398" y="1256"/>
                      </a:lnTo>
                      <a:lnTo>
                        <a:pt x="377" y="1360"/>
                      </a:lnTo>
                      <a:lnTo>
                        <a:pt x="356" y="1360"/>
                      </a:lnTo>
                      <a:lnTo>
                        <a:pt x="209" y="1256"/>
                      </a:lnTo>
                      <a:lnTo>
                        <a:pt x="84" y="1256"/>
                      </a:lnTo>
                      <a:lnTo>
                        <a:pt x="63" y="1318"/>
                      </a:lnTo>
                      <a:lnTo>
                        <a:pt x="0" y="1402"/>
                      </a:lnTo>
                      <a:lnTo>
                        <a:pt x="105" y="1465"/>
                      </a:lnTo>
                      <a:lnTo>
                        <a:pt x="147" y="1590"/>
                      </a:lnTo>
                      <a:lnTo>
                        <a:pt x="188" y="1632"/>
                      </a:lnTo>
                      <a:lnTo>
                        <a:pt x="105" y="1737"/>
                      </a:lnTo>
                      <a:lnTo>
                        <a:pt x="105" y="1883"/>
                      </a:lnTo>
                      <a:lnTo>
                        <a:pt x="251" y="1821"/>
                      </a:lnTo>
                      <a:lnTo>
                        <a:pt x="272" y="1737"/>
                      </a:lnTo>
                      <a:lnTo>
                        <a:pt x="356" y="1737"/>
                      </a:lnTo>
                      <a:lnTo>
                        <a:pt x="377" y="1883"/>
                      </a:lnTo>
                      <a:lnTo>
                        <a:pt x="460" y="1883"/>
                      </a:lnTo>
                      <a:lnTo>
                        <a:pt x="607" y="1842"/>
                      </a:lnTo>
                      <a:lnTo>
                        <a:pt x="711" y="1883"/>
                      </a:lnTo>
                      <a:lnTo>
                        <a:pt x="837" y="1779"/>
                      </a:lnTo>
                      <a:lnTo>
                        <a:pt x="900" y="1821"/>
                      </a:lnTo>
                      <a:lnTo>
                        <a:pt x="900" y="1925"/>
                      </a:lnTo>
                      <a:lnTo>
                        <a:pt x="983" y="1925"/>
                      </a:lnTo>
                      <a:lnTo>
                        <a:pt x="1025" y="1883"/>
                      </a:lnTo>
                      <a:lnTo>
                        <a:pt x="1235" y="1737"/>
                      </a:lnTo>
                      <a:lnTo>
                        <a:pt x="1235" y="1632"/>
                      </a:lnTo>
                      <a:lnTo>
                        <a:pt x="1214" y="1465"/>
                      </a:lnTo>
                      <a:lnTo>
                        <a:pt x="1151" y="1465"/>
                      </a:lnTo>
                      <a:lnTo>
                        <a:pt x="1109" y="1402"/>
                      </a:lnTo>
                      <a:lnTo>
                        <a:pt x="1193" y="1360"/>
                      </a:lnTo>
                      <a:lnTo>
                        <a:pt x="1297" y="1381"/>
                      </a:lnTo>
                      <a:lnTo>
                        <a:pt x="1339" y="1298"/>
                      </a:lnTo>
                      <a:lnTo>
                        <a:pt x="1465" y="1214"/>
                      </a:lnTo>
                      <a:lnTo>
                        <a:pt x="1423" y="984"/>
                      </a:lnTo>
                      <a:lnTo>
                        <a:pt x="1360" y="900"/>
                      </a:lnTo>
                      <a:lnTo>
                        <a:pt x="1360" y="837"/>
                      </a:lnTo>
                      <a:lnTo>
                        <a:pt x="1235" y="837"/>
                      </a:lnTo>
                      <a:lnTo>
                        <a:pt x="1193" y="691"/>
                      </a:lnTo>
                      <a:lnTo>
                        <a:pt x="1193" y="649"/>
                      </a:lnTo>
                      <a:lnTo>
                        <a:pt x="1130" y="586"/>
                      </a:lnTo>
                      <a:lnTo>
                        <a:pt x="1109" y="482"/>
                      </a:lnTo>
                      <a:lnTo>
                        <a:pt x="1046" y="461"/>
                      </a:lnTo>
                      <a:lnTo>
                        <a:pt x="1004" y="377"/>
                      </a:lnTo>
                      <a:lnTo>
                        <a:pt x="1025" y="272"/>
                      </a:lnTo>
                      <a:lnTo>
                        <a:pt x="983" y="168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1255;p60">
                  <a:extLst>
                    <a:ext uri="{FF2B5EF4-FFF2-40B4-BE49-F238E27FC236}">
                      <a16:creationId xmlns="" xmlns:a16="http://schemas.microsoft.com/office/drawing/2014/main" id="{EF8B5697-2AC0-4E42-BDF1-DD12447FA5FA}"/>
                    </a:ext>
                  </a:extLst>
                </p:cNvPr>
                <p:cNvSpPr/>
                <p:nvPr/>
              </p:nvSpPr>
              <p:spPr>
                <a:xfrm>
                  <a:off x="2789175" y="1410350"/>
                  <a:ext cx="386600" cy="3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4" h="12095" extrusionOk="0">
                      <a:moveTo>
                        <a:pt x="9625" y="1"/>
                      </a:moveTo>
                      <a:lnTo>
                        <a:pt x="9521" y="105"/>
                      </a:lnTo>
                      <a:lnTo>
                        <a:pt x="9416" y="105"/>
                      </a:lnTo>
                      <a:lnTo>
                        <a:pt x="9353" y="168"/>
                      </a:lnTo>
                      <a:lnTo>
                        <a:pt x="9416" y="252"/>
                      </a:lnTo>
                      <a:lnTo>
                        <a:pt x="9521" y="273"/>
                      </a:lnTo>
                      <a:lnTo>
                        <a:pt x="9584" y="315"/>
                      </a:lnTo>
                      <a:lnTo>
                        <a:pt x="9458" y="315"/>
                      </a:lnTo>
                      <a:lnTo>
                        <a:pt x="9395" y="377"/>
                      </a:lnTo>
                      <a:lnTo>
                        <a:pt x="9458" y="461"/>
                      </a:lnTo>
                      <a:lnTo>
                        <a:pt x="9584" y="566"/>
                      </a:lnTo>
                      <a:lnTo>
                        <a:pt x="9563" y="629"/>
                      </a:lnTo>
                      <a:lnTo>
                        <a:pt x="9521" y="691"/>
                      </a:lnTo>
                      <a:lnTo>
                        <a:pt x="9625" y="796"/>
                      </a:lnTo>
                      <a:lnTo>
                        <a:pt x="9709" y="817"/>
                      </a:lnTo>
                      <a:lnTo>
                        <a:pt x="9709" y="880"/>
                      </a:lnTo>
                      <a:lnTo>
                        <a:pt x="9605" y="901"/>
                      </a:lnTo>
                      <a:lnTo>
                        <a:pt x="9605" y="942"/>
                      </a:lnTo>
                      <a:lnTo>
                        <a:pt x="9395" y="712"/>
                      </a:lnTo>
                      <a:lnTo>
                        <a:pt x="9353" y="712"/>
                      </a:lnTo>
                      <a:lnTo>
                        <a:pt x="9312" y="796"/>
                      </a:lnTo>
                      <a:lnTo>
                        <a:pt x="9312" y="901"/>
                      </a:lnTo>
                      <a:lnTo>
                        <a:pt x="9270" y="880"/>
                      </a:lnTo>
                      <a:lnTo>
                        <a:pt x="9249" y="691"/>
                      </a:lnTo>
                      <a:lnTo>
                        <a:pt x="9270" y="566"/>
                      </a:lnTo>
                      <a:lnTo>
                        <a:pt x="9186" y="419"/>
                      </a:lnTo>
                      <a:lnTo>
                        <a:pt x="9186" y="273"/>
                      </a:lnTo>
                      <a:lnTo>
                        <a:pt x="9123" y="210"/>
                      </a:lnTo>
                      <a:lnTo>
                        <a:pt x="9081" y="252"/>
                      </a:lnTo>
                      <a:lnTo>
                        <a:pt x="8956" y="147"/>
                      </a:lnTo>
                      <a:lnTo>
                        <a:pt x="8872" y="105"/>
                      </a:lnTo>
                      <a:lnTo>
                        <a:pt x="8851" y="252"/>
                      </a:lnTo>
                      <a:lnTo>
                        <a:pt x="8872" y="461"/>
                      </a:lnTo>
                      <a:lnTo>
                        <a:pt x="8851" y="670"/>
                      </a:lnTo>
                      <a:lnTo>
                        <a:pt x="8893" y="817"/>
                      </a:lnTo>
                      <a:lnTo>
                        <a:pt x="8935" y="984"/>
                      </a:lnTo>
                      <a:lnTo>
                        <a:pt x="8935" y="1047"/>
                      </a:lnTo>
                      <a:lnTo>
                        <a:pt x="8935" y="1193"/>
                      </a:lnTo>
                      <a:lnTo>
                        <a:pt x="8872" y="1235"/>
                      </a:lnTo>
                      <a:lnTo>
                        <a:pt x="8830" y="1131"/>
                      </a:lnTo>
                      <a:lnTo>
                        <a:pt x="8788" y="984"/>
                      </a:lnTo>
                      <a:lnTo>
                        <a:pt x="8747" y="901"/>
                      </a:lnTo>
                      <a:lnTo>
                        <a:pt x="8747" y="775"/>
                      </a:lnTo>
                      <a:lnTo>
                        <a:pt x="8726" y="629"/>
                      </a:lnTo>
                      <a:lnTo>
                        <a:pt x="8684" y="482"/>
                      </a:lnTo>
                      <a:lnTo>
                        <a:pt x="8475" y="357"/>
                      </a:lnTo>
                      <a:lnTo>
                        <a:pt x="8412" y="357"/>
                      </a:lnTo>
                      <a:lnTo>
                        <a:pt x="8370" y="482"/>
                      </a:lnTo>
                      <a:lnTo>
                        <a:pt x="8349" y="524"/>
                      </a:lnTo>
                      <a:lnTo>
                        <a:pt x="8370" y="691"/>
                      </a:lnTo>
                      <a:lnTo>
                        <a:pt x="8558" y="817"/>
                      </a:lnTo>
                      <a:lnTo>
                        <a:pt x="8558" y="901"/>
                      </a:lnTo>
                      <a:lnTo>
                        <a:pt x="8370" y="880"/>
                      </a:lnTo>
                      <a:lnTo>
                        <a:pt x="8328" y="838"/>
                      </a:lnTo>
                      <a:lnTo>
                        <a:pt x="8244" y="838"/>
                      </a:lnTo>
                      <a:lnTo>
                        <a:pt x="8161" y="921"/>
                      </a:lnTo>
                      <a:lnTo>
                        <a:pt x="8244" y="1131"/>
                      </a:lnTo>
                      <a:lnTo>
                        <a:pt x="8224" y="1193"/>
                      </a:lnTo>
                      <a:lnTo>
                        <a:pt x="8077" y="1235"/>
                      </a:lnTo>
                      <a:lnTo>
                        <a:pt x="8035" y="1340"/>
                      </a:lnTo>
                      <a:lnTo>
                        <a:pt x="7952" y="1403"/>
                      </a:lnTo>
                      <a:lnTo>
                        <a:pt x="7910" y="1319"/>
                      </a:lnTo>
                      <a:lnTo>
                        <a:pt x="7910" y="1214"/>
                      </a:lnTo>
                      <a:lnTo>
                        <a:pt x="7847" y="1214"/>
                      </a:lnTo>
                      <a:lnTo>
                        <a:pt x="7784" y="1361"/>
                      </a:lnTo>
                      <a:lnTo>
                        <a:pt x="7700" y="1403"/>
                      </a:lnTo>
                      <a:lnTo>
                        <a:pt x="7680" y="1131"/>
                      </a:lnTo>
                      <a:lnTo>
                        <a:pt x="7700" y="984"/>
                      </a:lnTo>
                      <a:lnTo>
                        <a:pt x="7700" y="921"/>
                      </a:lnTo>
                      <a:lnTo>
                        <a:pt x="7491" y="838"/>
                      </a:lnTo>
                      <a:lnTo>
                        <a:pt x="7470" y="775"/>
                      </a:lnTo>
                      <a:lnTo>
                        <a:pt x="7533" y="691"/>
                      </a:lnTo>
                      <a:lnTo>
                        <a:pt x="7554" y="608"/>
                      </a:lnTo>
                      <a:lnTo>
                        <a:pt x="7470" y="566"/>
                      </a:lnTo>
                      <a:lnTo>
                        <a:pt x="7261" y="524"/>
                      </a:lnTo>
                      <a:lnTo>
                        <a:pt x="7219" y="482"/>
                      </a:lnTo>
                      <a:lnTo>
                        <a:pt x="7073" y="524"/>
                      </a:lnTo>
                      <a:lnTo>
                        <a:pt x="7031" y="629"/>
                      </a:lnTo>
                      <a:lnTo>
                        <a:pt x="7115" y="712"/>
                      </a:lnTo>
                      <a:lnTo>
                        <a:pt x="7115" y="921"/>
                      </a:lnTo>
                      <a:lnTo>
                        <a:pt x="7073" y="984"/>
                      </a:lnTo>
                      <a:lnTo>
                        <a:pt x="6968" y="942"/>
                      </a:lnTo>
                      <a:lnTo>
                        <a:pt x="6864" y="984"/>
                      </a:lnTo>
                      <a:lnTo>
                        <a:pt x="6780" y="901"/>
                      </a:lnTo>
                      <a:lnTo>
                        <a:pt x="6654" y="901"/>
                      </a:lnTo>
                      <a:lnTo>
                        <a:pt x="6633" y="1026"/>
                      </a:lnTo>
                      <a:lnTo>
                        <a:pt x="6675" y="1089"/>
                      </a:lnTo>
                      <a:lnTo>
                        <a:pt x="6738" y="1193"/>
                      </a:lnTo>
                      <a:lnTo>
                        <a:pt x="6801" y="1256"/>
                      </a:lnTo>
                      <a:lnTo>
                        <a:pt x="6801" y="1403"/>
                      </a:lnTo>
                      <a:lnTo>
                        <a:pt x="6864" y="1465"/>
                      </a:lnTo>
                      <a:lnTo>
                        <a:pt x="6905" y="1465"/>
                      </a:lnTo>
                      <a:lnTo>
                        <a:pt x="7010" y="1633"/>
                      </a:lnTo>
                      <a:lnTo>
                        <a:pt x="7010" y="1779"/>
                      </a:lnTo>
                      <a:lnTo>
                        <a:pt x="6968" y="1842"/>
                      </a:lnTo>
                      <a:lnTo>
                        <a:pt x="6989" y="1717"/>
                      </a:lnTo>
                      <a:lnTo>
                        <a:pt x="6947" y="1717"/>
                      </a:lnTo>
                      <a:lnTo>
                        <a:pt x="6843" y="1842"/>
                      </a:lnTo>
                      <a:lnTo>
                        <a:pt x="6780" y="1758"/>
                      </a:lnTo>
                      <a:lnTo>
                        <a:pt x="6780" y="1654"/>
                      </a:lnTo>
                      <a:lnTo>
                        <a:pt x="6801" y="1633"/>
                      </a:lnTo>
                      <a:lnTo>
                        <a:pt x="6780" y="1549"/>
                      </a:lnTo>
                      <a:lnTo>
                        <a:pt x="6738" y="1612"/>
                      </a:lnTo>
                      <a:lnTo>
                        <a:pt x="6654" y="1612"/>
                      </a:lnTo>
                      <a:lnTo>
                        <a:pt x="6654" y="1758"/>
                      </a:lnTo>
                      <a:lnTo>
                        <a:pt x="6592" y="1842"/>
                      </a:lnTo>
                      <a:lnTo>
                        <a:pt x="6571" y="1758"/>
                      </a:lnTo>
                      <a:lnTo>
                        <a:pt x="6508" y="1675"/>
                      </a:lnTo>
                      <a:lnTo>
                        <a:pt x="6550" y="1570"/>
                      </a:lnTo>
                      <a:lnTo>
                        <a:pt x="6550" y="1424"/>
                      </a:lnTo>
                      <a:lnTo>
                        <a:pt x="6445" y="1298"/>
                      </a:lnTo>
                      <a:lnTo>
                        <a:pt x="6382" y="1298"/>
                      </a:lnTo>
                      <a:lnTo>
                        <a:pt x="6257" y="1465"/>
                      </a:lnTo>
                      <a:lnTo>
                        <a:pt x="6215" y="1507"/>
                      </a:lnTo>
                      <a:lnTo>
                        <a:pt x="6215" y="1633"/>
                      </a:lnTo>
                      <a:lnTo>
                        <a:pt x="6257" y="1717"/>
                      </a:lnTo>
                      <a:lnTo>
                        <a:pt x="6215" y="1758"/>
                      </a:lnTo>
                      <a:lnTo>
                        <a:pt x="6131" y="1675"/>
                      </a:lnTo>
                      <a:lnTo>
                        <a:pt x="6152" y="1612"/>
                      </a:lnTo>
                      <a:lnTo>
                        <a:pt x="6110" y="1528"/>
                      </a:lnTo>
                      <a:lnTo>
                        <a:pt x="6131" y="1424"/>
                      </a:lnTo>
                      <a:lnTo>
                        <a:pt x="6110" y="1298"/>
                      </a:lnTo>
                      <a:lnTo>
                        <a:pt x="5985" y="1235"/>
                      </a:lnTo>
                      <a:lnTo>
                        <a:pt x="5985" y="1089"/>
                      </a:lnTo>
                      <a:lnTo>
                        <a:pt x="5985" y="984"/>
                      </a:lnTo>
                      <a:lnTo>
                        <a:pt x="5943" y="984"/>
                      </a:lnTo>
                      <a:lnTo>
                        <a:pt x="5796" y="1110"/>
                      </a:lnTo>
                      <a:lnTo>
                        <a:pt x="5713" y="1131"/>
                      </a:lnTo>
                      <a:lnTo>
                        <a:pt x="5692" y="1256"/>
                      </a:lnTo>
                      <a:lnTo>
                        <a:pt x="5713" y="1340"/>
                      </a:lnTo>
                      <a:lnTo>
                        <a:pt x="5692" y="1403"/>
                      </a:lnTo>
                      <a:lnTo>
                        <a:pt x="5692" y="1465"/>
                      </a:lnTo>
                      <a:lnTo>
                        <a:pt x="5608" y="1528"/>
                      </a:lnTo>
                      <a:lnTo>
                        <a:pt x="5608" y="1445"/>
                      </a:lnTo>
                      <a:lnTo>
                        <a:pt x="5629" y="1403"/>
                      </a:lnTo>
                      <a:lnTo>
                        <a:pt x="5608" y="1340"/>
                      </a:lnTo>
                      <a:lnTo>
                        <a:pt x="5524" y="1424"/>
                      </a:lnTo>
                      <a:lnTo>
                        <a:pt x="5462" y="1570"/>
                      </a:lnTo>
                      <a:lnTo>
                        <a:pt x="5399" y="1612"/>
                      </a:lnTo>
                      <a:lnTo>
                        <a:pt x="5399" y="1340"/>
                      </a:lnTo>
                      <a:lnTo>
                        <a:pt x="5420" y="1256"/>
                      </a:lnTo>
                      <a:lnTo>
                        <a:pt x="5420" y="1193"/>
                      </a:lnTo>
                      <a:lnTo>
                        <a:pt x="5336" y="1152"/>
                      </a:lnTo>
                      <a:lnTo>
                        <a:pt x="5273" y="1214"/>
                      </a:lnTo>
                      <a:lnTo>
                        <a:pt x="5022" y="1214"/>
                      </a:lnTo>
                      <a:lnTo>
                        <a:pt x="4876" y="1319"/>
                      </a:lnTo>
                      <a:lnTo>
                        <a:pt x="4771" y="1298"/>
                      </a:lnTo>
                      <a:lnTo>
                        <a:pt x="4646" y="1361"/>
                      </a:lnTo>
                      <a:lnTo>
                        <a:pt x="4583" y="1465"/>
                      </a:lnTo>
                      <a:lnTo>
                        <a:pt x="4457" y="1465"/>
                      </a:lnTo>
                      <a:lnTo>
                        <a:pt x="4353" y="1528"/>
                      </a:lnTo>
                      <a:lnTo>
                        <a:pt x="4332" y="1654"/>
                      </a:lnTo>
                      <a:lnTo>
                        <a:pt x="4248" y="1612"/>
                      </a:lnTo>
                      <a:lnTo>
                        <a:pt x="4227" y="1633"/>
                      </a:lnTo>
                      <a:lnTo>
                        <a:pt x="4248" y="1737"/>
                      </a:lnTo>
                      <a:lnTo>
                        <a:pt x="4290" y="1758"/>
                      </a:lnTo>
                      <a:lnTo>
                        <a:pt x="4269" y="1863"/>
                      </a:lnTo>
                      <a:lnTo>
                        <a:pt x="4290" y="1968"/>
                      </a:lnTo>
                      <a:lnTo>
                        <a:pt x="4415" y="1947"/>
                      </a:lnTo>
                      <a:lnTo>
                        <a:pt x="4478" y="1863"/>
                      </a:lnTo>
                      <a:lnTo>
                        <a:pt x="4478" y="1779"/>
                      </a:lnTo>
                      <a:lnTo>
                        <a:pt x="4604" y="1758"/>
                      </a:lnTo>
                      <a:lnTo>
                        <a:pt x="4667" y="1717"/>
                      </a:lnTo>
                      <a:lnTo>
                        <a:pt x="4708" y="1675"/>
                      </a:lnTo>
                      <a:lnTo>
                        <a:pt x="4750" y="1821"/>
                      </a:lnTo>
                      <a:lnTo>
                        <a:pt x="4813" y="1758"/>
                      </a:lnTo>
                      <a:lnTo>
                        <a:pt x="4855" y="1654"/>
                      </a:lnTo>
                      <a:lnTo>
                        <a:pt x="4897" y="1633"/>
                      </a:lnTo>
                      <a:lnTo>
                        <a:pt x="4876" y="1779"/>
                      </a:lnTo>
                      <a:lnTo>
                        <a:pt x="4918" y="1842"/>
                      </a:lnTo>
                      <a:lnTo>
                        <a:pt x="5064" y="1842"/>
                      </a:lnTo>
                      <a:lnTo>
                        <a:pt x="4939" y="1884"/>
                      </a:lnTo>
                      <a:lnTo>
                        <a:pt x="4771" y="1926"/>
                      </a:lnTo>
                      <a:lnTo>
                        <a:pt x="4604" y="2051"/>
                      </a:lnTo>
                      <a:lnTo>
                        <a:pt x="4478" y="2093"/>
                      </a:lnTo>
                      <a:lnTo>
                        <a:pt x="4499" y="2198"/>
                      </a:lnTo>
                      <a:lnTo>
                        <a:pt x="4499" y="2281"/>
                      </a:lnTo>
                      <a:lnTo>
                        <a:pt x="4583" y="2281"/>
                      </a:lnTo>
                      <a:lnTo>
                        <a:pt x="4667" y="2198"/>
                      </a:lnTo>
                      <a:lnTo>
                        <a:pt x="4771" y="2198"/>
                      </a:lnTo>
                      <a:lnTo>
                        <a:pt x="4918" y="2156"/>
                      </a:lnTo>
                      <a:lnTo>
                        <a:pt x="5127" y="2135"/>
                      </a:lnTo>
                      <a:lnTo>
                        <a:pt x="5378" y="2072"/>
                      </a:lnTo>
                      <a:lnTo>
                        <a:pt x="5420" y="2135"/>
                      </a:lnTo>
                      <a:lnTo>
                        <a:pt x="5420" y="2198"/>
                      </a:lnTo>
                      <a:lnTo>
                        <a:pt x="5336" y="2240"/>
                      </a:lnTo>
                      <a:lnTo>
                        <a:pt x="5273" y="2177"/>
                      </a:lnTo>
                      <a:lnTo>
                        <a:pt x="5169" y="2177"/>
                      </a:lnTo>
                      <a:lnTo>
                        <a:pt x="5064" y="2261"/>
                      </a:lnTo>
                      <a:lnTo>
                        <a:pt x="4876" y="2261"/>
                      </a:lnTo>
                      <a:lnTo>
                        <a:pt x="4708" y="2386"/>
                      </a:lnTo>
                      <a:lnTo>
                        <a:pt x="4562" y="2386"/>
                      </a:lnTo>
                      <a:lnTo>
                        <a:pt x="4541" y="2449"/>
                      </a:lnTo>
                      <a:lnTo>
                        <a:pt x="4604" y="2554"/>
                      </a:lnTo>
                      <a:lnTo>
                        <a:pt x="4708" y="2554"/>
                      </a:lnTo>
                      <a:lnTo>
                        <a:pt x="4813" y="2616"/>
                      </a:lnTo>
                      <a:lnTo>
                        <a:pt x="4750" y="2658"/>
                      </a:lnTo>
                      <a:lnTo>
                        <a:pt x="4562" y="2658"/>
                      </a:lnTo>
                      <a:lnTo>
                        <a:pt x="4478" y="2574"/>
                      </a:lnTo>
                      <a:lnTo>
                        <a:pt x="4415" y="2574"/>
                      </a:lnTo>
                      <a:lnTo>
                        <a:pt x="4353" y="2616"/>
                      </a:lnTo>
                      <a:lnTo>
                        <a:pt x="4353" y="2763"/>
                      </a:lnTo>
                      <a:lnTo>
                        <a:pt x="4290" y="2826"/>
                      </a:lnTo>
                      <a:lnTo>
                        <a:pt x="4332" y="2909"/>
                      </a:lnTo>
                      <a:lnTo>
                        <a:pt x="4415" y="2972"/>
                      </a:lnTo>
                      <a:lnTo>
                        <a:pt x="4562" y="2909"/>
                      </a:lnTo>
                      <a:lnTo>
                        <a:pt x="4750" y="3014"/>
                      </a:lnTo>
                      <a:lnTo>
                        <a:pt x="4897" y="2993"/>
                      </a:lnTo>
                      <a:lnTo>
                        <a:pt x="4918" y="3035"/>
                      </a:lnTo>
                      <a:lnTo>
                        <a:pt x="5022" y="3035"/>
                      </a:lnTo>
                      <a:lnTo>
                        <a:pt x="5169" y="3139"/>
                      </a:lnTo>
                      <a:lnTo>
                        <a:pt x="5231" y="3139"/>
                      </a:lnTo>
                      <a:lnTo>
                        <a:pt x="5315" y="3118"/>
                      </a:lnTo>
                      <a:lnTo>
                        <a:pt x="5462" y="3139"/>
                      </a:lnTo>
                      <a:lnTo>
                        <a:pt x="5545" y="3139"/>
                      </a:lnTo>
                      <a:lnTo>
                        <a:pt x="5713" y="3035"/>
                      </a:lnTo>
                      <a:lnTo>
                        <a:pt x="5943" y="3035"/>
                      </a:lnTo>
                      <a:lnTo>
                        <a:pt x="6110" y="3014"/>
                      </a:lnTo>
                      <a:lnTo>
                        <a:pt x="6173" y="2972"/>
                      </a:lnTo>
                      <a:lnTo>
                        <a:pt x="6236" y="2930"/>
                      </a:lnTo>
                      <a:lnTo>
                        <a:pt x="6320" y="2930"/>
                      </a:lnTo>
                      <a:lnTo>
                        <a:pt x="6320" y="2993"/>
                      </a:lnTo>
                      <a:lnTo>
                        <a:pt x="6278" y="3077"/>
                      </a:lnTo>
                      <a:lnTo>
                        <a:pt x="6068" y="3098"/>
                      </a:lnTo>
                      <a:lnTo>
                        <a:pt x="5838" y="3139"/>
                      </a:lnTo>
                      <a:lnTo>
                        <a:pt x="5755" y="3202"/>
                      </a:lnTo>
                      <a:lnTo>
                        <a:pt x="5650" y="3223"/>
                      </a:lnTo>
                      <a:lnTo>
                        <a:pt x="5629" y="3244"/>
                      </a:lnTo>
                      <a:lnTo>
                        <a:pt x="5462" y="3223"/>
                      </a:lnTo>
                      <a:lnTo>
                        <a:pt x="5336" y="3286"/>
                      </a:lnTo>
                      <a:lnTo>
                        <a:pt x="5231" y="3286"/>
                      </a:lnTo>
                      <a:lnTo>
                        <a:pt x="5190" y="3223"/>
                      </a:lnTo>
                      <a:lnTo>
                        <a:pt x="5085" y="3223"/>
                      </a:lnTo>
                      <a:lnTo>
                        <a:pt x="4897" y="3118"/>
                      </a:lnTo>
                      <a:lnTo>
                        <a:pt x="4562" y="3118"/>
                      </a:lnTo>
                      <a:lnTo>
                        <a:pt x="4499" y="3077"/>
                      </a:lnTo>
                      <a:lnTo>
                        <a:pt x="4374" y="3098"/>
                      </a:lnTo>
                      <a:lnTo>
                        <a:pt x="4269" y="3077"/>
                      </a:lnTo>
                      <a:lnTo>
                        <a:pt x="4227" y="3118"/>
                      </a:lnTo>
                      <a:lnTo>
                        <a:pt x="4248" y="3286"/>
                      </a:lnTo>
                      <a:lnTo>
                        <a:pt x="4290" y="3328"/>
                      </a:lnTo>
                      <a:lnTo>
                        <a:pt x="4290" y="3516"/>
                      </a:lnTo>
                      <a:lnTo>
                        <a:pt x="4353" y="3642"/>
                      </a:lnTo>
                      <a:lnTo>
                        <a:pt x="4395" y="3704"/>
                      </a:lnTo>
                      <a:lnTo>
                        <a:pt x="4478" y="3725"/>
                      </a:lnTo>
                      <a:lnTo>
                        <a:pt x="4646" y="3934"/>
                      </a:lnTo>
                      <a:lnTo>
                        <a:pt x="4708" y="3976"/>
                      </a:lnTo>
                      <a:lnTo>
                        <a:pt x="4771" y="3955"/>
                      </a:lnTo>
                      <a:lnTo>
                        <a:pt x="4897" y="3767"/>
                      </a:lnTo>
                      <a:lnTo>
                        <a:pt x="5106" y="3662"/>
                      </a:lnTo>
                      <a:lnTo>
                        <a:pt x="5315" y="3537"/>
                      </a:lnTo>
                      <a:lnTo>
                        <a:pt x="5441" y="3432"/>
                      </a:lnTo>
                      <a:lnTo>
                        <a:pt x="5503" y="3349"/>
                      </a:lnTo>
                      <a:lnTo>
                        <a:pt x="5545" y="3349"/>
                      </a:lnTo>
                      <a:lnTo>
                        <a:pt x="5817" y="3411"/>
                      </a:lnTo>
                      <a:lnTo>
                        <a:pt x="6027" y="3390"/>
                      </a:lnTo>
                      <a:lnTo>
                        <a:pt x="6173" y="3390"/>
                      </a:lnTo>
                      <a:lnTo>
                        <a:pt x="6320" y="3495"/>
                      </a:lnTo>
                      <a:lnTo>
                        <a:pt x="6571" y="3516"/>
                      </a:lnTo>
                      <a:lnTo>
                        <a:pt x="6780" y="3516"/>
                      </a:lnTo>
                      <a:lnTo>
                        <a:pt x="6864" y="3558"/>
                      </a:lnTo>
                      <a:lnTo>
                        <a:pt x="6843" y="3600"/>
                      </a:lnTo>
                      <a:lnTo>
                        <a:pt x="6654" y="3621"/>
                      </a:lnTo>
                      <a:lnTo>
                        <a:pt x="6550" y="3600"/>
                      </a:lnTo>
                      <a:lnTo>
                        <a:pt x="6361" y="3558"/>
                      </a:lnTo>
                      <a:lnTo>
                        <a:pt x="6152" y="3453"/>
                      </a:lnTo>
                      <a:lnTo>
                        <a:pt x="6047" y="3453"/>
                      </a:lnTo>
                      <a:lnTo>
                        <a:pt x="5964" y="3495"/>
                      </a:lnTo>
                      <a:lnTo>
                        <a:pt x="5734" y="3453"/>
                      </a:lnTo>
                      <a:lnTo>
                        <a:pt x="5608" y="3432"/>
                      </a:lnTo>
                      <a:lnTo>
                        <a:pt x="5545" y="3516"/>
                      </a:lnTo>
                      <a:lnTo>
                        <a:pt x="5399" y="3600"/>
                      </a:lnTo>
                      <a:lnTo>
                        <a:pt x="5294" y="3725"/>
                      </a:lnTo>
                      <a:lnTo>
                        <a:pt x="5106" y="3830"/>
                      </a:lnTo>
                      <a:lnTo>
                        <a:pt x="5022" y="3976"/>
                      </a:lnTo>
                      <a:lnTo>
                        <a:pt x="4939" y="4060"/>
                      </a:lnTo>
                      <a:lnTo>
                        <a:pt x="4918" y="4123"/>
                      </a:lnTo>
                      <a:lnTo>
                        <a:pt x="5064" y="4227"/>
                      </a:lnTo>
                      <a:lnTo>
                        <a:pt x="5190" y="4227"/>
                      </a:lnTo>
                      <a:lnTo>
                        <a:pt x="5190" y="4290"/>
                      </a:lnTo>
                      <a:lnTo>
                        <a:pt x="5294" y="4395"/>
                      </a:lnTo>
                      <a:lnTo>
                        <a:pt x="5503" y="4395"/>
                      </a:lnTo>
                      <a:lnTo>
                        <a:pt x="5755" y="4478"/>
                      </a:lnTo>
                      <a:lnTo>
                        <a:pt x="5943" y="4478"/>
                      </a:lnTo>
                      <a:lnTo>
                        <a:pt x="6110" y="4332"/>
                      </a:lnTo>
                      <a:lnTo>
                        <a:pt x="6131" y="4144"/>
                      </a:lnTo>
                      <a:lnTo>
                        <a:pt x="6278" y="4081"/>
                      </a:lnTo>
                      <a:lnTo>
                        <a:pt x="6382" y="4123"/>
                      </a:lnTo>
                      <a:lnTo>
                        <a:pt x="6257" y="4165"/>
                      </a:lnTo>
                      <a:lnTo>
                        <a:pt x="6257" y="4269"/>
                      </a:lnTo>
                      <a:lnTo>
                        <a:pt x="6361" y="4290"/>
                      </a:lnTo>
                      <a:lnTo>
                        <a:pt x="6508" y="4248"/>
                      </a:lnTo>
                      <a:lnTo>
                        <a:pt x="6654" y="4269"/>
                      </a:lnTo>
                      <a:lnTo>
                        <a:pt x="6780" y="4186"/>
                      </a:lnTo>
                      <a:lnTo>
                        <a:pt x="6884" y="4227"/>
                      </a:lnTo>
                      <a:lnTo>
                        <a:pt x="6780" y="4332"/>
                      </a:lnTo>
                      <a:lnTo>
                        <a:pt x="6571" y="4353"/>
                      </a:lnTo>
                      <a:lnTo>
                        <a:pt x="6466" y="4374"/>
                      </a:lnTo>
                      <a:lnTo>
                        <a:pt x="6320" y="4374"/>
                      </a:lnTo>
                      <a:lnTo>
                        <a:pt x="6152" y="4541"/>
                      </a:lnTo>
                      <a:lnTo>
                        <a:pt x="6173" y="4604"/>
                      </a:lnTo>
                      <a:lnTo>
                        <a:pt x="6257" y="4646"/>
                      </a:lnTo>
                      <a:lnTo>
                        <a:pt x="6445" y="4604"/>
                      </a:lnTo>
                      <a:lnTo>
                        <a:pt x="6571" y="4771"/>
                      </a:lnTo>
                      <a:lnTo>
                        <a:pt x="7010" y="4771"/>
                      </a:lnTo>
                      <a:lnTo>
                        <a:pt x="7156" y="4750"/>
                      </a:lnTo>
                      <a:lnTo>
                        <a:pt x="7554" y="4583"/>
                      </a:lnTo>
                      <a:lnTo>
                        <a:pt x="7680" y="4562"/>
                      </a:lnTo>
                      <a:lnTo>
                        <a:pt x="7889" y="4395"/>
                      </a:lnTo>
                      <a:lnTo>
                        <a:pt x="7847" y="4353"/>
                      </a:lnTo>
                      <a:lnTo>
                        <a:pt x="7805" y="4353"/>
                      </a:lnTo>
                      <a:lnTo>
                        <a:pt x="7952" y="4165"/>
                      </a:lnTo>
                      <a:lnTo>
                        <a:pt x="8056" y="4165"/>
                      </a:lnTo>
                      <a:lnTo>
                        <a:pt x="8140" y="4039"/>
                      </a:lnTo>
                      <a:lnTo>
                        <a:pt x="8161" y="4060"/>
                      </a:lnTo>
                      <a:lnTo>
                        <a:pt x="8224" y="4165"/>
                      </a:lnTo>
                      <a:lnTo>
                        <a:pt x="8265" y="4165"/>
                      </a:lnTo>
                      <a:lnTo>
                        <a:pt x="8265" y="4060"/>
                      </a:lnTo>
                      <a:lnTo>
                        <a:pt x="8579" y="3830"/>
                      </a:lnTo>
                      <a:lnTo>
                        <a:pt x="8788" y="3809"/>
                      </a:lnTo>
                      <a:lnTo>
                        <a:pt x="9123" y="3662"/>
                      </a:lnTo>
                      <a:lnTo>
                        <a:pt x="9123" y="3746"/>
                      </a:lnTo>
                      <a:lnTo>
                        <a:pt x="8851" y="3872"/>
                      </a:lnTo>
                      <a:lnTo>
                        <a:pt x="8684" y="3872"/>
                      </a:lnTo>
                      <a:lnTo>
                        <a:pt x="8370" y="4060"/>
                      </a:lnTo>
                      <a:lnTo>
                        <a:pt x="8328" y="4227"/>
                      </a:lnTo>
                      <a:lnTo>
                        <a:pt x="8203" y="4332"/>
                      </a:lnTo>
                      <a:lnTo>
                        <a:pt x="8056" y="4332"/>
                      </a:lnTo>
                      <a:lnTo>
                        <a:pt x="8014" y="4478"/>
                      </a:lnTo>
                      <a:lnTo>
                        <a:pt x="7952" y="4541"/>
                      </a:lnTo>
                      <a:lnTo>
                        <a:pt x="7952" y="4583"/>
                      </a:lnTo>
                      <a:lnTo>
                        <a:pt x="8244" y="4562"/>
                      </a:lnTo>
                      <a:lnTo>
                        <a:pt x="8328" y="4604"/>
                      </a:lnTo>
                      <a:lnTo>
                        <a:pt x="8454" y="4604"/>
                      </a:lnTo>
                      <a:lnTo>
                        <a:pt x="8579" y="4688"/>
                      </a:lnTo>
                      <a:lnTo>
                        <a:pt x="8558" y="4750"/>
                      </a:lnTo>
                      <a:lnTo>
                        <a:pt x="8663" y="4792"/>
                      </a:lnTo>
                      <a:lnTo>
                        <a:pt x="8747" y="4792"/>
                      </a:lnTo>
                      <a:lnTo>
                        <a:pt x="8788" y="4855"/>
                      </a:lnTo>
                      <a:lnTo>
                        <a:pt x="8663" y="4876"/>
                      </a:lnTo>
                      <a:lnTo>
                        <a:pt x="8558" y="4918"/>
                      </a:lnTo>
                      <a:lnTo>
                        <a:pt x="8433" y="4813"/>
                      </a:lnTo>
                      <a:lnTo>
                        <a:pt x="8224" y="4750"/>
                      </a:lnTo>
                      <a:lnTo>
                        <a:pt x="7952" y="4771"/>
                      </a:lnTo>
                      <a:lnTo>
                        <a:pt x="7554" y="4813"/>
                      </a:lnTo>
                      <a:lnTo>
                        <a:pt x="7408" y="4876"/>
                      </a:lnTo>
                      <a:lnTo>
                        <a:pt x="7303" y="4876"/>
                      </a:lnTo>
                      <a:lnTo>
                        <a:pt x="7303" y="4918"/>
                      </a:lnTo>
                      <a:lnTo>
                        <a:pt x="7324" y="4981"/>
                      </a:lnTo>
                      <a:lnTo>
                        <a:pt x="7512" y="5022"/>
                      </a:lnTo>
                      <a:lnTo>
                        <a:pt x="7680" y="5022"/>
                      </a:lnTo>
                      <a:lnTo>
                        <a:pt x="7784" y="5085"/>
                      </a:lnTo>
                      <a:lnTo>
                        <a:pt x="7784" y="5169"/>
                      </a:lnTo>
                      <a:lnTo>
                        <a:pt x="7638" y="5190"/>
                      </a:lnTo>
                      <a:lnTo>
                        <a:pt x="7533" y="5106"/>
                      </a:lnTo>
                      <a:lnTo>
                        <a:pt x="7324" y="5085"/>
                      </a:lnTo>
                      <a:lnTo>
                        <a:pt x="7219" y="5002"/>
                      </a:lnTo>
                      <a:lnTo>
                        <a:pt x="7115" y="4981"/>
                      </a:lnTo>
                      <a:lnTo>
                        <a:pt x="6947" y="5064"/>
                      </a:lnTo>
                      <a:lnTo>
                        <a:pt x="6696" y="5085"/>
                      </a:lnTo>
                      <a:lnTo>
                        <a:pt x="6508" y="5002"/>
                      </a:lnTo>
                      <a:lnTo>
                        <a:pt x="6361" y="5002"/>
                      </a:lnTo>
                      <a:lnTo>
                        <a:pt x="6215" y="4960"/>
                      </a:lnTo>
                      <a:lnTo>
                        <a:pt x="6131" y="4897"/>
                      </a:lnTo>
                      <a:lnTo>
                        <a:pt x="5922" y="4918"/>
                      </a:lnTo>
                      <a:lnTo>
                        <a:pt x="5859" y="5064"/>
                      </a:lnTo>
                      <a:lnTo>
                        <a:pt x="5922" y="5169"/>
                      </a:lnTo>
                      <a:lnTo>
                        <a:pt x="5922" y="5587"/>
                      </a:lnTo>
                      <a:lnTo>
                        <a:pt x="5943" y="5629"/>
                      </a:lnTo>
                      <a:lnTo>
                        <a:pt x="5838" y="5755"/>
                      </a:lnTo>
                      <a:lnTo>
                        <a:pt x="5838" y="5839"/>
                      </a:lnTo>
                      <a:lnTo>
                        <a:pt x="5922" y="5901"/>
                      </a:lnTo>
                      <a:lnTo>
                        <a:pt x="5985" y="6006"/>
                      </a:lnTo>
                      <a:lnTo>
                        <a:pt x="6131" y="6006"/>
                      </a:lnTo>
                      <a:lnTo>
                        <a:pt x="6236" y="6069"/>
                      </a:lnTo>
                      <a:lnTo>
                        <a:pt x="6110" y="6048"/>
                      </a:lnTo>
                      <a:lnTo>
                        <a:pt x="6027" y="6111"/>
                      </a:lnTo>
                      <a:lnTo>
                        <a:pt x="5985" y="6173"/>
                      </a:lnTo>
                      <a:lnTo>
                        <a:pt x="5964" y="6069"/>
                      </a:lnTo>
                      <a:lnTo>
                        <a:pt x="5859" y="5964"/>
                      </a:lnTo>
                      <a:lnTo>
                        <a:pt x="5817" y="5964"/>
                      </a:lnTo>
                      <a:lnTo>
                        <a:pt x="5796" y="6027"/>
                      </a:lnTo>
                      <a:lnTo>
                        <a:pt x="5713" y="5922"/>
                      </a:lnTo>
                      <a:lnTo>
                        <a:pt x="5692" y="5734"/>
                      </a:lnTo>
                      <a:lnTo>
                        <a:pt x="5692" y="5525"/>
                      </a:lnTo>
                      <a:lnTo>
                        <a:pt x="5629" y="5232"/>
                      </a:lnTo>
                      <a:lnTo>
                        <a:pt x="5503" y="5085"/>
                      </a:lnTo>
                      <a:lnTo>
                        <a:pt x="5503" y="4981"/>
                      </a:lnTo>
                      <a:lnTo>
                        <a:pt x="5231" y="4792"/>
                      </a:lnTo>
                      <a:lnTo>
                        <a:pt x="5169" y="4792"/>
                      </a:lnTo>
                      <a:lnTo>
                        <a:pt x="5001" y="4688"/>
                      </a:lnTo>
                      <a:lnTo>
                        <a:pt x="4980" y="4583"/>
                      </a:lnTo>
                      <a:lnTo>
                        <a:pt x="4876" y="4541"/>
                      </a:lnTo>
                      <a:lnTo>
                        <a:pt x="4708" y="4583"/>
                      </a:lnTo>
                      <a:lnTo>
                        <a:pt x="4353" y="4981"/>
                      </a:lnTo>
                      <a:lnTo>
                        <a:pt x="4290" y="5106"/>
                      </a:lnTo>
                      <a:lnTo>
                        <a:pt x="4290" y="5211"/>
                      </a:lnTo>
                      <a:lnTo>
                        <a:pt x="4374" y="5274"/>
                      </a:lnTo>
                      <a:lnTo>
                        <a:pt x="4499" y="5315"/>
                      </a:lnTo>
                      <a:lnTo>
                        <a:pt x="4562" y="5441"/>
                      </a:lnTo>
                      <a:lnTo>
                        <a:pt x="4562" y="5525"/>
                      </a:lnTo>
                      <a:lnTo>
                        <a:pt x="4541" y="5546"/>
                      </a:lnTo>
                      <a:lnTo>
                        <a:pt x="4457" y="5420"/>
                      </a:lnTo>
                      <a:lnTo>
                        <a:pt x="4374" y="5399"/>
                      </a:lnTo>
                      <a:lnTo>
                        <a:pt x="4290" y="5336"/>
                      </a:lnTo>
                      <a:lnTo>
                        <a:pt x="4248" y="5378"/>
                      </a:lnTo>
                      <a:lnTo>
                        <a:pt x="4164" y="5399"/>
                      </a:lnTo>
                      <a:lnTo>
                        <a:pt x="4143" y="5483"/>
                      </a:lnTo>
                      <a:lnTo>
                        <a:pt x="4185" y="5608"/>
                      </a:lnTo>
                      <a:lnTo>
                        <a:pt x="4269" y="5650"/>
                      </a:lnTo>
                      <a:lnTo>
                        <a:pt x="4332" y="5818"/>
                      </a:lnTo>
                      <a:lnTo>
                        <a:pt x="4353" y="6131"/>
                      </a:lnTo>
                      <a:lnTo>
                        <a:pt x="4269" y="6278"/>
                      </a:lnTo>
                      <a:lnTo>
                        <a:pt x="4269" y="6445"/>
                      </a:lnTo>
                      <a:lnTo>
                        <a:pt x="4185" y="6634"/>
                      </a:lnTo>
                      <a:lnTo>
                        <a:pt x="4185" y="6759"/>
                      </a:lnTo>
                      <a:lnTo>
                        <a:pt x="4227" y="6780"/>
                      </a:lnTo>
                      <a:lnTo>
                        <a:pt x="4290" y="6759"/>
                      </a:lnTo>
                      <a:lnTo>
                        <a:pt x="4290" y="6759"/>
                      </a:lnTo>
                      <a:lnTo>
                        <a:pt x="4269" y="6906"/>
                      </a:lnTo>
                      <a:lnTo>
                        <a:pt x="4185" y="7052"/>
                      </a:lnTo>
                      <a:lnTo>
                        <a:pt x="4143" y="6968"/>
                      </a:lnTo>
                      <a:lnTo>
                        <a:pt x="4123" y="6864"/>
                      </a:lnTo>
                      <a:lnTo>
                        <a:pt x="4018" y="6780"/>
                      </a:lnTo>
                      <a:lnTo>
                        <a:pt x="3934" y="6864"/>
                      </a:lnTo>
                      <a:lnTo>
                        <a:pt x="3934" y="7052"/>
                      </a:lnTo>
                      <a:lnTo>
                        <a:pt x="4081" y="7303"/>
                      </a:lnTo>
                      <a:lnTo>
                        <a:pt x="4248" y="7282"/>
                      </a:lnTo>
                      <a:lnTo>
                        <a:pt x="4353" y="7324"/>
                      </a:lnTo>
                      <a:lnTo>
                        <a:pt x="4395" y="7408"/>
                      </a:lnTo>
                      <a:lnTo>
                        <a:pt x="4583" y="7408"/>
                      </a:lnTo>
                      <a:lnTo>
                        <a:pt x="4792" y="7491"/>
                      </a:lnTo>
                      <a:lnTo>
                        <a:pt x="4876" y="7408"/>
                      </a:lnTo>
                      <a:lnTo>
                        <a:pt x="5001" y="7324"/>
                      </a:lnTo>
                      <a:lnTo>
                        <a:pt x="5001" y="7261"/>
                      </a:lnTo>
                      <a:lnTo>
                        <a:pt x="5085" y="7219"/>
                      </a:lnTo>
                      <a:lnTo>
                        <a:pt x="5085" y="7303"/>
                      </a:lnTo>
                      <a:lnTo>
                        <a:pt x="5022" y="7408"/>
                      </a:lnTo>
                      <a:lnTo>
                        <a:pt x="5022" y="7533"/>
                      </a:lnTo>
                      <a:lnTo>
                        <a:pt x="4980" y="7596"/>
                      </a:lnTo>
                      <a:lnTo>
                        <a:pt x="4876" y="7533"/>
                      </a:lnTo>
                      <a:lnTo>
                        <a:pt x="4646" y="7533"/>
                      </a:lnTo>
                      <a:lnTo>
                        <a:pt x="4541" y="7575"/>
                      </a:lnTo>
                      <a:lnTo>
                        <a:pt x="4541" y="7680"/>
                      </a:lnTo>
                      <a:lnTo>
                        <a:pt x="4583" y="7701"/>
                      </a:lnTo>
                      <a:lnTo>
                        <a:pt x="4708" y="7701"/>
                      </a:lnTo>
                      <a:lnTo>
                        <a:pt x="4750" y="7784"/>
                      </a:lnTo>
                      <a:lnTo>
                        <a:pt x="4646" y="7784"/>
                      </a:lnTo>
                      <a:lnTo>
                        <a:pt x="4646" y="7952"/>
                      </a:lnTo>
                      <a:lnTo>
                        <a:pt x="4478" y="7722"/>
                      </a:lnTo>
                      <a:lnTo>
                        <a:pt x="4395" y="7722"/>
                      </a:lnTo>
                      <a:lnTo>
                        <a:pt x="4353" y="7617"/>
                      </a:lnTo>
                      <a:lnTo>
                        <a:pt x="4290" y="7533"/>
                      </a:lnTo>
                      <a:lnTo>
                        <a:pt x="4039" y="7366"/>
                      </a:lnTo>
                      <a:lnTo>
                        <a:pt x="3976" y="7366"/>
                      </a:lnTo>
                      <a:lnTo>
                        <a:pt x="3830" y="7199"/>
                      </a:lnTo>
                      <a:lnTo>
                        <a:pt x="3830" y="7178"/>
                      </a:lnTo>
                      <a:lnTo>
                        <a:pt x="3725" y="7178"/>
                      </a:lnTo>
                      <a:lnTo>
                        <a:pt x="3620" y="7261"/>
                      </a:lnTo>
                      <a:lnTo>
                        <a:pt x="3516" y="7261"/>
                      </a:lnTo>
                      <a:lnTo>
                        <a:pt x="3432" y="7303"/>
                      </a:lnTo>
                      <a:lnTo>
                        <a:pt x="3286" y="7261"/>
                      </a:lnTo>
                      <a:lnTo>
                        <a:pt x="3034" y="7303"/>
                      </a:lnTo>
                      <a:lnTo>
                        <a:pt x="2972" y="7282"/>
                      </a:lnTo>
                      <a:lnTo>
                        <a:pt x="2783" y="7471"/>
                      </a:lnTo>
                      <a:lnTo>
                        <a:pt x="2700" y="7617"/>
                      </a:lnTo>
                      <a:lnTo>
                        <a:pt x="2700" y="7743"/>
                      </a:lnTo>
                      <a:lnTo>
                        <a:pt x="2595" y="7784"/>
                      </a:lnTo>
                      <a:lnTo>
                        <a:pt x="2490" y="7847"/>
                      </a:lnTo>
                      <a:lnTo>
                        <a:pt x="2365" y="7910"/>
                      </a:lnTo>
                      <a:lnTo>
                        <a:pt x="2344" y="7994"/>
                      </a:lnTo>
                      <a:lnTo>
                        <a:pt x="2198" y="8098"/>
                      </a:lnTo>
                      <a:lnTo>
                        <a:pt x="2177" y="8224"/>
                      </a:lnTo>
                      <a:lnTo>
                        <a:pt x="2260" y="8224"/>
                      </a:lnTo>
                      <a:lnTo>
                        <a:pt x="2281" y="8307"/>
                      </a:lnTo>
                      <a:lnTo>
                        <a:pt x="2177" y="8307"/>
                      </a:lnTo>
                      <a:lnTo>
                        <a:pt x="2093" y="8349"/>
                      </a:lnTo>
                      <a:lnTo>
                        <a:pt x="2260" y="8475"/>
                      </a:lnTo>
                      <a:lnTo>
                        <a:pt x="2407" y="8517"/>
                      </a:lnTo>
                      <a:lnTo>
                        <a:pt x="2511" y="8433"/>
                      </a:lnTo>
                      <a:lnTo>
                        <a:pt x="2490" y="8349"/>
                      </a:lnTo>
                      <a:lnTo>
                        <a:pt x="2658" y="8370"/>
                      </a:lnTo>
                      <a:lnTo>
                        <a:pt x="2825" y="8245"/>
                      </a:lnTo>
                      <a:lnTo>
                        <a:pt x="2825" y="8349"/>
                      </a:lnTo>
                      <a:lnTo>
                        <a:pt x="2700" y="8412"/>
                      </a:lnTo>
                      <a:lnTo>
                        <a:pt x="2616" y="8538"/>
                      </a:lnTo>
                      <a:lnTo>
                        <a:pt x="2616" y="8621"/>
                      </a:lnTo>
                      <a:lnTo>
                        <a:pt x="2783" y="8621"/>
                      </a:lnTo>
                      <a:lnTo>
                        <a:pt x="2888" y="8642"/>
                      </a:lnTo>
                      <a:lnTo>
                        <a:pt x="3014" y="8475"/>
                      </a:lnTo>
                      <a:lnTo>
                        <a:pt x="3202" y="8349"/>
                      </a:lnTo>
                      <a:lnTo>
                        <a:pt x="3307" y="8119"/>
                      </a:lnTo>
                      <a:lnTo>
                        <a:pt x="3453" y="7931"/>
                      </a:lnTo>
                      <a:lnTo>
                        <a:pt x="3558" y="7910"/>
                      </a:lnTo>
                      <a:lnTo>
                        <a:pt x="3558" y="7910"/>
                      </a:lnTo>
                      <a:lnTo>
                        <a:pt x="3537" y="7994"/>
                      </a:lnTo>
                      <a:lnTo>
                        <a:pt x="3453" y="8035"/>
                      </a:lnTo>
                      <a:lnTo>
                        <a:pt x="3307" y="8245"/>
                      </a:lnTo>
                      <a:lnTo>
                        <a:pt x="3348" y="8349"/>
                      </a:lnTo>
                      <a:lnTo>
                        <a:pt x="3244" y="8349"/>
                      </a:lnTo>
                      <a:lnTo>
                        <a:pt x="3181" y="8454"/>
                      </a:lnTo>
                      <a:lnTo>
                        <a:pt x="3202" y="8538"/>
                      </a:lnTo>
                      <a:lnTo>
                        <a:pt x="3286" y="8538"/>
                      </a:lnTo>
                      <a:lnTo>
                        <a:pt x="3223" y="8580"/>
                      </a:lnTo>
                      <a:lnTo>
                        <a:pt x="3139" y="8580"/>
                      </a:lnTo>
                      <a:lnTo>
                        <a:pt x="3034" y="8684"/>
                      </a:lnTo>
                      <a:lnTo>
                        <a:pt x="3076" y="8747"/>
                      </a:lnTo>
                      <a:lnTo>
                        <a:pt x="3202" y="8747"/>
                      </a:lnTo>
                      <a:lnTo>
                        <a:pt x="3118" y="8789"/>
                      </a:lnTo>
                      <a:lnTo>
                        <a:pt x="2993" y="8747"/>
                      </a:lnTo>
                      <a:lnTo>
                        <a:pt x="2888" y="8747"/>
                      </a:lnTo>
                      <a:lnTo>
                        <a:pt x="2804" y="8789"/>
                      </a:lnTo>
                      <a:lnTo>
                        <a:pt x="2721" y="8831"/>
                      </a:lnTo>
                      <a:lnTo>
                        <a:pt x="2679" y="8872"/>
                      </a:lnTo>
                      <a:lnTo>
                        <a:pt x="2721" y="8977"/>
                      </a:lnTo>
                      <a:lnTo>
                        <a:pt x="2804" y="8977"/>
                      </a:lnTo>
                      <a:lnTo>
                        <a:pt x="2867" y="8935"/>
                      </a:lnTo>
                      <a:lnTo>
                        <a:pt x="2909" y="8956"/>
                      </a:lnTo>
                      <a:lnTo>
                        <a:pt x="3014" y="8956"/>
                      </a:lnTo>
                      <a:lnTo>
                        <a:pt x="3014" y="9040"/>
                      </a:lnTo>
                      <a:lnTo>
                        <a:pt x="2930" y="9040"/>
                      </a:lnTo>
                      <a:lnTo>
                        <a:pt x="2825" y="8998"/>
                      </a:lnTo>
                      <a:lnTo>
                        <a:pt x="2783" y="9040"/>
                      </a:lnTo>
                      <a:lnTo>
                        <a:pt x="2783" y="9082"/>
                      </a:lnTo>
                      <a:lnTo>
                        <a:pt x="2888" y="9103"/>
                      </a:lnTo>
                      <a:lnTo>
                        <a:pt x="2867" y="9144"/>
                      </a:lnTo>
                      <a:lnTo>
                        <a:pt x="2783" y="9186"/>
                      </a:lnTo>
                      <a:lnTo>
                        <a:pt x="2700" y="9186"/>
                      </a:lnTo>
                      <a:lnTo>
                        <a:pt x="2700" y="9249"/>
                      </a:lnTo>
                      <a:lnTo>
                        <a:pt x="2783" y="9396"/>
                      </a:lnTo>
                      <a:lnTo>
                        <a:pt x="2867" y="9396"/>
                      </a:lnTo>
                      <a:lnTo>
                        <a:pt x="2909" y="9312"/>
                      </a:lnTo>
                      <a:lnTo>
                        <a:pt x="3034" y="9207"/>
                      </a:lnTo>
                      <a:lnTo>
                        <a:pt x="3014" y="9312"/>
                      </a:lnTo>
                      <a:lnTo>
                        <a:pt x="2909" y="9396"/>
                      </a:lnTo>
                      <a:lnTo>
                        <a:pt x="2825" y="9479"/>
                      </a:lnTo>
                      <a:lnTo>
                        <a:pt x="2804" y="9563"/>
                      </a:lnTo>
                      <a:lnTo>
                        <a:pt x="2972" y="9626"/>
                      </a:lnTo>
                      <a:lnTo>
                        <a:pt x="3097" y="9626"/>
                      </a:lnTo>
                      <a:lnTo>
                        <a:pt x="3118" y="9605"/>
                      </a:lnTo>
                      <a:lnTo>
                        <a:pt x="3181" y="9605"/>
                      </a:lnTo>
                      <a:lnTo>
                        <a:pt x="3244" y="9668"/>
                      </a:lnTo>
                      <a:lnTo>
                        <a:pt x="3432" y="9584"/>
                      </a:lnTo>
                      <a:lnTo>
                        <a:pt x="3620" y="9416"/>
                      </a:lnTo>
                      <a:lnTo>
                        <a:pt x="3620" y="9396"/>
                      </a:lnTo>
                      <a:lnTo>
                        <a:pt x="3725" y="9312"/>
                      </a:lnTo>
                      <a:lnTo>
                        <a:pt x="3934" y="9103"/>
                      </a:lnTo>
                      <a:lnTo>
                        <a:pt x="3934" y="9040"/>
                      </a:lnTo>
                      <a:lnTo>
                        <a:pt x="4018" y="8956"/>
                      </a:lnTo>
                      <a:lnTo>
                        <a:pt x="4081" y="8956"/>
                      </a:lnTo>
                      <a:lnTo>
                        <a:pt x="4018" y="9040"/>
                      </a:lnTo>
                      <a:lnTo>
                        <a:pt x="3976" y="9144"/>
                      </a:lnTo>
                      <a:lnTo>
                        <a:pt x="3809" y="9354"/>
                      </a:lnTo>
                      <a:lnTo>
                        <a:pt x="3599" y="9479"/>
                      </a:lnTo>
                      <a:lnTo>
                        <a:pt x="3453" y="9626"/>
                      </a:lnTo>
                      <a:lnTo>
                        <a:pt x="3307" y="9709"/>
                      </a:lnTo>
                      <a:lnTo>
                        <a:pt x="3223" y="9793"/>
                      </a:lnTo>
                      <a:lnTo>
                        <a:pt x="3286" y="9877"/>
                      </a:lnTo>
                      <a:lnTo>
                        <a:pt x="3223" y="9898"/>
                      </a:lnTo>
                      <a:lnTo>
                        <a:pt x="3076" y="9772"/>
                      </a:lnTo>
                      <a:lnTo>
                        <a:pt x="2825" y="9772"/>
                      </a:lnTo>
                      <a:lnTo>
                        <a:pt x="2825" y="9835"/>
                      </a:lnTo>
                      <a:lnTo>
                        <a:pt x="2783" y="9814"/>
                      </a:lnTo>
                      <a:lnTo>
                        <a:pt x="2700" y="9688"/>
                      </a:lnTo>
                      <a:lnTo>
                        <a:pt x="2490" y="9584"/>
                      </a:lnTo>
                      <a:lnTo>
                        <a:pt x="2407" y="9605"/>
                      </a:lnTo>
                      <a:lnTo>
                        <a:pt x="2365" y="9563"/>
                      </a:lnTo>
                      <a:lnTo>
                        <a:pt x="2407" y="9416"/>
                      </a:lnTo>
                      <a:lnTo>
                        <a:pt x="2407" y="9082"/>
                      </a:lnTo>
                      <a:lnTo>
                        <a:pt x="2365" y="8872"/>
                      </a:lnTo>
                      <a:lnTo>
                        <a:pt x="2239" y="8726"/>
                      </a:lnTo>
                      <a:lnTo>
                        <a:pt x="2156" y="8726"/>
                      </a:lnTo>
                      <a:lnTo>
                        <a:pt x="2030" y="8663"/>
                      </a:lnTo>
                      <a:lnTo>
                        <a:pt x="1946" y="8684"/>
                      </a:lnTo>
                      <a:lnTo>
                        <a:pt x="1821" y="8684"/>
                      </a:lnTo>
                      <a:lnTo>
                        <a:pt x="1737" y="8726"/>
                      </a:lnTo>
                      <a:lnTo>
                        <a:pt x="1633" y="8747"/>
                      </a:lnTo>
                      <a:lnTo>
                        <a:pt x="1633" y="8831"/>
                      </a:lnTo>
                      <a:lnTo>
                        <a:pt x="1654" y="8935"/>
                      </a:lnTo>
                      <a:lnTo>
                        <a:pt x="1633" y="8977"/>
                      </a:lnTo>
                      <a:lnTo>
                        <a:pt x="1612" y="9165"/>
                      </a:lnTo>
                      <a:lnTo>
                        <a:pt x="1654" y="9249"/>
                      </a:lnTo>
                      <a:lnTo>
                        <a:pt x="1716" y="9249"/>
                      </a:lnTo>
                      <a:lnTo>
                        <a:pt x="1716" y="9312"/>
                      </a:lnTo>
                      <a:lnTo>
                        <a:pt x="1612" y="9396"/>
                      </a:lnTo>
                      <a:lnTo>
                        <a:pt x="1570" y="9458"/>
                      </a:lnTo>
                      <a:lnTo>
                        <a:pt x="1654" y="9563"/>
                      </a:lnTo>
                      <a:lnTo>
                        <a:pt x="1737" y="9563"/>
                      </a:lnTo>
                      <a:lnTo>
                        <a:pt x="1758" y="9500"/>
                      </a:lnTo>
                      <a:lnTo>
                        <a:pt x="1884" y="9563"/>
                      </a:lnTo>
                      <a:lnTo>
                        <a:pt x="1863" y="9584"/>
                      </a:lnTo>
                      <a:lnTo>
                        <a:pt x="1737" y="9584"/>
                      </a:lnTo>
                      <a:lnTo>
                        <a:pt x="1737" y="9605"/>
                      </a:lnTo>
                      <a:lnTo>
                        <a:pt x="1821" y="9668"/>
                      </a:lnTo>
                      <a:lnTo>
                        <a:pt x="1821" y="9709"/>
                      </a:lnTo>
                      <a:lnTo>
                        <a:pt x="1737" y="9772"/>
                      </a:lnTo>
                      <a:lnTo>
                        <a:pt x="1716" y="9793"/>
                      </a:lnTo>
                      <a:lnTo>
                        <a:pt x="1779" y="9814"/>
                      </a:lnTo>
                      <a:lnTo>
                        <a:pt x="1842" y="9877"/>
                      </a:lnTo>
                      <a:lnTo>
                        <a:pt x="1946" y="9877"/>
                      </a:lnTo>
                      <a:lnTo>
                        <a:pt x="1967" y="9898"/>
                      </a:lnTo>
                      <a:lnTo>
                        <a:pt x="1926" y="9940"/>
                      </a:lnTo>
                      <a:lnTo>
                        <a:pt x="1821" y="9940"/>
                      </a:lnTo>
                      <a:lnTo>
                        <a:pt x="1779" y="9981"/>
                      </a:lnTo>
                      <a:lnTo>
                        <a:pt x="1654" y="9877"/>
                      </a:lnTo>
                      <a:lnTo>
                        <a:pt x="1612" y="9898"/>
                      </a:lnTo>
                      <a:lnTo>
                        <a:pt x="1570" y="9940"/>
                      </a:lnTo>
                      <a:lnTo>
                        <a:pt x="1507" y="9940"/>
                      </a:lnTo>
                      <a:lnTo>
                        <a:pt x="1444" y="9835"/>
                      </a:lnTo>
                      <a:lnTo>
                        <a:pt x="1361" y="9814"/>
                      </a:lnTo>
                      <a:lnTo>
                        <a:pt x="1298" y="9877"/>
                      </a:lnTo>
                      <a:lnTo>
                        <a:pt x="1110" y="9877"/>
                      </a:lnTo>
                      <a:lnTo>
                        <a:pt x="984" y="9793"/>
                      </a:lnTo>
                      <a:lnTo>
                        <a:pt x="879" y="9793"/>
                      </a:lnTo>
                      <a:lnTo>
                        <a:pt x="817" y="9835"/>
                      </a:lnTo>
                      <a:lnTo>
                        <a:pt x="817" y="9919"/>
                      </a:lnTo>
                      <a:lnTo>
                        <a:pt x="733" y="9940"/>
                      </a:lnTo>
                      <a:lnTo>
                        <a:pt x="628" y="9981"/>
                      </a:lnTo>
                      <a:lnTo>
                        <a:pt x="586" y="10044"/>
                      </a:lnTo>
                      <a:lnTo>
                        <a:pt x="419" y="10086"/>
                      </a:lnTo>
                      <a:lnTo>
                        <a:pt x="377" y="10107"/>
                      </a:lnTo>
                      <a:lnTo>
                        <a:pt x="273" y="10128"/>
                      </a:lnTo>
                      <a:lnTo>
                        <a:pt x="189" y="10212"/>
                      </a:lnTo>
                      <a:lnTo>
                        <a:pt x="168" y="10316"/>
                      </a:lnTo>
                      <a:lnTo>
                        <a:pt x="168" y="10358"/>
                      </a:lnTo>
                      <a:lnTo>
                        <a:pt x="147" y="10442"/>
                      </a:lnTo>
                      <a:lnTo>
                        <a:pt x="1" y="10525"/>
                      </a:lnTo>
                      <a:lnTo>
                        <a:pt x="1" y="10609"/>
                      </a:lnTo>
                      <a:lnTo>
                        <a:pt x="42" y="10651"/>
                      </a:lnTo>
                      <a:lnTo>
                        <a:pt x="42" y="10818"/>
                      </a:lnTo>
                      <a:lnTo>
                        <a:pt x="63" y="10860"/>
                      </a:lnTo>
                      <a:lnTo>
                        <a:pt x="189" y="10860"/>
                      </a:lnTo>
                      <a:lnTo>
                        <a:pt x="252" y="10735"/>
                      </a:lnTo>
                      <a:lnTo>
                        <a:pt x="294" y="10735"/>
                      </a:lnTo>
                      <a:lnTo>
                        <a:pt x="273" y="10756"/>
                      </a:lnTo>
                      <a:lnTo>
                        <a:pt x="210" y="10860"/>
                      </a:lnTo>
                      <a:lnTo>
                        <a:pt x="273" y="10881"/>
                      </a:lnTo>
                      <a:lnTo>
                        <a:pt x="356" y="10818"/>
                      </a:lnTo>
                      <a:lnTo>
                        <a:pt x="356" y="10651"/>
                      </a:lnTo>
                      <a:lnTo>
                        <a:pt x="398" y="10421"/>
                      </a:lnTo>
                      <a:lnTo>
                        <a:pt x="482" y="10400"/>
                      </a:lnTo>
                      <a:lnTo>
                        <a:pt x="566" y="10337"/>
                      </a:lnTo>
                      <a:lnTo>
                        <a:pt x="419" y="10567"/>
                      </a:lnTo>
                      <a:lnTo>
                        <a:pt x="419" y="10672"/>
                      </a:lnTo>
                      <a:lnTo>
                        <a:pt x="398" y="10714"/>
                      </a:lnTo>
                      <a:lnTo>
                        <a:pt x="377" y="10839"/>
                      </a:lnTo>
                      <a:lnTo>
                        <a:pt x="314" y="10944"/>
                      </a:lnTo>
                      <a:lnTo>
                        <a:pt x="377" y="10986"/>
                      </a:lnTo>
                      <a:lnTo>
                        <a:pt x="419" y="10986"/>
                      </a:lnTo>
                      <a:lnTo>
                        <a:pt x="503" y="11069"/>
                      </a:lnTo>
                      <a:lnTo>
                        <a:pt x="607" y="11069"/>
                      </a:lnTo>
                      <a:lnTo>
                        <a:pt x="628" y="10965"/>
                      </a:lnTo>
                      <a:lnTo>
                        <a:pt x="607" y="10944"/>
                      </a:lnTo>
                      <a:lnTo>
                        <a:pt x="670" y="10839"/>
                      </a:lnTo>
                      <a:lnTo>
                        <a:pt x="691" y="10735"/>
                      </a:lnTo>
                      <a:lnTo>
                        <a:pt x="733" y="10672"/>
                      </a:lnTo>
                      <a:lnTo>
                        <a:pt x="733" y="10756"/>
                      </a:lnTo>
                      <a:lnTo>
                        <a:pt x="775" y="10818"/>
                      </a:lnTo>
                      <a:lnTo>
                        <a:pt x="712" y="10944"/>
                      </a:lnTo>
                      <a:lnTo>
                        <a:pt x="712" y="11028"/>
                      </a:lnTo>
                      <a:lnTo>
                        <a:pt x="712" y="11090"/>
                      </a:lnTo>
                      <a:lnTo>
                        <a:pt x="796" y="11195"/>
                      </a:lnTo>
                      <a:lnTo>
                        <a:pt x="838" y="11237"/>
                      </a:lnTo>
                      <a:lnTo>
                        <a:pt x="921" y="11153"/>
                      </a:lnTo>
                      <a:lnTo>
                        <a:pt x="900" y="11069"/>
                      </a:lnTo>
                      <a:lnTo>
                        <a:pt x="900" y="11048"/>
                      </a:lnTo>
                      <a:lnTo>
                        <a:pt x="921" y="11028"/>
                      </a:lnTo>
                      <a:lnTo>
                        <a:pt x="1005" y="11028"/>
                      </a:lnTo>
                      <a:lnTo>
                        <a:pt x="1047" y="10965"/>
                      </a:lnTo>
                      <a:lnTo>
                        <a:pt x="1026" y="10860"/>
                      </a:lnTo>
                      <a:lnTo>
                        <a:pt x="984" y="10818"/>
                      </a:lnTo>
                      <a:lnTo>
                        <a:pt x="984" y="10735"/>
                      </a:lnTo>
                      <a:lnTo>
                        <a:pt x="1026" y="10756"/>
                      </a:lnTo>
                      <a:lnTo>
                        <a:pt x="1110" y="10923"/>
                      </a:lnTo>
                      <a:lnTo>
                        <a:pt x="1110" y="10986"/>
                      </a:lnTo>
                      <a:lnTo>
                        <a:pt x="1047" y="11090"/>
                      </a:lnTo>
                      <a:lnTo>
                        <a:pt x="1005" y="11090"/>
                      </a:lnTo>
                      <a:lnTo>
                        <a:pt x="942" y="11195"/>
                      </a:lnTo>
                      <a:lnTo>
                        <a:pt x="984" y="11258"/>
                      </a:lnTo>
                      <a:lnTo>
                        <a:pt x="1026" y="11258"/>
                      </a:lnTo>
                      <a:lnTo>
                        <a:pt x="1089" y="11279"/>
                      </a:lnTo>
                      <a:lnTo>
                        <a:pt x="1110" y="11341"/>
                      </a:lnTo>
                      <a:lnTo>
                        <a:pt x="1151" y="11341"/>
                      </a:lnTo>
                      <a:lnTo>
                        <a:pt x="1340" y="11446"/>
                      </a:lnTo>
                      <a:lnTo>
                        <a:pt x="1402" y="11446"/>
                      </a:lnTo>
                      <a:lnTo>
                        <a:pt x="1402" y="11551"/>
                      </a:lnTo>
                      <a:lnTo>
                        <a:pt x="1612" y="11551"/>
                      </a:lnTo>
                      <a:lnTo>
                        <a:pt x="1674" y="11593"/>
                      </a:lnTo>
                      <a:lnTo>
                        <a:pt x="1737" y="11572"/>
                      </a:lnTo>
                      <a:lnTo>
                        <a:pt x="1779" y="11488"/>
                      </a:lnTo>
                      <a:lnTo>
                        <a:pt x="1716" y="11362"/>
                      </a:lnTo>
                      <a:lnTo>
                        <a:pt x="1654" y="11174"/>
                      </a:lnTo>
                      <a:lnTo>
                        <a:pt x="1716" y="11048"/>
                      </a:lnTo>
                      <a:lnTo>
                        <a:pt x="1758" y="10986"/>
                      </a:lnTo>
                      <a:lnTo>
                        <a:pt x="1779" y="11048"/>
                      </a:lnTo>
                      <a:lnTo>
                        <a:pt x="1821" y="11174"/>
                      </a:lnTo>
                      <a:lnTo>
                        <a:pt x="1821" y="11279"/>
                      </a:lnTo>
                      <a:lnTo>
                        <a:pt x="1842" y="11341"/>
                      </a:lnTo>
                      <a:lnTo>
                        <a:pt x="1926" y="11341"/>
                      </a:lnTo>
                      <a:lnTo>
                        <a:pt x="1946" y="11279"/>
                      </a:lnTo>
                      <a:lnTo>
                        <a:pt x="2030" y="11279"/>
                      </a:lnTo>
                      <a:lnTo>
                        <a:pt x="2051" y="11237"/>
                      </a:lnTo>
                      <a:lnTo>
                        <a:pt x="2072" y="11153"/>
                      </a:lnTo>
                      <a:lnTo>
                        <a:pt x="2135" y="11090"/>
                      </a:lnTo>
                      <a:lnTo>
                        <a:pt x="2156" y="10965"/>
                      </a:lnTo>
                      <a:lnTo>
                        <a:pt x="2177" y="10923"/>
                      </a:lnTo>
                      <a:lnTo>
                        <a:pt x="2198" y="10923"/>
                      </a:lnTo>
                      <a:lnTo>
                        <a:pt x="2260" y="11048"/>
                      </a:lnTo>
                      <a:lnTo>
                        <a:pt x="2239" y="11090"/>
                      </a:lnTo>
                      <a:lnTo>
                        <a:pt x="2177" y="11195"/>
                      </a:lnTo>
                      <a:lnTo>
                        <a:pt x="2156" y="11279"/>
                      </a:lnTo>
                      <a:lnTo>
                        <a:pt x="2198" y="11341"/>
                      </a:lnTo>
                      <a:lnTo>
                        <a:pt x="2198" y="11404"/>
                      </a:lnTo>
                      <a:lnTo>
                        <a:pt x="2302" y="11488"/>
                      </a:lnTo>
                      <a:lnTo>
                        <a:pt x="2386" y="11446"/>
                      </a:lnTo>
                      <a:lnTo>
                        <a:pt x="2490" y="11279"/>
                      </a:lnTo>
                      <a:lnTo>
                        <a:pt x="2449" y="11174"/>
                      </a:lnTo>
                      <a:lnTo>
                        <a:pt x="2470" y="11028"/>
                      </a:lnTo>
                      <a:lnTo>
                        <a:pt x="2574" y="10944"/>
                      </a:lnTo>
                      <a:lnTo>
                        <a:pt x="2679" y="10923"/>
                      </a:lnTo>
                      <a:lnTo>
                        <a:pt x="2574" y="11028"/>
                      </a:lnTo>
                      <a:lnTo>
                        <a:pt x="2553" y="11132"/>
                      </a:lnTo>
                      <a:lnTo>
                        <a:pt x="2595" y="11237"/>
                      </a:lnTo>
                      <a:lnTo>
                        <a:pt x="2511" y="11446"/>
                      </a:lnTo>
                      <a:lnTo>
                        <a:pt x="2511" y="11509"/>
                      </a:lnTo>
                      <a:lnTo>
                        <a:pt x="2595" y="11593"/>
                      </a:lnTo>
                      <a:lnTo>
                        <a:pt x="2700" y="11572"/>
                      </a:lnTo>
                      <a:lnTo>
                        <a:pt x="2783" y="11593"/>
                      </a:lnTo>
                      <a:lnTo>
                        <a:pt x="2867" y="11572"/>
                      </a:lnTo>
                      <a:lnTo>
                        <a:pt x="2867" y="11446"/>
                      </a:lnTo>
                      <a:lnTo>
                        <a:pt x="2930" y="11362"/>
                      </a:lnTo>
                      <a:lnTo>
                        <a:pt x="2909" y="11279"/>
                      </a:lnTo>
                      <a:lnTo>
                        <a:pt x="2825" y="11132"/>
                      </a:lnTo>
                      <a:lnTo>
                        <a:pt x="2909" y="10944"/>
                      </a:lnTo>
                      <a:lnTo>
                        <a:pt x="2909" y="10818"/>
                      </a:lnTo>
                      <a:lnTo>
                        <a:pt x="2972" y="10923"/>
                      </a:lnTo>
                      <a:lnTo>
                        <a:pt x="2930" y="11028"/>
                      </a:lnTo>
                      <a:lnTo>
                        <a:pt x="2909" y="11090"/>
                      </a:lnTo>
                      <a:lnTo>
                        <a:pt x="2993" y="11258"/>
                      </a:lnTo>
                      <a:lnTo>
                        <a:pt x="3076" y="11279"/>
                      </a:lnTo>
                      <a:lnTo>
                        <a:pt x="3118" y="11300"/>
                      </a:lnTo>
                      <a:lnTo>
                        <a:pt x="3034" y="11341"/>
                      </a:lnTo>
                      <a:lnTo>
                        <a:pt x="2993" y="11488"/>
                      </a:lnTo>
                      <a:lnTo>
                        <a:pt x="3014" y="11551"/>
                      </a:lnTo>
                      <a:lnTo>
                        <a:pt x="3181" y="11593"/>
                      </a:lnTo>
                      <a:lnTo>
                        <a:pt x="3244" y="11551"/>
                      </a:lnTo>
                      <a:lnTo>
                        <a:pt x="3348" y="11697"/>
                      </a:lnTo>
                      <a:lnTo>
                        <a:pt x="3348" y="11802"/>
                      </a:lnTo>
                      <a:lnTo>
                        <a:pt x="3286" y="11906"/>
                      </a:lnTo>
                      <a:lnTo>
                        <a:pt x="3181" y="11990"/>
                      </a:lnTo>
                      <a:lnTo>
                        <a:pt x="3223" y="12011"/>
                      </a:lnTo>
                      <a:lnTo>
                        <a:pt x="3286" y="12095"/>
                      </a:lnTo>
                      <a:lnTo>
                        <a:pt x="3369" y="12095"/>
                      </a:lnTo>
                      <a:lnTo>
                        <a:pt x="3495" y="12074"/>
                      </a:lnTo>
                      <a:lnTo>
                        <a:pt x="3537" y="12095"/>
                      </a:lnTo>
                      <a:lnTo>
                        <a:pt x="3725" y="11927"/>
                      </a:lnTo>
                      <a:lnTo>
                        <a:pt x="3830" y="11969"/>
                      </a:lnTo>
                      <a:lnTo>
                        <a:pt x="3871" y="11990"/>
                      </a:lnTo>
                      <a:lnTo>
                        <a:pt x="4039" y="11823"/>
                      </a:lnTo>
                      <a:lnTo>
                        <a:pt x="4123" y="11802"/>
                      </a:lnTo>
                      <a:lnTo>
                        <a:pt x="4227" y="11655"/>
                      </a:lnTo>
                      <a:lnTo>
                        <a:pt x="4290" y="11593"/>
                      </a:lnTo>
                      <a:lnTo>
                        <a:pt x="4332" y="11613"/>
                      </a:lnTo>
                      <a:lnTo>
                        <a:pt x="4290" y="11781"/>
                      </a:lnTo>
                      <a:lnTo>
                        <a:pt x="4269" y="11906"/>
                      </a:lnTo>
                      <a:lnTo>
                        <a:pt x="4290" y="11927"/>
                      </a:lnTo>
                      <a:lnTo>
                        <a:pt x="4395" y="11865"/>
                      </a:lnTo>
                      <a:lnTo>
                        <a:pt x="4478" y="11718"/>
                      </a:lnTo>
                      <a:lnTo>
                        <a:pt x="4583" y="11655"/>
                      </a:lnTo>
                      <a:lnTo>
                        <a:pt x="4687" y="11655"/>
                      </a:lnTo>
                      <a:lnTo>
                        <a:pt x="4813" y="11446"/>
                      </a:lnTo>
                      <a:lnTo>
                        <a:pt x="4876" y="11237"/>
                      </a:lnTo>
                      <a:lnTo>
                        <a:pt x="4855" y="11153"/>
                      </a:lnTo>
                      <a:lnTo>
                        <a:pt x="4876" y="11048"/>
                      </a:lnTo>
                      <a:lnTo>
                        <a:pt x="4792" y="11028"/>
                      </a:lnTo>
                      <a:lnTo>
                        <a:pt x="4750" y="11048"/>
                      </a:lnTo>
                      <a:lnTo>
                        <a:pt x="4667" y="11048"/>
                      </a:lnTo>
                      <a:lnTo>
                        <a:pt x="4541" y="11132"/>
                      </a:lnTo>
                      <a:lnTo>
                        <a:pt x="4478" y="11195"/>
                      </a:lnTo>
                      <a:lnTo>
                        <a:pt x="4374" y="11195"/>
                      </a:lnTo>
                      <a:lnTo>
                        <a:pt x="4457" y="11090"/>
                      </a:lnTo>
                      <a:lnTo>
                        <a:pt x="4478" y="11028"/>
                      </a:lnTo>
                      <a:lnTo>
                        <a:pt x="4374" y="11048"/>
                      </a:lnTo>
                      <a:lnTo>
                        <a:pt x="4353" y="10986"/>
                      </a:lnTo>
                      <a:lnTo>
                        <a:pt x="4374" y="10923"/>
                      </a:lnTo>
                      <a:lnTo>
                        <a:pt x="4457" y="10923"/>
                      </a:lnTo>
                      <a:lnTo>
                        <a:pt x="4499" y="10735"/>
                      </a:lnTo>
                      <a:lnTo>
                        <a:pt x="4562" y="10651"/>
                      </a:lnTo>
                      <a:lnTo>
                        <a:pt x="4541" y="10546"/>
                      </a:lnTo>
                      <a:lnTo>
                        <a:pt x="4395" y="10463"/>
                      </a:lnTo>
                      <a:lnTo>
                        <a:pt x="4185" y="10525"/>
                      </a:lnTo>
                      <a:lnTo>
                        <a:pt x="4060" y="10630"/>
                      </a:lnTo>
                      <a:lnTo>
                        <a:pt x="4123" y="10504"/>
                      </a:lnTo>
                      <a:lnTo>
                        <a:pt x="4039" y="10358"/>
                      </a:lnTo>
                      <a:lnTo>
                        <a:pt x="3892" y="10295"/>
                      </a:lnTo>
                      <a:lnTo>
                        <a:pt x="3830" y="10316"/>
                      </a:lnTo>
                      <a:lnTo>
                        <a:pt x="3767" y="10358"/>
                      </a:lnTo>
                      <a:lnTo>
                        <a:pt x="3725" y="10358"/>
                      </a:lnTo>
                      <a:lnTo>
                        <a:pt x="3599" y="10525"/>
                      </a:lnTo>
                      <a:lnTo>
                        <a:pt x="3495" y="10525"/>
                      </a:lnTo>
                      <a:lnTo>
                        <a:pt x="3558" y="10337"/>
                      </a:lnTo>
                      <a:lnTo>
                        <a:pt x="3453" y="10232"/>
                      </a:lnTo>
                      <a:lnTo>
                        <a:pt x="3809" y="10232"/>
                      </a:lnTo>
                      <a:lnTo>
                        <a:pt x="3830" y="10191"/>
                      </a:lnTo>
                      <a:lnTo>
                        <a:pt x="3725" y="10044"/>
                      </a:lnTo>
                      <a:lnTo>
                        <a:pt x="3767" y="9981"/>
                      </a:lnTo>
                      <a:lnTo>
                        <a:pt x="3830" y="9793"/>
                      </a:lnTo>
                      <a:lnTo>
                        <a:pt x="3830" y="9709"/>
                      </a:lnTo>
                      <a:lnTo>
                        <a:pt x="3934" y="9605"/>
                      </a:lnTo>
                      <a:lnTo>
                        <a:pt x="3934" y="9668"/>
                      </a:lnTo>
                      <a:lnTo>
                        <a:pt x="3955" y="9730"/>
                      </a:lnTo>
                      <a:lnTo>
                        <a:pt x="3934" y="9835"/>
                      </a:lnTo>
                      <a:lnTo>
                        <a:pt x="3871" y="9898"/>
                      </a:lnTo>
                      <a:lnTo>
                        <a:pt x="3934" y="10128"/>
                      </a:lnTo>
                      <a:lnTo>
                        <a:pt x="4164" y="10421"/>
                      </a:lnTo>
                      <a:lnTo>
                        <a:pt x="4332" y="10442"/>
                      </a:lnTo>
                      <a:lnTo>
                        <a:pt x="4353" y="10421"/>
                      </a:lnTo>
                      <a:lnTo>
                        <a:pt x="4478" y="10421"/>
                      </a:lnTo>
                      <a:lnTo>
                        <a:pt x="4771" y="10546"/>
                      </a:lnTo>
                      <a:lnTo>
                        <a:pt x="4813" y="10525"/>
                      </a:lnTo>
                      <a:lnTo>
                        <a:pt x="4897" y="10358"/>
                      </a:lnTo>
                      <a:lnTo>
                        <a:pt x="4980" y="10295"/>
                      </a:lnTo>
                      <a:lnTo>
                        <a:pt x="5022" y="10295"/>
                      </a:lnTo>
                      <a:lnTo>
                        <a:pt x="4980" y="10358"/>
                      </a:lnTo>
                      <a:lnTo>
                        <a:pt x="5064" y="10400"/>
                      </a:lnTo>
                      <a:lnTo>
                        <a:pt x="5169" y="10337"/>
                      </a:lnTo>
                      <a:lnTo>
                        <a:pt x="5190" y="10253"/>
                      </a:lnTo>
                      <a:lnTo>
                        <a:pt x="5211" y="10212"/>
                      </a:lnTo>
                      <a:lnTo>
                        <a:pt x="5273" y="10253"/>
                      </a:lnTo>
                      <a:lnTo>
                        <a:pt x="5399" y="10212"/>
                      </a:lnTo>
                      <a:lnTo>
                        <a:pt x="5399" y="10086"/>
                      </a:lnTo>
                      <a:lnTo>
                        <a:pt x="5545" y="9981"/>
                      </a:lnTo>
                      <a:lnTo>
                        <a:pt x="5545" y="9877"/>
                      </a:lnTo>
                      <a:lnTo>
                        <a:pt x="5524" y="9835"/>
                      </a:lnTo>
                      <a:lnTo>
                        <a:pt x="5420" y="9835"/>
                      </a:lnTo>
                      <a:lnTo>
                        <a:pt x="5524" y="9730"/>
                      </a:lnTo>
                      <a:lnTo>
                        <a:pt x="5545" y="9521"/>
                      </a:lnTo>
                      <a:lnTo>
                        <a:pt x="5713" y="9500"/>
                      </a:lnTo>
                      <a:lnTo>
                        <a:pt x="5943" y="9563"/>
                      </a:lnTo>
                      <a:lnTo>
                        <a:pt x="6027" y="9626"/>
                      </a:lnTo>
                      <a:lnTo>
                        <a:pt x="6173" y="9626"/>
                      </a:lnTo>
                      <a:lnTo>
                        <a:pt x="6278" y="9563"/>
                      </a:lnTo>
                      <a:lnTo>
                        <a:pt x="6382" y="9563"/>
                      </a:lnTo>
                      <a:lnTo>
                        <a:pt x="6466" y="9668"/>
                      </a:lnTo>
                      <a:lnTo>
                        <a:pt x="6571" y="9626"/>
                      </a:lnTo>
                      <a:lnTo>
                        <a:pt x="6675" y="9521"/>
                      </a:lnTo>
                      <a:lnTo>
                        <a:pt x="6759" y="9479"/>
                      </a:lnTo>
                      <a:lnTo>
                        <a:pt x="6759" y="9396"/>
                      </a:lnTo>
                      <a:lnTo>
                        <a:pt x="6633" y="9396"/>
                      </a:lnTo>
                      <a:lnTo>
                        <a:pt x="6278" y="9207"/>
                      </a:lnTo>
                      <a:lnTo>
                        <a:pt x="6257" y="9144"/>
                      </a:lnTo>
                      <a:lnTo>
                        <a:pt x="6340" y="9082"/>
                      </a:lnTo>
                      <a:lnTo>
                        <a:pt x="6445" y="9103"/>
                      </a:lnTo>
                      <a:lnTo>
                        <a:pt x="6487" y="9165"/>
                      </a:lnTo>
                      <a:lnTo>
                        <a:pt x="6592" y="9144"/>
                      </a:lnTo>
                      <a:lnTo>
                        <a:pt x="6780" y="9291"/>
                      </a:lnTo>
                      <a:lnTo>
                        <a:pt x="6864" y="9270"/>
                      </a:lnTo>
                      <a:lnTo>
                        <a:pt x="6989" y="9165"/>
                      </a:lnTo>
                      <a:lnTo>
                        <a:pt x="7073" y="9144"/>
                      </a:lnTo>
                      <a:lnTo>
                        <a:pt x="7115" y="9061"/>
                      </a:lnTo>
                      <a:lnTo>
                        <a:pt x="7094" y="8935"/>
                      </a:lnTo>
                      <a:lnTo>
                        <a:pt x="6968" y="8831"/>
                      </a:lnTo>
                      <a:lnTo>
                        <a:pt x="6884" y="8831"/>
                      </a:lnTo>
                      <a:lnTo>
                        <a:pt x="6864" y="8747"/>
                      </a:lnTo>
                      <a:lnTo>
                        <a:pt x="6738" y="8684"/>
                      </a:lnTo>
                      <a:lnTo>
                        <a:pt x="6738" y="8642"/>
                      </a:lnTo>
                      <a:lnTo>
                        <a:pt x="6864" y="8663"/>
                      </a:lnTo>
                      <a:lnTo>
                        <a:pt x="6947" y="8684"/>
                      </a:lnTo>
                      <a:lnTo>
                        <a:pt x="6968" y="8768"/>
                      </a:lnTo>
                      <a:lnTo>
                        <a:pt x="7031" y="8789"/>
                      </a:lnTo>
                      <a:lnTo>
                        <a:pt x="7156" y="8789"/>
                      </a:lnTo>
                      <a:lnTo>
                        <a:pt x="7198" y="8852"/>
                      </a:lnTo>
                      <a:lnTo>
                        <a:pt x="7387" y="8726"/>
                      </a:lnTo>
                      <a:lnTo>
                        <a:pt x="7428" y="8726"/>
                      </a:lnTo>
                      <a:lnTo>
                        <a:pt x="7470" y="8538"/>
                      </a:lnTo>
                      <a:lnTo>
                        <a:pt x="7596" y="8328"/>
                      </a:lnTo>
                      <a:lnTo>
                        <a:pt x="7596" y="8224"/>
                      </a:lnTo>
                      <a:lnTo>
                        <a:pt x="7512" y="8161"/>
                      </a:lnTo>
                      <a:lnTo>
                        <a:pt x="7387" y="8056"/>
                      </a:lnTo>
                      <a:lnTo>
                        <a:pt x="7198" y="8056"/>
                      </a:lnTo>
                      <a:lnTo>
                        <a:pt x="7094" y="8119"/>
                      </a:lnTo>
                      <a:lnTo>
                        <a:pt x="7094" y="8035"/>
                      </a:lnTo>
                      <a:lnTo>
                        <a:pt x="7219" y="7994"/>
                      </a:lnTo>
                      <a:lnTo>
                        <a:pt x="7366" y="7994"/>
                      </a:lnTo>
                      <a:lnTo>
                        <a:pt x="7387" y="7931"/>
                      </a:lnTo>
                      <a:lnTo>
                        <a:pt x="7198" y="7784"/>
                      </a:lnTo>
                      <a:lnTo>
                        <a:pt x="7115" y="7743"/>
                      </a:lnTo>
                      <a:lnTo>
                        <a:pt x="7010" y="7743"/>
                      </a:lnTo>
                      <a:lnTo>
                        <a:pt x="6968" y="7722"/>
                      </a:lnTo>
                      <a:lnTo>
                        <a:pt x="6947" y="7743"/>
                      </a:lnTo>
                      <a:lnTo>
                        <a:pt x="6843" y="7784"/>
                      </a:lnTo>
                      <a:lnTo>
                        <a:pt x="6801" y="7743"/>
                      </a:lnTo>
                      <a:lnTo>
                        <a:pt x="6780" y="7784"/>
                      </a:lnTo>
                      <a:lnTo>
                        <a:pt x="6675" y="7784"/>
                      </a:lnTo>
                      <a:lnTo>
                        <a:pt x="6675" y="7701"/>
                      </a:lnTo>
                      <a:lnTo>
                        <a:pt x="6696" y="7638"/>
                      </a:lnTo>
                      <a:lnTo>
                        <a:pt x="6487" y="7533"/>
                      </a:lnTo>
                      <a:lnTo>
                        <a:pt x="6466" y="7491"/>
                      </a:lnTo>
                      <a:lnTo>
                        <a:pt x="6466" y="7491"/>
                      </a:lnTo>
                      <a:lnTo>
                        <a:pt x="6571" y="7533"/>
                      </a:lnTo>
                      <a:lnTo>
                        <a:pt x="6759" y="7575"/>
                      </a:lnTo>
                      <a:lnTo>
                        <a:pt x="6843" y="7617"/>
                      </a:lnTo>
                      <a:lnTo>
                        <a:pt x="6801" y="7701"/>
                      </a:lnTo>
                      <a:lnTo>
                        <a:pt x="6801" y="7701"/>
                      </a:lnTo>
                      <a:lnTo>
                        <a:pt x="6989" y="7638"/>
                      </a:lnTo>
                      <a:lnTo>
                        <a:pt x="7198" y="7638"/>
                      </a:lnTo>
                      <a:lnTo>
                        <a:pt x="7324" y="7743"/>
                      </a:lnTo>
                      <a:lnTo>
                        <a:pt x="7366" y="7722"/>
                      </a:lnTo>
                      <a:lnTo>
                        <a:pt x="7387" y="7596"/>
                      </a:lnTo>
                      <a:lnTo>
                        <a:pt x="7115" y="7512"/>
                      </a:lnTo>
                      <a:lnTo>
                        <a:pt x="6905" y="7491"/>
                      </a:lnTo>
                      <a:lnTo>
                        <a:pt x="6759" y="7429"/>
                      </a:lnTo>
                      <a:lnTo>
                        <a:pt x="6780" y="7387"/>
                      </a:lnTo>
                      <a:lnTo>
                        <a:pt x="6884" y="7366"/>
                      </a:lnTo>
                      <a:lnTo>
                        <a:pt x="6989" y="7429"/>
                      </a:lnTo>
                      <a:lnTo>
                        <a:pt x="7219" y="7491"/>
                      </a:lnTo>
                      <a:lnTo>
                        <a:pt x="7408" y="7491"/>
                      </a:lnTo>
                      <a:lnTo>
                        <a:pt x="7470" y="7596"/>
                      </a:lnTo>
                      <a:lnTo>
                        <a:pt x="7470" y="7722"/>
                      </a:lnTo>
                      <a:lnTo>
                        <a:pt x="7491" y="7805"/>
                      </a:lnTo>
                      <a:lnTo>
                        <a:pt x="7638" y="7910"/>
                      </a:lnTo>
                      <a:lnTo>
                        <a:pt x="7805" y="7952"/>
                      </a:lnTo>
                      <a:lnTo>
                        <a:pt x="7889" y="8035"/>
                      </a:lnTo>
                      <a:lnTo>
                        <a:pt x="7910" y="8035"/>
                      </a:lnTo>
                      <a:lnTo>
                        <a:pt x="7993" y="7994"/>
                      </a:lnTo>
                      <a:lnTo>
                        <a:pt x="7952" y="7847"/>
                      </a:lnTo>
                      <a:lnTo>
                        <a:pt x="7993" y="7743"/>
                      </a:lnTo>
                      <a:lnTo>
                        <a:pt x="7952" y="7701"/>
                      </a:lnTo>
                      <a:lnTo>
                        <a:pt x="8056" y="7617"/>
                      </a:lnTo>
                      <a:lnTo>
                        <a:pt x="7993" y="7575"/>
                      </a:lnTo>
                      <a:lnTo>
                        <a:pt x="7680" y="7491"/>
                      </a:lnTo>
                      <a:lnTo>
                        <a:pt x="7554" y="7512"/>
                      </a:lnTo>
                      <a:lnTo>
                        <a:pt x="7512" y="7512"/>
                      </a:lnTo>
                      <a:lnTo>
                        <a:pt x="7408" y="7408"/>
                      </a:lnTo>
                      <a:lnTo>
                        <a:pt x="7282" y="7387"/>
                      </a:lnTo>
                      <a:lnTo>
                        <a:pt x="7198" y="7282"/>
                      </a:lnTo>
                      <a:lnTo>
                        <a:pt x="7115" y="7282"/>
                      </a:lnTo>
                      <a:lnTo>
                        <a:pt x="7073" y="7324"/>
                      </a:lnTo>
                      <a:lnTo>
                        <a:pt x="6989" y="7324"/>
                      </a:lnTo>
                      <a:lnTo>
                        <a:pt x="7010" y="7219"/>
                      </a:lnTo>
                      <a:lnTo>
                        <a:pt x="6864" y="7178"/>
                      </a:lnTo>
                      <a:lnTo>
                        <a:pt x="6843" y="7094"/>
                      </a:lnTo>
                      <a:lnTo>
                        <a:pt x="6947" y="7073"/>
                      </a:lnTo>
                      <a:lnTo>
                        <a:pt x="6989" y="7115"/>
                      </a:lnTo>
                      <a:lnTo>
                        <a:pt x="7094" y="7157"/>
                      </a:lnTo>
                      <a:lnTo>
                        <a:pt x="7156" y="7073"/>
                      </a:lnTo>
                      <a:lnTo>
                        <a:pt x="7115" y="7010"/>
                      </a:lnTo>
                      <a:lnTo>
                        <a:pt x="7156" y="6968"/>
                      </a:lnTo>
                      <a:lnTo>
                        <a:pt x="7219" y="7052"/>
                      </a:lnTo>
                      <a:lnTo>
                        <a:pt x="7219" y="7178"/>
                      </a:lnTo>
                      <a:lnTo>
                        <a:pt x="7324" y="7219"/>
                      </a:lnTo>
                      <a:lnTo>
                        <a:pt x="7638" y="7303"/>
                      </a:lnTo>
                      <a:lnTo>
                        <a:pt x="7700" y="7261"/>
                      </a:lnTo>
                      <a:lnTo>
                        <a:pt x="7554" y="7052"/>
                      </a:lnTo>
                      <a:lnTo>
                        <a:pt x="7408" y="6989"/>
                      </a:lnTo>
                      <a:lnTo>
                        <a:pt x="7303" y="6947"/>
                      </a:lnTo>
                      <a:lnTo>
                        <a:pt x="7303" y="6864"/>
                      </a:lnTo>
                      <a:lnTo>
                        <a:pt x="7324" y="6801"/>
                      </a:lnTo>
                      <a:lnTo>
                        <a:pt x="7408" y="6906"/>
                      </a:lnTo>
                      <a:lnTo>
                        <a:pt x="7554" y="6906"/>
                      </a:lnTo>
                      <a:lnTo>
                        <a:pt x="7638" y="6968"/>
                      </a:lnTo>
                      <a:lnTo>
                        <a:pt x="7680" y="7073"/>
                      </a:lnTo>
                      <a:lnTo>
                        <a:pt x="7721" y="7052"/>
                      </a:lnTo>
                      <a:lnTo>
                        <a:pt x="7805" y="7157"/>
                      </a:lnTo>
                      <a:lnTo>
                        <a:pt x="7910" y="7199"/>
                      </a:lnTo>
                      <a:lnTo>
                        <a:pt x="7952" y="7261"/>
                      </a:lnTo>
                      <a:lnTo>
                        <a:pt x="8014" y="7282"/>
                      </a:lnTo>
                      <a:lnTo>
                        <a:pt x="8077" y="7178"/>
                      </a:lnTo>
                      <a:lnTo>
                        <a:pt x="8203" y="7178"/>
                      </a:lnTo>
                      <a:lnTo>
                        <a:pt x="8307" y="7282"/>
                      </a:lnTo>
                      <a:lnTo>
                        <a:pt x="8349" y="7261"/>
                      </a:lnTo>
                      <a:lnTo>
                        <a:pt x="8349" y="7157"/>
                      </a:lnTo>
                      <a:lnTo>
                        <a:pt x="8412" y="7157"/>
                      </a:lnTo>
                      <a:lnTo>
                        <a:pt x="8516" y="7261"/>
                      </a:lnTo>
                      <a:lnTo>
                        <a:pt x="8642" y="7261"/>
                      </a:lnTo>
                      <a:lnTo>
                        <a:pt x="8684" y="7199"/>
                      </a:lnTo>
                      <a:lnTo>
                        <a:pt x="8684" y="6885"/>
                      </a:lnTo>
                      <a:lnTo>
                        <a:pt x="8433" y="6634"/>
                      </a:lnTo>
                      <a:lnTo>
                        <a:pt x="8349" y="6634"/>
                      </a:lnTo>
                      <a:lnTo>
                        <a:pt x="8307" y="6655"/>
                      </a:lnTo>
                      <a:lnTo>
                        <a:pt x="8224" y="6634"/>
                      </a:lnTo>
                      <a:lnTo>
                        <a:pt x="8244" y="6571"/>
                      </a:lnTo>
                      <a:lnTo>
                        <a:pt x="8433" y="6550"/>
                      </a:lnTo>
                      <a:lnTo>
                        <a:pt x="8516" y="6571"/>
                      </a:lnTo>
                      <a:lnTo>
                        <a:pt x="8558" y="6550"/>
                      </a:lnTo>
                      <a:lnTo>
                        <a:pt x="8642" y="6592"/>
                      </a:lnTo>
                      <a:lnTo>
                        <a:pt x="8642" y="6696"/>
                      </a:lnTo>
                      <a:lnTo>
                        <a:pt x="8684" y="6759"/>
                      </a:lnTo>
                      <a:lnTo>
                        <a:pt x="8851" y="6780"/>
                      </a:lnTo>
                      <a:lnTo>
                        <a:pt x="8851" y="6968"/>
                      </a:lnTo>
                      <a:lnTo>
                        <a:pt x="8893" y="7052"/>
                      </a:lnTo>
                      <a:lnTo>
                        <a:pt x="8998" y="7052"/>
                      </a:lnTo>
                      <a:lnTo>
                        <a:pt x="9060" y="7094"/>
                      </a:lnTo>
                      <a:lnTo>
                        <a:pt x="9353" y="7115"/>
                      </a:lnTo>
                      <a:lnTo>
                        <a:pt x="9500" y="7115"/>
                      </a:lnTo>
                      <a:lnTo>
                        <a:pt x="9688" y="6947"/>
                      </a:lnTo>
                      <a:lnTo>
                        <a:pt x="9709" y="6864"/>
                      </a:lnTo>
                      <a:lnTo>
                        <a:pt x="9605" y="6801"/>
                      </a:lnTo>
                      <a:lnTo>
                        <a:pt x="9563" y="6843"/>
                      </a:lnTo>
                      <a:lnTo>
                        <a:pt x="9500" y="6780"/>
                      </a:lnTo>
                      <a:lnTo>
                        <a:pt x="9563" y="6759"/>
                      </a:lnTo>
                      <a:lnTo>
                        <a:pt x="9709" y="6696"/>
                      </a:lnTo>
                      <a:lnTo>
                        <a:pt x="9835" y="6738"/>
                      </a:lnTo>
                      <a:lnTo>
                        <a:pt x="9981" y="6675"/>
                      </a:lnTo>
                      <a:lnTo>
                        <a:pt x="10002" y="6571"/>
                      </a:lnTo>
                      <a:lnTo>
                        <a:pt x="9918" y="6466"/>
                      </a:lnTo>
                      <a:lnTo>
                        <a:pt x="9625" y="6466"/>
                      </a:lnTo>
                      <a:lnTo>
                        <a:pt x="9395" y="6424"/>
                      </a:lnTo>
                      <a:lnTo>
                        <a:pt x="9416" y="6362"/>
                      </a:lnTo>
                      <a:lnTo>
                        <a:pt x="9521" y="6362"/>
                      </a:lnTo>
                      <a:lnTo>
                        <a:pt x="9563" y="6257"/>
                      </a:lnTo>
                      <a:lnTo>
                        <a:pt x="9605" y="6278"/>
                      </a:lnTo>
                      <a:lnTo>
                        <a:pt x="9625" y="6383"/>
                      </a:lnTo>
                      <a:lnTo>
                        <a:pt x="9709" y="6383"/>
                      </a:lnTo>
                      <a:lnTo>
                        <a:pt x="9772" y="6341"/>
                      </a:lnTo>
                      <a:lnTo>
                        <a:pt x="9981" y="6424"/>
                      </a:lnTo>
                      <a:lnTo>
                        <a:pt x="10044" y="6362"/>
                      </a:lnTo>
                      <a:lnTo>
                        <a:pt x="10149" y="6445"/>
                      </a:lnTo>
                      <a:lnTo>
                        <a:pt x="10211" y="6445"/>
                      </a:lnTo>
                      <a:lnTo>
                        <a:pt x="10316" y="6320"/>
                      </a:lnTo>
                      <a:lnTo>
                        <a:pt x="10295" y="6236"/>
                      </a:lnTo>
                      <a:lnTo>
                        <a:pt x="10149" y="6152"/>
                      </a:lnTo>
                      <a:lnTo>
                        <a:pt x="10211" y="6048"/>
                      </a:lnTo>
                      <a:lnTo>
                        <a:pt x="10253" y="6006"/>
                      </a:lnTo>
                      <a:lnTo>
                        <a:pt x="10232" y="5839"/>
                      </a:lnTo>
                      <a:lnTo>
                        <a:pt x="10316" y="5901"/>
                      </a:lnTo>
                      <a:lnTo>
                        <a:pt x="10316" y="6006"/>
                      </a:lnTo>
                      <a:lnTo>
                        <a:pt x="10253" y="6069"/>
                      </a:lnTo>
                      <a:lnTo>
                        <a:pt x="10295" y="6152"/>
                      </a:lnTo>
                      <a:lnTo>
                        <a:pt x="10358" y="6173"/>
                      </a:lnTo>
                      <a:lnTo>
                        <a:pt x="10441" y="6111"/>
                      </a:lnTo>
                      <a:lnTo>
                        <a:pt x="10734" y="6111"/>
                      </a:lnTo>
                      <a:lnTo>
                        <a:pt x="10776" y="6027"/>
                      </a:lnTo>
                      <a:lnTo>
                        <a:pt x="10923" y="5922"/>
                      </a:lnTo>
                      <a:lnTo>
                        <a:pt x="10881" y="5797"/>
                      </a:lnTo>
                      <a:lnTo>
                        <a:pt x="10944" y="5755"/>
                      </a:lnTo>
                      <a:lnTo>
                        <a:pt x="11048" y="5755"/>
                      </a:lnTo>
                      <a:lnTo>
                        <a:pt x="11132" y="5650"/>
                      </a:lnTo>
                      <a:lnTo>
                        <a:pt x="11216" y="5692"/>
                      </a:lnTo>
                      <a:lnTo>
                        <a:pt x="11299" y="5629"/>
                      </a:lnTo>
                      <a:lnTo>
                        <a:pt x="11550" y="5608"/>
                      </a:lnTo>
                      <a:lnTo>
                        <a:pt x="11613" y="5483"/>
                      </a:lnTo>
                      <a:lnTo>
                        <a:pt x="11822" y="5420"/>
                      </a:lnTo>
                      <a:lnTo>
                        <a:pt x="11927" y="5336"/>
                      </a:lnTo>
                      <a:lnTo>
                        <a:pt x="12073" y="5336"/>
                      </a:lnTo>
                      <a:lnTo>
                        <a:pt x="12136" y="5315"/>
                      </a:lnTo>
                      <a:lnTo>
                        <a:pt x="12262" y="5315"/>
                      </a:lnTo>
                      <a:lnTo>
                        <a:pt x="12429" y="5232"/>
                      </a:lnTo>
                      <a:lnTo>
                        <a:pt x="12555" y="5106"/>
                      </a:lnTo>
                      <a:lnTo>
                        <a:pt x="12659" y="5085"/>
                      </a:lnTo>
                      <a:lnTo>
                        <a:pt x="12743" y="4960"/>
                      </a:lnTo>
                      <a:lnTo>
                        <a:pt x="12952" y="4918"/>
                      </a:lnTo>
                      <a:lnTo>
                        <a:pt x="13036" y="4876"/>
                      </a:lnTo>
                      <a:lnTo>
                        <a:pt x="13224" y="4771"/>
                      </a:lnTo>
                      <a:lnTo>
                        <a:pt x="13308" y="4604"/>
                      </a:lnTo>
                      <a:lnTo>
                        <a:pt x="13371" y="4458"/>
                      </a:lnTo>
                      <a:lnTo>
                        <a:pt x="13182" y="4458"/>
                      </a:lnTo>
                      <a:lnTo>
                        <a:pt x="13057" y="4478"/>
                      </a:lnTo>
                      <a:lnTo>
                        <a:pt x="12973" y="4437"/>
                      </a:lnTo>
                      <a:lnTo>
                        <a:pt x="12848" y="4458"/>
                      </a:lnTo>
                      <a:lnTo>
                        <a:pt x="12659" y="4646"/>
                      </a:lnTo>
                      <a:lnTo>
                        <a:pt x="12387" y="4667"/>
                      </a:lnTo>
                      <a:lnTo>
                        <a:pt x="11927" y="4709"/>
                      </a:lnTo>
                      <a:lnTo>
                        <a:pt x="11801" y="4688"/>
                      </a:lnTo>
                      <a:lnTo>
                        <a:pt x="11488" y="4688"/>
                      </a:lnTo>
                      <a:lnTo>
                        <a:pt x="11299" y="4771"/>
                      </a:lnTo>
                      <a:lnTo>
                        <a:pt x="11299" y="4667"/>
                      </a:lnTo>
                      <a:lnTo>
                        <a:pt x="11174" y="4667"/>
                      </a:lnTo>
                      <a:lnTo>
                        <a:pt x="11216" y="4562"/>
                      </a:lnTo>
                      <a:lnTo>
                        <a:pt x="11362" y="4562"/>
                      </a:lnTo>
                      <a:lnTo>
                        <a:pt x="11446" y="4583"/>
                      </a:lnTo>
                      <a:lnTo>
                        <a:pt x="11550" y="4541"/>
                      </a:lnTo>
                      <a:lnTo>
                        <a:pt x="11571" y="4604"/>
                      </a:lnTo>
                      <a:lnTo>
                        <a:pt x="11718" y="4604"/>
                      </a:lnTo>
                      <a:lnTo>
                        <a:pt x="11906" y="4583"/>
                      </a:lnTo>
                      <a:lnTo>
                        <a:pt x="12032" y="4583"/>
                      </a:lnTo>
                      <a:lnTo>
                        <a:pt x="12346" y="4541"/>
                      </a:lnTo>
                      <a:lnTo>
                        <a:pt x="12848" y="4332"/>
                      </a:lnTo>
                      <a:lnTo>
                        <a:pt x="12931" y="4269"/>
                      </a:lnTo>
                      <a:lnTo>
                        <a:pt x="12848" y="4186"/>
                      </a:lnTo>
                      <a:lnTo>
                        <a:pt x="12638" y="4144"/>
                      </a:lnTo>
                      <a:lnTo>
                        <a:pt x="12262" y="4081"/>
                      </a:lnTo>
                      <a:lnTo>
                        <a:pt x="12199" y="3976"/>
                      </a:lnTo>
                      <a:lnTo>
                        <a:pt x="12199" y="3976"/>
                      </a:lnTo>
                      <a:lnTo>
                        <a:pt x="12346" y="4060"/>
                      </a:lnTo>
                      <a:lnTo>
                        <a:pt x="12450" y="4039"/>
                      </a:lnTo>
                      <a:lnTo>
                        <a:pt x="12450" y="3976"/>
                      </a:lnTo>
                      <a:lnTo>
                        <a:pt x="12325" y="3851"/>
                      </a:lnTo>
                      <a:lnTo>
                        <a:pt x="12304" y="3725"/>
                      </a:lnTo>
                      <a:lnTo>
                        <a:pt x="12408" y="3851"/>
                      </a:lnTo>
                      <a:lnTo>
                        <a:pt x="12597" y="4060"/>
                      </a:lnTo>
                      <a:lnTo>
                        <a:pt x="12638" y="4060"/>
                      </a:lnTo>
                      <a:lnTo>
                        <a:pt x="12722" y="4018"/>
                      </a:lnTo>
                      <a:lnTo>
                        <a:pt x="12764" y="4081"/>
                      </a:lnTo>
                      <a:lnTo>
                        <a:pt x="12973" y="4081"/>
                      </a:lnTo>
                      <a:lnTo>
                        <a:pt x="13057" y="4144"/>
                      </a:lnTo>
                      <a:lnTo>
                        <a:pt x="13141" y="4144"/>
                      </a:lnTo>
                      <a:lnTo>
                        <a:pt x="13287" y="4165"/>
                      </a:lnTo>
                      <a:lnTo>
                        <a:pt x="13371" y="4123"/>
                      </a:lnTo>
                      <a:lnTo>
                        <a:pt x="13308" y="4081"/>
                      </a:lnTo>
                      <a:lnTo>
                        <a:pt x="13162" y="4060"/>
                      </a:lnTo>
                      <a:lnTo>
                        <a:pt x="13162" y="3976"/>
                      </a:lnTo>
                      <a:lnTo>
                        <a:pt x="13350" y="4018"/>
                      </a:lnTo>
                      <a:lnTo>
                        <a:pt x="13475" y="4060"/>
                      </a:lnTo>
                      <a:lnTo>
                        <a:pt x="13601" y="4165"/>
                      </a:lnTo>
                      <a:lnTo>
                        <a:pt x="13664" y="4144"/>
                      </a:lnTo>
                      <a:lnTo>
                        <a:pt x="13706" y="4018"/>
                      </a:lnTo>
                      <a:lnTo>
                        <a:pt x="13810" y="4081"/>
                      </a:lnTo>
                      <a:lnTo>
                        <a:pt x="13978" y="4081"/>
                      </a:lnTo>
                      <a:lnTo>
                        <a:pt x="14124" y="4039"/>
                      </a:lnTo>
                      <a:lnTo>
                        <a:pt x="14229" y="4018"/>
                      </a:lnTo>
                      <a:lnTo>
                        <a:pt x="14354" y="3914"/>
                      </a:lnTo>
                      <a:lnTo>
                        <a:pt x="14710" y="3746"/>
                      </a:lnTo>
                      <a:lnTo>
                        <a:pt x="14794" y="3662"/>
                      </a:lnTo>
                      <a:lnTo>
                        <a:pt x="14794" y="3621"/>
                      </a:lnTo>
                      <a:lnTo>
                        <a:pt x="14877" y="3600"/>
                      </a:lnTo>
                      <a:lnTo>
                        <a:pt x="15003" y="3621"/>
                      </a:lnTo>
                      <a:lnTo>
                        <a:pt x="15045" y="3558"/>
                      </a:lnTo>
                      <a:lnTo>
                        <a:pt x="15275" y="3432"/>
                      </a:lnTo>
                      <a:lnTo>
                        <a:pt x="15400" y="3181"/>
                      </a:lnTo>
                      <a:lnTo>
                        <a:pt x="15463" y="2909"/>
                      </a:lnTo>
                      <a:lnTo>
                        <a:pt x="15442" y="2721"/>
                      </a:lnTo>
                      <a:lnTo>
                        <a:pt x="15379" y="2595"/>
                      </a:lnTo>
                      <a:lnTo>
                        <a:pt x="15233" y="2512"/>
                      </a:lnTo>
                      <a:lnTo>
                        <a:pt x="15149" y="2512"/>
                      </a:lnTo>
                      <a:lnTo>
                        <a:pt x="15128" y="2554"/>
                      </a:lnTo>
                      <a:lnTo>
                        <a:pt x="15024" y="2554"/>
                      </a:lnTo>
                      <a:lnTo>
                        <a:pt x="14961" y="2658"/>
                      </a:lnTo>
                      <a:lnTo>
                        <a:pt x="14877" y="2700"/>
                      </a:lnTo>
                      <a:lnTo>
                        <a:pt x="14835" y="2658"/>
                      </a:lnTo>
                      <a:lnTo>
                        <a:pt x="14961" y="2470"/>
                      </a:lnTo>
                      <a:lnTo>
                        <a:pt x="15003" y="2386"/>
                      </a:lnTo>
                      <a:lnTo>
                        <a:pt x="15107" y="2302"/>
                      </a:lnTo>
                      <a:lnTo>
                        <a:pt x="15128" y="2156"/>
                      </a:lnTo>
                      <a:lnTo>
                        <a:pt x="15066" y="2051"/>
                      </a:lnTo>
                      <a:lnTo>
                        <a:pt x="15024" y="2030"/>
                      </a:lnTo>
                      <a:lnTo>
                        <a:pt x="15107" y="1968"/>
                      </a:lnTo>
                      <a:lnTo>
                        <a:pt x="15170" y="1737"/>
                      </a:lnTo>
                      <a:lnTo>
                        <a:pt x="15066" y="1717"/>
                      </a:lnTo>
                      <a:lnTo>
                        <a:pt x="14940" y="1737"/>
                      </a:lnTo>
                      <a:lnTo>
                        <a:pt x="14919" y="1842"/>
                      </a:lnTo>
                      <a:lnTo>
                        <a:pt x="14856" y="1884"/>
                      </a:lnTo>
                      <a:lnTo>
                        <a:pt x="14794" y="1926"/>
                      </a:lnTo>
                      <a:lnTo>
                        <a:pt x="14731" y="1863"/>
                      </a:lnTo>
                      <a:lnTo>
                        <a:pt x="14794" y="1779"/>
                      </a:lnTo>
                      <a:lnTo>
                        <a:pt x="14794" y="1717"/>
                      </a:lnTo>
                      <a:lnTo>
                        <a:pt x="14835" y="1633"/>
                      </a:lnTo>
                      <a:lnTo>
                        <a:pt x="14814" y="1570"/>
                      </a:lnTo>
                      <a:lnTo>
                        <a:pt x="14689" y="1654"/>
                      </a:lnTo>
                      <a:lnTo>
                        <a:pt x="14626" y="1779"/>
                      </a:lnTo>
                      <a:lnTo>
                        <a:pt x="14584" y="1821"/>
                      </a:lnTo>
                      <a:lnTo>
                        <a:pt x="14522" y="1758"/>
                      </a:lnTo>
                      <a:lnTo>
                        <a:pt x="14584" y="1633"/>
                      </a:lnTo>
                      <a:lnTo>
                        <a:pt x="14542" y="1549"/>
                      </a:lnTo>
                      <a:lnTo>
                        <a:pt x="14417" y="1549"/>
                      </a:lnTo>
                      <a:lnTo>
                        <a:pt x="14270" y="1633"/>
                      </a:lnTo>
                      <a:lnTo>
                        <a:pt x="14208" y="1737"/>
                      </a:lnTo>
                      <a:lnTo>
                        <a:pt x="14082" y="1737"/>
                      </a:lnTo>
                      <a:lnTo>
                        <a:pt x="14019" y="1779"/>
                      </a:lnTo>
                      <a:lnTo>
                        <a:pt x="13978" y="1884"/>
                      </a:lnTo>
                      <a:lnTo>
                        <a:pt x="13894" y="1884"/>
                      </a:lnTo>
                      <a:lnTo>
                        <a:pt x="13789" y="1842"/>
                      </a:lnTo>
                      <a:lnTo>
                        <a:pt x="13580" y="1821"/>
                      </a:lnTo>
                      <a:lnTo>
                        <a:pt x="13308" y="1821"/>
                      </a:lnTo>
                      <a:lnTo>
                        <a:pt x="13496" y="1758"/>
                      </a:lnTo>
                      <a:lnTo>
                        <a:pt x="13559" y="1717"/>
                      </a:lnTo>
                      <a:lnTo>
                        <a:pt x="13643" y="1737"/>
                      </a:lnTo>
                      <a:lnTo>
                        <a:pt x="13747" y="1737"/>
                      </a:lnTo>
                      <a:lnTo>
                        <a:pt x="13894" y="1654"/>
                      </a:lnTo>
                      <a:lnTo>
                        <a:pt x="14019" y="1633"/>
                      </a:lnTo>
                      <a:lnTo>
                        <a:pt x="14124" y="1507"/>
                      </a:lnTo>
                      <a:lnTo>
                        <a:pt x="14333" y="1403"/>
                      </a:lnTo>
                      <a:lnTo>
                        <a:pt x="14396" y="1340"/>
                      </a:lnTo>
                      <a:lnTo>
                        <a:pt x="14354" y="1298"/>
                      </a:lnTo>
                      <a:lnTo>
                        <a:pt x="14270" y="1298"/>
                      </a:lnTo>
                      <a:lnTo>
                        <a:pt x="14061" y="1152"/>
                      </a:lnTo>
                      <a:lnTo>
                        <a:pt x="14019" y="1089"/>
                      </a:lnTo>
                      <a:lnTo>
                        <a:pt x="13978" y="1089"/>
                      </a:lnTo>
                      <a:lnTo>
                        <a:pt x="13873" y="1131"/>
                      </a:lnTo>
                      <a:lnTo>
                        <a:pt x="13810" y="1193"/>
                      </a:lnTo>
                      <a:lnTo>
                        <a:pt x="13747" y="1152"/>
                      </a:lnTo>
                      <a:lnTo>
                        <a:pt x="13706" y="1089"/>
                      </a:lnTo>
                      <a:lnTo>
                        <a:pt x="13789" y="1005"/>
                      </a:lnTo>
                      <a:lnTo>
                        <a:pt x="13768" y="921"/>
                      </a:lnTo>
                      <a:lnTo>
                        <a:pt x="13601" y="942"/>
                      </a:lnTo>
                      <a:lnTo>
                        <a:pt x="13538" y="1047"/>
                      </a:lnTo>
                      <a:lnTo>
                        <a:pt x="13454" y="1026"/>
                      </a:lnTo>
                      <a:lnTo>
                        <a:pt x="13454" y="901"/>
                      </a:lnTo>
                      <a:lnTo>
                        <a:pt x="13308" y="942"/>
                      </a:lnTo>
                      <a:lnTo>
                        <a:pt x="13266" y="1005"/>
                      </a:lnTo>
                      <a:lnTo>
                        <a:pt x="13224" y="921"/>
                      </a:lnTo>
                      <a:lnTo>
                        <a:pt x="13287" y="838"/>
                      </a:lnTo>
                      <a:lnTo>
                        <a:pt x="13245" y="775"/>
                      </a:lnTo>
                      <a:lnTo>
                        <a:pt x="13308" y="775"/>
                      </a:lnTo>
                      <a:lnTo>
                        <a:pt x="13371" y="691"/>
                      </a:lnTo>
                      <a:lnTo>
                        <a:pt x="13287" y="608"/>
                      </a:lnTo>
                      <a:lnTo>
                        <a:pt x="13078" y="587"/>
                      </a:lnTo>
                      <a:lnTo>
                        <a:pt x="12910" y="503"/>
                      </a:lnTo>
                      <a:lnTo>
                        <a:pt x="12785" y="524"/>
                      </a:lnTo>
                      <a:lnTo>
                        <a:pt x="12659" y="629"/>
                      </a:lnTo>
                      <a:lnTo>
                        <a:pt x="12638" y="733"/>
                      </a:lnTo>
                      <a:lnTo>
                        <a:pt x="12597" y="775"/>
                      </a:lnTo>
                      <a:lnTo>
                        <a:pt x="12513" y="670"/>
                      </a:lnTo>
                      <a:lnTo>
                        <a:pt x="12638" y="524"/>
                      </a:lnTo>
                      <a:lnTo>
                        <a:pt x="12659" y="461"/>
                      </a:lnTo>
                      <a:lnTo>
                        <a:pt x="12513" y="461"/>
                      </a:lnTo>
                      <a:lnTo>
                        <a:pt x="12387" y="377"/>
                      </a:lnTo>
                      <a:lnTo>
                        <a:pt x="12262" y="377"/>
                      </a:lnTo>
                      <a:lnTo>
                        <a:pt x="12199" y="482"/>
                      </a:lnTo>
                      <a:lnTo>
                        <a:pt x="12011" y="608"/>
                      </a:lnTo>
                      <a:lnTo>
                        <a:pt x="11885" y="733"/>
                      </a:lnTo>
                      <a:lnTo>
                        <a:pt x="11801" y="775"/>
                      </a:lnTo>
                      <a:lnTo>
                        <a:pt x="11781" y="712"/>
                      </a:lnTo>
                      <a:lnTo>
                        <a:pt x="11822" y="587"/>
                      </a:lnTo>
                      <a:lnTo>
                        <a:pt x="11822" y="419"/>
                      </a:lnTo>
                      <a:lnTo>
                        <a:pt x="11781" y="377"/>
                      </a:lnTo>
                      <a:lnTo>
                        <a:pt x="11739" y="273"/>
                      </a:lnTo>
                      <a:lnTo>
                        <a:pt x="11592" y="189"/>
                      </a:lnTo>
                      <a:lnTo>
                        <a:pt x="11467" y="210"/>
                      </a:lnTo>
                      <a:lnTo>
                        <a:pt x="11341" y="189"/>
                      </a:lnTo>
                      <a:lnTo>
                        <a:pt x="11278" y="85"/>
                      </a:lnTo>
                      <a:lnTo>
                        <a:pt x="11153" y="64"/>
                      </a:lnTo>
                      <a:lnTo>
                        <a:pt x="10985" y="105"/>
                      </a:lnTo>
                      <a:lnTo>
                        <a:pt x="10881" y="85"/>
                      </a:lnTo>
                      <a:lnTo>
                        <a:pt x="10818" y="64"/>
                      </a:lnTo>
                      <a:lnTo>
                        <a:pt x="10734" y="1"/>
                      </a:lnTo>
                      <a:lnTo>
                        <a:pt x="10651" y="64"/>
                      </a:lnTo>
                      <a:lnTo>
                        <a:pt x="10630" y="210"/>
                      </a:lnTo>
                      <a:lnTo>
                        <a:pt x="10734" y="461"/>
                      </a:lnTo>
                      <a:lnTo>
                        <a:pt x="10651" y="670"/>
                      </a:lnTo>
                      <a:lnTo>
                        <a:pt x="10651" y="817"/>
                      </a:lnTo>
                      <a:lnTo>
                        <a:pt x="10609" y="880"/>
                      </a:lnTo>
                      <a:lnTo>
                        <a:pt x="10525" y="838"/>
                      </a:lnTo>
                      <a:lnTo>
                        <a:pt x="10400" y="880"/>
                      </a:lnTo>
                      <a:lnTo>
                        <a:pt x="10337" y="817"/>
                      </a:lnTo>
                      <a:lnTo>
                        <a:pt x="10421" y="733"/>
                      </a:lnTo>
                      <a:lnTo>
                        <a:pt x="10358" y="566"/>
                      </a:lnTo>
                      <a:lnTo>
                        <a:pt x="10421" y="461"/>
                      </a:lnTo>
                      <a:lnTo>
                        <a:pt x="10441" y="315"/>
                      </a:lnTo>
                      <a:lnTo>
                        <a:pt x="10400" y="273"/>
                      </a:lnTo>
                      <a:lnTo>
                        <a:pt x="10232" y="398"/>
                      </a:lnTo>
                      <a:lnTo>
                        <a:pt x="10232" y="461"/>
                      </a:lnTo>
                      <a:lnTo>
                        <a:pt x="10149" y="482"/>
                      </a:lnTo>
                      <a:lnTo>
                        <a:pt x="10107" y="419"/>
                      </a:lnTo>
                      <a:lnTo>
                        <a:pt x="10149" y="273"/>
                      </a:lnTo>
                      <a:lnTo>
                        <a:pt x="10107" y="210"/>
                      </a:lnTo>
                      <a:lnTo>
                        <a:pt x="10044" y="252"/>
                      </a:lnTo>
                      <a:lnTo>
                        <a:pt x="9981" y="398"/>
                      </a:lnTo>
                      <a:lnTo>
                        <a:pt x="9897" y="398"/>
                      </a:lnTo>
                      <a:lnTo>
                        <a:pt x="9877" y="357"/>
                      </a:lnTo>
                      <a:lnTo>
                        <a:pt x="9918" y="252"/>
                      </a:lnTo>
                      <a:lnTo>
                        <a:pt x="9918" y="105"/>
                      </a:lnTo>
                      <a:lnTo>
                        <a:pt x="9897" y="64"/>
                      </a:lnTo>
                      <a:lnTo>
                        <a:pt x="962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1256;p60">
                  <a:extLst>
                    <a:ext uri="{FF2B5EF4-FFF2-40B4-BE49-F238E27FC236}">
                      <a16:creationId xmlns="" xmlns:a16="http://schemas.microsoft.com/office/drawing/2014/main" id="{3A35AF34-6A24-4F60-B504-9BCBF19D861A}"/>
                    </a:ext>
                  </a:extLst>
                </p:cNvPr>
                <p:cNvSpPr/>
                <p:nvPr/>
              </p:nvSpPr>
              <p:spPr>
                <a:xfrm>
                  <a:off x="2905300" y="2401625"/>
                  <a:ext cx="9157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" h="3955" extrusionOk="0">
                      <a:moveTo>
                        <a:pt x="2909" y="2155"/>
                      </a:moveTo>
                      <a:lnTo>
                        <a:pt x="2872" y="2165"/>
                      </a:lnTo>
                      <a:lnTo>
                        <a:pt x="2872" y="2165"/>
                      </a:lnTo>
                      <a:lnTo>
                        <a:pt x="2878" y="2166"/>
                      </a:lnTo>
                      <a:lnTo>
                        <a:pt x="2878" y="2166"/>
                      </a:lnTo>
                      <a:lnTo>
                        <a:pt x="2930" y="2155"/>
                      </a:lnTo>
                      <a:close/>
                      <a:moveTo>
                        <a:pt x="2323" y="0"/>
                      </a:moveTo>
                      <a:lnTo>
                        <a:pt x="2260" y="42"/>
                      </a:lnTo>
                      <a:lnTo>
                        <a:pt x="2219" y="84"/>
                      </a:lnTo>
                      <a:lnTo>
                        <a:pt x="2135" y="84"/>
                      </a:lnTo>
                      <a:lnTo>
                        <a:pt x="2072" y="147"/>
                      </a:lnTo>
                      <a:lnTo>
                        <a:pt x="2009" y="188"/>
                      </a:lnTo>
                      <a:lnTo>
                        <a:pt x="1905" y="188"/>
                      </a:lnTo>
                      <a:lnTo>
                        <a:pt x="1779" y="293"/>
                      </a:lnTo>
                      <a:lnTo>
                        <a:pt x="1675" y="377"/>
                      </a:lnTo>
                      <a:lnTo>
                        <a:pt x="1675" y="460"/>
                      </a:lnTo>
                      <a:lnTo>
                        <a:pt x="1612" y="460"/>
                      </a:lnTo>
                      <a:lnTo>
                        <a:pt x="1570" y="419"/>
                      </a:lnTo>
                      <a:lnTo>
                        <a:pt x="1570" y="460"/>
                      </a:lnTo>
                      <a:lnTo>
                        <a:pt x="1591" y="481"/>
                      </a:lnTo>
                      <a:lnTo>
                        <a:pt x="1591" y="523"/>
                      </a:lnTo>
                      <a:lnTo>
                        <a:pt x="1528" y="586"/>
                      </a:lnTo>
                      <a:lnTo>
                        <a:pt x="1423" y="670"/>
                      </a:lnTo>
                      <a:lnTo>
                        <a:pt x="1382" y="691"/>
                      </a:lnTo>
                      <a:lnTo>
                        <a:pt x="1402" y="711"/>
                      </a:lnTo>
                      <a:lnTo>
                        <a:pt x="1382" y="774"/>
                      </a:lnTo>
                      <a:lnTo>
                        <a:pt x="1319" y="774"/>
                      </a:lnTo>
                      <a:lnTo>
                        <a:pt x="1319" y="816"/>
                      </a:lnTo>
                      <a:lnTo>
                        <a:pt x="1382" y="837"/>
                      </a:lnTo>
                      <a:lnTo>
                        <a:pt x="1319" y="879"/>
                      </a:lnTo>
                      <a:lnTo>
                        <a:pt x="1256" y="879"/>
                      </a:lnTo>
                      <a:lnTo>
                        <a:pt x="1193" y="942"/>
                      </a:lnTo>
                      <a:lnTo>
                        <a:pt x="1193" y="1004"/>
                      </a:lnTo>
                      <a:lnTo>
                        <a:pt x="1214" y="1004"/>
                      </a:lnTo>
                      <a:lnTo>
                        <a:pt x="1256" y="1025"/>
                      </a:lnTo>
                      <a:lnTo>
                        <a:pt x="1193" y="1046"/>
                      </a:lnTo>
                      <a:lnTo>
                        <a:pt x="1151" y="1046"/>
                      </a:lnTo>
                      <a:lnTo>
                        <a:pt x="1089" y="1151"/>
                      </a:lnTo>
                      <a:lnTo>
                        <a:pt x="1068" y="1214"/>
                      </a:lnTo>
                      <a:lnTo>
                        <a:pt x="942" y="1402"/>
                      </a:lnTo>
                      <a:lnTo>
                        <a:pt x="942" y="1444"/>
                      </a:lnTo>
                      <a:lnTo>
                        <a:pt x="984" y="1507"/>
                      </a:lnTo>
                      <a:lnTo>
                        <a:pt x="984" y="1548"/>
                      </a:lnTo>
                      <a:lnTo>
                        <a:pt x="963" y="1548"/>
                      </a:lnTo>
                      <a:lnTo>
                        <a:pt x="942" y="1527"/>
                      </a:lnTo>
                      <a:lnTo>
                        <a:pt x="900" y="1527"/>
                      </a:lnTo>
                      <a:lnTo>
                        <a:pt x="796" y="1569"/>
                      </a:lnTo>
                      <a:lnTo>
                        <a:pt x="754" y="1653"/>
                      </a:lnTo>
                      <a:lnTo>
                        <a:pt x="754" y="1716"/>
                      </a:lnTo>
                      <a:lnTo>
                        <a:pt x="796" y="1716"/>
                      </a:lnTo>
                      <a:lnTo>
                        <a:pt x="858" y="1758"/>
                      </a:lnTo>
                      <a:lnTo>
                        <a:pt x="838" y="1779"/>
                      </a:lnTo>
                      <a:lnTo>
                        <a:pt x="838" y="1841"/>
                      </a:lnTo>
                      <a:lnTo>
                        <a:pt x="775" y="1883"/>
                      </a:lnTo>
                      <a:lnTo>
                        <a:pt x="649" y="1862"/>
                      </a:lnTo>
                      <a:lnTo>
                        <a:pt x="628" y="1883"/>
                      </a:lnTo>
                      <a:lnTo>
                        <a:pt x="628" y="1946"/>
                      </a:lnTo>
                      <a:lnTo>
                        <a:pt x="545" y="2030"/>
                      </a:lnTo>
                      <a:lnTo>
                        <a:pt x="482" y="2134"/>
                      </a:lnTo>
                      <a:lnTo>
                        <a:pt x="440" y="2197"/>
                      </a:lnTo>
                      <a:lnTo>
                        <a:pt x="419" y="2197"/>
                      </a:lnTo>
                      <a:lnTo>
                        <a:pt x="419" y="2134"/>
                      </a:lnTo>
                      <a:lnTo>
                        <a:pt x="377" y="2197"/>
                      </a:lnTo>
                      <a:lnTo>
                        <a:pt x="335" y="2134"/>
                      </a:lnTo>
                      <a:lnTo>
                        <a:pt x="356" y="2072"/>
                      </a:lnTo>
                      <a:lnTo>
                        <a:pt x="440" y="2030"/>
                      </a:lnTo>
                      <a:lnTo>
                        <a:pt x="461" y="1967"/>
                      </a:lnTo>
                      <a:lnTo>
                        <a:pt x="440" y="1988"/>
                      </a:lnTo>
                      <a:lnTo>
                        <a:pt x="356" y="2051"/>
                      </a:lnTo>
                      <a:lnTo>
                        <a:pt x="231" y="2134"/>
                      </a:lnTo>
                      <a:lnTo>
                        <a:pt x="168" y="2260"/>
                      </a:lnTo>
                      <a:lnTo>
                        <a:pt x="231" y="2260"/>
                      </a:lnTo>
                      <a:lnTo>
                        <a:pt x="314" y="2239"/>
                      </a:lnTo>
                      <a:lnTo>
                        <a:pt x="461" y="2197"/>
                      </a:lnTo>
                      <a:lnTo>
                        <a:pt x="586" y="2197"/>
                      </a:lnTo>
                      <a:lnTo>
                        <a:pt x="524" y="2281"/>
                      </a:lnTo>
                      <a:lnTo>
                        <a:pt x="419" y="2406"/>
                      </a:lnTo>
                      <a:lnTo>
                        <a:pt x="335" y="2511"/>
                      </a:lnTo>
                      <a:lnTo>
                        <a:pt x="210" y="2595"/>
                      </a:lnTo>
                      <a:lnTo>
                        <a:pt x="105" y="2699"/>
                      </a:lnTo>
                      <a:lnTo>
                        <a:pt x="22" y="2699"/>
                      </a:lnTo>
                      <a:lnTo>
                        <a:pt x="1" y="2762"/>
                      </a:lnTo>
                      <a:lnTo>
                        <a:pt x="22" y="2804"/>
                      </a:lnTo>
                      <a:lnTo>
                        <a:pt x="1" y="2888"/>
                      </a:lnTo>
                      <a:lnTo>
                        <a:pt x="22" y="2929"/>
                      </a:lnTo>
                      <a:lnTo>
                        <a:pt x="63" y="2929"/>
                      </a:lnTo>
                      <a:lnTo>
                        <a:pt x="168" y="2971"/>
                      </a:lnTo>
                      <a:lnTo>
                        <a:pt x="314" y="2929"/>
                      </a:lnTo>
                      <a:lnTo>
                        <a:pt x="377" y="2888"/>
                      </a:lnTo>
                      <a:lnTo>
                        <a:pt x="482" y="2888"/>
                      </a:lnTo>
                      <a:lnTo>
                        <a:pt x="566" y="2825"/>
                      </a:lnTo>
                      <a:lnTo>
                        <a:pt x="586" y="2783"/>
                      </a:lnTo>
                      <a:lnTo>
                        <a:pt x="586" y="2804"/>
                      </a:lnTo>
                      <a:lnTo>
                        <a:pt x="545" y="2888"/>
                      </a:lnTo>
                      <a:lnTo>
                        <a:pt x="670" y="2908"/>
                      </a:lnTo>
                      <a:lnTo>
                        <a:pt x="754" y="2888"/>
                      </a:lnTo>
                      <a:lnTo>
                        <a:pt x="796" y="2929"/>
                      </a:lnTo>
                      <a:lnTo>
                        <a:pt x="963" y="2929"/>
                      </a:lnTo>
                      <a:lnTo>
                        <a:pt x="1047" y="2908"/>
                      </a:lnTo>
                      <a:lnTo>
                        <a:pt x="1068" y="2971"/>
                      </a:lnTo>
                      <a:lnTo>
                        <a:pt x="1110" y="3013"/>
                      </a:lnTo>
                      <a:lnTo>
                        <a:pt x="1214" y="3013"/>
                      </a:lnTo>
                      <a:lnTo>
                        <a:pt x="1256" y="2992"/>
                      </a:lnTo>
                      <a:lnTo>
                        <a:pt x="1277" y="3013"/>
                      </a:lnTo>
                      <a:lnTo>
                        <a:pt x="1361" y="3013"/>
                      </a:lnTo>
                      <a:lnTo>
                        <a:pt x="1402" y="2992"/>
                      </a:lnTo>
                      <a:lnTo>
                        <a:pt x="1402" y="2950"/>
                      </a:lnTo>
                      <a:lnTo>
                        <a:pt x="1486" y="2950"/>
                      </a:lnTo>
                      <a:lnTo>
                        <a:pt x="1507" y="2992"/>
                      </a:lnTo>
                      <a:lnTo>
                        <a:pt x="1570" y="2992"/>
                      </a:lnTo>
                      <a:lnTo>
                        <a:pt x="1591" y="2929"/>
                      </a:lnTo>
                      <a:lnTo>
                        <a:pt x="1633" y="2929"/>
                      </a:lnTo>
                      <a:lnTo>
                        <a:pt x="1695" y="2971"/>
                      </a:lnTo>
                      <a:lnTo>
                        <a:pt x="1716" y="2908"/>
                      </a:lnTo>
                      <a:lnTo>
                        <a:pt x="1716" y="2867"/>
                      </a:lnTo>
                      <a:lnTo>
                        <a:pt x="1716" y="2783"/>
                      </a:lnTo>
                      <a:lnTo>
                        <a:pt x="1737" y="2804"/>
                      </a:lnTo>
                      <a:lnTo>
                        <a:pt x="1779" y="2762"/>
                      </a:lnTo>
                      <a:lnTo>
                        <a:pt x="1821" y="2762"/>
                      </a:lnTo>
                      <a:lnTo>
                        <a:pt x="1800" y="2783"/>
                      </a:lnTo>
                      <a:lnTo>
                        <a:pt x="1779" y="2888"/>
                      </a:lnTo>
                      <a:lnTo>
                        <a:pt x="1800" y="2908"/>
                      </a:lnTo>
                      <a:lnTo>
                        <a:pt x="1821" y="2867"/>
                      </a:lnTo>
                      <a:lnTo>
                        <a:pt x="1884" y="2783"/>
                      </a:lnTo>
                      <a:lnTo>
                        <a:pt x="1905" y="2783"/>
                      </a:lnTo>
                      <a:lnTo>
                        <a:pt x="1905" y="2867"/>
                      </a:lnTo>
                      <a:lnTo>
                        <a:pt x="1884" y="2908"/>
                      </a:lnTo>
                      <a:lnTo>
                        <a:pt x="1884" y="2971"/>
                      </a:lnTo>
                      <a:lnTo>
                        <a:pt x="1947" y="2929"/>
                      </a:lnTo>
                      <a:lnTo>
                        <a:pt x="1988" y="2929"/>
                      </a:lnTo>
                      <a:lnTo>
                        <a:pt x="1988" y="2971"/>
                      </a:lnTo>
                      <a:lnTo>
                        <a:pt x="1884" y="3034"/>
                      </a:lnTo>
                      <a:lnTo>
                        <a:pt x="1779" y="3097"/>
                      </a:lnTo>
                      <a:lnTo>
                        <a:pt x="1800" y="3118"/>
                      </a:lnTo>
                      <a:lnTo>
                        <a:pt x="1821" y="3097"/>
                      </a:lnTo>
                      <a:lnTo>
                        <a:pt x="1884" y="3097"/>
                      </a:lnTo>
                      <a:lnTo>
                        <a:pt x="1905" y="3118"/>
                      </a:lnTo>
                      <a:lnTo>
                        <a:pt x="1947" y="3118"/>
                      </a:lnTo>
                      <a:lnTo>
                        <a:pt x="1988" y="3139"/>
                      </a:lnTo>
                      <a:lnTo>
                        <a:pt x="2030" y="3118"/>
                      </a:lnTo>
                      <a:lnTo>
                        <a:pt x="2114" y="3097"/>
                      </a:lnTo>
                      <a:lnTo>
                        <a:pt x="2135" y="3013"/>
                      </a:lnTo>
                      <a:lnTo>
                        <a:pt x="2135" y="2971"/>
                      </a:lnTo>
                      <a:lnTo>
                        <a:pt x="2198" y="2992"/>
                      </a:lnTo>
                      <a:lnTo>
                        <a:pt x="2260" y="3013"/>
                      </a:lnTo>
                      <a:lnTo>
                        <a:pt x="2323" y="3076"/>
                      </a:lnTo>
                      <a:lnTo>
                        <a:pt x="2365" y="3034"/>
                      </a:lnTo>
                      <a:lnTo>
                        <a:pt x="2428" y="3013"/>
                      </a:lnTo>
                      <a:lnTo>
                        <a:pt x="2511" y="3013"/>
                      </a:lnTo>
                      <a:lnTo>
                        <a:pt x="2449" y="3076"/>
                      </a:lnTo>
                      <a:lnTo>
                        <a:pt x="2449" y="3097"/>
                      </a:lnTo>
                      <a:lnTo>
                        <a:pt x="2344" y="3139"/>
                      </a:lnTo>
                      <a:lnTo>
                        <a:pt x="2239" y="3139"/>
                      </a:lnTo>
                      <a:lnTo>
                        <a:pt x="2198" y="3201"/>
                      </a:lnTo>
                      <a:lnTo>
                        <a:pt x="2198" y="3243"/>
                      </a:lnTo>
                      <a:lnTo>
                        <a:pt x="2156" y="3285"/>
                      </a:lnTo>
                      <a:lnTo>
                        <a:pt x="2135" y="3327"/>
                      </a:lnTo>
                      <a:lnTo>
                        <a:pt x="2051" y="3327"/>
                      </a:lnTo>
                      <a:lnTo>
                        <a:pt x="2009" y="3348"/>
                      </a:lnTo>
                      <a:lnTo>
                        <a:pt x="1988" y="3411"/>
                      </a:lnTo>
                      <a:lnTo>
                        <a:pt x="1926" y="3432"/>
                      </a:lnTo>
                      <a:lnTo>
                        <a:pt x="1821" y="3452"/>
                      </a:lnTo>
                      <a:lnTo>
                        <a:pt x="1737" y="3515"/>
                      </a:lnTo>
                      <a:lnTo>
                        <a:pt x="1716" y="3557"/>
                      </a:lnTo>
                      <a:lnTo>
                        <a:pt x="1737" y="3599"/>
                      </a:lnTo>
                      <a:lnTo>
                        <a:pt x="1779" y="3620"/>
                      </a:lnTo>
                      <a:lnTo>
                        <a:pt x="1842" y="3620"/>
                      </a:lnTo>
                      <a:lnTo>
                        <a:pt x="1884" y="3557"/>
                      </a:lnTo>
                      <a:lnTo>
                        <a:pt x="1905" y="3536"/>
                      </a:lnTo>
                      <a:lnTo>
                        <a:pt x="1947" y="3536"/>
                      </a:lnTo>
                      <a:lnTo>
                        <a:pt x="1947" y="3599"/>
                      </a:lnTo>
                      <a:lnTo>
                        <a:pt x="1988" y="3620"/>
                      </a:lnTo>
                      <a:lnTo>
                        <a:pt x="2051" y="3599"/>
                      </a:lnTo>
                      <a:lnTo>
                        <a:pt x="2114" y="3536"/>
                      </a:lnTo>
                      <a:lnTo>
                        <a:pt x="2135" y="3494"/>
                      </a:lnTo>
                      <a:lnTo>
                        <a:pt x="2156" y="3494"/>
                      </a:lnTo>
                      <a:lnTo>
                        <a:pt x="2198" y="3432"/>
                      </a:lnTo>
                      <a:lnTo>
                        <a:pt x="2219" y="3348"/>
                      </a:lnTo>
                      <a:lnTo>
                        <a:pt x="2260" y="3327"/>
                      </a:lnTo>
                      <a:lnTo>
                        <a:pt x="2365" y="3222"/>
                      </a:lnTo>
                      <a:lnTo>
                        <a:pt x="2428" y="3201"/>
                      </a:lnTo>
                      <a:lnTo>
                        <a:pt x="2470" y="3222"/>
                      </a:lnTo>
                      <a:lnTo>
                        <a:pt x="2553" y="3222"/>
                      </a:lnTo>
                      <a:lnTo>
                        <a:pt x="2511" y="3285"/>
                      </a:lnTo>
                      <a:lnTo>
                        <a:pt x="2553" y="3285"/>
                      </a:lnTo>
                      <a:lnTo>
                        <a:pt x="2616" y="3243"/>
                      </a:lnTo>
                      <a:lnTo>
                        <a:pt x="2658" y="3118"/>
                      </a:lnTo>
                      <a:lnTo>
                        <a:pt x="2721" y="3013"/>
                      </a:lnTo>
                      <a:lnTo>
                        <a:pt x="2721" y="2908"/>
                      </a:lnTo>
                      <a:lnTo>
                        <a:pt x="2742" y="2888"/>
                      </a:lnTo>
                      <a:lnTo>
                        <a:pt x="2763" y="2888"/>
                      </a:lnTo>
                      <a:lnTo>
                        <a:pt x="2825" y="2929"/>
                      </a:lnTo>
                      <a:lnTo>
                        <a:pt x="2846" y="2929"/>
                      </a:lnTo>
                      <a:lnTo>
                        <a:pt x="2888" y="2971"/>
                      </a:lnTo>
                      <a:lnTo>
                        <a:pt x="2888" y="3076"/>
                      </a:lnTo>
                      <a:lnTo>
                        <a:pt x="2867" y="3139"/>
                      </a:lnTo>
                      <a:lnTo>
                        <a:pt x="2846" y="3222"/>
                      </a:lnTo>
                      <a:lnTo>
                        <a:pt x="2867" y="3285"/>
                      </a:lnTo>
                      <a:lnTo>
                        <a:pt x="2846" y="3327"/>
                      </a:lnTo>
                      <a:lnTo>
                        <a:pt x="2763" y="3411"/>
                      </a:lnTo>
                      <a:lnTo>
                        <a:pt x="2721" y="3557"/>
                      </a:lnTo>
                      <a:lnTo>
                        <a:pt x="2721" y="3641"/>
                      </a:lnTo>
                      <a:lnTo>
                        <a:pt x="2679" y="3662"/>
                      </a:lnTo>
                      <a:lnTo>
                        <a:pt x="2679" y="3745"/>
                      </a:lnTo>
                      <a:lnTo>
                        <a:pt x="2742" y="3766"/>
                      </a:lnTo>
                      <a:lnTo>
                        <a:pt x="2825" y="3724"/>
                      </a:lnTo>
                      <a:lnTo>
                        <a:pt x="2888" y="3557"/>
                      </a:lnTo>
                      <a:lnTo>
                        <a:pt x="2951" y="3557"/>
                      </a:lnTo>
                      <a:lnTo>
                        <a:pt x="3035" y="3452"/>
                      </a:lnTo>
                      <a:lnTo>
                        <a:pt x="3076" y="3411"/>
                      </a:lnTo>
                      <a:lnTo>
                        <a:pt x="3097" y="3432"/>
                      </a:lnTo>
                      <a:lnTo>
                        <a:pt x="3202" y="3432"/>
                      </a:lnTo>
                      <a:lnTo>
                        <a:pt x="3202" y="3494"/>
                      </a:lnTo>
                      <a:lnTo>
                        <a:pt x="3139" y="3515"/>
                      </a:lnTo>
                      <a:lnTo>
                        <a:pt x="3035" y="3620"/>
                      </a:lnTo>
                      <a:lnTo>
                        <a:pt x="3035" y="3704"/>
                      </a:lnTo>
                      <a:lnTo>
                        <a:pt x="2993" y="3766"/>
                      </a:lnTo>
                      <a:lnTo>
                        <a:pt x="3035" y="3808"/>
                      </a:lnTo>
                      <a:lnTo>
                        <a:pt x="3035" y="3913"/>
                      </a:lnTo>
                      <a:lnTo>
                        <a:pt x="3076" y="3955"/>
                      </a:lnTo>
                      <a:lnTo>
                        <a:pt x="3097" y="3871"/>
                      </a:lnTo>
                      <a:lnTo>
                        <a:pt x="3160" y="3829"/>
                      </a:lnTo>
                      <a:lnTo>
                        <a:pt x="3202" y="3829"/>
                      </a:lnTo>
                      <a:lnTo>
                        <a:pt x="3265" y="3913"/>
                      </a:lnTo>
                      <a:lnTo>
                        <a:pt x="3307" y="3934"/>
                      </a:lnTo>
                      <a:lnTo>
                        <a:pt x="3390" y="3871"/>
                      </a:lnTo>
                      <a:lnTo>
                        <a:pt x="3390" y="3829"/>
                      </a:lnTo>
                      <a:lnTo>
                        <a:pt x="3411" y="3829"/>
                      </a:lnTo>
                      <a:lnTo>
                        <a:pt x="3453" y="3766"/>
                      </a:lnTo>
                      <a:lnTo>
                        <a:pt x="3453" y="3704"/>
                      </a:lnTo>
                      <a:lnTo>
                        <a:pt x="3474" y="3704"/>
                      </a:lnTo>
                      <a:lnTo>
                        <a:pt x="3495" y="3641"/>
                      </a:lnTo>
                      <a:lnTo>
                        <a:pt x="3474" y="3599"/>
                      </a:lnTo>
                      <a:lnTo>
                        <a:pt x="3495" y="3494"/>
                      </a:lnTo>
                      <a:lnTo>
                        <a:pt x="3599" y="3348"/>
                      </a:lnTo>
                      <a:lnTo>
                        <a:pt x="3662" y="3243"/>
                      </a:lnTo>
                      <a:lnTo>
                        <a:pt x="3662" y="3097"/>
                      </a:lnTo>
                      <a:lnTo>
                        <a:pt x="3662" y="3034"/>
                      </a:lnTo>
                      <a:lnTo>
                        <a:pt x="3620" y="3034"/>
                      </a:lnTo>
                      <a:lnTo>
                        <a:pt x="3620" y="3097"/>
                      </a:lnTo>
                      <a:lnTo>
                        <a:pt x="3579" y="3180"/>
                      </a:lnTo>
                      <a:lnTo>
                        <a:pt x="3495" y="3222"/>
                      </a:lnTo>
                      <a:lnTo>
                        <a:pt x="3411" y="3306"/>
                      </a:lnTo>
                      <a:lnTo>
                        <a:pt x="3369" y="3327"/>
                      </a:lnTo>
                      <a:lnTo>
                        <a:pt x="3348" y="3243"/>
                      </a:lnTo>
                      <a:lnTo>
                        <a:pt x="3369" y="3180"/>
                      </a:lnTo>
                      <a:lnTo>
                        <a:pt x="3369" y="3097"/>
                      </a:lnTo>
                      <a:lnTo>
                        <a:pt x="3474" y="3013"/>
                      </a:lnTo>
                      <a:lnTo>
                        <a:pt x="3495" y="2971"/>
                      </a:lnTo>
                      <a:lnTo>
                        <a:pt x="3579" y="2888"/>
                      </a:lnTo>
                      <a:lnTo>
                        <a:pt x="3599" y="2888"/>
                      </a:lnTo>
                      <a:lnTo>
                        <a:pt x="3662" y="2867"/>
                      </a:lnTo>
                      <a:lnTo>
                        <a:pt x="3620" y="2804"/>
                      </a:lnTo>
                      <a:lnTo>
                        <a:pt x="3579" y="2867"/>
                      </a:lnTo>
                      <a:lnTo>
                        <a:pt x="3516" y="2867"/>
                      </a:lnTo>
                      <a:lnTo>
                        <a:pt x="3453" y="2888"/>
                      </a:lnTo>
                      <a:lnTo>
                        <a:pt x="3390" y="2888"/>
                      </a:lnTo>
                      <a:lnTo>
                        <a:pt x="3307" y="2929"/>
                      </a:lnTo>
                      <a:lnTo>
                        <a:pt x="3286" y="2992"/>
                      </a:lnTo>
                      <a:lnTo>
                        <a:pt x="3181" y="3076"/>
                      </a:lnTo>
                      <a:lnTo>
                        <a:pt x="3181" y="3118"/>
                      </a:lnTo>
                      <a:lnTo>
                        <a:pt x="3139" y="3180"/>
                      </a:lnTo>
                      <a:lnTo>
                        <a:pt x="3055" y="3097"/>
                      </a:lnTo>
                      <a:lnTo>
                        <a:pt x="3055" y="3034"/>
                      </a:lnTo>
                      <a:lnTo>
                        <a:pt x="3035" y="2971"/>
                      </a:lnTo>
                      <a:lnTo>
                        <a:pt x="3035" y="2888"/>
                      </a:lnTo>
                      <a:lnTo>
                        <a:pt x="3076" y="2929"/>
                      </a:lnTo>
                      <a:lnTo>
                        <a:pt x="3097" y="2929"/>
                      </a:lnTo>
                      <a:lnTo>
                        <a:pt x="3181" y="2825"/>
                      </a:lnTo>
                      <a:lnTo>
                        <a:pt x="3139" y="2825"/>
                      </a:lnTo>
                      <a:lnTo>
                        <a:pt x="3055" y="2804"/>
                      </a:lnTo>
                      <a:lnTo>
                        <a:pt x="3181" y="2804"/>
                      </a:lnTo>
                      <a:lnTo>
                        <a:pt x="3076" y="2783"/>
                      </a:lnTo>
                      <a:lnTo>
                        <a:pt x="3035" y="2720"/>
                      </a:lnTo>
                      <a:lnTo>
                        <a:pt x="3035" y="2678"/>
                      </a:lnTo>
                      <a:lnTo>
                        <a:pt x="3055" y="2657"/>
                      </a:lnTo>
                      <a:lnTo>
                        <a:pt x="3160" y="2657"/>
                      </a:lnTo>
                      <a:lnTo>
                        <a:pt x="3181" y="2616"/>
                      </a:lnTo>
                      <a:lnTo>
                        <a:pt x="3265" y="2553"/>
                      </a:lnTo>
                      <a:lnTo>
                        <a:pt x="3286" y="2448"/>
                      </a:lnTo>
                      <a:lnTo>
                        <a:pt x="3369" y="2448"/>
                      </a:lnTo>
                      <a:lnTo>
                        <a:pt x="3390" y="2469"/>
                      </a:lnTo>
                      <a:lnTo>
                        <a:pt x="3495" y="2406"/>
                      </a:lnTo>
                      <a:lnTo>
                        <a:pt x="3516" y="2344"/>
                      </a:lnTo>
                      <a:lnTo>
                        <a:pt x="3516" y="2260"/>
                      </a:lnTo>
                      <a:lnTo>
                        <a:pt x="3495" y="2197"/>
                      </a:lnTo>
                      <a:lnTo>
                        <a:pt x="3411" y="2281"/>
                      </a:lnTo>
                      <a:lnTo>
                        <a:pt x="3369" y="2302"/>
                      </a:lnTo>
                      <a:lnTo>
                        <a:pt x="3348" y="2281"/>
                      </a:lnTo>
                      <a:lnTo>
                        <a:pt x="3286" y="2281"/>
                      </a:lnTo>
                      <a:lnTo>
                        <a:pt x="3286" y="2344"/>
                      </a:lnTo>
                      <a:lnTo>
                        <a:pt x="3286" y="2406"/>
                      </a:lnTo>
                      <a:lnTo>
                        <a:pt x="3244" y="2448"/>
                      </a:lnTo>
                      <a:lnTo>
                        <a:pt x="3181" y="2448"/>
                      </a:lnTo>
                      <a:lnTo>
                        <a:pt x="3097" y="2490"/>
                      </a:lnTo>
                      <a:lnTo>
                        <a:pt x="3055" y="2511"/>
                      </a:lnTo>
                      <a:lnTo>
                        <a:pt x="3055" y="2574"/>
                      </a:lnTo>
                      <a:lnTo>
                        <a:pt x="2993" y="2595"/>
                      </a:lnTo>
                      <a:lnTo>
                        <a:pt x="3035" y="2553"/>
                      </a:lnTo>
                      <a:lnTo>
                        <a:pt x="3035" y="2469"/>
                      </a:lnTo>
                      <a:lnTo>
                        <a:pt x="2993" y="2490"/>
                      </a:lnTo>
                      <a:lnTo>
                        <a:pt x="2951" y="2490"/>
                      </a:lnTo>
                      <a:lnTo>
                        <a:pt x="2993" y="2469"/>
                      </a:lnTo>
                      <a:lnTo>
                        <a:pt x="3055" y="2406"/>
                      </a:lnTo>
                      <a:lnTo>
                        <a:pt x="3076" y="2385"/>
                      </a:lnTo>
                      <a:lnTo>
                        <a:pt x="3035" y="2364"/>
                      </a:lnTo>
                      <a:lnTo>
                        <a:pt x="3076" y="2302"/>
                      </a:lnTo>
                      <a:lnTo>
                        <a:pt x="3097" y="2239"/>
                      </a:lnTo>
                      <a:lnTo>
                        <a:pt x="3055" y="2197"/>
                      </a:lnTo>
                      <a:lnTo>
                        <a:pt x="2993" y="2260"/>
                      </a:lnTo>
                      <a:lnTo>
                        <a:pt x="3035" y="2197"/>
                      </a:lnTo>
                      <a:lnTo>
                        <a:pt x="3035" y="2155"/>
                      </a:lnTo>
                      <a:lnTo>
                        <a:pt x="2993" y="2155"/>
                      </a:lnTo>
                      <a:lnTo>
                        <a:pt x="2930" y="2176"/>
                      </a:lnTo>
                      <a:lnTo>
                        <a:pt x="2878" y="2166"/>
                      </a:lnTo>
                      <a:lnTo>
                        <a:pt x="2878" y="2166"/>
                      </a:lnTo>
                      <a:lnTo>
                        <a:pt x="2825" y="2176"/>
                      </a:lnTo>
                      <a:lnTo>
                        <a:pt x="2872" y="2165"/>
                      </a:lnTo>
                      <a:lnTo>
                        <a:pt x="2872" y="2165"/>
                      </a:lnTo>
                      <a:lnTo>
                        <a:pt x="2825" y="2155"/>
                      </a:lnTo>
                      <a:lnTo>
                        <a:pt x="2909" y="2155"/>
                      </a:lnTo>
                      <a:lnTo>
                        <a:pt x="2993" y="2113"/>
                      </a:lnTo>
                      <a:lnTo>
                        <a:pt x="3035" y="2072"/>
                      </a:lnTo>
                      <a:lnTo>
                        <a:pt x="3076" y="2072"/>
                      </a:lnTo>
                      <a:lnTo>
                        <a:pt x="3139" y="2051"/>
                      </a:lnTo>
                      <a:lnTo>
                        <a:pt x="3139" y="1967"/>
                      </a:lnTo>
                      <a:lnTo>
                        <a:pt x="3181" y="1904"/>
                      </a:lnTo>
                      <a:lnTo>
                        <a:pt x="3181" y="1862"/>
                      </a:lnTo>
                      <a:lnTo>
                        <a:pt x="3097" y="1800"/>
                      </a:lnTo>
                      <a:lnTo>
                        <a:pt x="2993" y="1716"/>
                      </a:lnTo>
                      <a:lnTo>
                        <a:pt x="2888" y="1716"/>
                      </a:lnTo>
                      <a:lnTo>
                        <a:pt x="2783" y="1737"/>
                      </a:lnTo>
                      <a:lnTo>
                        <a:pt x="2742" y="1737"/>
                      </a:lnTo>
                      <a:lnTo>
                        <a:pt x="2742" y="1779"/>
                      </a:lnTo>
                      <a:lnTo>
                        <a:pt x="2679" y="1862"/>
                      </a:lnTo>
                      <a:lnTo>
                        <a:pt x="2658" y="1946"/>
                      </a:lnTo>
                      <a:lnTo>
                        <a:pt x="2679" y="1841"/>
                      </a:lnTo>
                      <a:lnTo>
                        <a:pt x="2658" y="1820"/>
                      </a:lnTo>
                      <a:lnTo>
                        <a:pt x="2679" y="1758"/>
                      </a:lnTo>
                      <a:lnTo>
                        <a:pt x="2742" y="1674"/>
                      </a:lnTo>
                      <a:lnTo>
                        <a:pt x="2721" y="1674"/>
                      </a:lnTo>
                      <a:lnTo>
                        <a:pt x="2637" y="1737"/>
                      </a:lnTo>
                      <a:lnTo>
                        <a:pt x="2574" y="1779"/>
                      </a:lnTo>
                      <a:lnTo>
                        <a:pt x="2553" y="1862"/>
                      </a:lnTo>
                      <a:lnTo>
                        <a:pt x="2532" y="1841"/>
                      </a:lnTo>
                      <a:lnTo>
                        <a:pt x="2491" y="1862"/>
                      </a:lnTo>
                      <a:lnTo>
                        <a:pt x="2449" y="1883"/>
                      </a:lnTo>
                      <a:lnTo>
                        <a:pt x="2428" y="1862"/>
                      </a:lnTo>
                      <a:lnTo>
                        <a:pt x="2344" y="1925"/>
                      </a:lnTo>
                      <a:lnTo>
                        <a:pt x="2323" y="2030"/>
                      </a:lnTo>
                      <a:lnTo>
                        <a:pt x="2239" y="2072"/>
                      </a:lnTo>
                      <a:lnTo>
                        <a:pt x="2239" y="2072"/>
                      </a:lnTo>
                      <a:lnTo>
                        <a:pt x="2281" y="2030"/>
                      </a:lnTo>
                      <a:lnTo>
                        <a:pt x="2323" y="1883"/>
                      </a:lnTo>
                      <a:lnTo>
                        <a:pt x="2365" y="1779"/>
                      </a:lnTo>
                      <a:lnTo>
                        <a:pt x="2344" y="1758"/>
                      </a:lnTo>
                      <a:lnTo>
                        <a:pt x="2281" y="1779"/>
                      </a:lnTo>
                      <a:lnTo>
                        <a:pt x="2260" y="1841"/>
                      </a:lnTo>
                      <a:lnTo>
                        <a:pt x="2219" y="1883"/>
                      </a:lnTo>
                      <a:lnTo>
                        <a:pt x="2177" y="1841"/>
                      </a:lnTo>
                      <a:lnTo>
                        <a:pt x="2239" y="1779"/>
                      </a:lnTo>
                      <a:lnTo>
                        <a:pt x="2260" y="1737"/>
                      </a:lnTo>
                      <a:lnTo>
                        <a:pt x="2260" y="1716"/>
                      </a:lnTo>
                      <a:lnTo>
                        <a:pt x="2177" y="1737"/>
                      </a:lnTo>
                      <a:lnTo>
                        <a:pt x="2072" y="1820"/>
                      </a:lnTo>
                      <a:lnTo>
                        <a:pt x="2030" y="1820"/>
                      </a:lnTo>
                      <a:lnTo>
                        <a:pt x="2009" y="1737"/>
                      </a:lnTo>
                      <a:lnTo>
                        <a:pt x="1967" y="1737"/>
                      </a:lnTo>
                      <a:lnTo>
                        <a:pt x="1905" y="1820"/>
                      </a:lnTo>
                      <a:lnTo>
                        <a:pt x="1842" y="1820"/>
                      </a:lnTo>
                      <a:lnTo>
                        <a:pt x="1842" y="1779"/>
                      </a:lnTo>
                      <a:lnTo>
                        <a:pt x="1947" y="1737"/>
                      </a:lnTo>
                      <a:lnTo>
                        <a:pt x="2009" y="1632"/>
                      </a:lnTo>
                      <a:lnTo>
                        <a:pt x="2030" y="1548"/>
                      </a:lnTo>
                      <a:lnTo>
                        <a:pt x="1947" y="1548"/>
                      </a:lnTo>
                      <a:lnTo>
                        <a:pt x="1863" y="1611"/>
                      </a:lnTo>
                      <a:lnTo>
                        <a:pt x="1863" y="1611"/>
                      </a:lnTo>
                      <a:lnTo>
                        <a:pt x="1926" y="1527"/>
                      </a:lnTo>
                      <a:lnTo>
                        <a:pt x="2009" y="1444"/>
                      </a:lnTo>
                      <a:lnTo>
                        <a:pt x="2114" y="1444"/>
                      </a:lnTo>
                      <a:lnTo>
                        <a:pt x="2156" y="1423"/>
                      </a:lnTo>
                      <a:lnTo>
                        <a:pt x="2239" y="1381"/>
                      </a:lnTo>
                      <a:lnTo>
                        <a:pt x="2281" y="1339"/>
                      </a:lnTo>
                      <a:lnTo>
                        <a:pt x="2281" y="1276"/>
                      </a:lnTo>
                      <a:lnTo>
                        <a:pt x="2260" y="1318"/>
                      </a:lnTo>
                      <a:lnTo>
                        <a:pt x="2156" y="1339"/>
                      </a:lnTo>
                      <a:lnTo>
                        <a:pt x="2114" y="1318"/>
                      </a:lnTo>
                      <a:lnTo>
                        <a:pt x="2030" y="1235"/>
                      </a:lnTo>
                      <a:lnTo>
                        <a:pt x="1967" y="1235"/>
                      </a:lnTo>
                      <a:lnTo>
                        <a:pt x="1926" y="1255"/>
                      </a:lnTo>
                      <a:lnTo>
                        <a:pt x="1967" y="1151"/>
                      </a:lnTo>
                      <a:lnTo>
                        <a:pt x="2009" y="1130"/>
                      </a:lnTo>
                      <a:lnTo>
                        <a:pt x="2009" y="1109"/>
                      </a:lnTo>
                      <a:lnTo>
                        <a:pt x="1947" y="1130"/>
                      </a:lnTo>
                      <a:lnTo>
                        <a:pt x="1863" y="1193"/>
                      </a:lnTo>
                      <a:lnTo>
                        <a:pt x="1821" y="1255"/>
                      </a:lnTo>
                      <a:lnTo>
                        <a:pt x="1737" y="1339"/>
                      </a:lnTo>
                      <a:lnTo>
                        <a:pt x="1695" y="1360"/>
                      </a:lnTo>
                      <a:lnTo>
                        <a:pt x="1654" y="1423"/>
                      </a:lnTo>
                      <a:lnTo>
                        <a:pt x="1591" y="1465"/>
                      </a:lnTo>
                      <a:lnTo>
                        <a:pt x="1528" y="1548"/>
                      </a:lnTo>
                      <a:lnTo>
                        <a:pt x="1528" y="1444"/>
                      </a:lnTo>
                      <a:lnTo>
                        <a:pt x="1549" y="1360"/>
                      </a:lnTo>
                      <a:lnTo>
                        <a:pt x="1612" y="1297"/>
                      </a:lnTo>
                      <a:lnTo>
                        <a:pt x="1612" y="1235"/>
                      </a:lnTo>
                      <a:lnTo>
                        <a:pt x="1654" y="1130"/>
                      </a:lnTo>
                      <a:lnTo>
                        <a:pt x="1737" y="1046"/>
                      </a:lnTo>
                      <a:lnTo>
                        <a:pt x="1737" y="1004"/>
                      </a:lnTo>
                      <a:lnTo>
                        <a:pt x="1800" y="942"/>
                      </a:lnTo>
                      <a:lnTo>
                        <a:pt x="1821" y="921"/>
                      </a:lnTo>
                      <a:lnTo>
                        <a:pt x="1863" y="816"/>
                      </a:lnTo>
                      <a:lnTo>
                        <a:pt x="1947" y="774"/>
                      </a:lnTo>
                      <a:lnTo>
                        <a:pt x="2009" y="711"/>
                      </a:lnTo>
                      <a:lnTo>
                        <a:pt x="2051" y="691"/>
                      </a:lnTo>
                      <a:lnTo>
                        <a:pt x="2072" y="670"/>
                      </a:lnTo>
                      <a:lnTo>
                        <a:pt x="2072" y="607"/>
                      </a:lnTo>
                      <a:lnTo>
                        <a:pt x="2114" y="565"/>
                      </a:lnTo>
                      <a:lnTo>
                        <a:pt x="2135" y="481"/>
                      </a:lnTo>
                      <a:lnTo>
                        <a:pt x="2135" y="523"/>
                      </a:lnTo>
                      <a:lnTo>
                        <a:pt x="2114" y="586"/>
                      </a:lnTo>
                      <a:lnTo>
                        <a:pt x="2135" y="628"/>
                      </a:lnTo>
                      <a:lnTo>
                        <a:pt x="2219" y="523"/>
                      </a:lnTo>
                      <a:lnTo>
                        <a:pt x="2323" y="419"/>
                      </a:lnTo>
                      <a:lnTo>
                        <a:pt x="2344" y="377"/>
                      </a:lnTo>
                      <a:lnTo>
                        <a:pt x="2323" y="314"/>
                      </a:lnTo>
                      <a:lnTo>
                        <a:pt x="2260" y="314"/>
                      </a:lnTo>
                      <a:lnTo>
                        <a:pt x="2219" y="377"/>
                      </a:lnTo>
                      <a:lnTo>
                        <a:pt x="2177" y="293"/>
                      </a:lnTo>
                      <a:lnTo>
                        <a:pt x="2156" y="272"/>
                      </a:lnTo>
                      <a:lnTo>
                        <a:pt x="2177" y="209"/>
                      </a:lnTo>
                      <a:lnTo>
                        <a:pt x="2239" y="188"/>
                      </a:lnTo>
                      <a:lnTo>
                        <a:pt x="2323" y="209"/>
                      </a:lnTo>
                      <a:lnTo>
                        <a:pt x="2386" y="272"/>
                      </a:lnTo>
                      <a:lnTo>
                        <a:pt x="2449" y="251"/>
                      </a:lnTo>
                      <a:lnTo>
                        <a:pt x="2491" y="188"/>
                      </a:lnTo>
                      <a:lnTo>
                        <a:pt x="2491" y="42"/>
                      </a:lnTo>
                      <a:lnTo>
                        <a:pt x="2428" y="42"/>
                      </a:lnTo>
                      <a:lnTo>
                        <a:pt x="2365" y="63"/>
                      </a:lnTo>
                      <a:lnTo>
                        <a:pt x="2365" y="105"/>
                      </a:lnTo>
                      <a:lnTo>
                        <a:pt x="2323" y="105"/>
                      </a:lnTo>
                      <a:lnTo>
                        <a:pt x="2323" y="63"/>
                      </a:lnTo>
                      <a:lnTo>
                        <a:pt x="23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1257;p60">
                  <a:extLst>
                    <a:ext uri="{FF2B5EF4-FFF2-40B4-BE49-F238E27FC236}">
                      <a16:creationId xmlns="" xmlns:a16="http://schemas.microsoft.com/office/drawing/2014/main" id="{1D9FAA35-74DC-437A-988B-5D92A03B4287}"/>
                    </a:ext>
                  </a:extLst>
                </p:cNvPr>
                <p:cNvSpPr/>
                <p:nvPr/>
              </p:nvSpPr>
              <p:spPr>
                <a:xfrm>
                  <a:off x="1922950" y="1659350"/>
                  <a:ext cx="1050900" cy="91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6" h="36555" extrusionOk="0">
                      <a:moveTo>
                        <a:pt x="4310" y="26929"/>
                      </a:moveTo>
                      <a:lnTo>
                        <a:pt x="4310" y="27055"/>
                      </a:lnTo>
                      <a:lnTo>
                        <a:pt x="4268" y="27159"/>
                      </a:lnTo>
                      <a:lnTo>
                        <a:pt x="4101" y="27264"/>
                      </a:lnTo>
                      <a:lnTo>
                        <a:pt x="4076" y="27268"/>
                      </a:lnTo>
                      <a:lnTo>
                        <a:pt x="4076" y="27268"/>
                      </a:lnTo>
                      <a:lnTo>
                        <a:pt x="4101" y="27243"/>
                      </a:lnTo>
                      <a:lnTo>
                        <a:pt x="4185" y="27117"/>
                      </a:lnTo>
                      <a:lnTo>
                        <a:pt x="4289" y="27034"/>
                      </a:lnTo>
                      <a:lnTo>
                        <a:pt x="4310" y="26929"/>
                      </a:lnTo>
                      <a:close/>
                      <a:moveTo>
                        <a:pt x="40508" y="27473"/>
                      </a:moveTo>
                      <a:lnTo>
                        <a:pt x="40299" y="27557"/>
                      </a:lnTo>
                      <a:lnTo>
                        <a:pt x="40090" y="27599"/>
                      </a:lnTo>
                      <a:lnTo>
                        <a:pt x="40132" y="27536"/>
                      </a:lnTo>
                      <a:lnTo>
                        <a:pt x="40404" y="27473"/>
                      </a:lnTo>
                      <a:close/>
                      <a:moveTo>
                        <a:pt x="19459" y="0"/>
                      </a:moveTo>
                      <a:lnTo>
                        <a:pt x="19187" y="105"/>
                      </a:lnTo>
                      <a:lnTo>
                        <a:pt x="18810" y="105"/>
                      </a:lnTo>
                      <a:lnTo>
                        <a:pt x="18727" y="63"/>
                      </a:lnTo>
                      <a:lnTo>
                        <a:pt x="18392" y="84"/>
                      </a:lnTo>
                      <a:lnTo>
                        <a:pt x="18308" y="63"/>
                      </a:lnTo>
                      <a:lnTo>
                        <a:pt x="18120" y="105"/>
                      </a:lnTo>
                      <a:lnTo>
                        <a:pt x="18078" y="210"/>
                      </a:lnTo>
                      <a:lnTo>
                        <a:pt x="18120" y="272"/>
                      </a:lnTo>
                      <a:lnTo>
                        <a:pt x="18078" y="377"/>
                      </a:lnTo>
                      <a:lnTo>
                        <a:pt x="18078" y="524"/>
                      </a:lnTo>
                      <a:lnTo>
                        <a:pt x="18036" y="775"/>
                      </a:lnTo>
                      <a:lnTo>
                        <a:pt x="18120" y="879"/>
                      </a:lnTo>
                      <a:lnTo>
                        <a:pt x="18036" y="942"/>
                      </a:lnTo>
                      <a:lnTo>
                        <a:pt x="17911" y="942"/>
                      </a:lnTo>
                      <a:lnTo>
                        <a:pt x="17764" y="1109"/>
                      </a:lnTo>
                      <a:lnTo>
                        <a:pt x="17701" y="1214"/>
                      </a:lnTo>
                      <a:lnTo>
                        <a:pt x="17471" y="1298"/>
                      </a:lnTo>
                      <a:lnTo>
                        <a:pt x="17367" y="1444"/>
                      </a:lnTo>
                      <a:lnTo>
                        <a:pt x="17095" y="1633"/>
                      </a:lnTo>
                      <a:lnTo>
                        <a:pt x="16990" y="1674"/>
                      </a:lnTo>
                      <a:lnTo>
                        <a:pt x="16990" y="1758"/>
                      </a:lnTo>
                      <a:lnTo>
                        <a:pt x="17074" y="1925"/>
                      </a:lnTo>
                      <a:lnTo>
                        <a:pt x="17074" y="2072"/>
                      </a:lnTo>
                      <a:lnTo>
                        <a:pt x="16760" y="2030"/>
                      </a:lnTo>
                      <a:lnTo>
                        <a:pt x="16739" y="1946"/>
                      </a:lnTo>
                      <a:lnTo>
                        <a:pt x="16718" y="2135"/>
                      </a:lnTo>
                      <a:lnTo>
                        <a:pt x="16613" y="2281"/>
                      </a:lnTo>
                      <a:lnTo>
                        <a:pt x="16530" y="2302"/>
                      </a:lnTo>
                      <a:lnTo>
                        <a:pt x="16509" y="2365"/>
                      </a:lnTo>
                      <a:lnTo>
                        <a:pt x="16300" y="2407"/>
                      </a:lnTo>
                      <a:lnTo>
                        <a:pt x="16237" y="2574"/>
                      </a:lnTo>
                      <a:lnTo>
                        <a:pt x="16132" y="2595"/>
                      </a:lnTo>
                      <a:lnTo>
                        <a:pt x="16028" y="2700"/>
                      </a:lnTo>
                      <a:lnTo>
                        <a:pt x="15944" y="2700"/>
                      </a:lnTo>
                      <a:lnTo>
                        <a:pt x="15923" y="2804"/>
                      </a:lnTo>
                      <a:lnTo>
                        <a:pt x="15776" y="2888"/>
                      </a:lnTo>
                      <a:lnTo>
                        <a:pt x="15672" y="2993"/>
                      </a:lnTo>
                      <a:lnTo>
                        <a:pt x="15588" y="2972"/>
                      </a:lnTo>
                      <a:lnTo>
                        <a:pt x="15588" y="3076"/>
                      </a:lnTo>
                      <a:lnTo>
                        <a:pt x="15776" y="3139"/>
                      </a:lnTo>
                      <a:lnTo>
                        <a:pt x="15986" y="3139"/>
                      </a:lnTo>
                      <a:lnTo>
                        <a:pt x="15986" y="3244"/>
                      </a:lnTo>
                      <a:lnTo>
                        <a:pt x="15839" y="3202"/>
                      </a:lnTo>
                      <a:lnTo>
                        <a:pt x="15944" y="3516"/>
                      </a:lnTo>
                      <a:lnTo>
                        <a:pt x="16028" y="3599"/>
                      </a:lnTo>
                      <a:lnTo>
                        <a:pt x="16007" y="3725"/>
                      </a:lnTo>
                      <a:lnTo>
                        <a:pt x="15944" y="3871"/>
                      </a:lnTo>
                      <a:lnTo>
                        <a:pt x="16007" y="4018"/>
                      </a:lnTo>
                      <a:lnTo>
                        <a:pt x="15902" y="4185"/>
                      </a:lnTo>
                      <a:lnTo>
                        <a:pt x="15902" y="4394"/>
                      </a:lnTo>
                      <a:lnTo>
                        <a:pt x="15902" y="4457"/>
                      </a:lnTo>
                      <a:lnTo>
                        <a:pt x="15986" y="4457"/>
                      </a:lnTo>
                      <a:lnTo>
                        <a:pt x="16028" y="4478"/>
                      </a:lnTo>
                      <a:lnTo>
                        <a:pt x="16111" y="4394"/>
                      </a:lnTo>
                      <a:lnTo>
                        <a:pt x="16237" y="4374"/>
                      </a:lnTo>
                      <a:lnTo>
                        <a:pt x="16341" y="4394"/>
                      </a:lnTo>
                      <a:lnTo>
                        <a:pt x="16509" y="4374"/>
                      </a:lnTo>
                      <a:lnTo>
                        <a:pt x="16676" y="4227"/>
                      </a:lnTo>
                      <a:lnTo>
                        <a:pt x="16760" y="4185"/>
                      </a:lnTo>
                      <a:lnTo>
                        <a:pt x="16760" y="4143"/>
                      </a:lnTo>
                      <a:lnTo>
                        <a:pt x="16864" y="4060"/>
                      </a:lnTo>
                      <a:lnTo>
                        <a:pt x="16927" y="4143"/>
                      </a:lnTo>
                      <a:lnTo>
                        <a:pt x="16927" y="4269"/>
                      </a:lnTo>
                      <a:lnTo>
                        <a:pt x="16844" y="4353"/>
                      </a:lnTo>
                      <a:lnTo>
                        <a:pt x="16927" y="4457"/>
                      </a:lnTo>
                      <a:lnTo>
                        <a:pt x="17032" y="4457"/>
                      </a:lnTo>
                      <a:lnTo>
                        <a:pt x="17178" y="4374"/>
                      </a:lnTo>
                      <a:lnTo>
                        <a:pt x="17346" y="4374"/>
                      </a:lnTo>
                      <a:lnTo>
                        <a:pt x="17450" y="4248"/>
                      </a:lnTo>
                      <a:lnTo>
                        <a:pt x="17597" y="4081"/>
                      </a:lnTo>
                      <a:lnTo>
                        <a:pt x="17576" y="4018"/>
                      </a:lnTo>
                      <a:lnTo>
                        <a:pt x="17701" y="3850"/>
                      </a:lnTo>
                      <a:lnTo>
                        <a:pt x="17722" y="3767"/>
                      </a:lnTo>
                      <a:lnTo>
                        <a:pt x="17890" y="3620"/>
                      </a:lnTo>
                      <a:lnTo>
                        <a:pt x="18015" y="3557"/>
                      </a:lnTo>
                      <a:lnTo>
                        <a:pt x="18036" y="3453"/>
                      </a:lnTo>
                      <a:lnTo>
                        <a:pt x="18099" y="3306"/>
                      </a:lnTo>
                      <a:lnTo>
                        <a:pt x="18204" y="3453"/>
                      </a:lnTo>
                      <a:lnTo>
                        <a:pt x="18350" y="3453"/>
                      </a:lnTo>
                      <a:lnTo>
                        <a:pt x="18497" y="3348"/>
                      </a:lnTo>
                      <a:lnTo>
                        <a:pt x="18643" y="3327"/>
                      </a:lnTo>
                      <a:lnTo>
                        <a:pt x="18706" y="3181"/>
                      </a:lnTo>
                      <a:lnTo>
                        <a:pt x="18769" y="3181"/>
                      </a:lnTo>
                      <a:lnTo>
                        <a:pt x="18873" y="3076"/>
                      </a:lnTo>
                      <a:lnTo>
                        <a:pt x="18936" y="2909"/>
                      </a:lnTo>
                      <a:lnTo>
                        <a:pt x="19124" y="2867"/>
                      </a:lnTo>
                      <a:lnTo>
                        <a:pt x="19187" y="2846"/>
                      </a:lnTo>
                      <a:lnTo>
                        <a:pt x="19250" y="2888"/>
                      </a:lnTo>
                      <a:lnTo>
                        <a:pt x="19333" y="2846"/>
                      </a:lnTo>
                      <a:lnTo>
                        <a:pt x="19543" y="2846"/>
                      </a:lnTo>
                      <a:lnTo>
                        <a:pt x="19668" y="2762"/>
                      </a:lnTo>
                      <a:lnTo>
                        <a:pt x="19773" y="2762"/>
                      </a:lnTo>
                      <a:lnTo>
                        <a:pt x="20024" y="2658"/>
                      </a:lnTo>
                      <a:lnTo>
                        <a:pt x="20233" y="2616"/>
                      </a:lnTo>
                      <a:lnTo>
                        <a:pt x="20296" y="2595"/>
                      </a:lnTo>
                      <a:cubicBezTo>
                        <a:pt x="20338" y="2679"/>
                        <a:pt x="20442" y="2741"/>
                        <a:pt x="20526" y="2762"/>
                      </a:cubicBezTo>
                      <a:lnTo>
                        <a:pt x="20401" y="2783"/>
                      </a:lnTo>
                      <a:lnTo>
                        <a:pt x="19877" y="2993"/>
                      </a:lnTo>
                      <a:lnTo>
                        <a:pt x="19752" y="3097"/>
                      </a:lnTo>
                      <a:lnTo>
                        <a:pt x="19438" y="3181"/>
                      </a:lnTo>
                      <a:lnTo>
                        <a:pt x="19020" y="3369"/>
                      </a:lnTo>
                      <a:lnTo>
                        <a:pt x="18852" y="3495"/>
                      </a:lnTo>
                      <a:lnTo>
                        <a:pt x="18852" y="3578"/>
                      </a:lnTo>
                      <a:lnTo>
                        <a:pt x="18957" y="3578"/>
                      </a:lnTo>
                      <a:lnTo>
                        <a:pt x="19020" y="3620"/>
                      </a:lnTo>
                      <a:lnTo>
                        <a:pt x="18915" y="3704"/>
                      </a:lnTo>
                      <a:lnTo>
                        <a:pt x="18831" y="3704"/>
                      </a:lnTo>
                      <a:lnTo>
                        <a:pt x="18643" y="3850"/>
                      </a:lnTo>
                      <a:lnTo>
                        <a:pt x="18497" y="3850"/>
                      </a:lnTo>
                      <a:lnTo>
                        <a:pt x="18413" y="3934"/>
                      </a:lnTo>
                      <a:lnTo>
                        <a:pt x="18392" y="4039"/>
                      </a:lnTo>
                      <a:lnTo>
                        <a:pt x="18225" y="4143"/>
                      </a:lnTo>
                      <a:lnTo>
                        <a:pt x="18162" y="4227"/>
                      </a:lnTo>
                      <a:lnTo>
                        <a:pt x="18162" y="4353"/>
                      </a:lnTo>
                      <a:lnTo>
                        <a:pt x="18225" y="4311"/>
                      </a:lnTo>
                      <a:lnTo>
                        <a:pt x="18308" y="4374"/>
                      </a:lnTo>
                      <a:lnTo>
                        <a:pt x="18266" y="4457"/>
                      </a:lnTo>
                      <a:lnTo>
                        <a:pt x="18287" y="4478"/>
                      </a:lnTo>
                      <a:lnTo>
                        <a:pt x="18371" y="4457"/>
                      </a:lnTo>
                      <a:lnTo>
                        <a:pt x="18476" y="4415"/>
                      </a:lnTo>
                      <a:lnTo>
                        <a:pt x="18580" y="4415"/>
                      </a:lnTo>
                      <a:lnTo>
                        <a:pt x="18643" y="4457"/>
                      </a:lnTo>
                      <a:lnTo>
                        <a:pt x="18622" y="4541"/>
                      </a:lnTo>
                      <a:lnTo>
                        <a:pt x="18497" y="4583"/>
                      </a:lnTo>
                      <a:lnTo>
                        <a:pt x="18371" y="4520"/>
                      </a:lnTo>
                      <a:lnTo>
                        <a:pt x="18287" y="4562"/>
                      </a:lnTo>
                      <a:lnTo>
                        <a:pt x="18308" y="4666"/>
                      </a:lnTo>
                      <a:lnTo>
                        <a:pt x="18517" y="4771"/>
                      </a:lnTo>
                      <a:lnTo>
                        <a:pt x="18601" y="4729"/>
                      </a:lnTo>
                      <a:lnTo>
                        <a:pt x="18622" y="4646"/>
                      </a:lnTo>
                      <a:lnTo>
                        <a:pt x="18685" y="4646"/>
                      </a:lnTo>
                      <a:lnTo>
                        <a:pt x="18727" y="4687"/>
                      </a:lnTo>
                      <a:lnTo>
                        <a:pt x="18685" y="4771"/>
                      </a:lnTo>
                      <a:lnTo>
                        <a:pt x="18789" y="4771"/>
                      </a:lnTo>
                      <a:lnTo>
                        <a:pt x="18957" y="4792"/>
                      </a:lnTo>
                      <a:lnTo>
                        <a:pt x="19145" y="4750"/>
                      </a:lnTo>
                      <a:lnTo>
                        <a:pt x="19250" y="4750"/>
                      </a:lnTo>
                      <a:lnTo>
                        <a:pt x="19417" y="4834"/>
                      </a:lnTo>
                      <a:lnTo>
                        <a:pt x="19543" y="4792"/>
                      </a:lnTo>
                      <a:lnTo>
                        <a:pt x="19647" y="4855"/>
                      </a:lnTo>
                      <a:lnTo>
                        <a:pt x="19689" y="4959"/>
                      </a:lnTo>
                      <a:lnTo>
                        <a:pt x="19773" y="4959"/>
                      </a:lnTo>
                      <a:lnTo>
                        <a:pt x="19752" y="5001"/>
                      </a:lnTo>
                      <a:lnTo>
                        <a:pt x="19668" y="5001"/>
                      </a:lnTo>
                      <a:lnTo>
                        <a:pt x="19522" y="4897"/>
                      </a:lnTo>
                      <a:lnTo>
                        <a:pt x="19313" y="4897"/>
                      </a:lnTo>
                      <a:lnTo>
                        <a:pt x="19250" y="4959"/>
                      </a:lnTo>
                      <a:lnTo>
                        <a:pt x="19375" y="5001"/>
                      </a:lnTo>
                      <a:lnTo>
                        <a:pt x="19417" y="5064"/>
                      </a:lnTo>
                      <a:lnTo>
                        <a:pt x="19229" y="5064"/>
                      </a:lnTo>
                      <a:lnTo>
                        <a:pt x="19145" y="4980"/>
                      </a:lnTo>
                      <a:lnTo>
                        <a:pt x="18894" y="5001"/>
                      </a:lnTo>
                      <a:lnTo>
                        <a:pt x="18810" y="5064"/>
                      </a:lnTo>
                      <a:lnTo>
                        <a:pt x="18727" y="5001"/>
                      </a:lnTo>
                      <a:lnTo>
                        <a:pt x="18643" y="5001"/>
                      </a:lnTo>
                      <a:lnTo>
                        <a:pt x="18580" y="5043"/>
                      </a:lnTo>
                      <a:lnTo>
                        <a:pt x="18497" y="5043"/>
                      </a:lnTo>
                      <a:lnTo>
                        <a:pt x="18225" y="5064"/>
                      </a:lnTo>
                      <a:lnTo>
                        <a:pt x="18183" y="5085"/>
                      </a:lnTo>
                      <a:lnTo>
                        <a:pt x="17973" y="5127"/>
                      </a:lnTo>
                      <a:lnTo>
                        <a:pt x="17953" y="5273"/>
                      </a:lnTo>
                      <a:lnTo>
                        <a:pt x="17973" y="5587"/>
                      </a:lnTo>
                      <a:lnTo>
                        <a:pt x="17994" y="5629"/>
                      </a:lnTo>
                      <a:lnTo>
                        <a:pt x="17994" y="5754"/>
                      </a:lnTo>
                      <a:lnTo>
                        <a:pt x="17953" y="5796"/>
                      </a:lnTo>
                      <a:lnTo>
                        <a:pt x="17953" y="5859"/>
                      </a:lnTo>
                      <a:lnTo>
                        <a:pt x="17994" y="5922"/>
                      </a:lnTo>
                      <a:lnTo>
                        <a:pt x="18099" y="5901"/>
                      </a:lnTo>
                      <a:lnTo>
                        <a:pt x="18141" y="5901"/>
                      </a:lnTo>
                      <a:lnTo>
                        <a:pt x="18225" y="5943"/>
                      </a:lnTo>
                      <a:lnTo>
                        <a:pt x="18329" y="5943"/>
                      </a:lnTo>
                      <a:lnTo>
                        <a:pt x="18371" y="5901"/>
                      </a:lnTo>
                      <a:lnTo>
                        <a:pt x="18392" y="5901"/>
                      </a:lnTo>
                      <a:lnTo>
                        <a:pt x="18476" y="5922"/>
                      </a:lnTo>
                      <a:lnTo>
                        <a:pt x="18517" y="5964"/>
                      </a:lnTo>
                      <a:lnTo>
                        <a:pt x="18559" y="5943"/>
                      </a:lnTo>
                      <a:lnTo>
                        <a:pt x="18622" y="6006"/>
                      </a:lnTo>
                      <a:lnTo>
                        <a:pt x="18622" y="6047"/>
                      </a:lnTo>
                      <a:lnTo>
                        <a:pt x="18706" y="6068"/>
                      </a:lnTo>
                      <a:lnTo>
                        <a:pt x="18789" y="6047"/>
                      </a:lnTo>
                      <a:lnTo>
                        <a:pt x="18852" y="6047"/>
                      </a:lnTo>
                      <a:lnTo>
                        <a:pt x="18915" y="6110"/>
                      </a:lnTo>
                      <a:lnTo>
                        <a:pt x="19041" y="6110"/>
                      </a:lnTo>
                      <a:lnTo>
                        <a:pt x="19124" y="6068"/>
                      </a:lnTo>
                      <a:lnTo>
                        <a:pt x="19229" y="6131"/>
                      </a:lnTo>
                      <a:lnTo>
                        <a:pt x="19333" y="6068"/>
                      </a:lnTo>
                      <a:lnTo>
                        <a:pt x="19417" y="6110"/>
                      </a:lnTo>
                      <a:lnTo>
                        <a:pt x="19543" y="6110"/>
                      </a:lnTo>
                      <a:lnTo>
                        <a:pt x="19647" y="6068"/>
                      </a:lnTo>
                      <a:lnTo>
                        <a:pt x="19752" y="6131"/>
                      </a:lnTo>
                      <a:lnTo>
                        <a:pt x="19773" y="6215"/>
                      </a:lnTo>
                      <a:lnTo>
                        <a:pt x="19857" y="6152"/>
                      </a:lnTo>
                      <a:lnTo>
                        <a:pt x="19877" y="6257"/>
                      </a:lnTo>
                      <a:lnTo>
                        <a:pt x="19982" y="6340"/>
                      </a:lnTo>
                      <a:lnTo>
                        <a:pt x="19982" y="6382"/>
                      </a:lnTo>
                      <a:lnTo>
                        <a:pt x="20003" y="6445"/>
                      </a:lnTo>
                      <a:lnTo>
                        <a:pt x="20108" y="6445"/>
                      </a:lnTo>
                      <a:lnTo>
                        <a:pt x="20191" y="6466"/>
                      </a:lnTo>
                      <a:lnTo>
                        <a:pt x="20212" y="6550"/>
                      </a:lnTo>
                      <a:lnTo>
                        <a:pt x="20275" y="6570"/>
                      </a:lnTo>
                      <a:lnTo>
                        <a:pt x="20359" y="6654"/>
                      </a:lnTo>
                      <a:lnTo>
                        <a:pt x="20317" y="6696"/>
                      </a:lnTo>
                      <a:lnTo>
                        <a:pt x="20317" y="6780"/>
                      </a:lnTo>
                      <a:lnTo>
                        <a:pt x="20422" y="6884"/>
                      </a:lnTo>
                      <a:lnTo>
                        <a:pt x="20589" y="6989"/>
                      </a:lnTo>
                      <a:lnTo>
                        <a:pt x="20589" y="7052"/>
                      </a:lnTo>
                      <a:lnTo>
                        <a:pt x="20568" y="7073"/>
                      </a:lnTo>
                      <a:lnTo>
                        <a:pt x="20589" y="7114"/>
                      </a:lnTo>
                      <a:lnTo>
                        <a:pt x="20526" y="7094"/>
                      </a:lnTo>
                      <a:lnTo>
                        <a:pt x="20317" y="7052"/>
                      </a:lnTo>
                      <a:lnTo>
                        <a:pt x="20170" y="6989"/>
                      </a:lnTo>
                      <a:lnTo>
                        <a:pt x="20087" y="7010"/>
                      </a:lnTo>
                      <a:lnTo>
                        <a:pt x="20003" y="6989"/>
                      </a:lnTo>
                      <a:lnTo>
                        <a:pt x="19982" y="7010"/>
                      </a:lnTo>
                      <a:lnTo>
                        <a:pt x="19898" y="7010"/>
                      </a:lnTo>
                      <a:lnTo>
                        <a:pt x="19836" y="6905"/>
                      </a:lnTo>
                      <a:lnTo>
                        <a:pt x="19752" y="6905"/>
                      </a:lnTo>
                      <a:lnTo>
                        <a:pt x="19689" y="6801"/>
                      </a:lnTo>
                      <a:lnTo>
                        <a:pt x="19647" y="6780"/>
                      </a:lnTo>
                      <a:lnTo>
                        <a:pt x="19522" y="6801"/>
                      </a:lnTo>
                      <a:lnTo>
                        <a:pt x="19438" y="6780"/>
                      </a:lnTo>
                      <a:lnTo>
                        <a:pt x="19375" y="6738"/>
                      </a:lnTo>
                      <a:lnTo>
                        <a:pt x="19250" y="6675"/>
                      </a:lnTo>
                      <a:lnTo>
                        <a:pt x="19229" y="6591"/>
                      </a:lnTo>
                      <a:lnTo>
                        <a:pt x="19166" y="6591"/>
                      </a:lnTo>
                      <a:lnTo>
                        <a:pt x="19124" y="6570"/>
                      </a:lnTo>
                      <a:lnTo>
                        <a:pt x="18999" y="6570"/>
                      </a:lnTo>
                      <a:lnTo>
                        <a:pt x="18936" y="6550"/>
                      </a:lnTo>
                      <a:lnTo>
                        <a:pt x="18685" y="6550"/>
                      </a:lnTo>
                      <a:lnTo>
                        <a:pt x="18517" y="6529"/>
                      </a:lnTo>
                      <a:lnTo>
                        <a:pt x="18413" y="6487"/>
                      </a:lnTo>
                      <a:lnTo>
                        <a:pt x="17973" y="6487"/>
                      </a:lnTo>
                      <a:lnTo>
                        <a:pt x="17890" y="6529"/>
                      </a:lnTo>
                      <a:lnTo>
                        <a:pt x="17764" y="6550"/>
                      </a:lnTo>
                      <a:lnTo>
                        <a:pt x="17701" y="6633"/>
                      </a:lnTo>
                      <a:lnTo>
                        <a:pt x="17701" y="6801"/>
                      </a:lnTo>
                      <a:lnTo>
                        <a:pt x="17597" y="6968"/>
                      </a:lnTo>
                      <a:lnTo>
                        <a:pt x="17639" y="7156"/>
                      </a:lnTo>
                      <a:lnTo>
                        <a:pt x="17597" y="7219"/>
                      </a:lnTo>
                      <a:lnTo>
                        <a:pt x="17639" y="7282"/>
                      </a:lnTo>
                      <a:lnTo>
                        <a:pt x="17701" y="7303"/>
                      </a:lnTo>
                      <a:lnTo>
                        <a:pt x="17681" y="7366"/>
                      </a:lnTo>
                      <a:lnTo>
                        <a:pt x="17639" y="7387"/>
                      </a:lnTo>
                      <a:lnTo>
                        <a:pt x="17701" y="7617"/>
                      </a:lnTo>
                      <a:lnTo>
                        <a:pt x="17785" y="7700"/>
                      </a:lnTo>
                      <a:lnTo>
                        <a:pt x="17806" y="7742"/>
                      </a:lnTo>
                      <a:lnTo>
                        <a:pt x="17973" y="7847"/>
                      </a:lnTo>
                      <a:lnTo>
                        <a:pt x="18015" y="7910"/>
                      </a:lnTo>
                      <a:lnTo>
                        <a:pt x="18120" y="7889"/>
                      </a:lnTo>
                      <a:lnTo>
                        <a:pt x="18183" y="7951"/>
                      </a:lnTo>
                      <a:lnTo>
                        <a:pt x="18266" y="7993"/>
                      </a:lnTo>
                      <a:lnTo>
                        <a:pt x="18392" y="7931"/>
                      </a:lnTo>
                      <a:lnTo>
                        <a:pt x="18476" y="7931"/>
                      </a:lnTo>
                      <a:lnTo>
                        <a:pt x="18538" y="8014"/>
                      </a:lnTo>
                      <a:lnTo>
                        <a:pt x="18685" y="8014"/>
                      </a:lnTo>
                      <a:lnTo>
                        <a:pt x="18748" y="8140"/>
                      </a:lnTo>
                      <a:lnTo>
                        <a:pt x="18831" y="8161"/>
                      </a:lnTo>
                      <a:lnTo>
                        <a:pt x="18852" y="8223"/>
                      </a:lnTo>
                      <a:lnTo>
                        <a:pt x="18727" y="8265"/>
                      </a:lnTo>
                      <a:lnTo>
                        <a:pt x="18727" y="8349"/>
                      </a:lnTo>
                      <a:lnTo>
                        <a:pt x="18685" y="8412"/>
                      </a:lnTo>
                      <a:lnTo>
                        <a:pt x="18685" y="8454"/>
                      </a:lnTo>
                      <a:lnTo>
                        <a:pt x="18622" y="8537"/>
                      </a:lnTo>
                      <a:lnTo>
                        <a:pt x="18497" y="8621"/>
                      </a:lnTo>
                      <a:lnTo>
                        <a:pt x="18497" y="8663"/>
                      </a:lnTo>
                      <a:lnTo>
                        <a:pt x="18434" y="8747"/>
                      </a:lnTo>
                      <a:lnTo>
                        <a:pt x="18517" y="8788"/>
                      </a:lnTo>
                      <a:lnTo>
                        <a:pt x="18517" y="8935"/>
                      </a:lnTo>
                      <a:lnTo>
                        <a:pt x="18580" y="9060"/>
                      </a:lnTo>
                      <a:lnTo>
                        <a:pt x="18580" y="9144"/>
                      </a:lnTo>
                      <a:lnTo>
                        <a:pt x="18434" y="9165"/>
                      </a:lnTo>
                      <a:lnTo>
                        <a:pt x="18497" y="9207"/>
                      </a:lnTo>
                      <a:lnTo>
                        <a:pt x="18685" y="9249"/>
                      </a:lnTo>
                      <a:lnTo>
                        <a:pt x="18748" y="9207"/>
                      </a:lnTo>
                      <a:lnTo>
                        <a:pt x="18810" y="9207"/>
                      </a:lnTo>
                      <a:lnTo>
                        <a:pt x="18831" y="9270"/>
                      </a:lnTo>
                      <a:lnTo>
                        <a:pt x="18894" y="9207"/>
                      </a:lnTo>
                      <a:lnTo>
                        <a:pt x="18936" y="9207"/>
                      </a:lnTo>
                      <a:lnTo>
                        <a:pt x="18999" y="9249"/>
                      </a:lnTo>
                      <a:lnTo>
                        <a:pt x="19145" y="9249"/>
                      </a:lnTo>
                      <a:lnTo>
                        <a:pt x="19333" y="9311"/>
                      </a:lnTo>
                      <a:lnTo>
                        <a:pt x="19417" y="9249"/>
                      </a:lnTo>
                      <a:lnTo>
                        <a:pt x="19564" y="9249"/>
                      </a:lnTo>
                      <a:lnTo>
                        <a:pt x="19585" y="9291"/>
                      </a:lnTo>
                      <a:lnTo>
                        <a:pt x="19626" y="9291"/>
                      </a:lnTo>
                      <a:lnTo>
                        <a:pt x="19668" y="9270"/>
                      </a:lnTo>
                      <a:lnTo>
                        <a:pt x="19752" y="9249"/>
                      </a:lnTo>
                      <a:lnTo>
                        <a:pt x="19794" y="9270"/>
                      </a:lnTo>
                      <a:lnTo>
                        <a:pt x="19836" y="9353"/>
                      </a:lnTo>
                      <a:lnTo>
                        <a:pt x="19877" y="9353"/>
                      </a:lnTo>
                      <a:lnTo>
                        <a:pt x="19940" y="9311"/>
                      </a:lnTo>
                      <a:lnTo>
                        <a:pt x="19982" y="9353"/>
                      </a:lnTo>
                      <a:lnTo>
                        <a:pt x="20003" y="9416"/>
                      </a:lnTo>
                      <a:lnTo>
                        <a:pt x="20066" y="9416"/>
                      </a:lnTo>
                      <a:lnTo>
                        <a:pt x="20108" y="9374"/>
                      </a:lnTo>
                      <a:lnTo>
                        <a:pt x="20254" y="9353"/>
                      </a:lnTo>
                      <a:lnTo>
                        <a:pt x="20296" y="9270"/>
                      </a:lnTo>
                      <a:lnTo>
                        <a:pt x="20401" y="9249"/>
                      </a:lnTo>
                      <a:lnTo>
                        <a:pt x="20484" y="9249"/>
                      </a:lnTo>
                      <a:lnTo>
                        <a:pt x="20589" y="9144"/>
                      </a:lnTo>
                      <a:lnTo>
                        <a:pt x="20714" y="9081"/>
                      </a:lnTo>
                      <a:lnTo>
                        <a:pt x="20819" y="9060"/>
                      </a:lnTo>
                      <a:lnTo>
                        <a:pt x="20840" y="8998"/>
                      </a:lnTo>
                      <a:lnTo>
                        <a:pt x="20924" y="8998"/>
                      </a:lnTo>
                      <a:lnTo>
                        <a:pt x="21028" y="9039"/>
                      </a:lnTo>
                      <a:lnTo>
                        <a:pt x="21112" y="9039"/>
                      </a:lnTo>
                      <a:lnTo>
                        <a:pt x="21196" y="9081"/>
                      </a:lnTo>
                      <a:lnTo>
                        <a:pt x="21405" y="9081"/>
                      </a:lnTo>
                      <a:lnTo>
                        <a:pt x="21635" y="8935"/>
                      </a:lnTo>
                      <a:lnTo>
                        <a:pt x="21656" y="8851"/>
                      </a:lnTo>
                      <a:lnTo>
                        <a:pt x="21719" y="8851"/>
                      </a:lnTo>
                      <a:lnTo>
                        <a:pt x="21740" y="8893"/>
                      </a:lnTo>
                      <a:lnTo>
                        <a:pt x="21761" y="8851"/>
                      </a:lnTo>
                      <a:lnTo>
                        <a:pt x="21844" y="8788"/>
                      </a:lnTo>
                      <a:lnTo>
                        <a:pt x="21844" y="8726"/>
                      </a:lnTo>
                      <a:lnTo>
                        <a:pt x="21865" y="8663"/>
                      </a:lnTo>
                      <a:lnTo>
                        <a:pt x="21928" y="8684"/>
                      </a:lnTo>
                      <a:lnTo>
                        <a:pt x="21991" y="8684"/>
                      </a:lnTo>
                      <a:lnTo>
                        <a:pt x="22054" y="8642"/>
                      </a:lnTo>
                      <a:lnTo>
                        <a:pt x="22054" y="8579"/>
                      </a:lnTo>
                      <a:lnTo>
                        <a:pt x="22095" y="8621"/>
                      </a:lnTo>
                      <a:lnTo>
                        <a:pt x="22158" y="8621"/>
                      </a:lnTo>
                      <a:lnTo>
                        <a:pt x="22179" y="8663"/>
                      </a:lnTo>
                      <a:lnTo>
                        <a:pt x="22179" y="8726"/>
                      </a:lnTo>
                      <a:lnTo>
                        <a:pt x="22242" y="8767"/>
                      </a:lnTo>
                      <a:lnTo>
                        <a:pt x="22158" y="8830"/>
                      </a:lnTo>
                      <a:lnTo>
                        <a:pt x="22158" y="8893"/>
                      </a:lnTo>
                      <a:lnTo>
                        <a:pt x="22095" y="8977"/>
                      </a:lnTo>
                      <a:lnTo>
                        <a:pt x="22054" y="8998"/>
                      </a:lnTo>
                      <a:lnTo>
                        <a:pt x="22054" y="9060"/>
                      </a:lnTo>
                      <a:lnTo>
                        <a:pt x="22137" y="9081"/>
                      </a:lnTo>
                      <a:lnTo>
                        <a:pt x="22200" y="9165"/>
                      </a:lnTo>
                      <a:lnTo>
                        <a:pt x="22242" y="9144"/>
                      </a:lnTo>
                      <a:lnTo>
                        <a:pt x="22305" y="9144"/>
                      </a:lnTo>
                      <a:lnTo>
                        <a:pt x="22409" y="9186"/>
                      </a:lnTo>
                      <a:lnTo>
                        <a:pt x="22409" y="9207"/>
                      </a:lnTo>
                      <a:cubicBezTo>
                        <a:pt x="22367" y="9207"/>
                        <a:pt x="22305" y="9249"/>
                        <a:pt x="22263" y="9270"/>
                      </a:cubicBezTo>
                      <a:lnTo>
                        <a:pt x="22242" y="9270"/>
                      </a:lnTo>
                      <a:cubicBezTo>
                        <a:pt x="22137" y="9291"/>
                        <a:pt x="22054" y="9353"/>
                        <a:pt x="21949" y="9374"/>
                      </a:cubicBezTo>
                      <a:cubicBezTo>
                        <a:pt x="21886" y="9374"/>
                        <a:pt x="21865" y="9395"/>
                        <a:pt x="21844" y="9458"/>
                      </a:cubicBezTo>
                      <a:lnTo>
                        <a:pt x="21551" y="9521"/>
                      </a:lnTo>
                      <a:lnTo>
                        <a:pt x="21133" y="9563"/>
                      </a:lnTo>
                      <a:lnTo>
                        <a:pt x="21007" y="9521"/>
                      </a:lnTo>
                      <a:lnTo>
                        <a:pt x="20903" y="9521"/>
                      </a:lnTo>
                      <a:lnTo>
                        <a:pt x="20735" y="9730"/>
                      </a:lnTo>
                      <a:lnTo>
                        <a:pt x="20631" y="9793"/>
                      </a:lnTo>
                      <a:lnTo>
                        <a:pt x="20589" y="9876"/>
                      </a:lnTo>
                      <a:lnTo>
                        <a:pt x="20673" y="9918"/>
                      </a:lnTo>
                      <a:lnTo>
                        <a:pt x="20735" y="9876"/>
                      </a:lnTo>
                      <a:lnTo>
                        <a:pt x="20798" y="9876"/>
                      </a:lnTo>
                      <a:lnTo>
                        <a:pt x="20777" y="9981"/>
                      </a:lnTo>
                      <a:lnTo>
                        <a:pt x="20694" y="10023"/>
                      </a:lnTo>
                      <a:lnTo>
                        <a:pt x="20714" y="10086"/>
                      </a:lnTo>
                      <a:lnTo>
                        <a:pt x="20882" y="10107"/>
                      </a:lnTo>
                      <a:lnTo>
                        <a:pt x="20903" y="10148"/>
                      </a:lnTo>
                      <a:lnTo>
                        <a:pt x="21028" y="10127"/>
                      </a:lnTo>
                      <a:lnTo>
                        <a:pt x="21028" y="10044"/>
                      </a:lnTo>
                      <a:lnTo>
                        <a:pt x="20945" y="9981"/>
                      </a:lnTo>
                      <a:lnTo>
                        <a:pt x="20945" y="9897"/>
                      </a:lnTo>
                      <a:lnTo>
                        <a:pt x="21028" y="9876"/>
                      </a:lnTo>
                      <a:lnTo>
                        <a:pt x="21049" y="9918"/>
                      </a:lnTo>
                      <a:lnTo>
                        <a:pt x="21133" y="9918"/>
                      </a:lnTo>
                      <a:lnTo>
                        <a:pt x="21238" y="10002"/>
                      </a:lnTo>
                      <a:lnTo>
                        <a:pt x="21321" y="9981"/>
                      </a:lnTo>
                      <a:lnTo>
                        <a:pt x="21342" y="9876"/>
                      </a:lnTo>
                      <a:lnTo>
                        <a:pt x="21426" y="9814"/>
                      </a:lnTo>
                      <a:lnTo>
                        <a:pt x="21426" y="9918"/>
                      </a:lnTo>
                      <a:lnTo>
                        <a:pt x="21530" y="10023"/>
                      </a:lnTo>
                      <a:lnTo>
                        <a:pt x="21551" y="9981"/>
                      </a:lnTo>
                      <a:lnTo>
                        <a:pt x="21551" y="9897"/>
                      </a:lnTo>
                      <a:lnTo>
                        <a:pt x="21656" y="9897"/>
                      </a:lnTo>
                      <a:lnTo>
                        <a:pt x="21677" y="9814"/>
                      </a:lnTo>
                      <a:lnTo>
                        <a:pt x="21761" y="9814"/>
                      </a:lnTo>
                      <a:lnTo>
                        <a:pt x="21886" y="9772"/>
                      </a:lnTo>
                      <a:cubicBezTo>
                        <a:pt x="21932" y="9802"/>
                        <a:pt x="21989" y="9822"/>
                        <a:pt x="22041" y="9822"/>
                      </a:cubicBezTo>
                      <a:cubicBezTo>
                        <a:pt x="22060" y="9822"/>
                        <a:pt x="22079" y="9819"/>
                        <a:pt x="22095" y="9814"/>
                      </a:cubicBezTo>
                      <a:cubicBezTo>
                        <a:pt x="22116" y="9814"/>
                        <a:pt x="22132" y="9808"/>
                        <a:pt x="22142" y="9803"/>
                      </a:cubicBezTo>
                      <a:lnTo>
                        <a:pt x="22142" y="9803"/>
                      </a:lnTo>
                      <a:lnTo>
                        <a:pt x="22095" y="9835"/>
                      </a:lnTo>
                      <a:lnTo>
                        <a:pt x="22158" y="9918"/>
                      </a:lnTo>
                      <a:lnTo>
                        <a:pt x="22033" y="10044"/>
                      </a:lnTo>
                      <a:lnTo>
                        <a:pt x="21949" y="10002"/>
                      </a:lnTo>
                      <a:lnTo>
                        <a:pt x="21886" y="10044"/>
                      </a:lnTo>
                      <a:lnTo>
                        <a:pt x="21782" y="10044"/>
                      </a:lnTo>
                      <a:lnTo>
                        <a:pt x="21740" y="10002"/>
                      </a:lnTo>
                      <a:lnTo>
                        <a:pt x="21656" y="10002"/>
                      </a:lnTo>
                      <a:lnTo>
                        <a:pt x="21551" y="10190"/>
                      </a:lnTo>
                      <a:lnTo>
                        <a:pt x="21572" y="10316"/>
                      </a:lnTo>
                      <a:lnTo>
                        <a:pt x="21572" y="10462"/>
                      </a:lnTo>
                      <a:lnTo>
                        <a:pt x="21551" y="10316"/>
                      </a:lnTo>
                      <a:lnTo>
                        <a:pt x="21510" y="10316"/>
                      </a:lnTo>
                      <a:lnTo>
                        <a:pt x="21468" y="10232"/>
                      </a:lnTo>
                      <a:lnTo>
                        <a:pt x="21405" y="10232"/>
                      </a:lnTo>
                      <a:lnTo>
                        <a:pt x="21342" y="10337"/>
                      </a:lnTo>
                      <a:lnTo>
                        <a:pt x="21196" y="10379"/>
                      </a:lnTo>
                      <a:lnTo>
                        <a:pt x="21133" y="10400"/>
                      </a:lnTo>
                      <a:lnTo>
                        <a:pt x="21133" y="10316"/>
                      </a:lnTo>
                      <a:lnTo>
                        <a:pt x="21091" y="10316"/>
                      </a:lnTo>
                      <a:lnTo>
                        <a:pt x="21007" y="10420"/>
                      </a:lnTo>
                      <a:lnTo>
                        <a:pt x="20924" y="10441"/>
                      </a:lnTo>
                      <a:lnTo>
                        <a:pt x="20882" y="10400"/>
                      </a:lnTo>
                      <a:lnTo>
                        <a:pt x="20798" y="10400"/>
                      </a:lnTo>
                      <a:lnTo>
                        <a:pt x="20735" y="10483"/>
                      </a:lnTo>
                      <a:lnTo>
                        <a:pt x="20735" y="10504"/>
                      </a:lnTo>
                      <a:lnTo>
                        <a:pt x="20589" y="10525"/>
                      </a:lnTo>
                      <a:lnTo>
                        <a:pt x="20505" y="10588"/>
                      </a:lnTo>
                      <a:lnTo>
                        <a:pt x="20505" y="10692"/>
                      </a:lnTo>
                      <a:lnTo>
                        <a:pt x="20526" y="10797"/>
                      </a:lnTo>
                      <a:lnTo>
                        <a:pt x="20422" y="11069"/>
                      </a:lnTo>
                      <a:lnTo>
                        <a:pt x="20380" y="11278"/>
                      </a:lnTo>
                      <a:lnTo>
                        <a:pt x="20380" y="11362"/>
                      </a:lnTo>
                      <a:lnTo>
                        <a:pt x="20484" y="11446"/>
                      </a:lnTo>
                      <a:lnTo>
                        <a:pt x="20463" y="11488"/>
                      </a:lnTo>
                      <a:lnTo>
                        <a:pt x="20359" y="11529"/>
                      </a:lnTo>
                      <a:lnTo>
                        <a:pt x="20359" y="11592"/>
                      </a:lnTo>
                      <a:lnTo>
                        <a:pt x="20422" y="11697"/>
                      </a:lnTo>
                      <a:lnTo>
                        <a:pt x="20422" y="11801"/>
                      </a:lnTo>
                      <a:lnTo>
                        <a:pt x="20380" y="11864"/>
                      </a:lnTo>
                      <a:lnTo>
                        <a:pt x="20359" y="11801"/>
                      </a:lnTo>
                      <a:lnTo>
                        <a:pt x="20275" y="11864"/>
                      </a:lnTo>
                      <a:lnTo>
                        <a:pt x="20212" y="11843"/>
                      </a:lnTo>
                      <a:lnTo>
                        <a:pt x="20254" y="11760"/>
                      </a:lnTo>
                      <a:lnTo>
                        <a:pt x="20296" y="11739"/>
                      </a:lnTo>
                      <a:lnTo>
                        <a:pt x="20296" y="11634"/>
                      </a:lnTo>
                      <a:lnTo>
                        <a:pt x="20212" y="11634"/>
                      </a:lnTo>
                      <a:lnTo>
                        <a:pt x="20087" y="11864"/>
                      </a:lnTo>
                      <a:lnTo>
                        <a:pt x="20066" y="12115"/>
                      </a:lnTo>
                      <a:lnTo>
                        <a:pt x="20108" y="12408"/>
                      </a:lnTo>
                      <a:lnTo>
                        <a:pt x="20108" y="12785"/>
                      </a:lnTo>
                      <a:lnTo>
                        <a:pt x="20087" y="12408"/>
                      </a:lnTo>
                      <a:lnTo>
                        <a:pt x="20045" y="12220"/>
                      </a:lnTo>
                      <a:lnTo>
                        <a:pt x="19982" y="12178"/>
                      </a:lnTo>
                      <a:lnTo>
                        <a:pt x="20045" y="12073"/>
                      </a:lnTo>
                      <a:lnTo>
                        <a:pt x="20045" y="11990"/>
                      </a:lnTo>
                      <a:lnTo>
                        <a:pt x="19898" y="11906"/>
                      </a:lnTo>
                      <a:lnTo>
                        <a:pt x="19961" y="11780"/>
                      </a:lnTo>
                      <a:lnTo>
                        <a:pt x="19961" y="11571"/>
                      </a:lnTo>
                      <a:lnTo>
                        <a:pt x="19877" y="11446"/>
                      </a:lnTo>
                      <a:lnTo>
                        <a:pt x="19877" y="11236"/>
                      </a:lnTo>
                      <a:lnTo>
                        <a:pt x="19961" y="11111"/>
                      </a:lnTo>
                      <a:lnTo>
                        <a:pt x="20045" y="10923"/>
                      </a:lnTo>
                      <a:lnTo>
                        <a:pt x="20045" y="10755"/>
                      </a:lnTo>
                      <a:lnTo>
                        <a:pt x="20003" y="10755"/>
                      </a:lnTo>
                      <a:lnTo>
                        <a:pt x="19961" y="10839"/>
                      </a:lnTo>
                      <a:lnTo>
                        <a:pt x="19940" y="10964"/>
                      </a:lnTo>
                      <a:lnTo>
                        <a:pt x="19857" y="11048"/>
                      </a:lnTo>
                      <a:lnTo>
                        <a:pt x="19836" y="11027"/>
                      </a:lnTo>
                      <a:lnTo>
                        <a:pt x="19794" y="10902"/>
                      </a:lnTo>
                      <a:lnTo>
                        <a:pt x="19877" y="10713"/>
                      </a:lnTo>
                      <a:lnTo>
                        <a:pt x="19898" y="10609"/>
                      </a:lnTo>
                      <a:lnTo>
                        <a:pt x="19836" y="10546"/>
                      </a:lnTo>
                      <a:lnTo>
                        <a:pt x="19752" y="10630"/>
                      </a:lnTo>
                      <a:lnTo>
                        <a:pt x="19731" y="10609"/>
                      </a:lnTo>
                      <a:lnTo>
                        <a:pt x="19689" y="10546"/>
                      </a:lnTo>
                      <a:lnTo>
                        <a:pt x="19731" y="10483"/>
                      </a:lnTo>
                      <a:lnTo>
                        <a:pt x="19731" y="10337"/>
                      </a:lnTo>
                      <a:lnTo>
                        <a:pt x="19668" y="10337"/>
                      </a:lnTo>
                      <a:lnTo>
                        <a:pt x="19668" y="10295"/>
                      </a:lnTo>
                      <a:lnTo>
                        <a:pt x="19689" y="10232"/>
                      </a:lnTo>
                      <a:lnTo>
                        <a:pt x="19689" y="10127"/>
                      </a:lnTo>
                      <a:lnTo>
                        <a:pt x="19585" y="10169"/>
                      </a:lnTo>
                      <a:lnTo>
                        <a:pt x="19271" y="10274"/>
                      </a:lnTo>
                      <a:lnTo>
                        <a:pt x="19103" y="10379"/>
                      </a:lnTo>
                      <a:lnTo>
                        <a:pt x="19041" y="10337"/>
                      </a:lnTo>
                      <a:lnTo>
                        <a:pt x="19041" y="10295"/>
                      </a:lnTo>
                      <a:lnTo>
                        <a:pt x="18999" y="10295"/>
                      </a:lnTo>
                      <a:lnTo>
                        <a:pt x="18915" y="10379"/>
                      </a:lnTo>
                      <a:lnTo>
                        <a:pt x="18831" y="10379"/>
                      </a:lnTo>
                      <a:lnTo>
                        <a:pt x="18789" y="10295"/>
                      </a:lnTo>
                      <a:lnTo>
                        <a:pt x="18622" y="10420"/>
                      </a:lnTo>
                      <a:lnTo>
                        <a:pt x="18622" y="10337"/>
                      </a:lnTo>
                      <a:lnTo>
                        <a:pt x="18517" y="10295"/>
                      </a:lnTo>
                      <a:lnTo>
                        <a:pt x="18476" y="10295"/>
                      </a:lnTo>
                      <a:lnTo>
                        <a:pt x="18476" y="10337"/>
                      </a:lnTo>
                      <a:lnTo>
                        <a:pt x="18308" y="10337"/>
                      </a:lnTo>
                      <a:lnTo>
                        <a:pt x="18078" y="10232"/>
                      </a:lnTo>
                      <a:lnTo>
                        <a:pt x="17890" y="10232"/>
                      </a:lnTo>
                      <a:lnTo>
                        <a:pt x="17701" y="10127"/>
                      </a:lnTo>
                      <a:lnTo>
                        <a:pt x="17555" y="10127"/>
                      </a:lnTo>
                      <a:lnTo>
                        <a:pt x="17555" y="10023"/>
                      </a:lnTo>
                      <a:lnTo>
                        <a:pt x="17429" y="9918"/>
                      </a:lnTo>
                      <a:lnTo>
                        <a:pt x="17346" y="9981"/>
                      </a:lnTo>
                      <a:lnTo>
                        <a:pt x="17241" y="9897"/>
                      </a:lnTo>
                      <a:lnTo>
                        <a:pt x="17220" y="9772"/>
                      </a:lnTo>
                      <a:lnTo>
                        <a:pt x="17116" y="9709"/>
                      </a:lnTo>
                      <a:lnTo>
                        <a:pt x="17053" y="9667"/>
                      </a:lnTo>
                      <a:lnTo>
                        <a:pt x="17157" y="9646"/>
                      </a:lnTo>
                      <a:lnTo>
                        <a:pt x="17283" y="9646"/>
                      </a:lnTo>
                      <a:lnTo>
                        <a:pt x="17283" y="9500"/>
                      </a:lnTo>
                      <a:lnTo>
                        <a:pt x="17388" y="9437"/>
                      </a:lnTo>
                      <a:lnTo>
                        <a:pt x="17367" y="9353"/>
                      </a:lnTo>
                      <a:lnTo>
                        <a:pt x="17471" y="9353"/>
                      </a:lnTo>
                      <a:lnTo>
                        <a:pt x="17639" y="9395"/>
                      </a:lnTo>
                      <a:lnTo>
                        <a:pt x="17681" y="9374"/>
                      </a:lnTo>
                      <a:lnTo>
                        <a:pt x="17681" y="9332"/>
                      </a:lnTo>
                      <a:lnTo>
                        <a:pt x="17806" y="9332"/>
                      </a:lnTo>
                      <a:lnTo>
                        <a:pt x="18078" y="9395"/>
                      </a:lnTo>
                      <a:lnTo>
                        <a:pt x="18183" y="9291"/>
                      </a:lnTo>
                      <a:lnTo>
                        <a:pt x="18183" y="9165"/>
                      </a:lnTo>
                      <a:lnTo>
                        <a:pt x="18225" y="9060"/>
                      </a:lnTo>
                      <a:lnTo>
                        <a:pt x="18183" y="8935"/>
                      </a:lnTo>
                      <a:lnTo>
                        <a:pt x="18183" y="8809"/>
                      </a:lnTo>
                      <a:lnTo>
                        <a:pt x="18120" y="8705"/>
                      </a:lnTo>
                      <a:lnTo>
                        <a:pt x="18078" y="8537"/>
                      </a:lnTo>
                      <a:lnTo>
                        <a:pt x="17994" y="8516"/>
                      </a:lnTo>
                      <a:lnTo>
                        <a:pt x="17973" y="8433"/>
                      </a:lnTo>
                      <a:lnTo>
                        <a:pt x="17806" y="8286"/>
                      </a:lnTo>
                      <a:lnTo>
                        <a:pt x="17764" y="8286"/>
                      </a:lnTo>
                      <a:lnTo>
                        <a:pt x="17743" y="8349"/>
                      </a:lnTo>
                      <a:lnTo>
                        <a:pt x="17681" y="8349"/>
                      </a:lnTo>
                      <a:lnTo>
                        <a:pt x="17660" y="8286"/>
                      </a:lnTo>
                      <a:lnTo>
                        <a:pt x="17492" y="8203"/>
                      </a:lnTo>
                      <a:lnTo>
                        <a:pt x="17492" y="8244"/>
                      </a:lnTo>
                      <a:lnTo>
                        <a:pt x="17597" y="8328"/>
                      </a:lnTo>
                      <a:lnTo>
                        <a:pt x="17576" y="8391"/>
                      </a:lnTo>
                      <a:lnTo>
                        <a:pt x="17639" y="8454"/>
                      </a:lnTo>
                      <a:lnTo>
                        <a:pt x="17576" y="8558"/>
                      </a:lnTo>
                      <a:lnTo>
                        <a:pt x="17492" y="8454"/>
                      </a:lnTo>
                      <a:lnTo>
                        <a:pt x="17492" y="8349"/>
                      </a:lnTo>
                      <a:lnTo>
                        <a:pt x="17388" y="8349"/>
                      </a:lnTo>
                      <a:lnTo>
                        <a:pt x="17220" y="8244"/>
                      </a:lnTo>
                      <a:lnTo>
                        <a:pt x="17178" y="8182"/>
                      </a:lnTo>
                      <a:lnTo>
                        <a:pt x="17137" y="8223"/>
                      </a:lnTo>
                      <a:lnTo>
                        <a:pt x="17053" y="8182"/>
                      </a:lnTo>
                      <a:lnTo>
                        <a:pt x="17011" y="8077"/>
                      </a:lnTo>
                      <a:lnTo>
                        <a:pt x="16906" y="7993"/>
                      </a:lnTo>
                      <a:lnTo>
                        <a:pt x="16739" y="7993"/>
                      </a:lnTo>
                      <a:lnTo>
                        <a:pt x="16551" y="7805"/>
                      </a:lnTo>
                      <a:lnTo>
                        <a:pt x="16404" y="7721"/>
                      </a:lnTo>
                      <a:lnTo>
                        <a:pt x="16383" y="7617"/>
                      </a:lnTo>
                      <a:lnTo>
                        <a:pt x="15902" y="7345"/>
                      </a:lnTo>
                      <a:lnTo>
                        <a:pt x="15776" y="7135"/>
                      </a:lnTo>
                      <a:lnTo>
                        <a:pt x="15776" y="6968"/>
                      </a:lnTo>
                      <a:lnTo>
                        <a:pt x="15672" y="6717"/>
                      </a:lnTo>
                      <a:lnTo>
                        <a:pt x="15672" y="6612"/>
                      </a:lnTo>
                      <a:lnTo>
                        <a:pt x="15567" y="6612"/>
                      </a:lnTo>
                      <a:lnTo>
                        <a:pt x="15442" y="6508"/>
                      </a:lnTo>
                      <a:lnTo>
                        <a:pt x="15337" y="6508"/>
                      </a:lnTo>
                      <a:lnTo>
                        <a:pt x="15253" y="6424"/>
                      </a:lnTo>
                      <a:lnTo>
                        <a:pt x="15149" y="6403"/>
                      </a:lnTo>
                      <a:lnTo>
                        <a:pt x="15065" y="6319"/>
                      </a:lnTo>
                      <a:lnTo>
                        <a:pt x="14940" y="6361"/>
                      </a:lnTo>
                      <a:lnTo>
                        <a:pt x="14793" y="6487"/>
                      </a:lnTo>
                      <a:lnTo>
                        <a:pt x="14688" y="6696"/>
                      </a:lnTo>
                      <a:lnTo>
                        <a:pt x="14584" y="6738"/>
                      </a:lnTo>
                      <a:lnTo>
                        <a:pt x="14479" y="6801"/>
                      </a:lnTo>
                      <a:lnTo>
                        <a:pt x="14375" y="6801"/>
                      </a:lnTo>
                      <a:lnTo>
                        <a:pt x="14312" y="6738"/>
                      </a:lnTo>
                      <a:lnTo>
                        <a:pt x="14144" y="6696"/>
                      </a:lnTo>
                      <a:lnTo>
                        <a:pt x="14061" y="6633"/>
                      </a:lnTo>
                      <a:lnTo>
                        <a:pt x="14144" y="6529"/>
                      </a:lnTo>
                      <a:lnTo>
                        <a:pt x="14207" y="6466"/>
                      </a:lnTo>
                      <a:lnTo>
                        <a:pt x="14270" y="6466"/>
                      </a:lnTo>
                      <a:lnTo>
                        <a:pt x="14375" y="6361"/>
                      </a:lnTo>
                      <a:lnTo>
                        <a:pt x="14458" y="6319"/>
                      </a:lnTo>
                      <a:lnTo>
                        <a:pt x="14479" y="6257"/>
                      </a:lnTo>
                      <a:lnTo>
                        <a:pt x="14458" y="6215"/>
                      </a:lnTo>
                      <a:lnTo>
                        <a:pt x="14375" y="6236"/>
                      </a:lnTo>
                      <a:lnTo>
                        <a:pt x="14333" y="6194"/>
                      </a:lnTo>
                      <a:lnTo>
                        <a:pt x="14354" y="6110"/>
                      </a:lnTo>
                      <a:lnTo>
                        <a:pt x="14458" y="6006"/>
                      </a:lnTo>
                      <a:lnTo>
                        <a:pt x="14437" y="5943"/>
                      </a:lnTo>
                      <a:lnTo>
                        <a:pt x="14542" y="5838"/>
                      </a:lnTo>
                      <a:lnTo>
                        <a:pt x="14542" y="5754"/>
                      </a:lnTo>
                      <a:lnTo>
                        <a:pt x="14521" y="5629"/>
                      </a:lnTo>
                      <a:lnTo>
                        <a:pt x="14375" y="5650"/>
                      </a:lnTo>
                      <a:lnTo>
                        <a:pt x="14375" y="5734"/>
                      </a:lnTo>
                      <a:lnTo>
                        <a:pt x="14165" y="5880"/>
                      </a:lnTo>
                      <a:lnTo>
                        <a:pt x="14061" y="5838"/>
                      </a:lnTo>
                      <a:lnTo>
                        <a:pt x="14165" y="6047"/>
                      </a:lnTo>
                      <a:lnTo>
                        <a:pt x="14103" y="6131"/>
                      </a:lnTo>
                      <a:lnTo>
                        <a:pt x="14061" y="6026"/>
                      </a:lnTo>
                      <a:lnTo>
                        <a:pt x="13914" y="6026"/>
                      </a:lnTo>
                      <a:lnTo>
                        <a:pt x="13810" y="6131"/>
                      </a:lnTo>
                      <a:lnTo>
                        <a:pt x="13893" y="6152"/>
                      </a:lnTo>
                      <a:lnTo>
                        <a:pt x="13851" y="6298"/>
                      </a:lnTo>
                      <a:lnTo>
                        <a:pt x="13747" y="6236"/>
                      </a:lnTo>
                      <a:lnTo>
                        <a:pt x="13642" y="6319"/>
                      </a:lnTo>
                      <a:lnTo>
                        <a:pt x="13684" y="6403"/>
                      </a:lnTo>
                      <a:lnTo>
                        <a:pt x="13789" y="6403"/>
                      </a:lnTo>
                      <a:lnTo>
                        <a:pt x="13831" y="6466"/>
                      </a:lnTo>
                      <a:lnTo>
                        <a:pt x="13642" y="6570"/>
                      </a:lnTo>
                      <a:lnTo>
                        <a:pt x="13579" y="6424"/>
                      </a:lnTo>
                      <a:lnTo>
                        <a:pt x="13433" y="6361"/>
                      </a:lnTo>
                      <a:lnTo>
                        <a:pt x="13391" y="6236"/>
                      </a:lnTo>
                      <a:lnTo>
                        <a:pt x="13391" y="5713"/>
                      </a:lnTo>
                      <a:lnTo>
                        <a:pt x="13496" y="5503"/>
                      </a:lnTo>
                      <a:lnTo>
                        <a:pt x="13475" y="5148"/>
                      </a:lnTo>
                      <a:lnTo>
                        <a:pt x="13538" y="5001"/>
                      </a:lnTo>
                      <a:lnTo>
                        <a:pt x="13517" y="4562"/>
                      </a:lnTo>
                      <a:lnTo>
                        <a:pt x="13517" y="4625"/>
                      </a:lnTo>
                      <a:lnTo>
                        <a:pt x="13370" y="4687"/>
                      </a:lnTo>
                      <a:lnTo>
                        <a:pt x="13266" y="4855"/>
                      </a:lnTo>
                      <a:lnTo>
                        <a:pt x="13349" y="4938"/>
                      </a:lnTo>
                      <a:lnTo>
                        <a:pt x="13287" y="5001"/>
                      </a:lnTo>
                      <a:lnTo>
                        <a:pt x="13349" y="5148"/>
                      </a:lnTo>
                      <a:lnTo>
                        <a:pt x="13307" y="5315"/>
                      </a:lnTo>
                      <a:lnTo>
                        <a:pt x="13245" y="5294"/>
                      </a:lnTo>
                      <a:lnTo>
                        <a:pt x="13161" y="5210"/>
                      </a:lnTo>
                      <a:lnTo>
                        <a:pt x="13119" y="5294"/>
                      </a:lnTo>
                      <a:lnTo>
                        <a:pt x="13119" y="5378"/>
                      </a:lnTo>
                      <a:lnTo>
                        <a:pt x="13056" y="5315"/>
                      </a:lnTo>
                      <a:lnTo>
                        <a:pt x="12952" y="5399"/>
                      </a:lnTo>
                      <a:lnTo>
                        <a:pt x="12952" y="5482"/>
                      </a:lnTo>
                      <a:lnTo>
                        <a:pt x="12889" y="5482"/>
                      </a:lnTo>
                      <a:lnTo>
                        <a:pt x="12638" y="5608"/>
                      </a:lnTo>
                      <a:lnTo>
                        <a:pt x="12491" y="5775"/>
                      </a:lnTo>
                      <a:lnTo>
                        <a:pt x="12429" y="5692"/>
                      </a:lnTo>
                      <a:lnTo>
                        <a:pt x="12429" y="5587"/>
                      </a:lnTo>
                      <a:lnTo>
                        <a:pt x="12575" y="5524"/>
                      </a:lnTo>
                      <a:lnTo>
                        <a:pt x="12596" y="5420"/>
                      </a:lnTo>
                      <a:lnTo>
                        <a:pt x="12491" y="5420"/>
                      </a:lnTo>
                      <a:lnTo>
                        <a:pt x="12387" y="5482"/>
                      </a:lnTo>
                      <a:lnTo>
                        <a:pt x="12178" y="5482"/>
                      </a:lnTo>
                      <a:lnTo>
                        <a:pt x="12052" y="5566"/>
                      </a:lnTo>
                      <a:lnTo>
                        <a:pt x="11780" y="5566"/>
                      </a:lnTo>
                      <a:lnTo>
                        <a:pt x="11424" y="5817"/>
                      </a:lnTo>
                      <a:lnTo>
                        <a:pt x="11257" y="5880"/>
                      </a:lnTo>
                      <a:lnTo>
                        <a:pt x="11111" y="6089"/>
                      </a:lnTo>
                      <a:lnTo>
                        <a:pt x="11090" y="5985"/>
                      </a:lnTo>
                      <a:lnTo>
                        <a:pt x="11215" y="5796"/>
                      </a:lnTo>
                      <a:lnTo>
                        <a:pt x="11173" y="5713"/>
                      </a:lnTo>
                      <a:lnTo>
                        <a:pt x="10985" y="5817"/>
                      </a:lnTo>
                      <a:lnTo>
                        <a:pt x="10964" y="5775"/>
                      </a:lnTo>
                      <a:lnTo>
                        <a:pt x="10880" y="5796"/>
                      </a:lnTo>
                      <a:lnTo>
                        <a:pt x="10797" y="5838"/>
                      </a:lnTo>
                      <a:lnTo>
                        <a:pt x="10734" y="5775"/>
                      </a:lnTo>
                      <a:lnTo>
                        <a:pt x="10629" y="5796"/>
                      </a:lnTo>
                      <a:lnTo>
                        <a:pt x="10587" y="5880"/>
                      </a:lnTo>
                      <a:lnTo>
                        <a:pt x="10315" y="6047"/>
                      </a:lnTo>
                      <a:lnTo>
                        <a:pt x="10211" y="6047"/>
                      </a:lnTo>
                      <a:lnTo>
                        <a:pt x="10022" y="6110"/>
                      </a:lnTo>
                      <a:lnTo>
                        <a:pt x="9897" y="6257"/>
                      </a:lnTo>
                      <a:lnTo>
                        <a:pt x="9939" y="6361"/>
                      </a:lnTo>
                      <a:lnTo>
                        <a:pt x="9834" y="6340"/>
                      </a:lnTo>
                      <a:lnTo>
                        <a:pt x="9792" y="6403"/>
                      </a:lnTo>
                      <a:lnTo>
                        <a:pt x="9688" y="6361"/>
                      </a:lnTo>
                      <a:lnTo>
                        <a:pt x="9657" y="6408"/>
                      </a:lnTo>
                      <a:lnTo>
                        <a:pt x="9657" y="6408"/>
                      </a:lnTo>
                      <a:lnTo>
                        <a:pt x="9583" y="6319"/>
                      </a:lnTo>
                      <a:lnTo>
                        <a:pt x="9625" y="6215"/>
                      </a:lnTo>
                      <a:lnTo>
                        <a:pt x="9709" y="6215"/>
                      </a:lnTo>
                      <a:lnTo>
                        <a:pt x="9792" y="6110"/>
                      </a:lnTo>
                      <a:lnTo>
                        <a:pt x="9897" y="6026"/>
                      </a:lnTo>
                      <a:lnTo>
                        <a:pt x="9939" y="6068"/>
                      </a:lnTo>
                      <a:lnTo>
                        <a:pt x="10022" y="6026"/>
                      </a:lnTo>
                      <a:lnTo>
                        <a:pt x="10043" y="5943"/>
                      </a:lnTo>
                      <a:lnTo>
                        <a:pt x="10169" y="5838"/>
                      </a:lnTo>
                      <a:lnTo>
                        <a:pt x="10211" y="5901"/>
                      </a:lnTo>
                      <a:lnTo>
                        <a:pt x="10462" y="5796"/>
                      </a:lnTo>
                      <a:lnTo>
                        <a:pt x="10546" y="5650"/>
                      </a:lnTo>
                      <a:lnTo>
                        <a:pt x="10671" y="5608"/>
                      </a:lnTo>
                      <a:lnTo>
                        <a:pt x="10880" y="5629"/>
                      </a:lnTo>
                      <a:lnTo>
                        <a:pt x="10901" y="5587"/>
                      </a:lnTo>
                      <a:lnTo>
                        <a:pt x="11090" y="5587"/>
                      </a:lnTo>
                      <a:lnTo>
                        <a:pt x="11278" y="5503"/>
                      </a:lnTo>
                      <a:lnTo>
                        <a:pt x="11320" y="5587"/>
                      </a:lnTo>
                      <a:lnTo>
                        <a:pt x="11383" y="5587"/>
                      </a:lnTo>
                      <a:lnTo>
                        <a:pt x="11445" y="5524"/>
                      </a:lnTo>
                      <a:lnTo>
                        <a:pt x="11529" y="5524"/>
                      </a:lnTo>
                      <a:lnTo>
                        <a:pt x="11675" y="5503"/>
                      </a:lnTo>
                      <a:lnTo>
                        <a:pt x="11738" y="5399"/>
                      </a:lnTo>
                      <a:lnTo>
                        <a:pt x="11989" y="5315"/>
                      </a:lnTo>
                      <a:lnTo>
                        <a:pt x="12240" y="5231"/>
                      </a:lnTo>
                      <a:lnTo>
                        <a:pt x="12261" y="5127"/>
                      </a:lnTo>
                      <a:lnTo>
                        <a:pt x="12324" y="5127"/>
                      </a:lnTo>
                      <a:lnTo>
                        <a:pt x="12366" y="5085"/>
                      </a:lnTo>
                      <a:lnTo>
                        <a:pt x="12324" y="5022"/>
                      </a:lnTo>
                      <a:lnTo>
                        <a:pt x="12324" y="4918"/>
                      </a:lnTo>
                      <a:lnTo>
                        <a:pt x="12240" y="4876"/>
                      </a:lnTo>
                      <a:lnTo>
                        <a:pt x="12219" y="4918"/>
                      </a:lnTo>
                      <a:lnTo>
                        <a:pt x="12219" y="5001"/>
                      </a:lnTo>
                      <a:lnTo>
                        <a:pt x="12115" y="5022"/>
                      </a:lnTo>
                      <a:lnTo>
                        <a:pt x="12073" y="4980"/>
                      </a:lnTo>
                      <a:lnTo>
                        <a:pt x="12031" y="4980"/>
                      </a:lnTo>
                      <a:lnTo>
                        <a:pt x="12010" y="4938"/>
                      </a:lnTo>
                      <a:lnTo>
                        <a:pt x="11885" y="4938"/>
                      </a:lnTo>
                      <a:lnTo>
                        <a:pt x="11696" y="5001"/>
                      </a:lnTo>
                      <a:lnTo>
                        <a:pt x="11634" y="5106"/>
                      </a:lnTo>
                      <a:lnTo>
                        <a:pt x="11571" y="5169"/>
                      </a:lnTo>
                      <a:lnTo>
                        <a:pt x="11508" y="5085"/>
                      </a:lnTo>
                      <a:lnTo>
                        <a:pt x="11466" y="5085"/>
                      </a:lnTo>
                      <a:lnTo>
                        <a:pt x="11362" y="5169"/>
                      </a:lnTo>
                      <a:lnTo>
                        <a:pt x="11090" y="5252"/>
                      </a:lnTo>
                      <a:lnTo>
                        <a:pt x="10755" y="5273"/>
                      </a:lnTo>
                      <a:lnTo>
                        <a:pt x="10692" y="5210"/>
                      </a:lnTo>
                      <a:lnTo>
                        <a:pt x="10629" y="5210"/>
                      </a:lnTo>
                      <a:lnTo>
                        <a:pt x="10650" y="5273"/>
                      </a:lnTo>
                      <a:lnTo>
                        <a:pt x="10587" y="5315"/>
                      </a:lnTo>
                      <a:lnTo>
                        <a:pt x="10483" y="5294"/>
                      </a:lnTo>
                      <a:lnTo>
                        <a:pt x="10420" y="5294"/>
                      </a:lnTo>
                      <a:lnTo>
                        <a:pt x="10357" y="5420"/>
                      </a:lnTo>
                      <a:lnTo>
                        <a:pt x="10211" y="5587"/>
                      </a:lnTo>
                      <a:lnTo>
                        <a:pt x="10148" y="5524"/>
                      </a:lnTo>
                      <a:lnTo>
                        <a:pt x="10043" y="5524"/>
                      </a:lnTo>
                      <a:lnTo>
                        <a:pt x="10022" y="5503"/>
                      </a:lnTo>
                      <a:lnTo>
                        <a:pt x="9897" y="5503"/>
                      </a:lnTo>
                      <a:lnTo>
                        <a:pt x="9813" y="5566"/>
                      </a:lnTo>
                      <a:lnTo>
                        <a:pt x="9730" y="5566"/>
                      </a:lnTo>
                      <a:lnTo>
                        <a:pt x="9688" y="5629"/>
                      </a:lnTo>
                      <a:lnTo>
                        <a:pt x="9583" y="5671"/>
                      </a:lnTo>
                      <a:lnTo>
                        <a:pt x="9478" y="5734"/>
                      </a:lnTo>
                      <a:lnTo>
                        <a:pt x="9311" y="5817"/>
                      </a:lnTo>
                      <a:lnTo>
                        <a:pt x="9123" y="5880"/>
                      </a:lnTo>
                      <a:lnTo>
                        <a:pt x="9081" y="5985"/>
                      </a:lnTo>
                      <a:lnTo>
                        <a:pt x="9081" y="6152"/>
                      </a:lnTo>
                      <a:lnTo>
                        <a:pt x="9102" y="6466"/>
                      </a:lnTo>
                      <a:lnTo>
                        <a:pt x="9081" y="6633"/>
                      </a:lnTo>
                      <a:lnTo>
                        <a:pt x="9018" y="6612"/>
                      </a:lnTo>
                      <a:lnTo>
                        <a:pt x="8955" y="6654"/>
                      </a:lnTo>
                      <a:lnTo>
                        <a:pt x="8704" y="6863"/>
                      </a:lnTo>
                      <a:lnTo>
                        <a:pt x="8788" y="6759"/>
                      </a:lnTo>
                      <a:lnTo>
                        <a:pt x="8893" y="6633"/>
                      </a:lnTo>
                      <a:lnTo>
                        <a:pt x="8914" y="6550"/>
                      </a:lnTo>
                      <a:lnTo>
                        <a:pt x="8872" y="6529"/>
                      </a:lnTo>
                      <a:lnTo>
                        <a:pt x="8872" y="6445"/>
                      </a:lnTo>
                      <a:lnTo>
                        <a:pt x="8746" y="6257"/>
                      </a:lnTo>
                      <a:lnTo>
                        <a:pt x="8662" y="6257"/>
                      </a:lnTo>
                      <a:lnTo>
                        <a:pt x="8600" y="6173"/>
                      </a:lnTo>
                      <a:lnTo>
                        <a:pt x="8537" y="6152"/>
                      </a:lnTo>
                      <a:lnTo>
                        <a:pt x="8537" y="6006"/>
                      </a:lnTo>
                      <a:lnTo>
                        <a:pt x="8390" y="5817"/>
                      </a:lnTo>
                      <a:lnTo>
                        <a:pt x="8370" y="5817"/>
                      </a:lnTo>
                      <a:lnTo>
                        <a:pt x="8286" y="5796"/>
                      </a:lnTo>
                      <a:lnTo>
                        <a:pt x="8265" y="5692"/>
                      </a:lnTo>
                      <a:lnTo>
                        <a:pt x="8181" y="5629"/>
                      </a:lnTo>
                      <a:lnTo>
                        <a:pt x="8139" y="5671"/>
                      </a:lnTo>
                      <a:lnTo>
                        <a:pt x="8035" y="5587"/>
                      </a:lnTo>
                      <a:lnTo>
                        <a:pt x="7846" y="5378"/>
                      </a:lnTo>
                      <a:lnTo>
                        <a:pt x="7805" y="5190"/>
                      </a:lnTo>
                      <a:lnTo>
                        <a:pt x="7805" y="5001"/>
                      </a:lnTo>
                      <a:lnTo>
                        <a:pt x="7763" y="4980"/>
                      </a:lnTo>
                      <a:lnTo>
                        <a:pt x="7721" y="5043"/>
                      </a:lnTo>
                      <a:lnTo>
                        <a:pt x="7658" y="5001"/>
                      </a:lnTo>
                      <a:lnTo>
                        <a:pt x="7616" y="4876"/>
                      </a:lnTo>
                      <a:lnTo>
                        <a:pt x="7658" y="4750"/>
                      </a:lnTo>
                      <a:lnTo>
                        <a:pt x="7637" y="4729"/>
                      </a:lnTo>
                      <a:lnTo>
                        <a:pt x="7658" y="4646"/>
                      </a:lnTo>
                      <a:lnTo>
                        <a:pt x="7533" y="4520"/>
                      </a:lnTo>
                      <a:lnTo>
                        <a:pt x="7533" y="4415"/>
                      </a:lnTo>
                      <a:lnTo>
                        <a:pt x="7428" y="4332"/>
                      </a:lnTo>
                      <a:lnTo>
                        <a:pt x="7386" y="4332"/>
                      </a:lnTo>
                      <a:lnTo>
                        <a:pt x="7323" y="4248"/>
                      </a:lnTo>
                      <a:lnTo>
                        <a:pt x="7219" y="4164"/>
                      </a:lnTo>
                      <a:lnTo>
                        <a:pt x="7114" y="4164"/>
                      </a:lnTo>
                      <a:lnTo>
                        <a:pt x="6800" y="3934"/>
                      </a:lnTo>
                      <a:lnTo>
                        <a:pt x="6717" y="3934"/>
                      </a:lnTo>
                      <a:lnTo>
                        <a:pt x="6696" y="3850"/>
                      </a:lnTo>
                      <a:lnTo>
                        <a:pt x="0" y="16091"/>
                      </a:lnTo>
                      <a:lnTo>
                        <a:pt x="377" y="16091"/>
                      </a:lnTo>
                      <a:lnTo>
                        <a:pt x="502" y="16153"/>
                      </a:lnTo>
                      <a:lnTo>
                        <a:pt x="711" y="16007"/>
                      </a:lnTo>
                      <a:lnTo>
                        <a:pt x="1004" y="16049"/>
                      </a:lnTo>
                      <a:lnTo>
                        <a:pt x="858" y="16300"/>
                      </a:lnTo>
                      <a:lnTo>
                        <a:pt x="921" y="16446"/>
                      </a:lnTo>
                      <a:lnTo>
                        <a:pt x="1025" y="16718"/>
                      </a:lnTo>
                      <a:lnTo>
                        <a:pt x="1172" y="17388"/>
                      </a:lnTo>
                      <a:lnTo>
                        <a:pt x="1235" y="17534"/>
                      </a:lnTo>
                      <a:lnTo>
                        <a:pt x="1130" y="17702"/>
                      </a:lnTo>
                      <a:lnTo>
                        <a:pt x="1130" y="17765"/>
                      </a:lnTo>
                      <a:lnTo>
                        <a:pt x="1172" y="17765"/>
                      </a:lnTo>
                      <a:lnTo>
                        <a:pt x="1381" y="17744"/>
                      </a:lnTo>
                      <a:lnTo>
                        <a:pt x="1569" y="17723"/>
                      </a:lnTo>
                      <a:lnTo>
                        <a:pt x="1695" y="17639"/>
                      </a:lnTo>
                      <a:lnTo>
                        <a:pt x="1862" y="17409"/>
                      </a:lnTo>
                      <a:lnTo>
                        <a:pt x="1988" y="17283"/>
                      </a:lnTo>
                      <a:lnTo>
                        <a:pt x="2197" y="17200"/>
                      </a:lnTo>
                      <a:lnTo>
                        <a:pt x="2260" y="17179"/>
                      </a:lnTo>
                      <a:lnTo>
                        <a:pt x="2469" y="17116"/>
                      </a:lnTo>
                      <a:lnTo>
                        <a:pt x="2636" y="17116"/>
                      </a:lnTo>
                      <a:lnTo>
                        <a:pt x="2783" y="17221"/>
                      </a:lnTo>
                      <a:lnTo>
                        <a:pt x="2783" y="17325"/>
                      </a:lnTo>
                      <a:lnTo>
                        <a:pt x="2804" y="17409"/>
                      </a:lnTo>
                      <a:lnTo>
                        <a:pt x="2720" y="17555"/>
                      </a:lnTo>
                      <a:lnTo>
                        <a:pt x="2699" y="17639"/>
                      </a:lnTo>
                      <a:lnTo>
                        <a:pt x="2825" y="17974"/>
                      </a:lnTo>
                      <a:lnTo>
                        <a:pt x="2804" y="18078"/>
                      </a:lnTo>
                      <a:lnTo>
                        <a:pt x="2846" y="18288"/>
                      </a:lnTo>
                      <a:lnTo>
                        <a:pt x="2992" y="18455"/>
                      </a:lnTo>
                      <a:lnTo>
                        <a:pt x="3013" y="18664"/>
                      </a:lnTo>
                      <a:lnTo>
                        <a:pt x="3055" y="18748"/>
                      </a:lnTo>
                      <a:lnTo>
                        <a:pt x="3097" y="18853"/>
                      </a:lnTo>
                      <a:lnTo>
                        <a:pt x="3034" y="18957"/>
                      </a:lnTo>
                      <a:lnTo>
                        <a:pt x="3034" y="19062"/>
                      </a:lnTo>
                      <a:lnTo>
                        <a:pt x="3055" y="19146"/>
                      </a:lnTo>
                      <a:lnTo>
                        <a:pt x="3013" y="19501"/>
                      </a:lnTo>
                      <a:lnTo>
                        <a:pt x="3013" y="19920"/>
                      </a:lnTo>
                      <a:lnTo>
                        <a:pt x="3034" y="20338"/>
                      </a:lnTo>
                      <a:lnTo>
                        <a:pt x="2929" y="20380"/>
                      </a:lnTo>
                      <a:lnTo>
                        <a:pt x="2929" y="20464"/>
                      </a:lnTo>
                      <a:lnTo>
                        <a:pt x="2971" y="20464"/>
                      </a:lnTo>
                      <a:lnTo>
                        <a:pt x="3055" y="20527"/>
                      </a:lnTo>
                      <a:lnTo>
                        <a:pt x="3076" y="20568"/>
                      </a:lnTo>
                      <a:lnTo>
                        <a:pt x="3034" y="20589"/>
                      </a:lnTo>
                      <a:lnTo>
                        <a:pt x="2971" y="20652"/>
                      </a:lnTo>
                      <a:lnTo>
                        <a:pt x="3013" y="20736"/>
                      </a:lnTo>
                      <a:lnTo>
                        <a:pt x="3055" y="20778"/>
                      </a:lnTo>
                      <a:lnTo>
                        <a:pt x="3076" y="20861"/>
                      </a:lnTo>
                      <a:lnTo>
                        <a:pt x="3055" y="20903"/>
                      </a:lnTo>
                      <a:lnTo>
                        <a:pt x="3055" y="20966"/>
                      </a:lnTo>
                      <a:lnTo>
                        <a:pt x="3160" y="20966"/>
                      </a:lnTo>
                      <a:lnTo>
                        <a:pt x="3243" y="20987"/>
                      </a:lnTo>
                      <a:lnTo>
                        <a:pt x="3348" y="21154"/>
                      </a:lnTo>
                      <a:lnTo>
                        <a:pt x="3369" y="21217"/>
                      </a:lnTo>
                      <a:lnTo>
                        <a:pt x="3452" y="21280"/>
                      </a:lnTo>
                      <a:lnTo>
                        <a:pt x="3578" y="21363"/>
                      </a:lnTo>
                      <a:lnTo>
                        <a:pt x="3641" y="21468"/>
                      </a:lnTo>
                      <a:lnTo>
                        <a:pt x="3641" y="21573"/>
                      </a:lnTo>
                      <a:lnTo>
                        <a:pt x="3683" y="21594"/>
                      </a:lnTo>
                      <a:lnTo>
                        <a:pt x="3704" y="21635"/>
                      </a:lnTo>
                      <a:lnTo>
                        <a:pt x="3683" y="21698"/>
                      </a:lnTo>
                      <a:lnTo>
                        <a:pt x="3683" y="21740"/>
                      </a:lnTo>
                      <a:lnTo>
                        <a:pt x="3641" y="21782"/>
                      </a:lnTo>
                      <a:lnTo>
                        <a:pt x="3641" y="21845"/>
                      </a:lnTo>
                      <a:lnTo>
                        <a:pt x="3641" y="21887"/>
                      </a:lnTo>
                      <a:lnTo>
                        <a:pt x="3662" y="21907"/>
                      </a:lnTo>
                      <a:lnTo>
                        <a:pt x="3599" y="22033"/>
                      </a:lnTo>
                      <a:lnTo>
                        <a:pt x="3452" y="22326"/>
                      </a:lnTo>
                      <a:lnTo>
                        <a:pt x="3432" y="22514"/>
                      </a:lnTo>
                      <a:lnTo>
                        <a:pt x="3285" y="22661"/>
                      </a:lnTo>
                      <a:lnTo>
                        <a:pt x="3285" y="22744"/>
                      </a:lnTo>
                      <a:lnTo>
                        <a:pt x="3327" y="22744"/>
                      </a:lnTo>
                      <a:lnTo>
                        <a:pt x="3494" y="22535"/>
                      </a:lnTo>
                      <a:lnTo>
                        <a:pt x="3536" y="22410"/>
                      </a:lnTo>
                      <a:lnTo>
                        <a:pt x="3662" y="22305"/>
                      </a:lnTo>
                      <a:lnTo>
                        <a:pt x="3683" y="22347"/>
                      </a:lnTo>
                      <a:lnTo>
                        <a:pt x="3766" y="22368"/>
                      </a:lnTo>
                      <a:lnTo>
                        <a:pt x="3766" y="22431"/>
                      </a:lnTo>
                      <a:lnTo>
                        <a:pt x="3599" y="22514"/>
                      </a:lnTo>
                      <a:lnTo>
                        <a:pt x="3557" y="22619"/>
                      </a:lnTo>
                      <a:lnTo>
                        <a:pt x="3390" y="22786"/>
                      </a:lnTo>
                      <a:lnTo>
                        <a:pt x="3390" y="22828"/>
                      </a:lnTo>
                      <a:lnTo>
                        <a:pt x="3473" y="22828"/>
                      </a:lnTo>
                      <a:lnTo>
                        <a:pt x="3432" y="22870"/>
                      </a:lnTo>
                      <a:lnTo>
                        <a:pt x="3285" y="22849"/>
                      </a:lnTo>
                      <a:lnTo>
                        <a:pt x="3222" y="22870"/>
                      </a:lnTo>
                      <a:lnTo>
                        <a:pt x="3160" y="23037"/>
                      </a:lnTo>
                      <a:lnTo>
                        <a:pt x="3055" y="23142"/>
                      </a:lnTo>
                      <a:lnTo>
                        <a:pt x="3076" y="23268"/>
                      </a:lnTo>
                      <a:lnTo>
                        <a:pt x="3034" y="23247"/>
                      </a:lnTo>
                      <a:lnTo>
                        <a:pt x="2971" y="23184"/>
                      </a:lnTo>
                      <a:lnTo>
                        <a:pt x="2908" y="23247"/>
                      </a:lnTo>
                      <a:lnTo>
                        <a:pt x="2908" y="23393"/>
                      </a:lnTo>
                      <a:lnTo>
                        <a:pt x="3013" y="23393"/>
                      </a:lnTo>
                      <a:lnTo>
                        <a:pt x="3034" y="23477"/>
                      </a:lnTo>
                      <a:lnTo>
                        <a:pt x="2971" y="23665"/>
                      </a:lnTo>
                      <a:lnTo>
                        <a:pt x="2950" y="23937"/>
                      </a:lnTo>
                      <a:lnTo>
                        <a:pt x="3013" y="24125"/>
                      </a:lnTo>
                      <a:lnTo>
                        <a:pt x="3076" y="24293"/>
                      </a:lnTo>
                      <a:lnTo>
                        <a:pt x="3160" y="24314"/>
                      </a:lnTo>
                      <a:lnTo>
                        <a:pt x="3180" y="24230"/>
                      </a:lnTo>
                      <a:lnTo>
                        <a:pt x="3264" y="24146"/>
                      </a:lnTo>
                      <a:lnTo>
                        <a:pt x="3452" y="24104"/>
                      </a:lnTo>
                      <a:lnTo>
                        <a:pt x="3557" y="24021"/>
                      </a:lnTo>
                      <a:lnTo>
                        <a:pt x="3662" y="23895"/>
                      </a:lnTo>
                      <a:lnTo>
                        <a:pt x="3704" y="23895"/>
                      </a:lnTo>
                      <a:lnTo>
                        <a:pt x="3704" y="24021"/>
                      </a:lnTo>
                      <a:lnTo>
                        <a:pt x="3662" y="24125"/>
                      </a:lnTo>
                      <a:lnTo>
                        <a:pt x="3599" y="24146"/>
                      </a:lnTo>
                      <a:lnTo>
                        <a:pt x="3536" y="24251"/>
                      </a:lnTo>
                      <a:lnTo>
                        <a:pt x="3536" y="24314"/>
                      </a:lnTo>
                      <a:lnTo>
                        <a:pt x="3641" y="24397"/>
                      </a:lnTo>
                      <a:lnTo>
                        <a:pt x="3704" y="24460"/>
                      </a:lnTo>
                      <a:lnTo>
                        <a:pt x="3808" y="24460"/>
                      </a:lnTo>
                      <a:lnTo>
                        <a:pt x="3892" y="24502"/>
                      </a:lnTo>
                      <a:lnTo>
                        <a:pt x="3955" y="24544"/>
                      </a:lnTo>
                      <a:lnTo>
                        <a:pt x="3808" y="24502"/>
                      </a:lnTo>
                      <a:lnTo>
                        <a:pt x="3683" y="24502"/>
                      </a:lnTo>
                      <a:lnTo>
                        <a:pt x="3578" y="24439"/>
                      </a:lnTo>
                      <a:lnTo>
                        <a:pt x="3432" y="24439"/>
                      </a:lnTo>
                      <a:lnTo>
                        <a:pt x="3369" y="24523"/>
                      </a:lnTo>
                      <a:lnTo>
                        <a:pt x="3369" y="24607"/>
                      </a:lnTo>
                      <a:lnTo>
                        <a:pt x="3432" y="24669"/>
                      </a:lnTo>
                      <a:lnTo>
                        <a:pt x="3452" y="24920"/>
                      </a:lnTo>
                      <a:lnTo>
                        <a:pt x="3494" y="24983"/>
                      </a:lnTo>
                      <a:lnTo>
                        <a:pt x="3557" y="24983"/>
                      </a:lnTo>
                      <a:lnTo>
                        <a:pt x="3641" y="24941"/>
                      </a:lnTo>
                      <a:lnTo>
                        <a:pt x="3683" y="24983"/>
                      </a:lnTo>
                      <a:lnTo>
                        <a:pt x="3641" y="25046"/>
                      </a:lnTo>
                      <a:lnTo>
                        <a:pt x="3599" y="25088"/>
                      </a:lnTo>
                      <a:lnTo>
                        <a:pt x="3683" y="25151"/>
                      </a:lnTo>
                      <a:lnTo>
                        <a:pt x="3683" y="25192"/>
                      </a:lnTo>
                      <a:lnTo>
                        <a:pt x="3662" y="25255"/>
                      </a:lnTo>
                      <a:lnTo>
                        <a:pt x="3557" y="25234"/>
                      </a:lnTo>
                      <a:lnTo>
                        <a:pt x="3411" y="25276"/>
                      </a:lnTo>
                      <a:lnTo>
                        <a:pt x="3264" y="25381"/>
                      </a:lnTo>
                      <a:lnTo>
                        <a:pt x="3243" y="25423"/>
                      </a:lnTo>
                      <a:lnTo>
                        <a:pt x="3306" y="25485"/>
                      </a:lnTo>
                      <a:lnTo>
                        <a:pt x="3452" y="25423"/>
                      </a:lnTo>
                      <a:lnTo>
                        <a:pt x="3536" y="25465"/>
                      </a:lnTo>
                      <a:lnTo>
                        <a:pt x="3452" y="25485"/>
                      </a:lnTo>
                      <a:lnTo>
                        <a:pt x="3432" y="25548"/>
                      </a:lnTo>
                      <a:lnTo>
                        <a:pt x="3515" y="25632"/>
                      </a:lnTo>
                      <a:lnTo>
                        <a:pt x="3662" y="25590"/>
                      </a:lnTo>
                      <a:lnTo>
                        <a:pt x="3829" y="25465"/>
                      </a:lnTo>
                      <a:lnTo>
                        <a:pt x="3934" y="25297"/>
                      </a:lnTo>
                      <a:lnTo>
                        <a:pt x="4038" y="25297"/>
                      </a:lnTo>
                      <a:lnTo>
                        <a:pt x="4143" y="25213"/>
                      </a:lnTo>
                      <a:lnTo>
                        <a:pt x="4164" y="25109"/>
                      </a:lnTo>
                      <a:lnTo>
                        <a:pt x="4185" y="25088"/>
                      </a:lnTo>
                      <a:lnTo>
                        <a:pt x="4206" y="25172"/>
                      </a:lnTo>
                      <a:lnTo>
                        <a:pt x="4143" y="25339"/>
                      </a:lnTo>
                      <a:lnTo>
                        <a:pt x="4038" y="25402"/>
                      </a:lnTo>
                      <a:lnTo>
                        <a:pt x="3913" y="25465"/>
                      </a:lnTo>
                      <a:lnTo>
                        <a:pt x="3892" y="25548"/>
                      </a:lnTo>
                      <a:lnTo>
                        <a:pt x="3955" y="25611"/>
                      </a:lnTo>
                      <a:lnTo>
                        <a:pt x="4038" y="25590"/>
                      </a:lnTo>
                      <a:lnTo>
                        <a:pt x="4164" y="25590"/>
                      </a:lnTo>
                      <a:lnTo>
                        <a:pt x="4268" y="25611"/>
                      </a:lnTo>
                      <a:lnTo>
                        <a:pt x="4122" y="25611"/>
                      </a:lnTo>
                      <a:lnTo>
                        <a:pt x="4017" y="25674"/>
                      </a:lnTo>
                      <a:lnTo>
                        <a:pt x="4017" y="25820"/>
                      </a:lnTo>
                      <a:lnTo>
                        <a:pt x="4059" y="25967"/>
                      </a:lnTo>
                      <a:lnTo>
                        <a:pt x="4017" y="25988"/>
                      </a:lnTo>
                      <a:lnTo>
                        <a:pt x="3976" y="25904"/>
                      </a:lnTo>
                      <a:lnTo>
                        <a:pt x="3976" y="25757"/>
                      </a:lnTo>
                      <a:lnTo>
                        <a:pt x="3913" y="25674"/>
                      </a:lnTo>
                      <a:lnTo>
                        <a:pt x="3850" y="25716"/>
                      </a:lnTo>
                      <a:lnTo>
                        <a:pt x="3578" y="25904"/>
                      </a:lnTo>
                      <a:lnTo>
                        <a:pt x="3536" y="25988"/>
                      </a:lnTo>
                      <a:lnTo>
                        <a:pt x="3369" y="26071"/>
                      </a:lnTo>
                      <a:lnTo>
                        <a:pt x="3327" y="26134"/>
                      </a:lnTo>
                      <a:lnTo>
                        <a:pt x="3348" y="26218"/>
                      </a:lnTo>
                      <a:lnTo>
                        <a:pt x="3348" y="26301"/>
                      </a:lnTo>
                      <a:lnTo>
                        <a:pt x="3369" y="26322"/>
                      </a:lnTo>
                      <a:lnTo>
                        <a:pt x="3452" y="26281"/>
                      </a:lnTo>
                      <a:lnTo>
                        <a:pt x="3557" y="26218"/>
                      </a:lnTo>
                      <a:lnTo>
                        <a:pt x="3599" y="26113"/>
                      </a:lnTo>
                      <a:lnTo>
                        <a:pt x="3662" y="26134"/>
                      </a:lnTo>
                      <a:lnTo>
                        <a:pt x="3704" y="26197"/>
                      </a:lnTo>
                      <a:lnTo>
                        <a:pt x="3892" y="26218"/>
                      </a:lnTo>
                      <a:lnTo>
                        <a:pt x="3871" y="26239"/>
                      </a:lnTo>
                      <a:lnTo>
                        <a:pt x="3766" y="26218"/>
                      </a:lnTo>
                      <a:lnTo>
                        <a:pt x="3599" y="26218"/>
                      </a:lnTo>
                      <a:lnTo>
                        <a:pt x="3536" y="26281"/>
                      </a:lnTo>
                      <a:lnTo>
                        <a:pt x="3536" y="26322"/>
                      </a:lnTo>
                      <a:lnTo>
                        <a:pt x="3557" y="26385"/>
                      </a:lnTo>
                      <a:lnTo>
                        <a:pt x="3473" y="26406"/>
                      </a:lnTo>
                      <a:lnTo>
                        <a:pt x="3432" y="26385"/>
                      </a:lnTo>
                      <a:lnTo>
                        <a:pt x="3264" y="26427"/>
                      </a:lnTo>
                      <a:lnTo>
                        <a:pt x="3264" y="26490"/>
                      </a:lnTo>
                      <a:lnTo>
                        <a:pt x="3390" y="26490"/>
                      </a:lnTo>
                      <a:lnTo>
                        <a:pt x="3473" y="26532"/>
                      </a:lnTo>
                      <a:lnTo>
                        <a:pt x="3578" y="26532"/>
                      </a:lnTo>
                      <a:lnTo>
                        <a:pt x="3515" y="26594"/>
                      </a:lnTo>
                      <a:lnTo>
                        <a:pt x="3390" y="26594"/>
                      </a:lnTo>
                      <a:lnTo>
                        <a:pt x="3327" y="26532"/>
                      </a:lnTo>
                      <a:lnTo>
                        <a:pt x="3222" y="26553"/>
                      </a:lnTo>
                      <a:lnTo>
                        <a:pt x="3180" y="26657"/>
                      </a:lnTo>
                      <a:lnTo>
                        <a:pt x="3243" y="26720"/>
                      </a:lnTo>
                      <a:lnTo>
                        <a:pt x="3327" y="26720"/>
                      </a:lnTo>
                      <a:lnTo>
                        <a:pt x="3452" y="26699"/>
                      </a:lnTo>
                      <a:lnTo>
                        <a:pt x="3536" y="26741"/>
                      </a:lnTo>
                      <a:lnTo>
                        <a:pt x="3683" y="26741"/>
                      </a:lnTo>
                      <a:lnTo>
                        <a:pt x="3662" y="26804"/>
                      </a:lnTo>
                      <a:lnTo>
                        <a:pt x="3557" y="26825"/>
                      </a:lnTo>
                      <a:lnTo>
                        <a:pt x="3452" y="26804"/>
                      </a:lnTo>
                      <a:lnTo>
                        <a:pt x="3432" y="26825"/>
                      </a:lnTo>
                      <a:lnTo>
                        <a:pt x="3452" y="26845"/>
                      </a:lnTo>
                      <a:lnTo>
                        <a:pt x="3662" y="26845"/>
                      </a:lnTo>
                      <a:lnTo>
                        <a:pt x="3662" y="26908"/>
                      </a:lnTo>
                      <a:lnTo>
                        <a:pt x="3536" y="26929"/>
                      </a:lnTo>
                      <a:lnTo>
                        <a:pt x="3390" y="26908"/>
                      </a:lnTo>
                      <a:lnTo>
                        <a:pt x="3327" y="26845"/>
                      </a:lnTo>
                      <a:lnTo>
                        <a:pt x="3264" y="26908"/>
                      </a:lnTo>
                      <a:lnTo>
                        <a:pt x="3327" y="27013"/>
                      </a:lnTo>
                      <a:lnTo>
                        <a:pt x="3452" y="27076"/>
                      </a:lnTo>
                      <a:lnTo>
                        <a:pt x="3473" y="27013"/>
                      </a:lnTo>
                      <a:lnTo>
                        <a:pt x="3557" y="27013"/>
                      </a:lnTo>
                      <a:lnTo>
                        <a:pt x="3641" y="27055"/>
                      </a:lnTo>
                      <a:lnTo>
                        <a:pt x="3787" y="27034"/>
                      </a:lnTo>
                      <a:lnTo>
                        <a:pt x="3850" y="27076"/>
                      </a:lnTo>
                      <a:lnTo>
                        <a:pt x="3766" y="27117"/>
                      </a:lnTo>
                      <a:lnTo>
                        <a:pt x="3766" y="27159"/>
                      </a:lnTo>
                      <a:lnTo>
                        <a:pt x="3871" y="27159"/>
                      </a:lnTo>
                      <a:lnTo>
                        <a:pt x="3892" y="27243"/>
                      </a:lnTo>
                      <a:lnTo>
                        <a:pt x="4026" y="27276"/>
                      </a:lnTo>
                      <a:lnTo>
                        <a:pt x="3976" y="27285"/>
                      </a:lnTo>
                      <a:lnTo>
                        <a:pt x="3871" y="27285"/>
                      </a:lnTo>
                      <a:lnTo>
                        <a:pt x="3787" y="27369"/>
                      </a:lnTo>
                      <a:lnTo>
                        <a:pt x="3787" y="27431"/>
                      </a:lnTo>
                      <a:lnTo>
                        <a:pt x="3871" y="27473"/>
                      </a:lnTo>
                      <a:lnTo>
                        <a:pt x="3913" y="27431"/>
                      </a:lnTo>
                      <a:lnTo>
                        <a:pt x="3976" y="27389"/>
                      </a:lnTo>
                      <a:lnTo>
                        <a:pt x="3996" y="27452"/>
                      </a:lnTo>
                      <a:lnTo>
                        <a:pt x="4017" y="27452"/>
                      </a:lnTo>
                      <a:lnTo>
                        <a:pt x="4080" y="27369"/>
                      </a:lnTo>
                      <a:lnTo>
                        <a:pt x="4185" y="27306"/>
                      </a:lnTo>
                      <a:lnTo>
                        <a:pt x="4185" y="27369"/>
                      </a:lnTo>
                      <a:lnTo>
                        <a:pt x="4164" y="27410"/>
                      </a:lnTo>
                      <a:lnTo>
                        <a:pt x="4164" y="27473"/>
                      </a:lnTo>
                      <a:lnTo>
                        <a:pt x="4206" y="27494"/>
                      </a:lnTo>
                      <a:lnTo>
                        <a:pt x="4289" y="27557"/>
                      </a:lnTo>
                      <a:lnTo>
                        <a:pt x="4373" y="27557"/>
                      </a:lnTo>
                      <a:lnTo>
                        <a:pt x="4499" y="27369"/>
                      </a:lnTo>
                      <a:lnTo>
                        <a:pt x="4520" y="27159"/>
                      </a:lnTo>
                      <a:lnTo>
                        <a:pt x="4582" y="27055"/>
                      </a:lnTo>
                      <a:lnTo>
                        <a:pt x="4645" y="27034"/>
                      </a:lnTo>
                      <a:lnTo>
                        <a:pt x="4645" y="27097"/>
                      </a:lnTo>
                      <a:lnTo>
                        <a:pt x="4603" y="27159"/>
                      </a:lnTo>
                      <a:lnTo>
                        <a:pt x="4603" y="27306"/>
                      </a:lnTo>
                      <a:lnTo>
                        <a:pt x="4499" y="27473"/>
                      </a:lnTo>
                      <a:lnTo>
                        <a:pt x="4415" y="27557"/>
                      </a:lnTo>
                      <a:lnTo>
                        <a:pt x="4436" y="27599"/>
                      </a:lnTo>
                      <a:lnTo>
                        <a:pt x="4582" y="27599"/>
                      </a:lnTo>
                      <a:lnTo>
                        <a:pt x="4687" y="27578"/>
                      </a:lnTo>
                      <a:lnTo>
                        <a:pt x="4708" y="27599"/>
                      </a:lnTo>
                      <a:lnTo>
                        <a:pt x="4624" y="27682"/>
                      </a:lnTo>
                      <a:lnTo>
                        <a:pt x="4582" y="27808"/>
                      </a:lnTo>
                      <a:lnTo>
                        <a:pt x="4415" y="27913"/>
                      </a:lnTo>
                      <a:lnTo>
                        <a:pt x="4415" y="27975"/>
                      </a:lnTo>
                      <a:lnTo>
                        <a:pt x="4499" y="28122"/>
                      </a:lnTo>
                      <a:lnTo>
                        <a:pt x="4624" y="28185"/>
                      </a:lnTo>
                      <a:lnTo>
                        <a:pt x="4708" y="28122"/>
                      </a:lnTo>
                      <a:lnTo>
                        <a:pt x="4792" y="28122"/>
                      </a:lnTo>
                      <a:lnTo>
                        <a:pt x="4812" y="28226"/>
                      </a:lnTo>
                      <a:lnTo>
                        <a:pt x="4875" y="28331"/>
                      </a:lnTo>
                      <a:lnTo>
                        <a:pt x="4875" y="28415"/>
                      </a:lnTo>
                      <a:lnTo>
                        <a:pt x="4812" y="28415"/>
                      </a:lnTo>
                      <a:lnTo>
                        <a:pt x="4771" y="28310"/>
                      </a:lnTo>
                      <a:lnTo>
                        <a:pt x="4708" y="28310"/>
                      </a:lnTo>
                      <a:lnTo>
                        <a:pt x="4708" y="28415"/>
                      </a:lnTo>
                      <a:lnTo>
                        <a:pt x="4812" y="28561"/>
                      </a:lnTo>
                      <a:lnTo>
                        <a:pt x="4938" y="28498"/>
                      </a:lnTo>
                      <a:lnTo>
                        <a:pt x="5085" y="28436"/>
                      </a:lnTo>
                      <a:lnTo>
                        <a:pt x="5147" y="28352"/>
                      </a:lnTo>
                      <a:lnTo>
                        <a:pt x="5147" y="28352"/>
                      </a:lnTo>
                      <a:lnTo>
                        <a:pt x="5126" y="28519"/>
                      </a:lnTo>
                      <a:lnTo>
                        <a:pt x="5022" y="28750"/>
                      </a:lnTo>
                      <a:lnTo>
                        <a:pt x="5043" y="28938"/>
                      </a:lnTo>
                      <a:lnTo>
                        <a:pt x="5126" y="28959"/>
                      </a:lnTo>
                      <a:lnTo>
                        <a:pt x="20087" y="30444"/>
                      </a:lnTo>
                      <a:lnTo>
                        <a:pt x="20212" y="30507"/>
                      </a:lnTo>
                      <a:lnTo>
                        <a:pt x="20359" y="30507"/>
                      </a:lnTo>
                      <a:lnTo>
                        <a:pt x="20484" y="30612"/>
                      </a:lnTo>
                      <a:lnTo>
                        <a:pt x="20484" y="30674"/>
                      </a:lnTo>
                      <a:lnTo>
                        <a:pt x="20568" y="30737"/>
                      </a:lnTo>
                      <a:lnTo>
                        <a:pt x="20589" y="30779"/>
                      </a:lnTo>
                      <a:lnTo>
                        <a:pt x="20694" y="30821"/>
                      </a:lnTo>
                      <a:lnTo>
                        <a:pt x="20714" y="30842"/>
                      </a:lnTo>
                      <a:lnTo>
                        <a:pt x="20840" y="30884"/>
                      </a:lnTo>
                      <a:lnTo>
                        <a:pt x="20903" y="30946"/>
                      </a:lnTo>
                      <a:lnTo>
                        <a:pt x="20945" y="30946"/>
                      </a:lnTo>
                      <a:lnTo>
                        <a:pt x="21049" y="30926"/>
                      </a:lnTo>
                      <a:lnTo>
                        <a:pt x="21133" y="30946"/>
                      </a:lnTo>
                      <a:lnTo>
                        <a:pt x="21238" y="30946"/>
                      </a:lnTo>
                      <a:lnTo>
                        <a:pt x="21363" y="31051"/>
                      </a:lnTo>
                      <a:lnTo>
                        <a:pt x="21447" y="31051"/>
                      </a:lnTo>
                      <a:lnTo>
                        <a:pt x="21510" y="31198"/>
                      </a:lnTo>
                      <a:lnTo>
                        <a:pt x="21719" y="31239"/>
                      </a:lnTo>
                      <a:lnTo>
                        <a:pt x="21823" y="31260"/>
                      </a:lnTo>
                      <a:lnTo>
                        <a:pt x="21886" y="31344"/>
                      </a:lnTo>
                      <a:lnTo>
                        <a:pt x="21970" y="31407"/>
                      </a:lnTo>
                      <a:lnTo>
                        <a:pt x="22158" y="31407"/>
                      </a:lnTo>
                      <a:lnTo>
                        <a:pt x="22263" y="31344"/>
                      </a:lnTo>
                      <a:lnTo>
                        <a:pt x="22305" y="31407"/>
                      </a:lnTo>
                      <a:lnTo>
                        <a:pt x="22367" y="31511"/>
                      </a:lnTo>
                      <a:lnTo>
                        <a:pt x="22618" y="31532"/>
                      </a:lnTo>
                      <a:lnTo>
                        <a:pt x="22681" y="31574"/>
                      </a:lnTo>
                      <a:lnTo>
                        <a:pt x="22807" y="31616"/>
                      </a:lnTo>
                      <a:lnTo>
                        <a:pt x="22890" y="31658"/>
                      </a:lnTo>
                      <a:lnTo>
                        <a:pt x="25192" y="32725"/>
                      </a:lnTo>
                      <a:lnTo>
                        <a:pt x="25339" y="32913"/>
                      </a:lnTo>
                      <a:lnTo>
                        <a:pt x="25694" y="33206"/>
                      </a:lnTo>
                      <a:lnTo>
                        <a:pt x="26050" y="34985"/>
                      </a:lnTo>
                      <a:lnTo>
                        <a:pt x="26008" y="35738"/>
                      </a:lnTo>
                      <a:lnTo>
                        <a:pt x="25945" y="35864"/>
                      </a:lnTo>
                      <a:lnTo>
                        <a:pt x="25903" y="36010"/>
                      </a:lnTo>
                      <a:lnTo>
                        <a:pt x="25820" y="36136"/>
                      </a:lnTo>
                      <a:lnTo>
                        <a:pt x="25611" y="36240"/>
                      </a:lnTo>
                      <a:lnTo>
                        <a:pt x="25506" y="36366"/>
                      </a:lnTo>
                      <a:lnTo>
                        <a:pt x="25611" y="36554"/>
                      </a:lnTo>
                      <a:lnTo>
                        <a:pt x="27598" y="36031"/>
                      </a:lnTo>
                      <a:lnTo>
                        <a:pt x="27849" y="35947"/>
                      </a:lnTo>
                      <a:lnTo>
                        <a:pt x="27912" y="35654"/>
                      </a:lnTo>
                      <a:lnTo>
                        <a:pt x="28979" y="35340"/>
                      </a:lnTo>
                      <a:lnTo>
                        <a:pt x="29461" y="34985"/>
                      </a:lnTo>
                      <a:lnTo>
                        <a:pt x="29565" y="34901"/>
                      </a:lnTo>
                      <a:lnTo>
                        <a:pt x="29712" y="34880"/>
                      </a:lnTo>
                      <a:lnTo>
                        <a:pt x="29984" y="34650"/>
                      </a:lnTo>
                      <a:lnTo>
                        <a:pt x="30088" y="34545"/>
                      </a:lnTo>
                      <a:lnTo>
                        <a:pt x="30214" y="34483"/>
                      </a:lnTo>
                      <a:lnTo>
                        <a:pt x="30318" y="34378"/>
                      </a:lnTo>
                      <a:lnTo>
                        <a:pt x="30528" y="34357"/>
                      </a:lnTo>
                      <a:lnTo>
                        <a:pt x="32202" y="34378"/>
                      </a:lnTo>
                      <a:lnTo>
                        <a:pt x="32327" y="34252"/>
                      </a:lnTo>
                      <a:lnTo>
                        <a:pt x="32390" y="34252"/>
                      </a:lnTo>
                      <a:lnTo>
                        <a:pt x="32432" y="34190"/>
                      </a:lnTo>
                      <a:lnTo>
                        <a:pt x="32515" y="34190"/>
                      </a:lnTo>
                      <a:lnTo>
                        <a:pt x="32620" y="34231"/>
                      </a:lnTo>
                      <a:lnTo>
                        <a:pt x="32704" y="34169"/>
                      </a:lnTo>
                      <a:lnTo>
                        <a:pt x="32725" y="34085"/>
                      </a:lnTo>
                      <a:lnTo>
                        <a:pt x="32913" y="33876"/>
                      </a:lnTo>
                      <a:lnTo>
                        <a:pt x="32976" y="33855"/>
                      </a:lnTo>
                      <a:lnTo>
                        <a:pt x="33143" y="33667"/>
                      </a:lnTo>
                      <a:lnTo>
                        <a:pt x="33185" y="33541"/>
                      </a:lnTo>
                      <a:lnTo>
                        <a:pt x="33227" y="33415"/>
                      </a:lnTo>
                      <a:lnTo>
                        <a:pt x="33373" y="33332"/>
                      </a:lnTo>
                      <a:lnTo>
                        <a:pt x="33373" y="33227"/>
                      </a:lnTo>
                      <a:lnTo>
                        <a:pt x="33478" y="33102"/>
                      </a:lnTo>
                      <a:lnTo>
                        <a:pt x="33687" y="32871"/>
                      </a:lnTo>
                      <a:lnTo>
                        <a:pt x="33750" y="32767"/>
                      </a:lnTo>
                      <a:lnTo>
                        <a:pt x="33854" y="32662"/>
                      </a:lnTo>
                      <a:lnTo>
                        <a:pt x="33875" y="32662"/>
                      </a:lnTo>
                      <a:lnTo>
                        <a:pt x="33959" y="32704"/>
                      </a:lnTo>
                      <a:lnTo>
                        <a:pt x="34022" y="32788"/>
                      </a:lnTo>
                      <a:lnTo>
                        <a:pt x="34168" y="32767"/>
                      </a:lnTo>
                      <a:lnTo>
                        <a:pt x="34315" y="32809"/>
                      </a:lnTo>
                      <a:lnTo>
                        <a:pt x="34378" y="32767"/>
                      </a:lnTo>
                      <a:lnTo>
                        <a:pt x="34608" y="32976"/>
                      </a:lnTo>
                      <a:lnTo>
                        <a:pt x="34608" y="33143"/>
                      </a:lnTo>
                      <a:lnTo>
                        <a:pt x="34482" y="33876"/>
                      </a:lnTo>
                      <a:lnTo>
                        <a:pt x="34440" y="33959"/>
                      </a:lnTo>
                      <a:lnTo>
                        <a:pt x="34503" y="33959"/>
                      </a:lnTo>
                      <a:lnTo>
                        <a:pt x="34524" y="34043"/>
                      </a:lnTo>
                      <a:lnTo>
                        <a:pt x="34587" y="34085"/>
                      </a:lnTo>
                      <a:lnTo>
                        <a:pt x="34587" y="34190"/>
                      </a:lnTo>
                      <a:lnTo>
                        <a:pt x="34587" y="34252"/>
                      </a:lnTo>
                      <a:lnTo>
                        <a:pt x="34587" y="34294"/>
                      </a:lnTo>
                      <a:lnTo>
                        <a:pt x="34545" y="34357"/>
                      </a:lnTo>
                      <a:lnTo>
                        <a:pt x="34587" y="34378"/>
                      </a:lnTo>
                      <a:lnTo>
                        <a:pt x="34733" y="34399"/>
                      </a:lnTo>
                      <a:lnTo>
                        <a:pt x="34859" y="34378"/>
                      </a:lnTo>
                      <a:lnTo>
                        <a:pt x="34901" y="34462"/>
                      </a:lnTo>
                      <a:lnTo>
                        <a:pt x="34963" y="34483"/>
                      </a:lnTo>
                      <a:lnTo>
                        <a:pt x="35026" y="34399"/>
                      </a:lnTo>
                      <a:lnTo>
                        <a:pt x="35110" y="34462"/>
                      </a:lnTo>
                      <a:lnTo>
                        <a:pt x="35235" y="34441"/>
                      </a:lnTo>
                      <a:lnTo>
                        <a:pt x="35277" y="34336"/>
                      </a:lnTo>
                      <a:lnTo>
                        <a:pt x="35382" y="34231"/>
                      </a:lnTo>
                      <a:lnTo>
                        <a:pt x="35382" y="34231"/>
                      </a:lnTo>
                      <a:lnTo>
                        <a:pt x="35319" y="34336"/>
                      </a:lnTo>
                      <a:lnTo>
                        <a:pt x="35340" y="34336"/>
                      </a:lnTo>
                      <a:lnTo>
                        <a:pt x="35319" y="34378"/>
                      </a:lnTo>
                      <a:lnTo>
                        <a:pt x="35361" y="34399"/>
                      </a:lnTo>
                      <a:lnTo>
                        <a:pt x="35633" y="34336"/>
                      </a:lnTo>
                      <a:lnTo>
                        <a:pt x="35675" y="34252"/>
                      </a:lnTo>
                      <a:lnTo>
                        <a:pt x="35842" y="34252"/>
                      </a:lnTo>
                      <a:lnTo>
                        <a:pt x="35968" y="34127"/>
                      </a:lnTo>
                      <a:lnTo>
                        <a:pt x="36072" y="34085"/>
                      </a:lnTo>
                      <a:lnTo>
                        <a:pt x="36198" y="33918"/>
                      </a:lnTo>
                      <a:lnTo>
                        <a:pt x="36198" y="33980"/>
                      </a:lnTo>
                      <a:lnTo>
                        <a:pt x="36282" y="33939"/>
                      </a:lnTo>
                      <a:lnTo>
                        <a:pt x="36282" y="33980"/>
                      </a:lnTo>
                      <a:lnTo>
                        <a:pt x="36156" y="34127"/>
                      </a:lnTo>
                      <a:lnTo>
                        <a:pt x="36051" y="34148"/>
                      </a:lnTo>
                      <a:lnTo>
                        <a:pt x="35947" y="34294"/>
                      </a:lnTo>
                      <a:lnTo>
                        <a:pt x="36072" y="34336"/>
                      </a:lnTo>
                      <a:lnTo>
                        <a:pt x="36156" y="34231"/>
                      </a:lnTo>
                      <a:lnTo>
                        <a:pt x="36261" y="34231"/>
                      </a:lnTo>
                      <a:lnTo>
                        <a:pt x="36323" y="34273"/>
                      </a:lnTo>
                      <a:lnTo>
                        <a:pt x="36575" y="34294"/>
                      </a:lnTo>
                      <a:lnTo>
                        <a:pt x="36742" y="34294"/>
                      </a:lnTo>
                      <a:lnTo>
                        <a:pt x="36616" y="34357"/>
                      </a:lnTo>
                      <a:lnTo>
                        <a:pt x="36470" y="34378"/>
                      </a:lnTo>
                      <a:lnTo>
                        <a:pt x="36365" y="34399"/>
                      </a:lnTo>
                      <a:lnTo>
                        <a:pt x="36323" y="34483"/>
                      </a:lnTo>
                      <a:lnTo>
                        <a:pt x="36323" y="34545"/>
                      </a:lnTo>
                      <a:lnTo>
                        <a:pt x="36261" y="34483"/>
                      </a:lnTo>
                      <a:lnTo>
                        <a:pt x="36219" y="34378"/>
                      </a:lnTo>
                      <a:lnTo>
                        <a:pt x="36156" y="34357"/>
                      </a:lnTo>
                      <a:lnTo>
                        <a:pt x="35968" y="34399"/>
                      </a:lnTo>
                      <a:lnTo>
                        <a:pt x="35779" y="34545"/>
                      </a:lnTo>
                      <a:lnTo>
                        <a:pt x="35549" y="34587"/>
                      </a:lnTo>
                      <a:lnTo>
                        <a:pt x="35340" y="34713"/>
                      </a:lnTo>
                      <a:lnTo>
                        <a:pt x="35319" y="34817"/>
                      </a:lnTo>
                      <a:lnTo>
                        <a:pt x="35173" y="34922"/>
                      </a:lnTo>
                      <a:lnTo>
                        <a:pt x="35110" y="35110"/>
                      </a:lnTo>
                      <a:lnTo>
                        <a:pt x="35110" y="35236"/>
                      </a:lnTo>
                      <a:lnTo>
                        <a:pt x="35131" y="35340"/>
                      </a:lnTo>
                      <a:lnTo>
                        <a:pt x="35152" y="35445"/>
                      </a:lnTo>
                      <a:lnTo>
                        <a:pt x="35215" y="35424"/>
                      </a:lnTo>
                      <a:lnTo>
                        <a:pt x="35256" y="35445"/>
                      </a:lnTo>
                      <a:lnTo>
                        <a:pt x="35256" y="35592"/>
                      </a:lnTo>
                      <a:lnTo>
                        <a:pt x="35361" y="35654"/>
                      </a:lnTo>
                      <a:lnTo>
                        <a:pt x="35403" y="35612"/>
                      </a:lnTo>
                      <a:lnTo>
                        <a:pt x="35466" y="35654"/>
                      </a:lnTo>
                      <a:lnTo>
                        <a:pt x="35507" y="35612"/>
                      </a:lnTo>
                      <a:lnTo>
                        <a:pt x="35507" y="35508"/>
                      </a:lnTo>
                      <a:lnTo>
                        <a:pt x="35570" y="35487"/>
                      </a:lnTo>
                      <a:lnTo>
                        <a:pt x="35654" y="35487"/>
                      </a:lnTo>
                      <a:lnTo>
                        <a:pt x="35779" y="35382"/>
                      </a:lnTo>
                      <a:lnTo>
                        <a:pt x="35884" y="35340"/>
                      </a:lnTo>
                      <a:lnTo>
                        <a:pt x="36031" y="35131"/>
                      </a:lnTo>
                      <a:lnTo>
                        <a:pt x="36219" y="35006"/>
                      </a:lnTo>
                      <a:lnTo>
                        <a:pt x="36177" y="34964"/>
                      </a:lnTo>
                      <a:lnTo>
                        <a:pt x="36240" y="34817"/>
                      </a:lnTo>
                      <a:lnTo>
                        <a:pt x="36323" y="34817"/>
                      </a:lnTo>
                      <a:lnTo>
                        <a:pt x="36386" y="34755"/>
                      </a:lnTo>
                      <a:lnTo>
                        <a:pt x="36428" y="34755"/>
                      </a:lnTo>
                      <a:lnTo>
                        <a:pt x="36491" y="34880"/>
                      </a:lnTo>
                      <a:lnTo>
                        <a:pt x="36637" y="34901"/>
                      </a:lnTo>
                      <a:lnTo>
                        <a:pt x="36637" y="34859"/>
                      </a:lnTo>
                      <a:lnTo>
                        <a:pt x="36721" y="34859"/>
                      </a:lnTo>
                      <a:lnTo>
                        <a:pt x="36909" y="34755"/>
                      </a:lnTo>
                      <a:lnTo>
                        <a:pt x="37077" y="34692"/>
                      </a:lnTo>
                      <a:lnTo>
                        <a:pt x="37286" y="34650"/>
                      </a:lnTo>
                      <a:lnTo>
                        <a:pt x="37391" y="34650"/>
                      </a:lnTo>
                      <a:lnTo>
                        <a:pt x="37663" y="34483"/>
                      </a:lnTo>
                      <a:lnTo>
                        <a:pt x="37809" y="34441"/>
                      </a:lnTo>
                      <a:lnTo>
                        <a:pt x="37914" y="34441"/>
                      </a:lnTo>
                      <a:lnTo>
                        <a:pt x="37997" y="34462"/>
                      </a:lnTo>
                      <a:lnTo>
                        <a:pt x="38081" y="34399"/>
                      </a:lnTo>
                      <a:lnTo>
                        <a:pt x="38018" y="34357"/>
                      </a:lnTo>
                      <a:lnTo>
                        <a:pt x="37935" y="34357"/>
                      </a:lnTo>
                      <a:lnTo>
                        <a:pt x="37830" y="34294"/>
                      </a:lnTo>
                      <a:lnTo>
                        <a:pt x="37872" y="34294"/>
                      </a:lnTo>
                      <a:lnTo>
                        <a:pt x="37956" y="34273"/>
                      </a:lnTo>
                      <a:lnTo>
                        <a:pt x="37956" y="34231"/>
                      </a:lnTo>
                      <a:lnTo>
                        <a:pt x="37663" y="34169"/>
                      </a:lnTo>
                      <a:lnTo>
                        <a:pt x="37537" y="34148"/>
                      </a:lnTo>
                      <a:lnTo>
                        <a:pt x="37558" y="34085"/>
                      </a:lnTo>
                      <a:lnTo>
                        <a:pt x="37537" y="33980"/>
                      </a:lnTo>
                      <a:lnTo>
                        <a:pt x="37370" y="34085"/>
                      </a:lnTo>
                      <a:lnTo>
                        <a:pt x="37349" y="34148"/>
                      </a:lnTo>
                      <a:lnTo>
                        <a:pt x="37160" y="34106"/>
                      </a:lnTo>
                      <a:lnTo>
                        <a:pt x="37139" y="34064"/>
                      </a:lnTo>
                      <a:lnTo>
                        <a:pt x="36993" y="34022"/>
                      </a:lnTo>
                      <a:lnTo>
                        <a:pt x="36930" y="34043"/>
                      </a:lnTo>
                      <a:lnTo>
                        <a:pt x="36826" y="33980"/>
                      </a:lnTo>
                      <a:lnTo>
                        <a:pt x="36637" y="33980"/>
                      </a:lnTo>
                      <a:lnTo>
                        <a:pt x="36491" y="33876"/>
                      </a:lnTo>
                      <a:lnTo>
                        <a:pt x="36616" y="33834"/>
                      </a:lnTo>
                      <a:lnTo>
                        <a:pt x="36637" y="33750"/>
                      </a:lnTo>
                      <a:lnTo>
                        <a:pt x="36491" y="33750"/>
                      </a:lnTo>
                      <a:lnTo>
                        <a:pt x="36428" y="33708"/>
                      </a:lnTo>
                      <a:lnTo>
                        <a:pt x="36323" y="33708"/>
                      </a:lnTo>
                      <a:lnTo>
                        <a:pt x="36282" y="33541"/>
                      </a:lnTo>
                      <a:lnTo>
                        <a:pt x="36219" y="33499"/>
                      </a:lnTo>
                      <a:lnTo>
                        <a:pt x="36219" y="33332"/>
                      </a:lnTo>
                      <a:lnTo>
                        <a:pt x="36261" y="33227"/>
                      </a:lnTo>
                      <a:lnTo>
                        <a:pt x="36177" y="33143"/>
                      </a:lnTo>
                      <a:lnTo>
                        <a:pt x="36261" y="33039"/>
                      </a:lnTo>
                      <a:lnTo>
                        <a:pt x="36261" y="32997"/>
                      </a:lnTo>
                      <a:lnTo>
                        <a:pt x="36051" y="32997"/>
                      </a:lnTo>
                      <a:lnTo>
                        <a:pt x="36114" y="32913"/>
                      </a:lnTo>
                      <a:lnTo>
                        <a:pt x="36198" y="32913"/>
                      </a:lnTo>
                      <a:lnTo>
                        <a:pt x="36365" y="32620"/>
                      </a:lnTo>
                      <a:lnTo>
                        <a:pt x="36470" y="32558"/>
                      </a:lnTo>
                      <a:lnTo>
                        <a:pt x="36428" y="32474"/>
                      </a:lnTo>
                      <a:lnTo>
                        <a:pt x="36365" y="32474"/>
                      </a:lnTo>
                      <a:lnTo>
                        <a:pt x="36323" y="32411"/>
                      </a:lnTo>
                      <a:lnTo>
                        <a:pt x="36219" y="32411"/>
                      </a:lnTo>
                      <a:lnTo>
                        <a:pt x="36114" y="32495"/>
                      </a:lnTo>
                      <a:lnTo>
                        <a:pt x="35989" y="32558"/>
                      </a:lnTo>
                      <a:lnTo>
                        <a:pt x="35947" y="32474"/>
                      </a:lnTo>
                      <a:lnTo>
                        <a:pt x="35905" y="32369"/>
                      </a:lnTo>
                      <a:lnTo>
                        <a:pt x="35675" y="32307"/>
                      </a:lnTo>
                      <a:lnTo>
                        <a:pt x="35528" y="32286"/>
                      </a:lnTo>
                      <a:lnTo>
                        <a:pt x="35361" y="32307"/>
                      </a:lnTo>
                      <a:lnTo>
                        <a:pt x="35528" y="32244"/>
                      </a:lnTo>
                      <a:lnTo>
                        <a:pt x="35654" y="32265"/>
                      </a:lnTo>
                      <a:lnTo>
                        <a:pt x="35779" y="32244"/>
                      </a:lnTo>
                      <a:lnTo>
                        <a:pt x="35863" y="32181"/>
                      </a:lnTo>
                      <a:lnTo>
                        <a:pt x="35989" y="32244"/>
                      </a:lnTo>
                      <a:lnTo>
                        <a:pt x="36093" y="32307"/>
                      </a:lnTo>
                      <a:lnTo>
                        <a:pt x="36219" y="32307"/>
                      </a:lnTo>
                      <a:lnTo>
                        <a:pt x="36386" y="32202"/>
                      </a:lnTo>
                      <a:lnTo>
                        <a:pt x="36470" y="32202"/>
                      </a:lnTo>
                      <a:lnTo>
                        <a:pt x="36575" y="32097"/>
                      </a:lnTo>
                      <a:lnTo>
                        <a:pt x="36700" y="32076"/>
                      </a:lnTo>
                      <a:lnTo>
                        <a:pt x="36784" y="31867"/>
                      </a:lnTo>
                      <a:lnTo>
                        <a:pt x="36721" y="31825"/>
                      </a:lnTo>
                      <a:lnTo>
                        <a:pt x="36805" y="31783"/>
                      </a:lnTo>
                      <a:lnTo>
                        <a:pt x="36742" y="31721"/>
                      </a:lnTo>
                      <a:lnTo>
                        <a:pt x="36616" y="31658"/>
                      </a:lnTo>
                      <a:lnTo>
                        <a:pt x="36533" y="31658"/>
                      </a:lnTo>
                      <a:lnTo>
                        <a:pt x="36575" y="31637"/>
                      </a:lnTo>
                      <a:lnTo>
                        <a:pt x="36575" y="31616"/>
                      </a:lnTo>
                      <a:lnTo>
                        <a:pt x="36742" y="31637"/>
                      </a:lnTo>
                      <a:lnTo>
                        <a:pt x="36742" y="31574"/>
                      </a:lnTo>
                      <a:lnTo>
                        <a:pt x="36512" y="31449"/>
                      </a:lnTo>
                      <a:lnTo>
                        <a:pt x="36303" y="31365"/>
                      </a:lnTo>
                      <a:lnTo>
                        <a:pt x="35905" y="31365"/>
                      </a:lnTo>
                      <a:lnTo>
                        <a:pt x="35800" y="31428"/>
                      </a:lnTo>
                      <a:lnTo>
                        <a:pt x="35675" y="31428"/>
                      </a:lnTo>
                      <a:lnTo>
                        <a:pt x="35319" y="31553"/>
                      </a:lnTo>
                      <a:lnTo>
                        <a:pt x="35026" y="31616"/>
                      </a:lnTo>
                      <a:lnTo>
                        <a:pt x="34859" y="31679"/>
                      </a:lnTo>
                      <a:lnTo>
                        <a:pt x="34712" y="31721"/>
                      </a:lnTo>
                      <a:lnTo>
                        <a:pt x="34440" y="31867"/>
                      </a:lnTo>
                      <a:lnTo>
                        <a:pt x="34064" y="32139"/>
                      </a:lnTo>
                      <a:lnTo>
                        <a:pt x="33771" y="32390"/>
                      </a:lnTo>
                      <a:lnTo>
                        <a:pt x="33666" y="32453"/>
                      </a:lnTo>
                      <a:lnTo>
                        <a:pt x="33541" y="32579"/>
                      </a:lnTo>
                      <a:lnTo>
                        <a:pt x="33373" y="32767"/>
                      </a:lnTo>
                      <a:lnTo>
                        <a:pt x="33185" y="32892"/>
                      </a:lnTo>
                      <a:lnTo>
                        <a:pt x="32934" y="33018"/>
                      </a:lnTo>
                      <a:lnTo>
                        <a:pt x="32641" y="33143"/>
                      </a:lnTo>
                      <a:lnTo>
                        <a:pt x="32515" y="33143"/>
                      </a:lnTo>
                      <a:lnTo>
                        <a:pt x="32704" y="33102"/>
                      </a:lnTo>
                      <a:lnTo>
                        <a:pt x="33018" y="32976"/>
                      </a:lnTo>
                      <a:lnTo>
                        <a:pt x="33038" y="32892"/>
                      </a:lnTo>
                      <a:lnTo>
                        <a:pt x="33290" y="32725"/>
                      </a:lnTo>
                      <a:lnTo>
                        <a:pt x="33373" y="32599"/>
                      </a:lnTo>
                      <a:lnTo>
                        <a:pt x="33436" y="32453"/>
                      </a:lnTo>
                      <a:lnTo>
                        <a:pt x="33541" y="32411"/>
                      </a:lnTo>
                      <a:lnTo>
                        <a:pt x="33666" y="32286"/>
                      </a:lnTo>
                      <a:lnTo>
                        <a:pt x="33813" y="32202"/>
                      </a:lnTo>
                      <a:lnTo>
                        <a:pt x="33875" y="31993"/>
                      </a:lnTo>
                      <a:lnTo>
                        <a:pt x="34106" y="31888"/>
                      </a:lnTo>
                      <a:lnTo>
                        <a:pt x="34231" y="31679"/>
                      </a:lnTo>
                      <a:lnTo>
                        <a:pt x="34294" y="31658"/>
                      </a:lnTo>
                      <a:lnTo>
                        <a:pt x="34315" y="31595"/>
                      </a:lnTo>
                      <a:lnTo>
                        <a:pt x="34440" y="31532"/>
                      </a:lnTo>
                      <a:lnTo>
                        <a:pt x="34545" y="31491"/>
                      </a:lnTo>
                      <a:lnTo>
                        <a:pt x="34608" y="31386"/>
                      </a:lnTo>
                      <a:lnTo>
                        <a:pt x="34712" y="31344"/>
                      </a:lnTo>
                      <a:lnTo>
                        <a:pt x="34754" y="31386"/>
                      </a:lnTo>
                      <a:lnTo>
                        <a:pt x="34838" y="31365"/>
                      </a:lnTo>
                      <a:lnTo>
                        <a:pt x="34922" y="31239"/>
                      </a:lnTo>
                      <a:lnTo>
                        <a:pt x="35131" y="31239"/>
                      </a:lnTo>
                      <a:lnTo>
                        <a:pt x="35235" y="31177"/>
                      </a:lnTo>
                      <a:lnTo>
                        <a:pt x="35424" y="31177"/>
                      </a:lnTo>
                      <a:lnTo>
                        <a:pt x="35487" y="31072"/>
                      </a:lnTo>
                      <a:lnTo>
                        <a:pt x="35528" y="30946"/>
                      </a:lnTo>
                      <a:lnTo>
                        <a:pt x="35570" y="30905"/>
                      </a:lnTo>
                      <a:lnTo>
                        <a:pt x="35570" y="30821"/>
                      </a:lnTo>
                      <a:lnTo>
                        <a:pt x="35696" y="30758"/>
                      </a:lnTo>
                      <a:lnTo>
                        <a:pt x="35905" y="30591"/>
                      </a:lnTo>
                      <a:lnTo>
                        <a:pt x="36010" y="30549"/>
                      </a:lnTo>
                      <a:lnTo>
                        <a:pt x="36072" y="30507"/>
                      </a:lnTo>
                      <a:lnTo>
                        <a:pt x="36010" y="30444"/>
                      </a:lnTo>
                      <a:lnTo>
                        <a:pt x="36072" y="30382"/>
                      </a:lnTo>
                      <a:lnTo>
                        <a:pt x="36156" y="30319"/>
                      </a:lnTo>
                      <a:lnTo>
                        <a:pt x="36261" y="30423"/>
                      </a:lnTo>
                      <a:lnTo>
                        <a:pt x="36386" y="30486"/>
                      </a:lnTo>
                      <a:lnTo>
                        <a:pt x="36616" y="30444"/>
                      </a:lnTo>
                      <a:lnTo>
                        <a:pt x="36805" y="30528"/>
                      </a:lnTo>
                      <a:lnTo>
                        <a:pt x="36888" y="30528"/>
                      </a:lnTo>
                      <a:lnTo>
                        <a:pt x="36951" y="30549"/>
                      </a:lnTo>
                      <a:lnTo>
                        <a:pt x="37098" y="30486"/>
                      </a:lnTo>
                      <a:lnTo>
                        <a:pt x="37160" y="30549"/>
                      </a:lnTo>
                      <a:lnTo>
                        <a:pt x="37265" y="30549"/>
                      </a:lnTo>
                      <a:lnTo>
                        <a:pt x="37349" y="30507"/>
                      </a:lnTo>
                      <a:lnTo>
                        <a:pt x="37474" y="30591"/>
                      </a:lnTo>
                      <a:lnTo>
                        <a:pt x="37663" y="30612"/>
                      </a:lnTo>
                      <a:lnTo>
                        <a:pt x="37746" y="30570"/>
                      </a:lnTo>
                      <a:lnTo>
                        <a:pt x="37788" y="30570"/>
                      </a:lnTo>
                      <a:lnTo>
                        <a:pt x="37893" y="30633"/>
                      </a:lnTo>
                      <a:lnTo>
                        <a:pt x="38039" y="30674"/>
                      </a:lnTo>
                      <a:lnTo>
                        <a:pt x="38081" y="30633"/>
                      </a:lnTo>
                      <a:lnTo>
                        <a:pt x="38248" y="30716"/>
                      </a:lnTo>
                      <a:lnTo>
                        <a:pt x="38311" y="30716"/>
                      </a:lnTo>
                      <a:lnTo>
                        <a:pt x="38416" y="30674"/>
                      </a:lnTo>
                      <a:lnTo>
                        <a:pt x="38500" y="30695"/>
                      </a:lnTo>
                      <a:lnTo>
                        <a:pt x="38479" y="30737"/>
                      </a:lnTo>
                      <a:lnTo>
                        <a:pt x="38583" y="30779"/>
                      </a:lnTo>
                      <a:lnTo>
                        <a:pt x="38834" y="30695"/>
                      </a:lnTo>
                      <a:lnTo>
                        <a:pt x="38897" y="30695"/>
                      </a:lnTo>
                      <a:lnTo>
                        <a:pt x="39023" y="30633"/>
                      </a:lnTo>
                      <a:lnTo>
                        <a:pt x="39085" y="30674"/>
                      </a:lnTo>
                      <a:lnTo>
                        <a:pt x="39253" y="30674"/>
                      </a:lnTo>
                      <a:lnTo>
                        <a:pt x="39336" y="30716"/>
                      </a:lnTo>
                      <a:lnTo>
                        <a:pt x="39441" y="30674"/>
                      </a:lnTo>
                      <a:lnTo>
                        <a:pt x="39462" y="30591"/>
                      </a:lnTo>
                      <a:lnTo>
                        <a:pt x="39608" y="30591"/>
                      </a:lnTo>
                      <a:lnTo>
                        <a:pt x="39671" y="30528"/>
                      </a:lnTo>
                      <a:lnTo>
                        <a:pt x="39734" y="30570"/>
                      </a:lnTo>
                      <a:lnTo>
                        <a:pt x="39818" y="30465"/>
                      </a:lnTo>
                      <a:lnTo>
                        <a:pt x="39922" y="30402"/>
                      </a:lnTo>
                      <a:lnTo>
                        <a:pt x="39943" y="30361"/>
                      </a:lnTo>
                      <a:lnTo>
                        <a:pt x="40048" y="30382"/>
                      </a:lnTo>
                      <a:lnTo>
                        <a:pt x="40132" y="30214"/>
                      </a:lnTo>
                      <a:lnTo>
                        <a:pt x="40132" y="30110"/>
                      </a:lnTo>
                      <a:lnTo>
                        <a:pt x="40194" y="30110"/>
                      </a:lnTo>
                      <a:lnTo>
                        <a:pt x="40278" y="30047"/>
                      </a:lnTo>
                      <a:lnTo>
                        <a:pt x="40299" y="29963"/>
                      </a:lnTo>
                      <a:lnTo>
                        <a:pt x="40257" y="29942"/>
                      </a:lnTo>
                      <a:lnTo>
                        <a:pt x="40278" y="29879"/>
                      </a:lnTo>
                      <a:lnTo>
                        <a:pt x="40383" y="29879"/>
                      </a:lnTo>
                      <a:lnTo>
                        <a:pt x="40487" y="29858"/>
                      </a:lnTo>
                      <a:lnTo>
                        <a:pt x="40487" y="29775"/>
                      </a:lnTo>
                      <a:lnTo>
                        <a:pt x="40508" y="29754"/>
                      </a:lnTo>
                      <a:lnTo>
                        <a:pt x="40571" y="29838"/>
                      </a:lnTo>
                      <a:lnTo>
                        <a:pt x="40696" y="29858"/>
                      </a:lnTo>
                      <a:lnTo>
                        <a:pt x="40801" y="29775"/>
                      </a:lnTo>
                      <a:lnTo>
                        <a:pt x="40822" y="29838"/>
                      </a:lnTo>
                      <a:lnTo>
                        <a:pt x="40906" y="29838"/>
                      </a:lnTo>
                      <a:lnTo>
                        <a:pt x="40989" y="29775"/>
                      </a:lnTo>
                      <a:lnTo>
                        <a:pt x="41031" y="29838"/>
                      </a:lnTo>
                      <a:lnTo>
                        <a:pt x="41136" y="29796"/>
                      </a:lnTo>
                      <a:lnTo>
                        <a:pt x="41178" y="29754"/>
                      </a:lnTo>
                      <a:lnTo>
                        <a:pt x="41241" y="29754"/>
                      </a:lnTo>
                      <a:lnTo>
                        <a:pt x="41324" y="29649"/>
                      </a:lnTo>
                      <a:lnTo>
                        <a:pt x="41387" y="29649"/>
                      </a:lnTo>
                      <a:lnTo>
                        <a:pt x="41492" y="29545"/>
                      </a:lnTo>
                      <a:lnTo>
                        <a:pt x="41617" y="29545"/>
                      </a:lnTo>
                      <a:lnTo>
                        <a:pt x="41764" y="29440"/>
                      </a:lnTo>
                      <a:lnTo>
                        <a:pt x="41826" y="29356"/>
                      </a:lnTo>
                      <a:lnTo>
                        <a:pt x="41910" y="29356"/>
                      </a:lnTo>
                      <a:lnTo>
                        <a:pt x="41931" y="29252"/>
                      </a:lnTo>
                      <a:lnTo>
                        <a:pt x="41973" y="29147"/>
                      </a:lnTo>
                      <a:lnTo>
                        <a:pt x="41910" y="29126"/>
                      </a:lnTo>
                      <a:lnTo>
                        <a:pt x="41805" y="29147"/>
                      </a:lnTo>
                      <a:lnTo>
                        <a:pt x="41722" y="29105"/>
                      </a:lnTo>
                      <a:lnTo>
                        <a:pt x="41764" y="29105"/>
                      </a:lnTo>
                      <a:lnTo>
                        <a:pt x="41868" y="29126"/>
                      </a:lnTo>
                      <a:lnTo>
                        <a:pt x="41952" y="29105"/>
                      </a:lnTo>
                      <a:lnTo>
                        <a:pt x="41868" y="29001"/>
                      </a:lnTo>
                      <a:lnTo>
                        <a:pt x="41764" y="29001"/>
                      </a:lnTo>
                      <a:lnTo>
                        <a:pt x="41617" y="28917"/>
                      </a:lnTo>
                      <a:lnTo>
                        <a:pt x="41554" y="28812"/>
                      </a:lnTo>
                      <a:lnTo>
                        <a:pt x="41554" y="28812"/>
                      </a:lnTo>
                      <a:lnTo>
                        <a:pt x="41701" y="28896"/>
                      </a:lnTo>
                      <a:lnTo>
                        <a:pt x="41805" y="28833"/>
                      </a:lnTo>
                      <a:lnTo>
                        <a:pt x="41826" y="28729"/>
                      </a:lnTo>
                      <a:lnTo>
                        <a:pt x="41910" y="28708"/>
                      </a:lnTo>
                      <a:lnTo>
                        <a:pt x="41952" y="28603"/>
                      </a:lnTo>
                      <a:lnTo>
                        <a:pt x="41764" y="28540"/>
                      </a:lnTo>
                      <a:lnTo>
                        <a:pt x="41847" y="28478"/>
                      </a:lnTo>
                      <a:lnTo>
                        <a:pt x="41931" y="28498"/>
                      </a:lnTo>
                      <a:lnTo>
                        <a:pt x="42015" y="28415"/>
                      </a:lnTo>
                      <a:lnTo>
                        <a:pt x="41973" y="28331"/>
                      </a:lnTo>
                      <a:lnTo>
                        <a:pt x="41826" y="28268"/>
                      </a:lnTo>
                      <a:lnTo>
                        <a:pt x="41805" y="28164"/>
                      </a:lnTo>
                      <a:lnTo>
                        <a:pt x="41847" y="28122"/>
                      </a:lnTo>
                      <a:lnTo>
                        <a:pt x="41952" y="28185"/>
                      </a:lnTo>
                      <a:lnTo>
                        <a:pt x="41931" y="28101"/>
                      </a:lnTo>
                      <a:lnTo>
                        <a:pt x="41764" y="28017"/>
                      </a:lnTo>
                      <a:lnTo>
                        <a:pt x="41617" y="28017"/>
                      </a:lnTo>
                      <a:lnTo>
                        <a:pt x="41638" y="27954"/>
                      </a:lnTo>
                      <a:lnTo>
                        <a:pt x="41701" y="27913"/>
                      </a:lnTo>
                      <a:lnTo>
                        <a:pt x="41659" y="27871"/>
                      </a:lnTo>
                      <a:lnTo>
                        <a:pt x="41533" y="27871"/>
                      </a:lnTo>
                      <a:lnTo>
                        <a:pt x="41387" y="27954"/>
                      </a:lnTo>
                      <a:lnTo>
                        <a:pt x="41345" y="28059"/>
                      </a:lnTo>
                      <a:lnTo>
                        <a:pt x="41303" y="28101"/>
                      </a:lnTo>
                      <a:lnTo>
                        <a:pt x="41241" y="27996"/>
                      </a:lnTo>
                      <a:lnTo>
                        <a:pt x="41094" y="27996"/>
                      </a:lnTo>
                      <a:lnTo>
                        <a:pt x="41157" y="27913"/>
                      </a:lnTo>
                      <a:lnTo>
                        <a:pt x="41220" y="27913"/>
                      </a:lnTo>
                      <a:lnTo>
                        <a:pt x="41345" y="27808"/>
                      </a:lnTo>
                      <a:lnTo>
                        <a:pt x="41387" y="27703"/>
                      </a:lnTo>
                      <a:lnTo>
                        <a:pt x="41303" y="27536"/>
                      </a:lnTo>
                      <a:lnTo>
                        <a:pt x="41115" y="27473"/>
                      </a:lnTo>
                      <a:lnTo>
                        <a:pt x="40885" y="27494"/>
                      </a:lnTo>
                      <a:lnTo>
                        <a:pt x="40801" y="27536"/>
                      </a:lnTo>
                      <a:lnTo>
                        <a:pt x="40822" y="27557"/>
                      </a:lnTo>
                      <a:lnTo>
                        <a:pt x="40969" y="27557"/>
                      </a:lnTo>
                      <a:lnTo>
                        <a:pt x="41010" y="27578"/>
                      </a:lnTo>
                      <a:lnTo>
                        <a:pt x="40885" y="27578"/>
                      </a:lnTo>
                      <a:lnTo>
                        <a:pt x="40717" y="27557"/>
                      </a:lnTo>
                      <a:lnTo>
                        <a:pt x="40550" y="27641"/>
                      </a:lnTo>
                      <a:lnTo>
                        <a:pt x="40404" y="27661"/>
                      </a:lnTo>
                      <a:lnTo>
                        <a:pt x="40299" y="27787"/>
                      </a:lnTo>
                      <a:lnTo>
                        <a:pt x="40257" y="27892"/>
                      </a:lnTo>
                      <a:lnTo>
                        <a:pt x="40173" y="27892"/>
                      </a:lnTo>
                      <a:lnTo>
                        <a:pt x="40048" y="27996"/>
                      </a:lnTo>
                      <a:lnTo>
                        <a:pt x="39860" y="27996"/>
                      </a:lnTo>
                      <a:lnTo>
                        <a:pt x="39755" y="28205"/>
                      </a:lnTo>
                      <a:lnTo>
                        <a:pt x="39671" y="28205"/>
                      </a:lnTo>
                      <a:lnTo>
                        <a:pt x="39629" y="28268"/>
                      </a:lnTo>
                      <a:lnTo>
                        <a:pt x="39567" y="28268"/>
                      </a:lnTo>
                      <a:lnTo>
                        <a:pt x="39525" y="28185"/>
                      </a:lnTo>
                      <a:lnTo>
                        <a:pt x="39608" y="28101"/>
                      </a:lnTo>
                      <a:lnTo>
                        <a:pt x="39671" y="28122"/>
                      </a:lnTo>
                      <a:lnTo>
                        <a:pt x="39713" y="28059"/>
                      </a:lnTo>
                      <a:lnTo>
                        <a:pt x="39462" y="27871"/>
                      </a:lnTo>
                      <a:lnTo>
                        <a:pt x="39441" y="27808"/>
                      </a:lnTo>
                      <a:lnTo>
                        <a:pt x="39357" y="27787"/>
                      </a:lnTo>
                      <a:lnTo>
                        <a:pt x="39399" y="27745"/>
                      </a:lnTo>
                      <a:lnTo>
                        <a:pt x="39399" y="27641"/>
                      </a:lnTo>
                      <a:lnTo>
                        <a:pt x="39525" y="27850"/>
                      </a:lnTo>
                      <a:lnTo>
                        <a:pt x="39734" y="27975"/>
                      </a:lnTo>
                      <a:lnTo>
                        <a:pt x="39776" y="27913"/>
                      </a:lnTo>
                      <a:lnTo>
                        <a:pt x="39818" y="27808"/>
                      </a:lnTo>
                      <a:lnTo>
                        <a:pt x="39943" y="27808"/>
                      </a:lnTo>
                      <a:lnTo>
                        <a:pt x="40027" y="27745"/>
                      </a:lnTo>
                      <a:lnTo>
                        <a:pt x="40194" y="27641"/>
                      </a:lnTo>
                      <a:lnTo>
                        <a:pt x="40404" y="27578"/>
                      </a:lnTo>
                      <a:lnTo>
                        <a:pt x="40613" y="27557"/>
                      </a:lnTo>
                      <a:lnTo>
                        <a:pt x="40592" y="27494"/>
                      </a:lnTo>
                      <a:lnTo>
                        <a:pt x="40508" y="27473"/>
                      </a:lnTo>
                      <a:lnTo>
                        <a:pt x="40613" y="27473"/>
                      </a:lnTo>
                      <a:lnTo>
                        <a:pt x="40717" y="27369"/>
                      </a:lnTo>
                      <a:lnTo>
                        <a:pt x="40906" y="27285"/>
                      </a:lnTo>
                      <a:lnTo>
                        <a:pt x="40969" y="27348"/>
                      </a:lnTo>
                      <a:lnTo>
                        <a:pt x="41199" y="27285"/>
                      </a:lnTo>
                      <a:lnTo>
                        <a:pt x="41199" y="27243"/>
                      </a:lnTo>
                      <a:lnTo>
                        <a:pt x="41387" y="27222"/>
                      </a:lnTo>
                      <a:lnTo>
                        <a:pt x="41282" y="27117"/>
                      </a:lnTo>
                      <a:lnTo>
                        <a:pt x="41010" y="27034"/>
                      </a:lnTo>
                      <a:lnTo>
                        <a:pt x="41073" y="26971"/>
                      </a:lnTo>
                      <a:lnTo>
                        <a:pt x="41136" y="26971"/>
                      </a:lnTo>
                      <a:lnTo>
                        <a:pt x="41199" y="26866"/>
                      </a:lnTo>
                      <a:lnTo>
                        <a:pt x="41115" y="26845"/>
                      </a:lnTo>
                      <a:lnTo>
                        <a:pt x="40969" y="26908"/>
                      </a:lnTo>
                      <a:lnTo>
                        <a:pt x="40885" y="27013"/>
                      </a:lnTo>
                      <a:lnTo>
                        <a:pt x="40759" y="26929"/>
                      </a:lnTo>
                      <a:lnTo>
                        <a:pt x="40613" y="26950"/>
                      </a:lnTo>
                      <a:lnTo>
                        <a:pt x="40592" y="26866"/>
                      </a:lnTo>
                      <a:lnTo>
                        <a:pt x="40676" y="26845"/>
                      </a:lnTo>
                      <a:lnTo>
                        <a:pt x="40676" y="26657"/>
                      </a:lnTo>
                      <a:lnTo>
                        <a:pt x="40696" y="26615"/>
                      </a:lnTo>
                      <a:lnTo>
                        <a:pt x="40550" y="26720"/>
                      </a:lnTo>
                      <a:lnTo>
                        <a:pt x="40550" y="26657"/>
                      </a:lnTo>
                      <a:lnTo>
                        <a:pt x="40592" y="26615"/>
                      </a:lnTo>
                      <a:lnTo>
                        <a:pt x="40550" y="26594"/>
                      </a:lnTo>
                      <a:lnTo>
                        <a:pt x="40341" y="26762"/>
                      </a:lnTo>
                      <a:lnTo>
                        <a:pt x="40257" y="26845"/>
                      </a:lnTo>
                      <a:lnTo>
                        <a:pt x="40194" y="26845"/>
                      </a:lnTo>
                      <a:lnTo>
                        <a:pt x="40278" y="26762"/>
                      </a:lnTo>
                      <a:lnTo>
                        <a:pt x="40445" y="26636"/>
                      </a:lnTo>
                      <a:lnTo>
                        <a:pt x="40383" y="26594"/>
                      </a:lnTo>
                      <a:lnTo>
                        <a:pt x="40236" y="26657"/>
                      </a:lnTo>
                      <a:lnTo>
                        <a:pt x="40194" y="26636"/>
                      </a:lnTo>
                      <a:lnTo>
                        <a:pt x="40257" y="26594"/>
                      </a:lnTo>
                      <a:lnTo>
                        <a:pt x="40341" y="26532"/>
                      </a:lnTo>
                      <a:lnTo>
                        <a:pt x="40341" y="26490"/>
                      </a:lnTo>
                      <a:lnTo>
                        <a:pt x="40194" y="26511"/>
                      </a:lnTo>
                      <a:lnTo>
                        <a:pt x="40090" y="26615"/>
                      </a:lnTo>
                      <a:lnTo>
                        <a:pt x="39985" y="26741"/>
                      </a:lnTo>
                      <a:lnTo>
                        <a:pt x="39943" y="26720"/>
                      </a:lnTo>
                      <a:lnTo>
                        <a:pt x="39985" y="26615"/>
                      </a:lnTo>
                      <a:lnTo>
                        <a:pt x="40090" y="26532"/>
                      </a:lnTo>
                      <a:lnTo>
                        <a:pt x="40090" y="26490"/>
                      </a:lnTo>
                      <a:lnTo>
                        <a:pt x="40027" y="26490"/>
                      </a:lnTo>
                      <a:lnTo>
                        <a:pt x="39818" y="26699"/>
                      </a:lnTo>
                      <a:lnTo>
                        <a:pt x="39713" y="26720"/>
                      </a:lnTo>
                      <a:lnTo>
                        <a:pt x="39608" y="26636"/>
                      </a:lnTo>
                      <a:lnTo>
                        <a:pt x="39734" y="26657"/>
                      </a:lnTo>
                      <a:lnTo>
                        <a:pt x="39839" y="26594"/>
                      </a:lnTo>
                      <a:lnTo>
                        <a:pt x="40027" y="26343"/>
                      </a:lnTo>
                      <a:lnTo>
                        <a:pt x="40152" y="26281"/>
                      </a:lnTo>
                      <a:lnTo>
                        <a:pt x="40069" y="26197"/>
                      </a:lnTo>
                      <a:lnTo>
                        <a:pt x="40090" y="26092"/>
                      </a:lnTo>
                      <a:lnTo>
                        <a:pt x="40069" y="26071"/>
                      </a:lnTo>
                      <a:lnTo>
                        <a:pt x="39964" y="26218"/>
                      </a:lnTo>
                      <a:lnTo>
                        <a:pt x="39922" y="26218"/>
                      </a:lnTo>
                      <a:lnTo>
                        <a:pt x="39922" y="26176"/>
                      </a:lnTo>
                      <a:lnTo>
                        <a:pt x="39964" y="26092"/>
                      </a:lnTo>
                      <a:lnTo>
                        <a:pt x="39964" y="25925"/>
                      </a:lnTo>
                      <a:lnTo>
                        <a:pt x="39880" y="25904"/>
                      </a:lnTo>
                      <a:lnTo>
                        <a:pt x="39860" y="25883"/>
                      </a:lnTo>
                      <a:lnTo>
                        <a:pt x="39755" y="25967"/>
                      </a:lnTo>
                      <a:lnTo>
                        <a:pt x="39734" y="25904"/>
                      </a:lnTo>
                      <a:lnTo>
                        <a:pt x="39755" y="25820"/>
                      </a:lnTo>
                      <a:lnTo>
                        <a:pt x="39734" y="25799"/>
                      </a:lnTo>
                      <a:lnTo>
                        <a:pt x="39650" y="25799"/>
                      </a:lnTo>
                      <a:lnTo>
                        <a:pt x="39713" y="25757"/>
                      </a:lnTo>
                      <a:lnTo>
                        <a:pt x="39650" y="25695"/>
                      </a:lnTo>
                      <a:lnTo>
                        <a:pt x="39650" y="25611"/>
                      </a:lnTo>
                      <a:lnTo>
                        <a:pt x="39608" y="25611"/>
                      </a:lnTo>
                      <a:lnTo>
                        <a:pt x="39441" y="25653"/>
                      </a:lnTo>
                      <a:lnTo>
                        <a:pt x="39441" y="25695"/>
                      </a:lnTo>
                      <a:lnTo>
                        <a:pt x="39357" y="25716"/>
                      </a:lnTo>
                      <a:lnTo>
                        <a:pt x="39148" y="25674"/>
                      </a:lnTo>
                      <a:lnTo>
                        <a:pt x="39316" y="25674"/>
                      </a:lnTo>
                      <a:lnTo>
                        <a:pt x="39357" y="25590"/>
                      </a:lnTo>
                      <a:lnTo>
                        <a:pt x="39504" y="25569"/>
                      </a:lnTo>
                      <a:lnTo>
                        <a:pt x="39525" y="25506"/>
                      </a:lnTo>
                      <a:lnTo>
                        <a:pt x="39462" y="25444"/>
                      </a:lnTo>
                      <a:lnTo>
                        <a:pt x="39357" y="25339"/>
                      </a:lnTo>
                      <a:lnTo>
                        <a:pt x="39357" y="25234"/>
                      </a:lnTo>
                      <a:lnTo>
                        <a:pt x="39211" y="25151"/>
                      </a:lnTo>
                      <a:lnTo>
                        <a:pt x="39357" y="25151"/>
                      </a:lnTo>
                      <a:lnTo>
                        <a:pt x="39525" y="25234"/>
                      </a:lnTo>
                      <a:lnTo>
                        <a:pt x="39650" y="25234"/>
                      </a:lnTo>
                      <a:lnTo>
                        <a:pt x="39650" y="25151"/>
                      </a:lnTo>
                      <a:lnTo>
                        <a:pt x="39546" y="25088"/>
                      </a:lnTo>
                      <a:lnTo>
                        <a:pt x="39567" y="25046"/>
                      </a:lnTo>
                      <a:lnTo>
                        <a:pt x="39650" y="25067"/>
                      </a:lnTo>
                      <a:lnTo>
                        <a:pt x="39776" y="24962"/>
                      </a:lnTo>
                      <a:lnTo>
                        <a:pt x="39860" y="24920"/>
                      </a:lnTo>
                      <a:lnTo>
                        <a:pt x="39880" y="24816"/>
                      </a:lnTo>
                      <a:lnTo>
                        <a:pt x="39776" y="24711"/>
                      </a:lnTo>
                      <a:lnTo>
                        <a:pt x="39713" y="24732"/>
                      </a:lnTo>
                      <a:lnTo>
                        <a:pt x="39608" y="24711"/>
                      </a:lnTo>
                      <a:lnTo>
                        <a:pt x="39671" y="24648"/>
                      </a:lnTo>
                      <a:lnTo>
                        <a:pt x="39713" y="24565"/>
                      </a:lnTo>
                      <a:lnTo>
                        <a:pt x="39650" y="24523"/>
                      </a:lnTo>
                      <a:lnTo>
                        <a:pt x="39525" y="24523"/>
                      </a:lnTo>
                      <a:lnTo>
                        <a:pt x="39462" y="24502"/>
                      </a:lnTo>
                      <a:lnTo>
                        <a:pt x="39399" y="24523"/>
                      </a:lnTo>
                      <a:lnTo>
                        <a:pt x="39316" y="24439"/>
                      </a:lnTo>
                      <a:lnTo>
                        <a:pt x="39420" y="24439"/>
                      </a:lnTo>
                      <a:lnTo>
                        <a:pt x="39462" y="24397"/>
                      </a:lnTo>
                      <a:lnTo>
                        <a:pt x="39546" y="24418"/>
                      </a:lnTo>
                      <a:lnTo>
                        <a:pt x="39650" y="24314"/>
                      </a:lnTo>
                      <a:lnTo>
                        <a:pt x="39608" y="24125"/>
                      </a:lnTo>
                      <a:lnTo>
                        <a:pt x="39504" y="24021"/>
                      </a:lnTo>
                      <a:lnTo>
                        <a:pt x="39441" y="24104"/>
                      </a:lnTo>
                      <a:lnTo>
                        <a:pt x="39336" y="24084"/>
                      </a:lnTo>
                      <a:lnTo>
                        <a:pt x="39253" y="24146"/>
                      </a:lnTo>
                      <a:lnTo>
                        <a:pt x="39295" y="24042"/>
                      </a:lnTo>
                      <a:lnTo>
                        <a:pt x="39420" y="23979"/>
                      </a:lnTo>
                      <a:lnTo>
                        <a:pt x="39504" y="23979"/>
                      </a:lnTo>
                      <a:lnTo>
                        <a:pt x="39504" y="23874"/>
                      </a:lnTo>
                      <a:lnTo>
                        <a:pt x="39399" y="23832"/>
                      </a:lnTo>
                      <a:lnTo>
                        <a:pt x="39316" y="23874"/>
                      </a:lnTo>
                      <a:lnTo>
                        <a:pt x="39190" y="23874"/>
                      </a:lnTo>
                      <a:lnTo>
                        <a:pt x="39002" y="23937"/>
                      </a:lnTo>
                      <a:lnTo>
                        <a:pt x="39002" y="23937"/>
                      </a:lnTo>
                      <a:lnTo>
                        <a:pt x="39148" y="23728"/>
                      </a:lnTo>
                      <a:lnTo>
                        <a:pt x="39253" y="23728"/>
                      </a:lnTo>
                      <a:lnTo>
                        <a:pt x="39357" y="23686"/>
                      </a:lnTo>
                      <a:lnTo>
                        <a:pt x="39357" y="23623"/>
                      </a:lnTo>
                      <a:lnTo>
                        <a:pt x="39441" y="23560"/>
                      </a:lnTo>
                      <a:lnTo>
                        <a:pt x="39420" y="23519"/>
                      </a:lnTo>
                      <a:lnTo>
                        <a:pt x="39295" y="23581"/>
                      </a:lnTo>
                      <a:lnTo>
                        <a:pt x="39106" y="23581"/>
                      </a:lnTo>
                      <a:lnTo>
                        <a:pt x="38939" y="23665"/>
                      </a:lnTo>
                      <a:lnTo>
                        <a:pt x="38939" y="23665"/>
                      </a:lnTo>
                      <a:lnTo>
                        <a:pt x="39002" y="23581"/>
                      </a:lnTo>
                      <a:lnTo>
                        <a:pt x="38981" y="23498"/>
                      </a:lnTo>
                      <a:lnTo>
                        <a:pt x="39023" y="23414"/>
                      </a:lnTo>
                      <a:lnTo>
                        <a:pt x="39106" y="23477"/>
                      </a:lnTo>
                      <a:lnTo>
                        <a:pt x="39295" y="23477"/>
                      </a:lnTo>
                      <a:lnTo>
                        <a:pt x="39399" y="23351"/>
                      </a:lnTo>
                      <a:lnTo>
                        <a:pt x="39399" y="23205"/>
                      </a:lnTo>
                      <a:lnTo>
                        <a:pt x="39295" y="23268"/>
                      </a:lnTo>
                      <a:lnTo>
                        <a:pt x="39211" y="23247"/>
                      </a:lnTo>
                      <a:lnTo>
                        <a:pt x="39316" y="23142"/>
                      </a:lnTo>
                      <a:lnTo>
                        <a:pt x="39336" y="23037"/>
                      </a:lnTo>
                      <a:lnTo>
                        <a:pt x="39253" y="22996"/>
                      </a:lnTo>
                      <a:lnTo>
                        <a:pt x="39002" y="23079"/>
                      </a:lnTo>
                      <a:lnTo>
                        <a:pt x="38918" y="23037"/>
                      </a:lnTo>
                      <a:lnTo>
                        <a:pt x="38981" y="22954"/>
                      </a:lnTo>
                      <a:lnTo>
                        <a:pt x="39106" y="22975"/>
                      </a:lnTo>
                      <a:lnTo>
                        <a:pt x="39211" y="22954"/>
                      </a:lnTo>
                      <a:lnTo>
                        <a:pt x="39295" y="22828"/>
                      </a:lnTo>
                      <a:lnTo>
                        <a:pt x="39211" y="22765"/>
                      </a:lnTo>
                      <a:lnTo>
                        <a:pt x="39211" y="22682"/>
                      </a:lnTo>
                      <a:lnTo>
                        <a:pt x="39127" y="22765"/>
                      </a:lnTo>
                      <a:lnTo>
                        <a:pt x="39085" y="22765"/>
                      </a:lnTo>
                      <a:lnTo>
                        <a:pt x="39044" y="22682"/>
                      </a:lnTo>
                      <a:lnTo>
                        <a:pt x="38981" y="22619"/>
                      </a:lnTo>
                      <a:lnTo>
                        <a:pt x="39044" y="22577"/>
                      </a:lnTo>
                      <a:lnTo>
                        <a:pt x="39106" y="22640"/>
                      </a:lnTo>
                      <a:lnTo>
                        <a:pt x="39148" y="22577"/>
                      </a:lnTo>
                      <a:lnTo>
                        <a:pt x="39148" y="22452"/>
                      </a:lnTo>
                      <a:lnTo>
                        <a:pt x="39044" y="22347"/>
                      </a:lnTo>
                      <a:lnTo>
                        <a:pt x="39023" y="22242"/>
                      </a:lnTo>
                      <a:lnTo>
                        <a:pt x="39106" y="22200"/>
                      </a:lnTo>
                      <a:lnTo>
                        <a:pt x="39106" y="22096"/>
                      </a:lnTo>
                      <a:lnTo>
                        <a:pt x="39023" y="22096"/>
                      </a:lnTo>
                      <a:lnTo>
                        <a:pt x="39044" y="22033"/>
                      </a:lnTo>
                      <a:lnTo>
                        <a:pt x="39085" y="21928"/>
                      </a:lnTo>
                      <a:lnTo>
                        <a:pt x="39002" y="21928"/>
                      </a:lnTo>
                      <a:lnTo>
                        <a:pt x="38918" y="21907"/>
                      </a:lnTo>
                      <a:lnTo>
                        <a:pt x="38918" y="21887"/>
                      </a:lnTo>
                      <a:lnTo>
                        <a:pt x="38981" y="21887"/>
                      </a:lnTo>
                      <a:lnTo>
                        <a:pt x="39044" y="21803"/>
                      </a:lnTo>
                      <a:lnTo>
                        <a:pt x="38981" y="21740"/>
                      </a:lnTo>
                      <a:lnTo>
                        <a:pt x="38981" y="21677"/>
                      </a:lnTo>
                      <a:lnTo>
                        <a:pt x="39044" y="21615"/>
                      </a:lnTo>
                      <a:lnTo>
                        <a:pt x="39023" y="21573"/>
                      </a:lnTo>
                      <a:lnTo>
                        <a:pt x="38918" y="21615"/>
                      </a:lnTo>
                      <a:lnTo>
                        <a:pt x="38918" y="21615"/>
                      </a:lnTo>
                      <a:lnTo>
                        <a:pt x="39023" y="21531"/>
                      </a:lnTo>
                      <a:lnTo>
                        <a:pt x="38981" y="21489"/>
                      </a:lnTo>
                      <a:lnTo>
                        <a:pt x="38876" y="21510"/>
                      </a:lnTo>
                      <a:lnTo>
                        <a:pt x="38772" y="21635"/>
                      </a:lnTo>
                      <a:lnTo>
                        <a:pt x="38792" y="21719"/>
                      </a:lnTo>
                      <a:lnTo>
                        <a:pt x="38730" y="21824"/>
                      </a:lnTo>
                      <a:lnTo>
                        <a:pt x="38604" y="21949"/>
                      </a:lnTo>
                      <a:lnTo>
                        <a:pt x="38604" y="22033"/>
                      </a:lnTo>
                      <a:lnTo>
                        <a:pt x="38520" y="22096"/>
                      </a:lnTo>
                      <a:lnTo>
                        <a:pt x="38520" y="22200"/>
                      </a:lnTo>
                      <a:lnTo>
                        <a:pt x="38458" y="22117"/>
                      </a:lnTo>
                      <a:lnTo>
                        <a:pt x="38395" y="22138"/>
                      </a:lnTo>
                      <a:lnTo>
                        <a:pt x="38311" y="22326"/>
                      </a:lnTo>
                      <a:lnTo>
                        <a:pt x="38311" y="22410"/>
                      </a:lnTo>
                      <a:lnTo>
                        <a:pt x="38416" y="22410"/>
                      </a:lnTo>
                      <a:lnTo>
                        <a:pt x="38479" y="22472"/>
                      </a:lnTo>
                      <a:lnTo>
                        <a:pt x="38479" y="22556"/>
                      </a:lnTo>
                      <a:lnTo>
                        <a:pt x="38374" y="22452"/>
                      </a:lnTo>
                      <a:lnTo>
                        <a:pt x="38311" y="22452"/>
                      </a:lnTo>
                      <a:lnTo>
                        <a:pt x="38290" y="22535"/>
                      </a:lnTo>
                      <a:lnTo>
                        <a:pt x="38207" y="22640"/>
                      </a:lnTo>
                      <a:lnTo>
                        <a:pt x="38144" y="22682"/>
                      </a:lnTo>
                      <a:lnTo>
                        <a:pt x="38102" y="22849"/>
                      </a:lnTo>
                      <a:lnTo>
                        <a:pt x="37997" y="22870"/>
                      </a:lnTo>
                      <a:lnTo>
                        <a:pt x="37935" y="22975"/>
                      </a:lnTo>
                      <a:lnTo>
                        <a:pt x="37935" y="23037"/>
                      </a:lnTo>
                      <a:lnTo>
                        <a:pt x="37872" y="23037"/>
                      </a:lnTo>
                      <a:lnTo>
                        <a:pt x="37872" y="23205"/>
                      </a:lnTo>
                      <a:lnTo>
                        <a:pt x="37788" y="23393"/>
                      </a:lnTo>
                      <a:lnTo>
                        <a:pt x="37788" y="23393"/>
                      </a:lnTo>
                      <a:lnTo>
                        <a:pt x="37830" y="23268"/>
                      </a:lnTo>
                      <a:lnTo>
                        <a:pt x="37788" y="23100"/>
                      </a:lnTo>
                      <a:lnTo>
                        <a:pt x="37725" y="23037"/>
                      </a:lnTo>
                      <a:lnTo>
                        <a:pt x="37558" y="23142"/>
                      </a:lnTo>
                      <a:lnTo>
                        <a:pt x="37474" y="23247"/>
                      </a:lnTo>
                      <a:lnTo>
                        <a:pt x="37453" y="23351"/>
                      </a:lnTo>
                      <a:lnTo>
                        <a:pt x="37349" y="23372"/>
                      </a:lnTo>
                      <a:lnTo>
                        <a:pt x="37307" y="23414"/>
                      </a:lnTo>
                      <a:lnTo>
                        <a:pt x="37265" y="23372"/>
                      </a:lnTo>
                      <a:lnTo>
                        <a:pt x="37202" y="23372"/>
                      </a:lnTo>
                      <a:lnTo>
                        <a:pt x="37098" y="23456"/>
                      </a:lnTo>
                      <a:lnTo>
                        <a:pt x="36993" y="23456"/>
                      </a:lnTo>
                      <a:lnTo>
                        <a:pt x="36847" y="23560"/>
                      </a:lnTo>
                      <a:lnTo>
                        <a:pt x="36826" y="23686"/>
                      </a:lnTo>
                      <a:lnTo>
                        <a:pt x="36700" y="23832"/>
                      </a:lnTo>
                      <a:lnTo>
                        <a:pt x="36742" y="23728"/>
                      </a:lnTo>
                      <a:lnTo>
                        <a:pt x="36742" y="23623"/>
                      </a:lnTo>
                      <a:lnTo>
                        <a:pt x="36784" y="23581"/>
                      </a:lnTo>
                      <a:lnTo>
                        <a:pt x="36784" y="23351"/>
                      </a:lnTo>
                      <a:lnTo>
                        <a:pt x="36805" y="23247"/>
                      </a:lnTo>
                      <a:lnTo>
                        <a:pt x="36784" y="23247"/>
                      </a:lnTo>
                      <a:lnTo>
                        <a:pt x="36365" y="23456"/>
                      </a:lnTo>
                      <a:lnTo>
                        <a:pt x="36198" y="23770"/>
                      </a:lnTo>
                      <a:lnTo>
                        <a:pt x="36072" y="23812"/>
                      </a:lnTo>
                      <a:lnTo>
                        <a:pt x="36156" y="23707"/>
                      </a:lnTo>
                      <a:lnTo>
                        <a:pt x="36177" y="23581"/>
                      </a:lnTo>
                      <a:lnTo>
                        <a:pt x="36303" y="23393"/>
                      </a:lnTo>
                      <a:lnTo>
                        <a:pt x="36303" y="23268"/>
                      </a:lnTo>
                      <a:lnTo>
                        <a:pt x="36323" y="23142"/>
                      </a:lnTo>
                      <a:lnTo>
                        <a:pt x="36282" y="23037"/>
                      </a:lnTo>
                      <a:lnTo>
                        <a:pt x="36177" y="22933"/>
                      </a:lnTo>
                      <a:lnTo>
                        <a:pt x="36072" y="22933"/>
                      </a:lnTo>
                      <a:lnTo>
                        <a:pt x="36093" y="23058"/>
                      </a:lnTo>
                      <a:lnTo>
                        <a:pt x="36072" y="23058"/>
                      </a:lnTo>
                      <a:lnTo>
                        <a:pt x="35968" y="22975"/>
                      </a:lnTo>
                      <a:lnTo>
                        <a:pt x="35842" y="22765"/>
                      </a:lnTo>
                      <a:lnTo>
                        <a:pt x="36051" y="22870"/>
                      </a:lnTo>
                      <a:lnTo>
                        <a:pt x="36093" y="22849"/>
                      </a:lnTo>
                      <a:lnTo>
                        <a:pt x="35989" y="22807"/>
                      </a:lnTo>
                      <a:lnTo>
                        <a:pt x="35863" y="22598"/>
                      </a:lnTo>
                      <a:lnTo>
                        <a:pt x="35842" y="22577"/>
                      </a:lnTo>
                      <a:lnTo>
                        <a:pt x="35968" y="22431"/>
                      </a:lnTo>
                      <a:lnTo>
                        <a:pt x="35989" y="22347"/>
                      </a:lnTo>
                      <a:lnTo>
                        <a:pt x="36093" y="22179"/>
                      </a:lnTo>
                      <a:lnTo>
                        <a:pt x="36093" y="21970"/>
                      </a:lnTo>
                      <a:lnTo>
                        <a:pt x="35947" y="21845"/>
                      </a:lnTo>
                      <a:lnTo>
                        <a:pt x="35738" y="21803"/>
                      </a:lnTo>
                      <a:lnTo>
                        <a:pt x="35466" y="21656"/>
                      </a:lnTo>
                      <a:lnTo>
                        <a:pt x="35466" y="21656"/>
                      </a:lnTo>
                      <a:lnTo>
                        <a:pt x="35759" y="21761"/>
                      </a:lnTo>
                      <a:lnTo>
                        <a:pt x="36010" y="21803"/>
                      </a:lnTo>
                      <a:lnTo>
                        <a:pt x="36051" y="21615"/>
                      </a:lnTo>
                      <a:lnTo>
                        <a:pt x="36093" y="21531"/>
                      </a:lnTo>
                      <a:lnTo>
                        <a:pt x="36114" y="21698"/>
                      </a:lnTo>
                      <a:lnTo>
                        <a:pt x="36177" y="21594"/>
                      </a:lnTo>
                      <a:lnTo>
                        <a:pt x="36093" y="21363"/>
                      </a:lnTo>
                      <a:lnTo>
                        <a:pt x="36198" y="21196"/>
                      </a:lnTo>
                      <a:lnTo>
                        <a:pt x="36365" y="21175"/>
                      </a:lnTo>
                      <a:lnTo>
                        <a:pt x="36386" y="20987"/>
                      </a:lnTo>
                      <a:lnTo>
                        <a:pt x="36386" y="20778"/>
                      </a:lnTo>
                      <a:lnTo>
                        <a:pt x="36303" y="20778"/>
                      </a:lnTo>
                      <a:lnTo>
                        <a:pt x="36282" y="20966"/>
                      </a:lnTo>
                      <a:lnTo>
                        <a:pt x="36156" y="21071"/>
                      </a:lnTo>
                      <a:lnTo>
                        <a:pt x="36093" y="20987"/>
                      </a:lnTo>
                      <a:lnTo>
                        <a:pt x="36114" y="20778"/>
                      </a:lnTo>
                      <a:lnTo>
                        <a:pt x="35968" y="20715"/>
                      </a:lnTo>
                      <a:lnTo>
                        <a:pt x="35842" y="20778"/>
                      </a:lnTo>
                      <a:lnTo>
                        <a:pt x="35779" y="20715"/>
                      </a:lnTo>
                      <a:lnTo>
                        <a:pt x="35696" y="20757"/>
                      </a:lnTo>
                      <a:lnTo>
                        <a:pt x="35528" y="20589"/>
                      </a:lnTo>
                      <a:lnTo>
                        <a:pt x="35424" y="20652"/>
                      </a:lnTo>
                      <a:lnTo>
                        <a:pt x="35424" y="20547"/>
                      </a:lnTo>
                      <a:lnTo>
                        <a:pt x="35319" y="20652"/>
                      </a:lnTo>
                      <a:lnTo>
                        <a:pt x="35319" y="20547"/>
                      </a:lnTo>
                      <a:lnTo>
                        <a:pt x="35173" y="20401"/>
                      </a:lnTo>
                      <a:lnTo>
                        <a:pt x="35277" y="20401"/>
                      </a:lnTo>
                      <a:lnTo>
                        <a:pt x="35340" y="20296"/>
                      </a:lnTo>
                      <a:lnTo>
                        <a:pt x="35445" y="20380"/>
                      </a:lnTo>
                      <a:lnTo>
                        <a:pt x="35466" y="20296"/>
                      </a:lnTo>
                      <a:lnTo>
                        <a:pt x="35361" y="20171"/>
                      </a:lnTo>
                      <a:lnTo>
                        <a:pt x="35277" y="20255"/>
                      </a:lnTo>
                      <a:lnTo>
                        <a:pt x="35173" y="20171"/>
                      </a:lnTo>
                      <a:lnTo>
                        <a:pt x="35277" y="20150"/>
                      </a:lnTo>
                      <a:lnTo>
                        <a:pt x="35235" y="20024"/>
                      </a:lnTo>
                      <a:lnTo>
                        <a:pt x="35110" y="19920"/>
                      </a:lnTo>
                      <a:lnTo>
                        <a:pt x="35026" y="19962"/>
                      </a:lnTo>
                      <a:lnTo>
                        <a:pt x="35026" y="19878"/>
                      </a:lnTo>
                      <a:lnTo>
                        <a:pt x="35110" y="19773"/>
                      </a:lnTo>
                      <a:lnTo>
                        <a:pt x="35110" y="19606"/>
                      </a:lnTo>
                      <a:lnTo>
                        <a:pt x="35005" y="19606"/>
                      </a:lnTo>
                      <a:lnTo>
                        <a:pt x="34859" y="19501"/>
                      </a:lnTo>
                      <a:lnTo>
                        <a:pt x="34859" y="19397"/>
                      </a:lnTo>
                      <a:lnTo>
                        <a:pt x="34650" y="19229"/>
                      </a:lnTo>
                      <a:lnTo>
                        <a:pt x="34503" y="19313"/>
                      </a:lnTo>
                      <a:lnTo>
                        <a:pt x="34398" y="19313"/>
                      </a:lnTo>
                      <a:lnTo>
                        <a:pt x="34336" y="19397"/>
                      </a:lnTo>
                      <a:lnTo>
                        <a:pt x="34210" y="19334"/>
                      </a:lnTo>
                      <a:lnTo>
                        <a:pt x="34210" y="19480"/>
                      </a:lnTo>
                      <a:lnTo>
                        <a:pt x="34126" y="19376"/>
                      </a:lnTo>
                      <a:lnTo>
                        <a:pt x="34043" y="19376"/>
                      </a:lnTo>
                      <a:lnTo>
                        <a:pt x="34001" y="19292"/>
                      </a:lnTo>
                      <a:lnTo>
                        <a:pt x="33896" y="19292"/>
                      </a:lnTo>
                      <a:lnTo>
                        <a:pt x="33729" y="19397"/>
                      </a:lnTo>
                      <a:lnTo>
                        <a:pt x="33562" y="19397"/>
                      </a:lnTo>
                      <a:lnTo>
                        <a:pt x="33708" y="19334"/>
                      </a:lnTo>
                      <a:lnTo>
                        <a:pt x="33729" y="19229"/>
                      </a:lnTo>
                      <a:lnTo>
                        <a:pt x="33603" y="19229"/>
                      </a:lnTo>
                      <a:lnTo>
                        <a:pt x="33352" y="19104"/>
                      </a:lnTo>
                      <a:lnTo>
                        <a:pt x="33164" y="18999"/>
                      </a:lnTo>
                      <a:lnTo>
                        <a:pt x="32976" y="18999"/>
                      </a:lnTo>
                      <a:lnTo>
                        <a:pt x="32913" y="18957"/>
                      </a:lnTo>
                      <a:lnTo>
                        <a:pt x="32829" y="18978"/>
                      </a:lnTo>
                      <a:lnTo>
                        <a:pt x="32746" y="18978"/>
                      </a:lnTo>
                      <a:lnTo>
                        <a:pt x="32662" y="19062"/>
                      </a:lnTo>
                      <a:lnTo>
                        <a:pt x="32662" y="19125"/>
                      </a:lnTo>
                      <a:lnTo>
                        <a:pt x="32578" y="19125"/>
                      </a:lnTo>
                      <a:lnTo>
                        <a:pt x="32536" y="19104"/>
                      </a:lnTo>
                      <a:lnTo>
                        <a:pt x="32453" y="19166"/>
                      </a:lnTo>
                      <a:lnTo>
                        <a:pt x="32453" y="19313"/>
                      </a:lnTo>
                      <a:lnTo>
                        <a:pt x="32369" y="19480"/>
                      </a:lnTo>
                      <a:lnTo>
                        <a:pt x="32369" y="19690"/>
                      </a:lnTo>
                      <a:lnTo>
                        <a:pt x="32453" y="19794"/>
                      </a:lnTo>
                      <a:lnTo>
                        <a:pt x="32515" y="19794"/>
                      </a:lnTo>
                      <a:lnTo>
                        <a:pt x="32515" y="19836"/>
                      </a:lnTo>
                      <a:lnTo>
                        <a:pt x="32557" y="19857"/>
                      </a:lnTo>
                      <a:lnTo>
                        <a:pt x="32557" y="20003"/>
                      </a:lnTo>
                      <a:lnTo>
                        <a:pt x="32515" y="20045"/>
                      </a:lnTo>
                      <a:lnTo>
                        <a:pt x="32432" y="20045"/>
                      </a:lnTo>
                      <a:lnTo>
                        <a:pt x="32411" y="20171"/>
                      </a:lnTo>
                      <a:lnTo>
                        <a:pt x="32243" y="20380"/>
                      </a:lnTo>
                      <a:lnTo>
                        <a:pt x="32013" y="20568"/>
                      </a:lnTo>
                      <a:lnTo>
                        <a:pt x="32013" y="20652"/>
                      </a:lnTo>
                      <a:lnTo>
                        <a:pt x="32055" y="20673"/>
                      </a:lnTo>
                      <a:lnTo>
                        <a:pt x="32243" y="20652"/>
                      </a:lnTo>
                      <a:lnTo>
                        <a:pt x="32327" y="20652"/>
                      </a:lnTo>
                      <a:lnTo>
                        <a:pt x="32243" y="20694"/>
                      </a:lnTo>
                      <a:lnTo>
                        <a:pt x="32202" y="20861"/>
                      </a:lnTo>
                      <a:lnTo>
                        <a:pt x="32202" y="20903"/>
                      </a:lnTo>
                      <a:lnTo>
                        <a:pt x="32327" y="20945"/>
                      </a:lnTo>
                      <a:lnTo>
                        <a:pt x="32222" y="20966"/>
                      </a:lnTo>
                      <a:lnTo>
                        <a:pt x="32139" y="21050"/>
                      </a:lnTo>
                      <a:lnTo>
                        <a:pt x="32160" y="21112"/>
                      </a:lnTo>
                      <a:lnTo>
                        <a:pt x="32222" y="21175"/>
                      </a:lnTo>
                      <a:lnTo>
                        <a:pt x="32118" y="21301"/>
                      </a:lnTo>
                      <a:lnTo>
                        <a:pt x="32118" y="21363"/>
                      </a:lnTo>
                      <a:lnTo>
                        <a:pt x="32264" y="21363"/>
                      </a:lnTo>
                      <a:lnTo>
                        <a:pt x="32306" y="21426"/>
                      </a:lnTo>
                      <a:lnTo>
                        <a:pt x="32160" y="21635"/>
                      </a:lnTo>
                      <a:lnTo>
                        <a:pt x="32034" y="21698"/>
                      </a:lnTo>
                      <a:lnTo>
                        <a:pt x="32034" y="21824"/>
                      </a:lnTo>
                      <a:lnTo>
                        <a:pt x="32097" y="21887"/>
                      </a:lnTo>
                      <a:lnTo>
                        <a:pt x="32013" y="21845"/>
                      </a:lnTo>
                      <a:lnTo>
                        <a:pt x="31930" y="21719"/>
                      </a:lnTo>
                      <a:lnTo>
                        <a:pt x="31888" y="21719"/>
                      </a:lnTo>
                      <a:lnTo>
                        <a:pt x="31741" y="21887"/>
                      </a:lnTo>
                      <a:lnTo>
                        <a:pt x="31741" y="21928"/>
                      </a:lnTo>
                      <a:lnTo>
                        <a:pt x="31804" y="21949"/>
                      </a:lnTo>
                      <a:lnTo>
                        <a:pt x="31804" y="22033"/>
                      </a:lnTo>
                      <a:lnTo>
                        <a:pt x="31720" y="22117"/>
                      </a:lnTo>
                      <a:lnTo>
                        <a:pt x="31616" y="22117"/>
                      </a:lnTo>
                      <a:lnTo>
                        <a:pt x="31302" y="22431"/>
                      </a:lnTo>
                      <a:lnTo>
                        <a:pt x="31197" y="22472"/>
                      </a:lnTo>
                      <a:lnTo>
                        <a:pt x="31113" y="22724"/>
                      </a:lnTo>
                      <a:lnTo>
                        <a:pt x="31155" y="22786"/>
                      </a:lnTo>
                      <a:lnTo>
                        <a:pt x="31260" y="22828"/>
                      </a:lnTo>
                      <a:lnTo>
                        <a:pt x="31281" y="22954"/>
                      </a:lnTo>
                      <a:lnTo>
                        <a:pt x="31406" y="23037"/>
                      </a:lnTo>
                      <a:lnTo>
                        <a:pt x="31595" y="23288"/>
                      </a:lnTo>
                      <a:lnTo>
                        <a:pt x="31616" y="23602"/>
                      </a:lnTo>
                      <a:lnTo>
                        <a:pt x="31595" y="23937"/>
                      </a:lnTo>
                      <a:lnTo>
                        <a:pt x="31678" y="24125"/>
                      </a:lnTo>
                      <a:lnTo>
                        <a:pt x="31637" y="24251"/>
                      </a:lnTo>
                      <a:lnTo>
                        <a:pt x="31637" y="24460"/>
                      </a:lnTo>
                      <a:lnTo>
                        <a:pt x="31595" y="24523"/>
                      </a:lnTo>
                      <a:lnTo>
                        <a:pt x="31490" y="24816"/>
                      </a:lnTo>
                      <a:lnTo>
                        <a:pt x="31427" y="24962"/>
                      </a:lnTo>
                      <a:lnTo>
                        <a:pt x="31490" y="24962"/>
                      </a:lnTo>
                      <a:lnTo>
                        <a:pt x="31511" y="24858"/>
                      </a:lnTo>
                      <a:lnTo>
                        <a:pt x="31595" y="24816"/>
                      </a:lnTo>
                      <a:lnTo>
                        <a:pt x="31595" y="24962"/>
                      </a:lnTo>
                      <a:lnTo>
                        <a:pt x="31699" y="25088"/>
                      </a:lnTo>
                      <a:lnTo>
                        <a:pt x="31616" y="25192"/>
                      </a:lnTo>
                      <a:lnTo>
                        <a:pt x="31511" y="25192"/>
                      </a:lnTo>
                      <a:lnTo>
                        <a:pt x="31469" y="25151"/>
                      </a:lnTo>
                      <a:lnTo>
                        <a:pt x="31385" y="25151"/>
                      </a:lnTo>
                      <a:lnTo>
                        <a:pt x="31218" y="25402"/>
                      </a:lnTo>
                      <a:lnTo>
                        <a:pt x="31093" y="25465"/>
                      </a:lnTo>
                      <a:lnTo>
                        <a:pt x="31072" y="25569"/>
                      </a:lnTo>
                      <a:lnTo>
                        <a:pt x="30800" y="25674"/>
                      </a:lnTo>
                      <a:lnTo>
                        <a:pt x="30737" y="25757"/>
                      </a:lnTo>
                      <a:lnTo>
                        <a:pt x="30737" y="25799"/>
                      </a:lnTo>
                      <a:lnTo>
                        <a:pt x="30360" y="25925"/>
                      </a:lnTo>
                      <a:lnTo>
                        <a:pt x="30130" y="26029"/>
                      </a:lnTo>
                      <a:lnTo>
                        <a:pt x="30067" y="26092"/>
                      </a:lnTo>
                      <a:lnTo>
                        <a:pt x="29942" y="26092"/>
                      </a:lnTo>
                      <a:lnTo>
                        <a:pt x="29837" y="26176"/>
                      </a:lnTo>
                      <a:lnTo>
                        <a:pt x="29607" y="26197"/>
                      </a:lnTo>
                      <a:lnTo>
                        <a:pt x="29440" y="26281"/>
                      </a:lnTo>
                      <a:lnTo>
                        <a:pt x="29481" y="26322"/>
                      </a:lnTo>
                      <a:lnTo>
                        <a:pt x="29481" y="26427"/>
                      </a:lnTo>
                      <a:lnTo>
                        <a:pt x="29523" y="26511"/>
                      </a:lnTo>
                      <a:lnTo>
                        <a:pt x="29523" y="26615"/>
                      </a:lnTo>
                      <a:lnTo>
                        <a:pt x="29586" y="26699"/>
                      </a:lnTo>
                      <a:lnTo>
                        <a:pt x="29523" y="26720"/>
                      </a:lnTo>
                      <a:lnTo>
                        <a:pt x="29544" y="26804"/>
                      </a:lnTo>
                      <a:lnTo>
                        <a:pt x="29607" y="26825"/>
                      </a:lnTo>
                      <a:lnTo>
                        <a:pt x="29523" y="26866"/>
                      </a:lnTo>
                      <a:lnTo>
                        <a:pt x="29586" y="26971"/>
                      </a:lnTo>
                      <a:lnTo>
                        <a:pt x="29523" y="27013"/>
                      </a:lnTo>
                      <a:lnTo>
                        <a:pt x="29544" y="27117"/>
                      </a:lnTo>
                      <a:lnTo>
                        <a:pt x="29502" y="27159"/>
                      </a:lnTo>
                      <a:lnTo>
                        <a:pt x="29481" y="27348"/>
                      </a:lnTo>
                      <a:lnTo>
                        <a:pt x="29502" y="27452"/>
                      </a:lnTo>
                      <a:lnTo>
                        <a:pt x="29419" y="27745"/>
                      </a:lnTo>
                      <a:lnTo>
                        <a:pt x="29440" y="27808"/>
                      </a:lnTo>
                      <a:lnTo>
                        <a:pt x="29502" y="27850"/>
                      </a:lnTo>
                      <a:lnTo>
                        <a:pt x="29502" y="27913"/>
                      </a:lnTo>
                      <a:lnTo>
                        <a:pt x="29544" y="27975"/>
                      </a:lnTo>
                      <a:lnTo>
                        <a:pt x="29440" y="28101"/>
                      </a:lnTo>
                      <a:lnTo>
                        <a:pt x="29440" y="28226"/>
                      </a:lnTo>
                      <a:lnTo>
                        <a:pt x="29523" y="28268"/>
                      </a:lnTo>
                      <a:lnTo>
                        <a:pt x="29544" y="28436"/>
                      </a:lnTo>
                      <a:lnTo>
                        <a:pt x="29607" y="28498"/>
                      </a:lnTo>
                      <a:lnTo>
                        <a:pt x="29481" y="28624"/>
                      </a:lnTo>
                      <a:lnTo>
                        <a:pt x="29419" y="28791"/>
                      </a:lnTo>
                      <a:lnTo>
                        <a:pt x="29377" y="28812"/>
                      </a:lnTo>
                      <a:lnTo>
                        <a:pt x="29314" y="28791"/>
                      </a:lnTo>
                      <a:lnTo>
                        <a:pt x="29314" y="28896"/>
                      </a:lnTo>
                      <a:lnTo>
                        <a:pt x="29377" y="28959"/>
                      </a:lnTo>
                      <a:lnTo>
                        <a:pt x="29314" y="29042"/>
                      </a:lnTo>
                      <a:lnTo>
                        <a:pt x="29293" y="29231"/>
                      </a:lnTo>
                      <a:lnTo>
                        <a:pt x="29314" y="29356"/>
                      </a:lnTo>
                      <a:lnTo>
                        <a:pt x="29419" y="29482"/>
                      </a:lnTo>
                      <a:lnTo>
                        <a:pt x="29523" y="29545"/>
                      </a:lnTo>
                      <a:lnTo>
                        <a:pt x="29335" y="29524"/>
                      </a:lnTo>
                      <a:lnTo>
                        <a:pt x="29209" y="29419"/>
                      </a:lnTo>
                      <a:lnTo>
                        <a:pt x="29230" y="29252"/>
                      </a:lnTo>
                      <a:lnTo>
                        <a:pt x="29189" y="29042"/>
                      </a:lnTo>
                      <a:lnTo>
                        <a:pt x="29105" y="29022"/>
                      </a:lnTo>
                      <a:lnTo>
                        <a:pt x="29084" y="28959"/>
                      </a:lnTo>
                      <a:lnTo>
                        <a:pt x="29105" y="28854"/>
                      </a:lnTo>
                      <a:lnTo>
                        <a:pt x="29063" y="28854"/>
                      </a:lnTo>
                      <a:lnTo>
                        <a:pt x="28875" y="29105"/>
                      </a:lnTo>
                      <a:lnTo>
                        <a:pt x="28875" y="29210"/>
                      </a:lnTo>
                      <a:lnTo>
                        <a:pt x="28854" y="29314"/>
                      </a:lnTo>
                      <a:lnTo>
                        <a:pt x="28749" y="29314"/>
                      </a:lnTo>
                      <a:lnTo>
                        <a:pt x="28644" y="29210"/>
                      </a:lnTo>
                      <a:lnTo>
                        <a:pt x="28477" y="29147"/>
                      </a:lnTo>
                      <a:lnTo>
                        <a:pt x="28352" y="29252"/>
                      </a:lnTo>
                      <a:lnTo>
                        <a:pt x="28184" y="29335"/>
                      </a:lnTo>
                      <a:lnTo>
                        <a:pt x="28184" y="29335"/>
                      </a:lnTo>
                      <a:lnTo>
                        <a:pt x="28393" y="29147"/>
                      </a:lnTo>
                      <a:lnTo>
                        <a:pt x="28456" y="29001"/>
                      </a:lnTo>
                      <a:lnTo>
                        <a:pt x="28435" y="28917"/>
                      </a:lnTo>
                      <a:lnTo>
                        <a:pt x="28393" y="28729"/>
                      </a:lnTo>
                      <a:lnTo>
                        <a:pt x="28331" y="28624"/>
                      </a:lnTo>
                      <a:lnTo>
                        <a:pt x="28289" y="28540"/>
                      </a:lnTo>
                      <a:lnTo>
                        <a:pt x="28268" y="28540"/>
                      </a:lnTo>
                      <a:lnTo>
                        <a:pt x="28142" y="28478"/>
                      </a:lnTo>
                      <a:lnTo>
                        <a:pt x="28038" y="28415"/>
                      </a:lnTo>
                      <a:lnTo>
                        <a:pt x="28038" y="28331"/>
                      </a:lnTo>
                      <a:lnTo>
                        <a:pt x="28017" y="28289"/>
                      </a:lnTo>
                      <a:lnTo>
                        <a:pt x="28038" y="28185"/>
                      </a:lnTo>
                      <a:lnTo>
                        <a:pt x="27954" y="28080"/>
                      </a:lnTo>
                      <a:lnTo>
                        <a:pt x="27870" y="28017"/>
                      </a:lnTo>
                      <a:lnTo>
                        <a:pt x="27870" y="27892"/>
                      </a:lnTo>
                      <a:lnTo>
                        <a:pt x="27766" y="27808"/>
                      </a:lnTo>
                      <a:lnTo>
                        <a:pt x="27724" y="27703"/>
                      </a:lnTo>
                      <a:lnTo>
                        <a:pt x="27766" y="27473"/>
                      </a:lnTo>
                      <a:lnTo>
                        <a:pt x="27870" y="27369"/>
                      </a:lnTo>
                      <a:lnTo>
                        <a:pt x="27933" y="27222"/>
                      </a:lnTo>
                      <a:lnTo>
                        <a:pt x="27933" y="27117"/>
                      </a:lnTo>
                      <a:lnTo>
                        <a:pt x="28080" y="26866"/>
                      </a:lnTo>
                      <a:lnTo>
                        <a:pt x="28080" y="26615"/>
                      </a:lnTo>
                      <a:lnTo>
                        <a:pt x="28059" y="26594"/>
                      </a:lnTo>
                      <a:lnTo>
                        <a:pt x="28038" y="26448"/>
                      </a:lnTo>
                      <a:lnTo>
                        <a:pt x="28121" y="26301"/>
                      </a:lnTo>
                      <a:lnTo>
                        <a:pt x="28184" y="26197"/>
                      </a:lnTo>
                      <a:lnTo>
                        <a:pt x="28184" y="26092"/>
                      </a:lnTo>
                      <a:lnTo>
                        <a:pt x="28352" y="25799"/>
                      </a:lnTo>
                      <a:lnTo>
                        <a:pt x="28331" y="25611"/>
                      </a:lnTo>
                      <a:lnTo>
                        <a:pt x="28268" y="25611"/>
                      </a:lnTo>
                      <a:lnTo>
                        <a:pt x="28247" y="25653"/>
                      </a:lnTo>
                      <a:lnTo>
                        <a:pt x="28247" y="25590"/>
                      </a:lnTo>
                      <a:lnTo>
                        <a:pt x="28163" y="25590"/>
                      </a:lnTo>
                      <a:lnTo>
                        <a:pt x="28038" y="25653"/>
                      </a:lnTo>
                      <a:lnTo>
                        <a:pt x="27849" y="25611"/>
                      </a:lnTo>
                      <a:lnTo>
                        <a:pt x="27661" y="25569"/>
                      </a:lnTo>
                      <a:lnTo>
                        <a:pt x="27619" y="25569"/>
                      </a:lnTo>
                      <a:lnTo>
                        <a:pt x="27556" y="25506"/>
                      </a:lnTo>
                      <a:lnTo>
                        <a:pt x="27326" y="25506"/>
                      </a:lnTo>
                      <a:lnTo>
                        <a:pt x="27201" y="25548"/>
                      </a:lnTo>
                      <a:lnTo>
                        <a:pt x="27138" y="25506"/>
                      </a:lnTo>
                      <a:lnTo>
                        <a:pt x="26971" y="25506"/>
                      </a:lnTo>
                      <a:lnTo>
                        <a:pt x="26929" y="25485"/>
                      </a:lnTo>
                      <a:lnTo>
                        <a:pt x="26971" y="25444"/>
                      </a:lnTo>
                      <a:lnTo>
                        <a:pt x="26803" y="25297"/>
                      </a:lnTo>
                      <a:lnTo>
                        <a:pt x="26782" y="25234"/>
                      </a:lnTo>
                      <a:lnTo>
                        <a:pt x="26594" y="25046"/>
                      </a:lnTo>
                      <a:lnTo>
                        <a:pt x="26510" y="25025"/>
                      </a:lnTo>
                      <a:lnTo>
                        <a:pt x="26343" y="24879"/>
                      </a:lnTo>
                      <a:lnTo>
                        <a:pt x="26259" y="24858"/>
                      </a:lnTo>
                      <a:lnTo>
                        <a:pt x="26029" y="24711"/>
                      </a:lnTo>
                      <a:lnTo>
                        <a:pt x="25966" y="24648"/>
                      </a:lnTo>
                      <a:lnTo>
                        <a:pt x="25903" y="24753"/>
                      </a:lnTo>
                      <a:lnTo>
                        <a:pt x="25903" y="24711"/>
                      </a:lnTo>
                      <a:lnTo>
                        <a:pt x="25820" y="24523"/>
                      </a:lnTo>
                      <a:lnTo>
                        <a:pt x="25736" y="24439"/>
                      </a:lnTo>
                      <a:lnTo>
                        <a:pt x="25736" y="24335"/>
                      </a:lnTo>
                      <a:lnTo>
                        <a:pt x="25631" y="24293"/>
                      </a:lnTo>
                      <a:lnTo>
                        <a:pt x="25527" y="24104"/>
                      </a:lnTo>
                      <a:lnTo>
                        <a:pt x="25443" y="24084"/>
                      </a:lnTo>
                      <a:lnTo>
                        <a:pt x="25255" y="23895"/>
                      </a:lnTo>
                      <a:lnTo>
                        <a:pt x="25150" y="23874"/>
                      </a:lnTo>
                      <a:lnTo>
                        <a:pt x="25087" y="23812"/>
                      </a:lnTo>
                      <a:lnTo>
                        <a:pt x="24815" y="23728"/>
                      </a:lnTo>
                      <a:lnTo>
                        <a:pt x="24627" y="23581"/>
                      </a:lnTo>
                      <a:lnTo>
                        <a:pt x="24376" y="23393"/>
                      </a:lnTo>
                      <a:lnTo>
                        <a:pt x="24167" y="23414"/>
                      </a:lnTo>
                      <a:lnTo>
                        <a:pt x="23748" y="23560"/>
                      </a:lnTo>
                      <a:lnTo>
                        <a:pt x="23330" y="23686"/>
                      </a:lnTo>
                      <a:lnTo>
                        <a:pt x="23142" y="23686"/>
                      </a:lnTo>
                      <a:lnTo>
                        <a:pt x="23016" y="23623"/>
                      </a:lnTo>
                      <a:lnTo>
                        <a:pt x="23016" y="23623"/>
                      </a:lnTo>
                      <a:lnTo>
                        <a:pt x="23142" y="23665"/>
                      </a:lnTo>
                      <a:lnTo>
                        <a:pt x="23330" y="23602"/>
                      </a:lnTo>
                      <a:lnTo>
                        <a:pt x="23665" y="23268"/>
                      </a:lnTo>
                      <a:lnTo>
                        <a:pt x="23727" y="23163"/>
                      </a:lnTo>
                      <a:lnTo>
                        <a:pt x="23665" y="22933"/>
                      </a:lnTo>
                      <a:lnTo>
                        <a:pt x="23581" y="22828"/>
                      </a:lnTo>
                      <a:lnTo>
                        <a:pt x="23665" y="22577"/>
                      </a:lnTo>
                      <a:lnTo>
                        <a:pt x="23665" y="22347"/>
                      </a:lnTo>
                      <a:lnTo>
                        <a:pt x="23581" y="22200"/>
                      </a:lnTo>
                      <a:lnTo>
                        <a:pt x="23581" y="22054"/>
                      </a:lnTo>
                      <a:lnTo>
                        <a:pt x="23644" y="21928"/>
                      </a:lnTo>
                      <a:lnTo>
                        <a:pt x="23644" y="21824"/>
                      </a:lnTo>
                      <a:lnTo>
                        <a:pt x="23539" y="21782"/>
                      </a:lnTo>
                      <a:lnTo>
                        <a:pt x="23204" y="21782"/>
                      </a:lnTo>
                      <a:lnTo>
                        <a:pt x="23037" y="22054"/>
                      </a:lnTo>
                      <a:lnTo>
                        <a:pt x="22828" y="22305"/>
                      </a:lnTo>
                      <a:lnTo>
                        <a:pt x="22577" y="22326"/>
                      </a:lnTo>
                      <a:lnTo>
                        <a:pt x="22409" y="22452"/>
                      </a:lnTo>
                      <a:lnTo>
                        <a:pt x="22472" y="22347"/>
                      </a:lnTo>
                      <a:lnTo>
                        <a:pt x="22786" y="22263"/>
                      </a:lnTo>
                      <a:lnTo>
                        <a:pt x="22932" y="22117"/>
                      </a:lnTo>
                      <a:lnTo>
                        <a:pt x="23037" y="21845"/>
                      </a:lnTo>
                      <a:lnTo>
                        <a:pt x="22995" y="21824"/>
                      </a:lnTo>
                      <a:lnTo>
                        <a:pt x="22995" y="21677"/>
                      </a:lnTo>
                      <a:lnTo>
                        <a:pt x="22932" y="21594"/>
                      </a:lnTo>
                      <a:lnTo>
                        <a:pt x="22953" y="21489"/>
                      </a:lnTo>
                      <a:lnTo>
                        <a:pt x="22932" y="21405"/>
                      </a:lnTo>
                      <a:lnTo>
                        <a:pt x="22807" y="21384"/>
                      </a:lnTo>
                      <a:lnTo>
                        <a:pt x="22849" y="21322"/>
                      </a:lnTo>
                      <a:lnTo>
                        <a:pt x="22953" y="21301"/>
                      </a:lnTo>
                      <a:lnTo>
                        <a:pt x="22995" y="21196"/>
                      </a:lnTo>
                      <a:lnTo>
                        <a:pt x="23100" y="21008"/>
                      </a:lnTo>
                      <a:lnTo>
                        <a:pt x="23100" y="20861"/>
                      </a:lnTo>
                      <a:lnTo>
                        <a:pt x="23037" y="20799"/>
                      </a:lnTo>
                      <a:lnTo>
                        <a:pt x="23121" y="20568"/>
                      </a:lnTo>
                      <a:lnTo>
                        <a:pt x="23204" y="20527"/>
                      </a:lnTo>
                      <a:lnTo>
                        <a:pt x="23246" y="20359"/>
                      </a:lnTo>
                      <a:lnTo>
                        <a:pt x="23330" y="20255"/>
                      </a:lnTo>
                      <a:lnTo>
                        <a:pt x="23372" y="20045"/>
                      </a:lnTo>
                      <a:lnTo>
                        <a:pt x="23476" y="19941"/>
                      </a:lnTo>
                      <a:lnTo>
                        <a:pt x="23435" y="19815"/>
                      </a:lnTo>
                      <a:lnTo>
                        <a:pt x="23435" y="19731"/>
                      </a:lnTo>
                      <a:lnTo>
                        <a:pt x="23560" y="19815"/>
                      </a:lnTo>
                      <a:lnTo>
                        <a:pt x="23665" y="19711"/>
                      </a:lnTo>
                      <a:lnTo>
                        <a:pt x="23665" y="19606"/>
                      </a:lnTo>
                      <a:lnTo>
                        <a:pt x="23790" y="19585"/>
                      </a:lnTo>
                      <a:lnTo>
                        <a:pt x="23958" y="19397"/>
                      </a:lnTo>
                      <a:lnTo>
                        <a:pt x="24062" y="19334"/>
                      </a:lnTo>
                      <a:lnTo>
                        <a:pt x="24041" y="19229"/>
                      </a:lnTo>
                      <a:lnTo>
                        <a:pt x="24125" y="19166"/>
                      </a:lnTo>
                      <a:lnTo>
                        <a:pt x="24188" y="19166"/>
                      </a:lnTo>
                      <a:lnTo>
                        <a:pt x="24230" y="19083"/>
                      </a:lnTo>
                      <a:lnTo>
                        <a:pt x="24167" y="18999"/>
                      </a:lnTo>
                      <a:lnTo>
                        <a:pt x="24292" y="18915"/>
                      </a:lnTo>
                      <a:lnTo>
                        <a:pt x="24376" y="18769"/>
                      </a:lnTo>
                      <a:lnTo>
                        <a:pt x="24481" y="18769"/>
                      </a:lnTo>
                      <a:lnTo>
                        <a:pt x="24481" y="18706"/>
                      </a:lnTo>
                      <a:lnTo>
                        <a:pt x="24543" y="18664"/>
                      </a:lnTo>
                      <a:lnTo>
                        <a:pt x="24397" y="18560"/>
                      </a:lnTo>
                      <a:lnTo>
                        <a:pt x="24460" y="18539"/>
                      </a:lnTo>
                      <a:lnTo>
                        <a:pt x="24460" y="18455"/>
                      </a:lnTo>
                      <a:lnTo>
                        <a:pt x="24543" y="18476"/>
                      </a:lnTo>
                      <a:lnTo>
                        <a:pt x="24669" y="18581"/>
                      </a:lnTo>
                      <a:lnTo>
                        <a:pt x="24690" y="18643"/>
                      </a:lnTo>
                      <a:lnTo>
                        <a:pt x="24753" y="18602"/>
                      </a:lnTo>
                      <a:lnTo>
                        <a:pt x="24711" y="18539"/>
                      </a:lnTo>
                      <a:lnTo>
                        <a:pt x="24606" y="18476"/>
                      </a:lnTo>
                      <a:lnTo>
                        <a:pt x="24795" y="18392"/>
                      </a:lnTo>
                      <a:lnTo>
                        <a:pt x="24836" y="18330"/>
                      </a:lnTo>
                      <a:lnTo>
                        <a:pt x="24983" y="18330"/>
                      </a:lnTo>
                      <a:lnTo>
                        <a:pt x="25004" y="18350"/>
                      </a:lnTo>
                      <a:lnTo>
                        <a:pt x="25025" y="18267"/>
                      </a:lnTo>
                      <a:lnTo>
                        <a:pt x="25004" y="18225"/>
                      </a:lnTo>
                      <a:lnTo>
                        <a:pt x="25087" y="18225"/>
                      </a:lnTo>
                      <a:lnTo>
                        <a:pt x="25108" y="18350"/>
                      </a:lnTo>
                      <a:lnTo>
                        <a:pt x="25192" y="18246"/>
                      </a:lnTo>
                      <a:lnTo>
                        <a:pt x="25192" y="18225"/>
                      </a:lnTo>
                      <a:lnTo>
                        <a:pt x="25108" y="18162"/>
                      </a:lnTo>
                      <a:lnTo>
                        <a:pt x="25108" y="18058"/>
                      </a:lnTo>
                      <a:lnTo>
                        <a:pt x="25150" y="18120"/>
                      </a:lnTo>
                      <a:lnTo>
                        <a:pt x="25359" y="18162"/>
                      </a:lnTo>
                      <a:lnTo>
                        <a:pt x="25339" y="18078"/>
                      </a:lnTo>
                      <a:lnTo>
                        <a:pt x="25234" y="18037"/>
                      </a:lnTo>
                      <a:lnTo>
                        <a:pt x="25213" y="17953"/>
                      </a:lnTo>
                      <a:lnTo>
                        <a:pt x="25255" y="17932"/>
                      </a:lnTo>
                      <a:lnTo>
                        <a:pt x="25297" y="17848"/>
                      </a:lnTo>
                      <a:lnTo>
                        <a:pt x="25318" y="18016"/>
                      </a:lnTo>
                      <a:lnTo>
                        <a:pt x="25422" y="17974"/>
                      </a:lnTo>
                      <a:lnTo>
                        <a:pt x="25506" y="18016"/>
                      </a:lnTo>
                      <a:lnTo>
                        <a:pt x="25590" y="17953"/>
                      </a:lnTo>
                      <a:lnTo>
                        <a:pt x="25464" y="17744"/>
                      </a:lnTo>
                      <a:lnTo>
                        <a:pt x="25401" y="17514"/>
                      </a:lnTo>
                      <a:lnTo>
                        <a:pt x="25297" y="17388"/>
                      </a:lnTo>
                      <a:lnTo>
                        <a:pt x="25297" y="17283"/>
                      </a:lnTo>
                      <a:lnTo>
                        <a:pt x="25255" y="17200"/>
                      </a:lnTo>
                      <a:lnTo>
                        <a:pt x="25297" y="17137"/>
                      </a:lnTo>
                      <a:lnTo>
                        <a:pt x="25359" y="17221"/>
                      </a:lnTo>
                      <a:lnTo>
                        <a:pt x="25422" y="17409"/>
                      </a:lnTo>
                      <a:lnTo>
                        <a:pt x="25569" y="17597"/>
                      </a:lnTo>
                      <a:lnTo>
                        <a:pt x="25841" y="17639"/>
                      </a:lnTo>
                      <a:lnTo>
                        <a:pt x="25945" y="17723"/>
                      </a:lnTo>
                      <a:lnTo>
                        <a:pt x="26071" y="17723"/>
                      </a:lnTo>
                      <a:lnTo>
                        <a:pt x="26155" y="17660"/>
                      </a:lnTo>
                      <a:lnTo>
                        <a:pt x="26259" y="17660"/>
                      </a:lnTo>
                      <a:lnTo>
                        <a:pt x="26406" y="17514"/>
                      </a:lnTo>
                      <a:lnTo>
                        <a:pt x="26448" y="17242"/>
                      </a:lnTo>
                      <a:lnTo>
                        <a:pt x="26238" y="16990"/>
                      </a:lnTo>
                      <a:lnTo>
                        <a:pt x="26196" y="16823"/>
                      </a:lnTo>
                      <a:lnTo>
                        <a:pt x="26134" y="16739"/>
                      </a:lnTo>
                      <a:lnTo>
                        <a:pt x="26071" y="16739"/>
                      </a:lnTo>
                      <a:lnTo>
                        <a:pt x="25945" y="16886"/>
                      </a:lnTo>
                      <a:lnTo>
                        <a:pt x="25715" y="16907"/>
                      </a:lnTo>
                      <a:lnTo>
                        <a:pt x="25652" y="16928"/>
                      </a:lnTo>
                      <a:lnTo>
                        <a:pt x="25652" y="16907"/>
                      </a:lnTo>
                      <a:lnTo>
                        <a:pt x="25631" y="16823"/>
                      </a:lnTo>
                      <a:lnTo>
                        <a:pt x="25715" y="16865"/>
                      </a:lnTo>
                      <a:lnTo>
                        <a:pt x="25841" y="16823"/>
                      </a:lnTo>
                      <a:lnTo>
                        <a:pt x="25966" y="16718"/>
                      </a:lnTo>
                      <a:lnTo>
                        <a:pt x="25945" y="16677"/>
                      </a:lnTo>
                      <a:lnTo>
                        <a:pt x="25736" y="16551"/>
                      </a:lnTo>
                      <a:lnTo>
                        <a:pt x="25506" y="16300"/>
                      </a:lnTo>
                      <a:lnTo>
                        <a:pt x="25443" y="16300"/>
                      </a:lnTo>
                      <a:lnTo>
                        <a:pt x="25422" y="16363"/>
                      </a:lnTo>
                      <a:lnTo>
                        <a:pt x="25464" y="16446"/>
                      </a:lnTo>
                      <a:lnTo>
                        <a:pt x="25443" y="16488"/>
                      </a:lnTo>
                      <a:lnTo>
                        <a:pt x="25339" y="16405"/>
                      </a:lnTo>
                      <a:lnTo>
                        <a:pt x="25297" y="16258"/>
                      </a:lnTo>
                      <a:lnTo>
                        <a:pt x="25401" y="16279"/>
                      </a:lnTo>
                      <a:lnTo>
                        <a:pt x="25401" y="16091"/>
                      </a:lnTo>
                      <a:lnTo>
                        <a:pt x="25443" y="16195"/>
                      </a:lnTo>
                      <a:lnTo>
                        <a:pt x="25611" y="16342"/>
                      </a:lnTo>
                      <a:lnTo>
                        <a:pt x="25694" y="16363"/>
                      </a:lnTo>
                      <a:lnTo>
                        <a:pt x="25757" y="16551"/>
                      </a:lnTo>
                      <a:lnTo>
                        <a:pt x="25966" y="16677"/>
                      </a:lnTo>
                      <a:lnTo>
                        <a:pt x="26217" y="16760"/>
                      </a:lnTo>
                      <a:lnTo>
                        <a:pt x="26322" y="16907"/>
                      </a:lnTo>
                      <a:lnTo>
                        <a:pt x="26427" y="16970"/>
                      </a:lnTo>
                      <a:lnTo>
                        <a:pt x="26448" y="17032"/>
                      </a:lnTo>
                      <a:lnTo>
                        <a:pt x="26573" y="17095"/>
                      </a:lnTo>
                      <a:lnTo>
                        <a:pt x="26636" y="17137"/>
                      </a:lnTo>
                      <a:lnTo>
                        <a:pt x="26636" y="17011"/>
                      </a:lnTo>
                      <a:lnTo>
                        <a:pt x="26740" y="16970"/>
                      </a:lnTo>
                      <a:lnTo>
                        <a:pt x="26657" y="16907"/>
                      </a:lnTo>
                      <a:lnTo>
                        <a:pt x="26678" y="16802"/>
                      </a:lnTo>
                      <a:lnTo>
                        <a:pt x="26761" y="16928"/>
                      </a:lnTo>
                      <a:lnTo>
                        <a:pt x="26782" y="17011"/>
                      </a:lnTo>
                      <a:lnTo>
                        <a:pt x="26866" y="17032"/>
                      </a:lnTo>
                      <a:lnTo>
                        <a:pt x="26992" y="16865"/>
                      </a:lnTo>
                      <a:lnTo>
                        <a:pt x="26992" y="16656"/>
                      </a:lnTo>
                      <a:lnTo>
                        <a:pt x="26950" y="16572"/>
                      </a:lnTo>
                      <a:lnTo>
                        <a:pt x="26992" y="16405"/>
                      </a:lnTo>
                      <a:lnTo>
                        <a:pt x="27054" y="16593"/>
                      </a:lnTo>
                      <a:lnTo>
                        <a:pt x="27054" y="16698"/>
                      </a:lnTo>
                      <a:lnTo>
                        <a:pt x="27117" y="16467"/>
                      </a:lnTo>
                      <a:lnTo>
                        <a:pt x="27222" y="16405"/>
                      </a:lnTo>
                      <a:lnTo>
                        <a:pt x="27264" y="16467"/>
                      </a:lnTo>
                      <a:lnTo>
                        <a:pt x="27284" y="16488"/>
                      </a:lnTo>
                      <a:lnTo>
                        <a:pt x="27201" y="16593"/>
                      </a:lnTo>
                      <a:lnTo>
                        <a:pt x="27264" y="16614"/>
                      </a:lnTo>
                      <a:lnTo>
                        <a:pt x="27284" y="16698"/>
                      </a:lnTo>
                      <a:lnTo>
                        <a:pt x="27368" y="16614"/>
                      </a:lnTo>
                      <a:lnTo>
                        <a:pt x="27431" y="16656"/>
                      </a:lnTo>
                      <a:lnTo>
                        <a:pt x="27577" y="16802"/>
                      </a:lnTo>
                      <a:lnTo>
                        <a:pt x="27598" y="16760"/>
                      </a:lnTo>
                      <a:lnTo>
                        <a:pt x="27682" y="16760"/>
                      </a:lnTo>
                      <a:lnTo>
                        <a:pt x="27724" y="16802"/>
                      </a:lnTo>
                      <a:lnTo>
                        <a:pt x="27828" y="16781"/>
                      </a:lnTo>
                      <a:lnTo>
                        <a:pt x="27933" y="16593"/>
                      </a:lnTo>
                      <a:lnTo>
                        <a:pt x="28100" y="16509"/>
                      </a:lnTo>
                      <a:lnTo>
                        <a:pt x="28456" y="16153"/>
                      </a:lnTo>
                      <a:lnTo>
                        <a:pt x="28477" y="16070"/>
                      </a:lnTo>
                      <a:lnTo>
                        <a:pt x="28540" y="16049"/>
                      </a:lnTo>
                      <a:lnTo>
                        <a:pt x="28561" y="16091"/>
                      </a:lnTo>
                      <a:lnTo>
                        <a:pt x="28728" y="15881"/>
                      </a:lnTo>
                      <a:lnTo>
                        <a:pt x="28833" y="15840"/>
                      </a:lnTo>
                      <a:lnTo>
                        <a:pt x="28958" y="15735"/>
                      </a:lnTo>
                      <a:lnTo>
                        <a:pt x="29000" y="15672"/>
                      </a:lnTo>
                      <a:lnTo>
                        <a:pt x="28979" y="15547"/>
                      </a:lnTo>
                      <a:lnTo>
                        <a:pt x="28561" y="15442"/>
                      </a:lnTo>
                      <a:lnTo>
                        <a:pt x="28331" y="15400"/>
                      </a:lnTo>
                      <a:lnTo>
                        <a:pt x="28121" y="15317"/>
                      </a:lnTo>
                      <a:lnTo>
                        <a:pt x="28038" y="15128"/>
                      </a:lnTo>
                      <a:lnTo>
                        <a:pt x="27912" y="14898"/>
                      </a:lnTo>
                      <a:lnTo>
                        <a:pt x="27849" y="14898"/>
                      </a:lnTo>
                      <a:lnTo>
                        <a:pt x="27828" y="14710"/>
                      </a:lnTo>
                      <a:lnTo>
                        <a:pt x="27808" y="14689"/>
                      </a:lnTo>
                      <a:lnTo>
                        <a:pt x="27828" y="14626"/>
                      </a:lnTo>
                      <a:lnTo>
                        <a:pt x="27870" y="14626"/>
                      </a:lnTo>
                      <a:lnTo>
                        <a:pt x="27912" y="14563"/>
                      </a:lnTo>
                      <a:lnTo>
                        <a:pt x="27828" y="14501"/>
                      </a:lnTo>
                      <a:lnTo>
                        <a:pt x="27598" y="14501"/>
                      </a:lnTo>
                      <a:lnTo>
                        <a:pt x="27326" y="14417"/>
                      </a:lnTo>
                      <a:lnTo>
                        <a:pt x="27243" y="14417"/>
                      </a:lnTo>
                      <a:lnTo>
                        <a:pt x="27201" y="14480"/>
                      </a:lnTo>
                      <a:lnTo>
                        <a:pt x="27117" y="14396"/>
                      </a:lnTo>
                      <a:lnTo>
                        <a:pt x="27117" y="14312"/>
                      </a:lnTo>
                      <a:lnTo>
                        <a:pt x="27222" y="14354"/>
                      </a:lnTo>
                      <a:lnTo>
                        <a:pt x="27494" y="14375"/>
                      </a:lnTo>
                      <a:lnTo>
                        <a:pt x="27640" y="14480"/>
                      </a:lnTo>
                      <a:lnTo>
                        <a:pt x="27870" y="14480"/>
                      </a:lnTo>
                      <a:lnTo>
                        <a:pt x="28017" y="14584"/>
                      </a:lnTo>
                      <a:lnTo>
                        <a:pt x="28142" y="14814"/>
                      </a:lnTo>
                      <a:lnTo>
                        <a:pt x="28247" y="14835"/>
                      </a:lnTo>
                      <a:lnTo>
                        <a:pt x="28289" y="14898"/>
                      </a:lnTo>
                      <a:lnTo>
                        <a:pt x="28247" y="14919"/>
                      </a:lnTo>
                      <a:lnTo>
                        <a:pt x="28184" y="14919"/>
                      </a:lnTo>
                      <a:lnTo>
                        <a:pt x="28184" y="14982"/>
                      </a:lnTo>
                      <a:lnTo>
                        <a:pt x="28372" y="15045"/>
                      </a:lnTo>
                      <a:lnTo>
                        <a:pt x="28435" y="15191"/>
                      </a:lnTo>
                      <a:lnTo>
                        <a:pt x="28498" y="15296"/>
                      </a:lnTo>
                      <a:lnTo>
                        <a:pt x="28875" y="15358"/>
                      </a:lnTo>
                      <a:lnTo>
                        <a:pt x="28979" y="15317"/>
                      </a:lnTo>
                      <a:lnTo>
                        <a:pt x="29021" y="15191"/>
                      </a:lnTo>
                      <a:lnTo>
                        <a:pt x="29105" y="15128"/>
                      </a:lnTo>
                      <a:lnTo>
                        <a:pt x="29189" y="15149"/>
                      </a:lnTo>
                      <a:lnTo>
                        <a:pt x="29314" y="15003"/>
                      </a:lnTo>
                      <a:lnTo>
                        <a:pt x="29335" y="14982"/>
                      </a:lnTo>
                      <a:lnTo>
                        <a:pt x="29502" y="15128"/>
                      </a:lnTo>
                      <a:lnTo>
                        <a:pt x="29481" y="15149"/>
                      </a:lnTo>
                      <a:lnTo>
                        <a:pt x="29377" y="15317"/>
                      </a:lnTo>
                      <a:lnTo>
                        <a:pt x="29377" y="15400"/>
                      </a:lnTo>
                      <a:lnTo>
                        <a:pt x="29293" y="15505"/>
                      </a:lnTo>
                      <a:lnTo>
                        <a:pt x="29293" y="15568"/>
                      </a:lnTo>
                      <a:lnTo>
                        <a:pt x="29189" y="15756"/>
                      </a:lnTo>
                      <a:lnTo>
                        <a:pt x="29230" y="15840"/>
                      </a:lnTo>
                      <a:lnTo>
                        <a:pt x="29189" y="15861"/>
                      </a:lnTo>
                      <a:lnTo>
                        <a:pt x="29168" y="15965"/>
                      </a:lnTo>
                      <a:lnTo>
                        <a:pt x="29168" y="16070"/>
                      </a:lnTo>
                      <a:lnTo>
                        <a:pt x="29000" y="16195"/>
                      </a:lnTo>
                      <a:lnTo>
                        <a:pt x="28958" y="16300"/>
                      </a:lnTo>
                      <a:lnTo>
                        <a:pt x="28958" y="16467"/>
                      </a:lnTo>
                      <a:lnTo>
                        <a:pt x="28916" y="16509"/>
                      </a:lnTo>
                      <a:lnTo>
                        <a:pt x="28916" y="16677"/>
                      </a:lnTo>
                      <a:lnTo>
                        <a:pt x="28854" y="16760"/>
                      </a:lnTo>
                      <a:lnTo>
                        <a:pt x="28707" y="16760"/>
                      </a:lnTo>
                      <a:lnTo>
                        <a:pt x="28540" y="16823"/>
                      </a:lnTo>
                      <a:lnTo>
                        <a:pt x="28540" y="16928"/>
                      </a:lnTo>
                      <a:lnTo>
                        <a:pt x="28477" y="17116"/>
                      </a:lnTo>
                      <a:lnTo>
                        <a:pt x="28498" y="17242"/>
                      </a:lnTo>
                      <a:lnTo>
                        <a:pt x="28561" y="17242"/>
                      </a:lnTo>
                      <a:lnTo>
                        <a:pt x="28582" y="17137"/>
                      </a:lnTo>
                      <a:lnTo>
                        <a:pt x="28644" y="17116"/>
                      </a:lnTo>
                      <a:lnTo>
                        <a:pt x="28686" y="17137"/>
                      </a:lnTo>
                      <a:lnTo>
                        <a:pt x="28770" y="17200"/>
                      </a:lnTo>
                      <a:lnTo>
                        <a:pt x="28854" y="17200"/>
                      </a:lnTo>
                      <a:lnTo>
                        <a:pt x="28896" y="17179"/>
                      </a:lnTo>
                      <a:lnTo>
                        <a:pt x="28958" y="17179"/>
                      </a:lnTo>
                      <a:lnTo>
                        <a:pt x="29000" y="17221"/>
                      </a:lnTo>
                      <a:lnTo>
                        <a:pt x="29021" y="17304"/>
                      </a:lnTo>
                      <a:lnTo>
                        <a:pt x="28958" y="17409"/>
                      </a:lnTo>
                      <a:lnTo>
                        <a:pt x="28979" y="17514"/>
                      </a:lnTo>
                      <a:lnTo>
                        <a:pt x="28896" y="17597"/>
                      </a:lnTo>
                      <a:lnTo>
                        <a:pt x="28896" y="17744"/>
                      </a:lnTo>
                      <a:lnTo>
                        <a:pt x="28916" y="17806"/>
                      </a:lnTo>
                      <a:lnTo>
                        <a:pt x="28979" y="17765"/>
                      </a:lnTo>
                      <a:lnTo>
                        <a:pt x="29021" y="17806"/>
                      </a:lnTo>
                      <a:lnTo>
                        <a:pt x="29105" y="17806"/>
                      </a:lnTo>
                      <a:lnTo>
                        <a:pt x="29168" y="17744"/>
                      </a:lnTo>
                      <a:lnTo>
                        <a:pt x="29272" y="17744"/>
                      </a:lnTo>
                      <a:lnTo>
                        <a:pt x="29293" y="17702"/>
                      </a:lnTo>
                      <a:lnTo>
                        <a:pt x="29377" y="17639"/>
                      </a:lnTo>
                      <a:lnTo>
                        <a:pt x="29440" y="17639"/>
                      </a:lnTo>
                      <a:lnTo>
                        <a:pt x="29544" y="17555"/>
                      </a:lnTo>
                      <a:lnTo>
                        <a:pt x="29586" y="17430"/>
                      </a:lnTo>
                      <a:lnTo>
                        <a:pt x="29649" y="17346"/>
                      </a:lnTo>
                      <a:lnTo>
                        <a:pt x="29712" y="17283"/>
                      </a:lnTo>
                      <a:lnTo>
                        <a:pt x="29753" y="17283"/>
                      </a:lnTo>
                      <a:lnTo>
                        <a:pt x="29816" y="17325"/>
                      </a:lnTo>
                      <a:lnTo>
                        <a:pt x="29900" y="17283"/>
                      </a:lnTo>
                      <a:lnTo>
                        <a:pt x="29942" y="17242"/>
                      </a:lnTo>
                      <a:lnTo>
                        <a:pt x="30025" y="17242"/>
                      </a:lnTo>
                      <a:lnTo>
                        <a:pt x="30067" y="17095"/>
                      </a:lnTo>
                      <a:lnTo>
                        <a:pt x="30067" y="16970"/>
                      </a:lnTo>
                      <a:lnTo>
                        <a:pt x="30172" y="16886"/>
                      </a:lnTo>
                      <a:lnTo>
                        <a:pt x="30214" y="16802"/>
                      </a:lnTo>
                      <a:lnTo>
                        <a:pt x="30277" y="16802"/>
                      </a:lnTo>
                      <a:lnTo>
                        <a:pt x="30339" y="16865"/>
                      </a:lnTo>
                      <a:lnTo>
                        <a:pt x="30381" y="16802"/>
                      </a:lnTo>
                      <a:lnTo>
                        <a:pt x="30444" y="16781"/>
                      </a:lnTo>
                      <a:lnTo>
                        <a:pt x="30486" y="16802"/>
                      </a:lnTo>
                      <a:lnTo>
                        <a:pt x="30528" y="16907"/>
                      </a:lnTo>
                      <a:lnTo>
                        <a:pt x="30444" y="16970"/>
                      </a:lnTo>
                      <a:lnTo>
                        <a:pt x="30381" y="17011"/>
                      </a:lnTo>
                      <a:lnTo>
                        <a:pt x="30465" y="17074"/>
                      </a:lnTo>
                      <a:lnTo>
                        <a:pt x="30632" y="17074"/>
                      </a:lnTo>
                      <a:lnTo>
                        <a:pt x="30695" y="17095"/>
                      </a:lnTo>
                      <a:lnTo>
                        <a:pt x="30737" y="17179"/>
                      </a:lnTo>
                      <a:lnTo>
                        <a:pt x="30653" y="17283"/>
                      </a:lnTo>
                      <a:lnTo>
                        <a:pt x="30569" y="17304"/>
                      </a:lnTo>
                      <a:lnTo>
                        <a:pt x="30569" y="17430"/>
                      </a:lnTo>
                      <a:lnTo>
                        <a:pt x="30653" y="17451"/>
                      </a:lnTo>
                      <a:lnTo>
                        <a:pt x="30695" y="17430"/>
                      </a:lnTo>
                      <a:lnTo>
                        <a:pt x="30779" y="17430"/>
                      </a:lnTo>
                      <a:lnTo>
                        <a:pt x="30800" y="17451"/>
                      </a:lnTo>
                      <a:lnTo>
                        <a:pt x="30883" y="17430"/>
                      </a:lnTo>
                      <a:lnTo>
                        <a:pt x="30904" y="17514"/>
                      </a:lnTo>
                      <a:lnTo>
                        <a:pt x="31009" y="17514"/>
                      </a:lnTo>
                      <a:lnTo>
                        <a:pt x="31072" y="17555"/>
                      </a:lnTo>
                      <a:lnTo>
                        <a:pt x="31113" y="17555"/>
                      </a:lnTo>
                      <a:lnTo>
                        <a:pt x="31260" y="17639"/>
                      </a:lnTo>
                      <a:lnTo>
                        <a:pt x="31302" y="17618"/>
                      </a:lnTo>
                      <a:lnTo>
                        <a:pt x="31365" y="17493"/>
                      </a:lnTo>
                      <a:lnTo>
                        <a:pt x="31406" y="17451"/>
                      </a:lnTo>
                      <a:lnTo>
                        <a:pt x="31490" y="17346"/>
                      </a:lnTo>
                      <a:lnTo>
                        <a:pt x="31595" y="17346"/>
                      </a:lnTo>
                      <a:lnTo>
                        <a:pt x="31616" y="17304"/>
                      </a:lnTo>
                      <a:lnTo>
                        <a:pt x="31532" y="17283"/>
                      </a:lnTo>
                      <a:lnTo>
                        <a:pt x="31490" y="17200"/>
                      </a:lnTo>
                      <a:lnTo>
                        <a:pt x="31574" y="17179"/>
                      </a:lnTo>
                      <a:lnTo>
                        <a:pt x="31595" y="17095"/>
                      </a:lnTo>
                      <a:lnTo>
                        <a:pt x="31511" y="17053"/>
                      </a:lnTo>
                      <a:lnTo>
                        <a:pt x="31469" y="16990"/>
                      </a:lnTo>
                      <a:lnTo>
                        <a:pt x="31406" y="17011"/>
                      </a:lnTo>
                      <a:lnTo>
                        <a:pt x="31406" y="17095"/>
                      </a:lnTo>
                      <a:lnTo>
                        <a:pt x="31365" y="17116"/>
                      </a:lnTo>
                      <a:lnTo>
                        <a:pt x="31302" y="17095"/>
                      </a:lnTo>
                      <a:lnTo>
                        <a:pt x="31197" y="17032"/>
                      </a:lnTo>
                      <a:lnTo>
                        <a:pt x="31197" y="16970"/>
                      </a:lnTo>
                      <a:lnTo>
                        <a:pt x="31155" y="16990"/>
                      </a:lnTo>
                      <a:lnTo>
                        <a:pt x="31072" y="17074"/>
                      </a:lnTo>
                      <a:lnTo>
                        <a:pt x="30883" y="17074"/>
                      </a:lnTo>
                      <a:lnTo>
                        <a:pt x="30800" y="17011"/>
                      </a:lnTo>
                      <a:lnTo>
                        <a:pt x="30904" y="16970"/>
                      </a:lnTo>
                      <a:lnTo>
                        <a:pt x="30988" y="16970"/>
                      </a:lnTo>
                      <a:lnTo>
                        <a:pt x="31072" y="16907"/>
                      </a:lnTo>
                      <a:lnTo>
                        <a:pt x="31072" y="16823"/>
                      </a:lnTo>
                      <a:lnTo>
                        <a:pt x="31051" y="16802"/>
                      </a:lnTo>
                      <a:lnTo>
                        <a:pt x="31051" y="16677"/>
                      </a:lnTo>
                      <a:lnTo>
                        <a:pt x="31072" y="16593"/>
                      </a:lnTo>
                      <a:lnTo>
                        <a:pt x="31072" y="16551"/>
                      </a:lnTo>
                      <a:lnTo>
                        <a:pt x="31009" y="16488"/>
                      </a:lnTo>
                      <a:lnTo>
                        <a:pt x="31009" y="16405"/>
                      </a:lnTo>
                      <a:lnTo>
                        <a:pt x="30862" y="16258"/>
                      </a:lnTo>
                      <a:lnTo>
                        <a:pt x="30737" y="16195"/>
                      </a:lnTo>
                      <a:lnTo>
                        <a:pt x="30737" y="16153"/>
                      </a:lnTo>
                      <a:lnTo>
                        <a:pt x="30695" y="16028"/>
                      </a:lnTo>
                      <a:lnTo>
                        <a:pt x="30632" y="16028"/>
                      </a:lnTo>
                      <a:lnTo>
                        <a:pt x="30590" y="15944"/>
                      </a:lnTo>
                      <a:lnTo>
                        <a:pt x="30632" y="15819"/>
                      </a:lnTo>
                      <a:lnTo>
                        <a:pt x="30590" y="15735"/>
                      </a:lnTo>
                      <a:lnTo>
                        <a:pt x="30465" y="15735"/>
                      </a:lnTo>
                      <a:lnTo>
                        <a:pt x="30277" y="15651"/>
                      </a:lnTo>
                      <a:lnTo>
                        <a:pt x="30235" y="15547"/>
                      </a:lnTo>
                      <a:lnTo>
                        <a:pt x="30277" y="15505"/>
                      </a:lnTo>
                      <a:lnTo>
                        <a:pt x="30277" y="15442"/>
                      </a:lnTo>
                      <a:lnTo>
                        <a:pt x="30214" y="15358"/>
                      </a:lnTo>
                      <a:lnTo>
                        <a:pt x="30172" y="15296"/>
                      </a:lnTo>
                      <a:lnTo>
                        <a:pt x="30151" y="15296"/>
                      </a:lnTo>
                      <a:lnTo>
                        <a:pt x="30046" y="15421"/>
                      </a:lnTo>
                      <a:lnTo>
                        <a:pt x="30025" y="15526"/>
                      </a:lnTo>
                      <a:lnTo>
                        <a:pt x="29963" y="15568"/>
                      </a:lnTo>
                      <a:lnTo>
                        <a:pt x="29921" y="15526"/>
                      </a:lnTo>
                      <a:lnTo>
                        <a:pt x="29921" y="15400"/>
                      </a:lnTo>
                      <a:lnTo>
                        <a:pt x="29858" y="15296"/>
                      </a:lnTo>
                      <a:lnTo>
                        <a:pt x="29900" y="15212"/>
                      </a:lnTo>
                      <a:lnTo>
                        <a:pt x="30025" y="15212"/>
                      </a:lnTo>
                      <a:lnTo>
                        <a:pt x="30005" y="15128"/>
                      </a:lnTo>
                      <a:lnTo>
                        <a:pt x="30025" y="15024"/>
                      </a:lnTo>
                      <a:lnTo>
                        <a:pt x="30005" y="14919"/>
                      </a:lnTo>
                      <a:lnTo>
                        <a:pt x="29900" y="14940"/>
                      </a:lnTo>
                      <a:lnTo>
                        <a:pt x="29900" y="14877"/>
                      </a:lnTo>
                      <a:lnTo>
                        <a:pt x="29963" y="14773"/>
                      </a:lnTo>
                      <a:lnTo>
                        <a:pt x="29921" y="14731"/>
                      </a:lnTo>
                      <a:lnTo>
                        <a:pt x="29712" y="14814"/>
                      </a:lnTo>
                      <a:cubicBezTo>
                        <a:pt x="29691" y="14773"/>
                        <a:pt x="29628" y="14731"/>
                        <a:pt x="29607" y="14689"/>
                      </a:cubicBezTo>
                      <a:lnTo>
                        <a:pt x="29712" y="14605"/>
                      </a:lnTo>
                      <a:lnTo>
                        <a:pt x="29795" y="14584"/>
                      </a:lnTo>
                      <a:lnTo>
                        <a:pt x="29858" y="14417"/>
                      </a:lnTo>
                      <a:lnTo>
                        <a:pt x="29816" y="14312"/>
                      </a:lnTo>
                      <a:lnTo>
                        <a:pt x="29691" y="14291"/>
                      </a:lnTo>
                      <a:lnTo>
                        <a:pt x="29628" y="14208"/>
                      </a:lnTo>
                      <a:lnTo>
                        <a:pt x="29628" y="14103"/>
                      </a:lnTo>
                      <a:lnTo>
                        <a:pt x="29691" y="14082"/>
                      </a:lnTo>
                      <a:lnTo>
                        <a:pt x="29649" y="13998"/>
                      </a:lnTo>
                      <a:lnTo>
                        <a:pt x="29691" y="13915"/>
                      </a:lnTo>
                      <a:lnTo>
                        <a:pt x="29816" y="13998"/>
                      </a:lnTo>
                      <a:lnTo>
                        <a:pt x="29921" y="13977"/>
                      </a:lnTo>
                      <a:lnTo>
                        <a:pt x="30025" y="14061"/>
                      </a:lnTo>
                      <a:lnTo>
                        <a:pt x="30151" y="14061"/>
                      </a:lnTo>
                      <a:lnTo>
                        <a:pt x="30318" y="13977"/>
                      </a:lnTo>
                      <a:lnTo>
                        <a:pt x="30318" y="14019"/>
                      </a:lnTo>
                      <a:lnTo>
                        <a:pt x="30360" y="14061"/>
                      </a:lnTo>
                      <a:lnTo>
                        <a:pt x="30339" y="14082"/>
                      </a:lnTo>
                      <a:lnTo>
                        <a:pt x="30277" y="14249"/>
                      </a:lnTo>
                      <a:lnTo>
                        <a:pt x="30277" y="14312"/>
                      </a:lnTo>
                      <a:lnTo>
                        <a:pt x="30360" y="14291"/>
                      </a:lnTo>
                      <a:lnTo>
                        <a:pt x="30381" y="14354"/>
                      </a:lnTo>
                      <a:lnTo>
                        <a:pt x="30465" y="14375"/>
                      </a:lnTo>
                      <a:lnTo>
                        <a:pt x="30590" y="14459"/>
                      </a:lnTo>
                      <a:lnTo>
                        <a:pt x="30632" y="14354"/>
                      </a:lnTo>
                      <a:lnTo>
                        <a:pt x="30528" y="14249"/>
                      </a:lnTo>
                      <a:lnTo>
                        <a:pt x="30590" y="14145"/>
                      </a:lnTo>
                      <a:lnTo>
                        <a:pt x="30632" y="14208"/>
                      </a:lnTo>
                      <a:lnTo>
                        <a:pt x="30695" y="14249"/>
                      </a:lnTo>
                      <a:lnTo>
                        <a:pt x="30737" y="14354"/>
                      </a:lnTo>
                      <a:lnTo>
                        <a:pt x="30904" y="14501"/>
                      </a:lnTo>
                      <a:lnTo>
                        <a:pt x="30967" y="14501"/>
                      </a:lnTo>
                      <a:lnTo>
                        <a:pt x="30967" y="14417"/>
                      </a:lnTo>
                      <a:lnTo>
                        <a:pt x="30946" y="14375"/>
                      </a:lnTo>
                      <a:lnTo>
                        <a:pt x="30988" y="14291"/>
                      </a:lnTo>
                      <a:lnTo>
                        <a:pt x="30967" y="14145"/>
                      </a:lnTo>
                      <a:lnTo>
                        <a:pt x="30904" y="14103"/>
                      </a:lnTo>
                      <a:lnTo>
                        <a:pt x="30946" y="13957"/>
                      </a:lnTo>
                      <a:lnTo>
                        <a:pt x="30862" y="13768"/>
                      </a:lnTo>
                      <a:lnTo>
                        <a:pt x="30758" y="13726"/>
                      </a:lnTo>
                      <a:lnTo>
                        <a:pt x="30758" y="13622"/>
                      </a:lnTo>
                      <a:lnTo>
                        <a:pt x="30695" y="13580"/>
                      </a:lnTo>
                      <a:lnTo>
                        <a:pt x="30549" y="13685"/>
                      </a:lnTo>
                      <a:lnTo>
                        <a:pt x="30486" y="13685"/>
                      </a:lnTo>
                      <a:lnTo>
                        <a:pt x="30590" y="13538"/>
                      </a:lnTo>
                      <a:lnTo>
                        <a:pt x="30695" y="13538"/>
                      </a:lnTo>
                      <a:lnTo>
                        <a:pt x="30737" y="13559"/>
                      </a:lnTo>
                      <a:lnTo>
                        <a:pt x="30841" y="13517"/>
                      </a:lnTo>
                      <a:lnTo>
                        <a:pt x="30925" y="13622"/>
                      </a:lnTo>
                      <a:lnTo>
                        <a:pt x="30967" y="13643"/>
                      </a:lnTo>
                      <a:lnTo>
                        <a:pt x="30967" y="13873"/>
                      </a:lnTo>
                      <a:lnTo>
                        <a:pt x="31009" y="13873"/>
                      </a:lnTo>
                      <a:lnTo>
                        <a:pt x="31155" y="13768"/>
                      </a:lnTo>
                      <a:lnTo>
                        <a:pt x="31051" y="13936"/>
                      </a:lnTo>
                      <a:lnTo>
                        <a:pt x="31051" y="13998"/>
                      </a:lnTo>
                      <a:lnTo>
                        <a:pt x="30967" y="14040"/>
                      </a:lnTo>
                      <a:lnTo>
                        <a:pt x="30967" y="14082"/>
                      </a:lnTo>
                      <a:lnTo>
                        <a:pt x="31051" y="14166"/>
                      </a:lnTo>
                      <a:lnTo>
                        <a:pt x="31072" y="14291"/>
                      </a:lnTo>
                      <a:lnTo>
                        <a:pt x="31009" y="14375"/>
                      </a:lnTo>
                      <a:lnTo>
                        <a:pt x="31072" y="14417"/>
                      </a:lnTo>
                      <a:lnTo>
                        <a:pt x="31365" y="14354"/>
                      </a:lnTo>
                      <a:lnTo>
                        <a:pt x="31406" y="14249"/>
                      </a:lnTo>
                      <a:lnTo>
                        <a:pt x="31511" y="14249"/>
                      </a:lnTo>
                      <a:lnTo>
                        <a:pt x="31574" y="14270"/>
                      </a:lnTo>
                      <a:lnTo>
                        <a:pt x="31720" y="14082"/>
                      </a:lnTo>
                      <a:lnTo>
                        <a:pt x="31804" y="14082"/>
                      </a:lnTo>
                      <a:lnTo>
                        <a:pt x="31846" y="13998"/>
                      </a:lnTo>
                      <a:lnTo>
                        <a:pt x="31950" y="13936"/>
                      </a:lnTo>
                      <a:lnTo>
                        <a:pt x="31992" y="13789"/>
                      </a:lnTo>
                      <a:lnTo>
                        <a:pt x="32055" y="13747"/>
                      </a:lnTo>
                      <a:lnTo>
                        <a:pt x="32243" y="13747"/>
                      </a:lnTo>
                      <a:lnTo>
                        <a:pt x="32348" y="13789"/>
                      </a:lnTo>
                      <a:lnTo>
                        <a:pt x="32411" y="13726"/>
                      </a:lnTo>
                      <a:lnTo>
                        <a:pt x="32369" y="13622"/>
                      </a:lnTo>
                      <a:lnTo>
                        <a:pt x="32536" y="13475"/>
                      </a:lnTo>
                      <a:lnTo>
                        <a:pt x="32557" y="13413"/>
                      </a:lnTo>
                      <a:lnTo>
                        <a:pt x="32620" y="13371"/>
                      </a:lnTo>
                      <a:lnTo>
                        <a:pt x="32641" y="13245"/>
                      </a:lnTo>
                      <a:lnTo>
                        <a:pt x="32515" y="13015"/>
                      </a:lnTo>
                      <a:lnTo>
                        <a:pt x="32536" y="12931"/>
                      </a:lnTo>
                      <a:lnTo>
                        <a:pt x="32411" y="12827"/>
                      </a:lnTo>
                      <a:lnTo>
                        <a:pt x="32369" y="12701"/>
                      </a:lnTo>
                      <a:lnTo>
                        <a:pt x="32432" y="12596"/>
                      </a:lnTo>
                      <a:lnTo>
                        <a:pt x="32557" y="12534"/>
                      </a:lnTo>
                      <a:lnTo>
                        <a:pt x="32578" y="12471"/>
                      </a:lnTo>
                      <a:lnTo>
                        <a:pt x="32557" y="12471"/>
                      </a:lnTo>
                      <a:lnTo>
                        <a:pt x="32474" y="12534"/>
                      </a:lnTo>
                      <a:lnTo>
                        <a:pt x="32453" y="12534"/>
                      </a:lnTo>
                      <a:lnTo>
                        <a:pt x="32453" y="12471"/>
                      </a:lnTo>
                      <a:lnTo>
                        <a:pt x="32536" y="12366"/>
                      </a:lnTo>
                      <a:lnTo>
                        <a:pt x="32432" y="12366"/>
                      </a:lnTo>
                      <a:lnTo>
                        <a:pt x="32515" y="12283"/>
                      </a:lnTo>
                      <a:lnTo>
                        <a:pt x="32536" y="12199"/>
                      </a:lnTo>
                      <a:lnTo>
                        <a:pt x="32453" y="12157"/>
                      </a:lnTo>
                      <a:lnTo>
                        <a:pt x="32348" y="12115"/>
                      </a:lnTo>
                      <a:lnTo>
                        <a:pt x="32411" y="12094"/>
                      </a:lnTo>
                      <a:lnTo>
                        <a:pt x="32411" y="11990"/>
                      </a:lnTo>
                      <a:lnTo>
                        <a:pt x="32474" y="11990"/>
                      </a:lnTo>
                      <a:lnTo>
                        <a:pt x="32515" y="12052"/>
                      </a:lnTo>
                      <a:lnTo>
                        <a:pt x="32620" y="12052"/>
                      </a:lnTo>
                      <a:lnTo>
                        <a:pt x="32683" y="12157"/>
                      </a:lnTo>
                      <a:lnTo>
                        <a:pt x="32766" y="12178"/>
                      </a:lnTo>
                      <a:lnTo>
                        <a:pt x="32829" y="12094"/>
                      </a:lnTo>
                      <a:lnTo>
                        <a:pt x="32892" y="12115"/>
                      </a:lnTo>
                      <a:lnTo>
                        <a:pt x="33059" y="12073"/>
                      </a:lnTo>
                      <a:lnTo>
                        <a:pt x="33185" y="11990"/>
                      </a:lnTo>
                      <a:lnTo>
                        <a:pt x="33143" y="11948"/>
                      </a:lnTo>
                      <a:lnTo>
                        <a:pt x="33206" y="11843"/>
                      </a:lnTo>
                      <a:lnTo>
                        <a:pt x="33185" y="11801"/>
                      </a:lnTo>
                      <a:lnTo>
                        <a:pt x="33143" y="11801"/>
                      </a:lnTo>
                      <a:lnTo>
                        <a:pt x="33143" y="11739"/>
                      </a:lnTo>
                      <a:lnTo>
                        <a:pt x="33080" y="11697"/>
                      </a:lnTo>
                      <a:lnTo>
                        <a:pt x="32934" y="11697"/>
                      </a:lnTo>
                      <a:lnTo>
                        <a:pt x="32997" y="11655"/>
                      </a:lnTo>
                      <a:lnTo>
                        <a:pt x="33101" y="11634"/>
                      </a:lnTo>
                      <a:lnTo>
                        <a:pt x="33290" y="11488"/>
                      </a:lnTo>
                      <a:lnTo>
                        <a:pt x="33373" y="11383"/>
                      </a:lnTo>
                      <a:lnTo>
                        <a:pt x="33352" y="11341"/>
                      </a:lnTo>
                      <a:lnTo>
                        <a:pt x="33290" y="11320"/>
                      </a:lnTo>
                      <a:lnTo>
                        <a:pt x="33269" y="11236"/>
                      </a:lnTo>
                      <a:lnTo>
                        <a:pt x="33080" y="11174"/>
                      </a:lnTo>
                      <a:lnTo>
                        <a:pt x="32976" y="11216"/>
                      </a:lnTo>
                      <a:lnTo>
                        <a:pt x="32934" y="11174"/>
                      </a:lnTo>
                      <a:lnTo>
                        <a:pt x="33038" y="11153"/>
                      </a:lnTo>
                      <a:lnTo>
                        <a:pt x="33038" y="11027"/>
                      </a:lnTo>
                      <a:lnTo>
                        <a:pt x="32808" y="10860"/>
                      </a:lnTo>
                      <a:lnTo>
                        <a:pt x="32808" y="10818"/>
                      </a:lnTo>
                      <a:lnTo>
                        <a:pt x="32871" y="10818"/>
                      </a:lnTo>
                      <a:lnTo>
                        <a:pt x="32955" y="10902"/>
                      </a:lnTo>
                      <a:lnTo>
                        <a:pt x="33038" y="10860"/>
                      </a:lnTo>
                      <a:lnTo>
                        <a:pt x="32955" y="10797"/>
                      </a:lnTo>
                      <a:lnTo>
                        <a:pt x="33018" y="10755"/>
                      </a:lnTo>
                      <a:lnTo>
                        <a:pt x="33018" y="10713"/>
                      </a:lnTo>
                      <a:lnTo>
                        <a:pt x="32871" y="10651"/>
                      </a:lnTo>
                      <a:lnTo>
                        <a:pt x="32766" y="10588"/>
                      </a:lnTo>
                      <a:lnTo>
                        <a:pt x="32662" y="10651"/>
                      </a:lnTo>
                      <a:lnTo>
                        <a:pt x="32515" y="10588"/>
                      </a:lnTo>
                      <a:cubicBezTo>
                        <a:pt x="32536" y="10546"/>
                        <a:pt x="32536" y="10525"/>
                        <a:pt x="32536" y="10504"/>
                      </a:cubicBezTo>
                      <a:lnTo>
                        <a:pt x="32599" y="10504"/>
                      </a:lnTo>
                      <a:lnTo>
                        <a:pt x="32620" y="10483"/>
                      </a:lnTo>
                      <a:lnTo>
                        <a:pt x="32599" y="10420"/>
                      </a:lnTo>
                      <a:lnTo>
                        <a:pt x="32536" y="10420"/>
                      </a:lnTo>
                      <a:cubicBezTo>
                        <a:pt x="32536" y="10400"/>
                        <a:pt x="32536" y="10339"/>
                        <a:pt x="32517" y="10317"/>
                      </a:cubicBezTo>
                      <a:lnTo>
                        <a:pt x="32517" y="10317"/>
                      </a:lnTo>
                      <a:cubicBezTo>
                        <a:pt x="32518" y="10308"/>
                        <a:pt x="32523" y="10287"/>
                        <a:pt x="32536" y="10274"/>
                      </a:cubicBezTo>
                      <a:cubicBezTo>
                        <a:pt x="32536" y="10274"/>
                        <a:pt x="32536" y="10232"/>
                        <a:pt x="32557" y="10232"/>
                      </a:cubicBezTo>
                      <a:lnTo>
                        <a:pt x="32641" y="10316"/>
                      </a:lnTo>
                      <a:lnTo>
                        <a:pt x="32746" y="10274"/>
                      </a:lnTo>
                      <a:lnTo>
                        <a:pt x="32934" y="10232"/>
                      </a:lnTo>
                      <a:lnTo>
                        <a:pt x="32976" y="10337"/>
                      </a:lnTo>
                      <a:lnTo>
                        <a:pt x="33080" y="10379"/>
                      </a:lnTo>
                      <a:lnTo>
                        <a:pt x="33143" y="10441"/>
                      </a:lnTo>
                      <a:lnTo>
                        <a:pt x="33185" y="10420"/>
                      </a:lnTo>
                      <a:lnTo>
                        <a:pt x="33352" y="10525"/>
                      </a:lnTo>
                      <a:lnTo>
                        <a:pt x="33394" y="10483"/>
                      </a:lnTo>
                      <a:lnTo>
                        <a:pt x="33457" y="10504"/>
                      </a:lnTo>
                      <a:lnTo>
                        <a:pt x="33499" y="10420"/>
                      </a:lnTo>
                      <a:lnTo>
                        <a:pt x="33478" y="10337"/>
                      </a:lnTo>
                      <a:lnTo>
                        <a:pt x="33394" y="10295"/>
                      </a:lnTo>
                      <a:lnTo>
                        <a:pt x="33310" y="10190"/>
                      </a:lnTo>
                      <a:lnTo>
                        <a:pt x="33269" y="10107"/>
                      </a:lnTo>
                      <a:lnTo>
                        <a:pt x="33059" y="9918"/>
                      </a:lnTo>
                      <a:lnTo>
                        <a:pt x="33038" y="9855"/>
                      </a:lnTo>
                      <a:lnTo>
                        <a:pt x="33038" y="9855"/>
                      </a:lnTo>
                      <a:lnTo>
                        <a:pt x="33101" y="9897"/>
                      </a:lnTo>
                      <a:lnTo>
                        <a:pt x="33143" y="9960"/>
                      </a:lnTo>
                      <a:lnTo>
                        <a:pt x="33206" y="9981"/>
                      </a:lnTo>
                      <a:lnTo>
                        <a:pt x="33310" y="10107"/>
                      </a:lnTo>
                      <a:lnTo>
                        <a:pt x="33394" y="10127"/>
                      </a:lnTo>
                      <a:lnTo>
                        <a:pt x="33415" y="10190"/>
                      </a:lnTo>
                      <a:lnTo>
                        <a:pt x="33499" y="10295"/>
                      </a:lnTo>
                      <a:lnTo>
                        <a:pt x="33603" y="10400"/>
                      </a:lnTo>
                      <a:lnTo>
                        <a:pt x="33624" y="10462"/>
                      </a:lnTo>
                      <a:lnTo>
                        <a:pt x="33687" y="10504"/>
                      </a:lnTo>
                      <a:lnTo>
                        <a:pt x="33792" y="10609"/>
                      </a:lnTo>
                      <a:lnTo>
                        <a:pt x="33834" y="10713"/>
                      </a:lnTo>
                      <a:lnTo>
                        <a:pt x="33938" y="10713"/>
                      </a:lnTo>
                      <a:lnTo>
                        <a:pt x="33980" y="10672"/>
                      </a:lnTo>
                      <a:lnTo>
                        <a:pt x="33917" y="10546"/>
                      </a:lnTo>
                      <a:lnTo>
                        <a:pt x="33834" y="10337"/>
                      </a:lnTo>
                      <a:lnTo>
                        <a:pt x="34001" y="10358"/>
                      </a:lnTo>
                      <a:lnTo>
                        <a:pt x="34189" y="10462"/>
                      </a:lnTo>
                      <a:lnTo>
                        <a:pt x="34357" y="10462"/>
                      </a:lnTo>
                      <a:lnTo>
                        <a:pt x="34357" y="10567"/>
                      </a:lnTo>
                      <a:lnTo>
                        <a:pt x="34336" y="10630"/>
                      </a:lnTo>
                      <a:lnTo>
                        <a:pt x="34440" y="10713"/>
                      </a:lnTo>
                      <a:lnTo>
                        <a:pt x="34545" y="10713"/>
                      </a:lnTo>
                      <a:lnTo>
                        <a:pt x="34566" y="10734"/>
                      </a:lnTo>
                      <a:lnTo>
                        <a:pt x="34838" y="10734"/>
                      </a:lnTo>
                      <a:lnTo>
                        <a:pt x="34922" y="10672"/>
                      </a:lnTo>
                      <a:lnTo>
                        <a:pt x="34984" y="10546"/>
                      </a:lnTo>
                      <a:lnTo>
                        <a:pt x="34984" y="10441"/>
                      </a:lnTo>
                      <a:lnTo>
                        <a:pt x="35026" y="10337"/>
                      </a:lnTo>
                      <a:lnTo>
                        <a:pt x="34963" y="10295"/>
                      </a:lnTo>
                      <a:lnTo>
                        <a:pt x="34880" y="10086"/>
                      </a:lnTo>
                      <a:lnTo>
                        <a:pt x="34838" y="10086"/>
                      </a:lnTo>
                      <a:lnTo>
                        <a:pt x="34754" y="9939"/>
                      </a:lnTo>
                      <a:lnTo>
                        <a:pt x="34775" y="9814"/>
                      </a:lnTo>
                      <a:lnTo>
                        <a:pt x="34838" y="9793"/>
                      </a:lnTo>
                      <a:lnTo>
                        <a:pt x="34838" y="9709"/>
                      </a:lnTo>
                      <a:lnTo>
                        <a:pt x="34859" y="9688"/>
                      </a:lnTo>
                      <a:lnTo>
                        <a:pt x="34922" y="9730"/>
                      </a:lnTo>
                      <a:lnTo>
                        <a:pt x="34943" y="9835"/>
                      </a:lnTo>
                      <a:lnTo>
                        <a:pt x="34984" y="9730"/>
                      </a:lnTo>
                      <a:lnTo>
                        <a:pt x="34984" y="9583"/>
                      </a:lnTo>
                      <a:lnTo>
                        <a:pt x="35047" y="9542"/>
                      </a:lnTo>
                      <a:lnTo>
                        <a:pt x="35089" y="9500"/>
                      </a:lnTo>
                      <a:lnTo>
                        <a:pt x="35089" y="9604"/>
                      </a:lnTo>
                      <a:lnTo>
                        <a:pt x="35131" y="9667"/>
                      </a:lnTo>
                      <a:lnTo>
                        <a:pt x="35089" y="9709"/>
                      </a:lnTo>
                      <a:lnTo>
                        <a:pt x="34984" y="9772"/>
                      </a:lnTo>
                      <a:lnTo>
                        <a:pt x="34963" y="9897"/>
                      </a:lnTo>
                      <a:lnTo>
                        <a:pt x="35026" y="9918"/>
                      </a:lnTo>
                      <a:lnTo>
                        <a:pt x="35068" y="10002"/>
                      </a:lnTo>
                      <a:lnTo>
                        <a:pt x="35068" y="10086"/>
                      </a:lnTo>
                      <a:lnTo>
                        <a:pt x="35194" y="10232"/>
                      </a:lnTo>
                      <a:lnTo>
                        <a:pt x="35256" y="10274"/>
                      </a:lnTo>
                      <a:lnTo>
                        <a:pt x="35256" y="10190"/>
                      </a:lnTo>
                      <a:lnTo>
                        <a:pt x="35298" y="10169"/>
                      </a:lnTo>
                      <a:lnTo>
                        <a:pt x="35361" y="10211"/>
                      </a:lnTo>
                      <a:lnTo>
                        <a:pt x="35466" y="10169"/>
                      </a:lnTo>
                      <a:lnTo>
                        <a:pt x="35487" y="10211"/>
                      </a:lnTo>
                      <a:lnTo>
                        <a:pt x="35466" y="10253"/>
                      </a:lnTo>
                      <a:lnTo>
                        <a:pt x="35466" y="10358"/>
                      </a:lnTo>
                      <a:lnTo>
                        <a:pt x="35403" y="10525"/>
                      </a:lnTo>
                      <a:lnTo>
                        <a:pt x="35403" y="10567"/>
                      </a:lnTo>
                      <a:lnTo>
                        <a:pt x="35298" y="10734"/>
                      </a:lnTo>
                      <a:lnTo>
                        <a:pt x="35235" y="10923"/>
                      </a:lnTo>
                      <a:lnTo>
                        <a:pt x="35235" y="10964"/>
                      </a:lnTo>
                      <a:lnTo>
                        <a:pt x="35256" y="10964"/>
                      </a:lnTo>
                      <a:lnTo>
                        <a:pt x="35298" y="10860"/>
                      </a:lnTo>
                      <a:lnTo>
                        <a:pt x="35403" y="10902"/>
                      </a:lnTo>
                      <a:lnTo>
                        <a:pt x="35403" y="10923"/>
                      </a:lnTo>
                      <a:lnTo>
                        <a:pt x="35487" y="10923"/>
                      </a:lnTo>
                      <a:lnTo>
                        <a:pt x="35549" y="11006"/>
                      </a:lnTo>
                      <a:lnTo>
                        <a:pt x="35696" y="11027"/>
                      </a:lnTo>
                      <a:lnTo>
                        <a:pt x="35591" y="11069"/>
                      </a:lnTo>
                      <a:lnTo>
                        <a:pt x="35570" y="11132"/>
                      </a:lnTo>
                      <a:lnTo>
                        <a:pt x="35507" y="11153"/>
                      </a:lnTo>
                      <a:lnTo>
                        <a:pt x="35466" y="11111"/>
                      </a:lnTo>
                      <a:lnTo>
                        <a:pt x="35382" y="11132"/>
                      </a:lnTo>
                      <a:lnTo>
                        <a:pt x="35403" y="11216"/>
                      </a:lnTo>
                      <a:lnTo>
                        <a:pt x="35466" y="11236"/>
                      </a:lnTo>
                      <a:lnTo>
                        <a:pt x="35487" y="11257"/>
                      </a:lnTo>
                      <a:lnTo>
                        <a:pt x="35591" y="11257"/>
                      </a:lnTo>
                      <a:lnTo>
                        <a:pt x="35591" y="11341"/>
                      </a:lnTo>
                      <a:lnTo>
                        <a:pt x="35612" y="11383"/>
                      </a:lnTo>
                      <a:lnTo>
                        <a:pt x="35612" y="11467"/>
                      </a:lnTo>
                      <a:lnTo>
                        <a:pt x="35675" y="11550"/>
                      </a:lnTo>
                      <a:lnTo>
                        <a:pt x="35779" y="11571"/>
                      </a:lnTo>
                      <a:lnTo>
                        <a:pt x="35821" y="11655"/>
                      </a:lnTo>
                      <a:lnTo>
                        <a:pt x="35863" y="11739"/>
                      </a:lnTo>
                      <a:lnTo>
                        <a:pt x="35821" y="11843"/>
                      </a:lnTo>
                      <a:lnTo>
                        <a:pt x="35759" y="11906"/>
                      </a:lnTo>
                      <a:lnTo>
                        <a:pt x="35675" y="11906"/>
                      </a:lnTo>
                      <a:lnTo>
                        <a:pt x="35612" y="11948"/>
                      </a:lnTo>
                      <a:lnTo>
                        <a:pt x="35570" y="11906"/>
                      </a:lnTo>
                      <a:lnTo>
                        <a:pt x="35487" y="11885"/>
                      </a:lnTo>
                      <a:lnTo>
                        <a:pt x="35445" y="11906"/>
                      </a:lnTo>
                      <a:lnTo>
                        <a:pt x="35361" y="12011"/>
                      </a:lnTo>
                      <a:lnTo>
                        <a:pt x="35403" y="12052"/>
                      </a:lnTo>
                      <a:lnTo>
                        <a:pt x="35403" y="12094"/>
                      </a:lnTo>
                      <a:lnTo>
                        <a:pt x="35361" y="12178"/>
                      </a:lnTo>
                      <a:lnTo>
                        <a:pt x="35382" y="12220"/>
                      </a:lnTo>
                      <a:lnTo>
                        <a:pt x="35445" y="12220"/>
                      </a:lnTo>
                      <a:lnTo>
                        <a:pt x="35466" y="12199"/>
                      </a:lnTo>
                      <a:lnTo>
                        <a:pt x="35549" y="12178"/>
                      </a:lnTo>
                      <a:lnTo>
                        <a:pt x="35654" y="12178"/>
                      </a:lnTo>
                      <a:lnTo>
                        <a:pt x="35717" y="12115"/>
                      </a:lnTo>
                      <a:lnTo>
                        <a:pt x="35800" y="12115"/>
                      </a:lnTo>
                      <a:lnTo>
                        <a:pt x="35863" y="12011"/>
                      </a:lnTo>
                      <a:lnTo>
                        <a:pt x="35905" y="11990"/>
                      </a:lnTo>
                      <a:lnTo>
                        <a:pt x="35926" y="12115"/>
                      </a:lnTo>
                      <a:lnTo>
                        <a:pt x="35989" y="12157"/>
                      </a:lnTo>
                      <a:lnTo>
                        <a:pt x="36072" y="12094"/>
                      </a:lnTo>
                      <a:lnTo>
                        <a:pt x="36135" y="11969"/>
                      </a:lnTo>
                      <a:lnTo>
                        <a:pt x="36240" y="11885"/>
                      </a:lnTo>
                      <a:lnTo>
                        <a:pt x="36303" y="11948"/>
                      </a:lnTo>
                      <a:lnTo>
                        <a:pt x="36303" y="11990"/>
                      </a:lnTo>
                      <a:lnTo>
                        <a:pt x="36219" y="12011"/>
                      </a:lnTo>
                      <a:lnTo>
                        <a:pt x="36177" y="12073"/>
                      </a:lnTo>
                      <a:lnTo>
                        <a:pt x="36219" y="12094"/>
                      </a:lnTo>
                      <a:lnTo>
                        <a:pt x="36219" y="12157"/>
                      </a:lnTo>
                      <a:lnTo>
                        <a:pt x="36093" y="12199"/>
                      </a:lnTo>
                      <a:lnTo>
                        <a:pt x="36072" y="12220"/>
                      </a:lnTo>
                      <a:lnTo>
                        <a:pt x="36219" y="12199"/>
                      </a:lnTo>
                      <a:lnTo>
                        <a:pt x="36240" y="12283"/>
                      </a:lnTo>
                      <a:lnTo>
                        <a:pt x="36135" y="12366"/>
                      </a:lnTo>
                      <a:lnTo>
                        <a:pt x="36177" y="12492"/>
                      </a:lnTo>
                      <a:lnTo>
                        <a:pt x="36219" y="12513"/>
                      </a:lnTo>
                      <a:lnTo>
                        <a:pt x="36282" y="12617"/>
                      </a:lnTo>
                      <a:lnTo>
                        <a:pt x="36407" y="12596"/>
                      </a:lnTo>
                      <a:lnTo>
                        <a:pt x="36428" y="12534"/>
                      </a:lnTo>
                      <a:lnTo>
                        <a:pt x="36407" y="12471"/>
                      </a:lnTo>
                      <a:lnTo>
                        <a:pt x="36407" y="12387"/>
                      </a:lnTo>
                      <a:lnTo>
                        <a:pt x="36449" y="12366"/>
                      </a:lnTo>
                      <a:lnTo>
                        <a:pt x="36595" y="12471"/>
                      </a:lnTo>
                      <a:lnTo>
                        <a:pt x="36595" y="12534"/>
                      </a:lnTo>
                      <a:lnTo>
                        <a:pt x="36533" y="12638"/>
                      </a:lnTo>
                      <a:lnTo>
                        <a:pt x="36616" y="12701"/>
                      </a:lnTo>
                      <a:lnTo>
                        <a:pt x="36637" y="12743"/>
                      </a:lnTo>
                      <a:lnTo>
                        <a:pt x="36491" y="12827"/>
                      </a:lnTo>
                      <a:lnTo>
                        <a:pt x="36449" y="12889"/>
                      </a:lnTo>
                      <a:lnTo>
                        <a:pt x="36533" y="12952"/>
                      </a:lnTo>
                      <a:lnTo>
                        <a:pt x="36763" y="12952"/>
                      </a:lnTo>
                      <a:lnTo>
                        <a:pt x="36826" y="12994"/>
                      </a:lnTo>
                      <a:lnTo>
                        <a:pt x="36826" y="13099"/>
                      </a:lnTo>
                      <a:lnTo>
                        <a:pt x="36826" y="13161"/>
                      </a:lnTo>
                      <a:lnTo>
                        <a:pt x="36867" y="13140"/>
                      </a:lnTo>
                      <a:lnTo>
                        <a:pt x="36867" y="13057"/>
                      </a:lnTo>
                      <a:lnTo>
                        <a:pt x="36930" y="12994"/>
                      </a:lnTo>
                      <a:lnTo>
                        <a:pt x="36972" y="12994"/>
                      </a:lnTo>
                      <a:lnTo>
                        <a:pt x="36972" y="13057"/>
                      </a:lnTo>
                      <a:lnTo>
                        <a:pt x="36930" y="13161"/>
                      </a:lnTo>
                      <a:lnTo>
                        <a:pt x="36930" y="13245"/>
                      </a:lnTo>
                      <a:lnTo>
                        <a:pt x="36847" y="13266"/>
                      </a:lnTo>
                      <a:lnTo>
                        <a:pt x="36805" y="13433"/>
                      </a:lnTo>
                      <a:lnTo>
                        <a:pt x="36805" y="13475"/>
                      </a:lnTo>
                      <a:lnTo>
                        <a:pt x="36867" y="13517"/>
                      </a:lnTo>
                      <a:lnTo>
                        <a:pt x="36867" y="13622"/>
                      </a:lnTo>
                      <a:lnTo>
                        <a:pt x="36826" y="13726"/>
                      </a:lnTo>
                      <a:lnTo>
                        <a:pt x="36826" y="13831"/>
                      </a:lnTo>
                      <a:lnTo>
                        <a:pt x="36847" y="13852"/>
                      </a:lnTo>
                      <a:lnTo>
                        <a:pt x="36847" y="13873"/>
                      </a:lnTo>
                      <a:lnTo>
                        <a:pt x="36826" y="14082"/>
                      </a:lnTo>
                      <a:lnTo>
                        <a:pt x="36763" y="14166"/>
                      </a:lnTo>
                      <a:lnTo>
                        <a:pt x="36826" y="14270"/>
                      </a:lnTo>
                      <a:lnTo>
                        <a:pt x="36805" y="14354"/>
                      </a:lnTo>
                      <a:lnTo>
                        <a:pt x="36637" y="14396"/>
                      </a:lnTo>
                      <a:lnTo>
                        <a:pt x="36491" y="14375"/>
                      </a:lnTo>
                      <a:lnTo>
                        <a:pt x="36428" y="14396"/>
                      </a:lnTo>
                      <a:lnTo>
                        <a:pt x="36407" y="14480"/>
                      </a:lnTo>
                      <a:lnTo>
                        <a:pt x="36198" y="14626"/>
                      </a:lnTo>
                      <a:lnTo>
                        <a:pt x="36198" y="14710"/>
                      </a:lnTo>
                      <a:lnTo>
                        <a:pt x="36344" y="14793"/>
                      </a:lnTo>
                      <a:lnTo>
                        <a:pt x="36303" y="14793"/>
                      </a:lnTo>
                      <a:lnTo>
                        <a:pt x="36219" y="14814"/>
                      </a:lnTo>
                      <a:lnTo>
                        <a:pt x="36303" y="14814"/>
                      </a:lnTo>
                      <a:lnTo>
                        <a:pt x="36177" y="14982"/>
                      </a:lnTo>
                      <a:lnTo>
                        <a:pt x="36093" y="15024"/>
                      </a:lnTo>
                      <a:lnTo>
                        <a:pt x="35884" y="15149"/>
                      </a:lnTo>
                      <a:lnTo>
                        <a:pt x="35738" y="15296"/>
                      </a:lnTo>
                      <a:lnTo>
                        <a:pt x="35675" y="15296"/>
                      </a:lnTo>
                      <a:lnTo>
                        <a:pt x="35633" y="15337"/>
                      </a:lnTo>
                      <a:lnTo>
                        <a:pt x="35591" y="15463"/>
                      </a:lnTo>
                      <a:lnTo>
                        <a:pt x="35675" y="15568"/>
                      </a:lnTo>
                      <a:lnTo>
                        <a:pt x="35696" y="15672"/>
                      </a:lnTo>
                      <a:lnTo>
                        <a:pt x="35800" y="15840"/>
                      </a:lnTo>
                      <a:lnTo>
                        <a:pt x="35842" y="16133"/>
                      </a:lnTo>
                      <a:lnTo>
                        <a:pt x="35779" y="16174"/>
                      </a:lnTo>
                      <a:lnTo>
                        <a:pt x="35738" y="16153"/>
                      </a:lnTo>
                      <a:lnTo>
                        <a:pt x="35675" y="16195"/>
                      </a:lnTo>
                      <a:lnTo>
                        <a:pt x="35654" y="16300"/>
                      </a:lnTo>
                      <a:lnTo>
                        <a:pt x="35633" y="16195"/>
                      </a:lnTo>
                      <a:lnTo>
                        <a:pt x="35633" y="16049"/>
                      </a:lnTo>
                      <a:lnTo>
                        <a:pt x="35570" y="15986"/>
                      </a:lnTo>
                      <a:lnTo>
                        <a:pt x="35466" y="16049"/>
                      </a:lnTo>
                      <a:lnTo>
                        <a:pt x="35424" y="16153"/>
                      </a:lnTo>
                      <a:lnTo>
                        <a:pt x="35319" y="16216"/>
                      </a:lnTo>
                      <a:lnTo>
                        <a:pt x="35235" y="16174"/>
                      </a:lnTo>
                      <a:lnTo>
                        <a:pt x="35256" y="16112"/>
                      </a:lnTo>
                      <a:lnTo>
                        <a:pt x="35256" y="16070"/>
                      </a:lnTo>
                      <a:lnTo>
                        <a:pt x="35047" y="16070"/>
                      </a:lnTo>
                      <a:lnTo>
                        <a:pt x="35005" y="16174"/>
                      </a:lnTo>
                      <a:lnTo>
                        <a:pt x="34922" y="16258"/>
                      </a:lnTo>
                      <a:lnTo>
                        <a:pt x="34796" y="16216"/>
                      </a:lnTo>
                      <a:lnTo>
                        <a:pt x="34712" y="16216"/>
                      </a:lnTo>
                      <a:lnTo>
                        <a:pt x="34650" y="16174"/>
                      </a:lnTo>
                      <a:lnTo>
                        <a:pt x="34587" y="16174"/>
                      </a:lnTo>
                      <a:lnTo>
                        <a:pt x="34503" y="16258"/>
                      </a:lnTo>
                      <a:lnTo>
                        <a:pt x="34357" y="16195"/>
                      </a:lnTo>
                      <a:lnTo>
                        <a:pt x="34315" y="16174"/>
                      </a:lnTo>
                      <a:lnTo>
                        <a:pt x="34231" y="16070"/>
                      </a:lnTo>
                      <a:lnTo>
                        <a:pt x="34106" y="15986"/>
                      </a:lnTo>
                      <a:lnTo>
                        <a:pt x="33980" y="15965"/>
                      </a:lnTo>
                      <a:lnTo>
                        <a:pt x="33834" y="15777"/>
                      </a:lnTo>
                      <a:lnTo>
                        <a:pt x="33813" y="15840"/>
                      </a:lnTo>
                      <a:lnTo>
                        <a:pt x="33813" y="15902"/>
                      </a:lnTo>
                      <a:lnTo>
                        <a:pt x="33792" y="15965"/>
                      </a:lnTo>
                      <a:lnTo>
                        <a:pt x="33750" y="15944"/>
                      </a:lnTo>
                      <a:lnTo>
                        <a:pt x="33708" y="15965"/>
                      </a:lnTo>
                      <a:lnTo>
                        <a:pt x="33708" y="16049"/>
                      </a:lnTo>
                      <a:lnTo>
                        <a:pt x="33771" y="16112"/>
                      </a:lnTo>
                      <a:lnTo>
                        <a:pt x="33750" y="16195"/>
                      </a:lnTo>
                      <a:lnTo>
                        <a:pt x="33687" y="16195"/>
                      </a:lnTo>
                      <a:lnTo>
                        <a:pt x="33582" y="16216"/>
                      </a:lnTo>
                      <a:lnTo>
                        <a:pt x="33499" y="16300"/>
                      </a:lnTo>
                      <a:lnTo>
                        <a:pt x="33373" y="16300"/>
                      </a:lnTo>
                      <a:lnTo>
                        <a:pt x="33290" y="16384"/>
                      </a:lnTo>
                      <a:lnTo>
                        <a:pt x="33290" y="16488"/>
                      </a:lnTo>
                      <a:lnTo>
                        <a:pt x="33206" y="16530"/>
                      </a:lnTo>
                      <a:lnTo>
                        <a:pt x="33164" y="16677"/>
                      </a:lnTo>
                      <a:lnTo>
                        <a:pt x="33248" y="16886"/>
                      </a:lnTo>
                      <a:lnTo>
                        <a:pt x="33352" y="16990"/>
                      </a:lnTo>
                      <a:lnTo>
                        <a:pt x="33394" y="16949"/>
                      </a:lnTo>
                      <a:lnTo>
                        <a:pt x="33499" y="17095"/>
                      </a:lnTo>
                      <a:lnTo>
                        <a:pt x="33478" y="17158"/>
                      </a:lnTo>
                      <a:lnTo>
                        <a:pt x="33666" y="17158"/>
                      </a:lnTo>
                      <a:lnTo>
                        <a:pt x="33771" y="17200"/>
                      </a:lnTo>
                      <a:lnTo>
                        <a:pt x="33813" y="17137"/>
                      </a:lnTo>
                      <a:lnTo>
                        <a:pt x="33917" y="17137"/>
                      </a:lnTo>
                      <a:lnTo>
                        <a:pt x="33980" y="17095"/>
                      </a:lnTo>
                      <a:lnTo>
                        <a:pt x="34106" y="17095"/>
                      </a:lnTo>
                      <a:lnTo>
                        <a:pt x="34189" y="17053"/>
                      </a:lnTo>
                      <a:lnTo>
                        <a:pt x="34273" y="17095"/>
                      </a:lnTo>
                      <a:lnTo>
                        <a:pt x="34315" y="17032"/>
                      </a:lnTo>
                      <a:lnTo>
                        <a:pt x="34315" y="16928"/>
                      </a:lnTo>
                      <a:lnTo>
                        <a:pt x="34336" y="16865"/>
                      </a:lnTo>
                      <a:lnTo>
                        <a:pt x="34398" y="16865"/>
                      </a:lnTo>
                      <a:lnTo>
                        <a:pt x="34503" y="17032"/>
                      </a:lnTo>
                      <a:lnTo>
                        <a:pt x="34587" y="17032"/>
                      </a:lnTo>
                      <a:lnTo>
                        <a:pt x="34650" y="17116"/>
                      </a:lnTo>
                      <a:lnTo>
                        <a:pt x="34796" y="17137"/>
                      </a:lnTo>
                      <a:lnTo>
                        <a:pt x="34817" y="17074"/>
                      </a:lnTo>
                      <a:lnTo>
                        <a:pt x="34901" y="16970"/>
                      </a:lnTo>
                      <a:lnTo>
                        <a:pt x="34943" y="16970"/>
                      </a:lnTo>
                      <a:lnTo>
                        <a:pt x="35026" y="16886"/>
                      </a:lnTo>
                      <a:lnTo>
                        <a:pt x="35131" y="16865"/>
                      </a:lnTo>
                      <a:lnTo>
                        <a:pt x="35110" y="16928"/>
                      </a:lnTo>
                      <a:lnTo>
                        <a:pt x="35110" y="17032"/>
                      </a:lnTo>
                      <a:lnTo>
                        <a:pt x="35026" y="17137"/>
                      </a:lnTo>
                      <a:lnTo>
                        <a:pt x="35026" y="17262"/>
                      </a:lnTo>
                      <a:lnTo>
                        <a:pt x="35131" y="17221"/>
                      </a:lnTo>
                      <a:lnTo>
                        <a:pt x="35173" y="17032"/>
                      </a:lnTo>
                      <a:lnTo>
                        <a:pt x="35215" y="17074"/>
                      </a:lnTo>
                      <a:lnTo>
                        <a:pt x="35256" y="17032"/>
                      </a:lnTo>
                      <a:lnTo>
                        <a:pt x="35340" y="17074"/>
                      </a:lnTo>
                      <a:lnTo>
                        <a:pt x="35256" y="17200"/>
                      </a:lnTo>
                      <a:lnTo>
                        <a:pt x="35277" y="17283"/>
                      </a:lnTo>
                      <a:lnTo>
                        <a:pt x="35277" y="17179"/>
                      </a:lnTo>
                      <a:lnTo>
                        <a:pt x="35466" y="17011"/>
                      </a:lnTo>
                      <a:lnTo>
                        <a:pt x="35487" y="17074"/>
                      </a:lnTo>
                      <a:lnTo>
                        <a:pt x="35361" y="17179"/>
                      </a:lnTo>
                      <a:lnTo>
                        <a:pt x="35361" y="17242"/>
                      </a:lnTo>
                      <a:lnTo>
                        <a:pt x="35445" y="17304"/>
                      </a:lnTo>
                      <a:lnTo>
                        <a:pt x="35487" y="17451"/>
                      </a:lnTo>
                      <a:lnTo>
                        <a:pt x="35487" y="17555"/>
                      </a:lnTo>
                      <a:lnTo>
                        <a:pt x="35507" y="17660"/>
                      </a:lnTo>
                      <a:lnTo>
                        <a:pt x="35612" y="17639"/>
                      </a:lnTo>
                      <a:lnTo>
                        <a:pt x="35612" y="17765"/>
                      </a:lnTo>
                      <a:lnTo>
                        <a:pt x="35675" y="17827"/>
                      </a:lnTo>
                      <a:lnTo>
                        <a:pt x="35759" y="17681"/>
                      </a:lnTo>
                      <a:lnTo>
                        <a:pt x="35717" y="17869"/>
                      </a:lnTo>
                      <a:lnTo>
                        <a:pt x="35654" y="17953"/>
                      </a:lnTo>
                      <a:lnTo>
                        <a:pt x="35759" y="18058"/>
                      </a:lnTo>
                      <a:lnTo>
                        <a:pt x="35759" y="17974"/>
                      </a:lnTo>
                      <a:lnTo>
                        <a:pt x="35800" y="17869"/>
                      </a:lnTo>
                      <a:lnTo>
                        <a:pt x="35863" y="17848"/>
                      </a:lnTo>
                      <a:lnTo>
                        <a:pt x="35863" y="17848"/>
                      </a:lnTo>
                      <a:lnTo>
                        <a:pt x="35821" y="17890"/>
                      </a:lnTo>
                      <a:lnTo>
                        <a:pt x="35863" y="18037"/>
                      </a:lnTo>
                      <a:lnTo>
                        <a:pt x="35926" y="18162"/>
                      </a:lnTo>
                      <a:lnTo>
                        <a:pt x="36093" y="18141"/>
                      </a:lnTo>
                      <a:lnTo>
                        <a:pt x="36031" y="18183"/>
                      </a:lnTo>
                      <a:lnTo>
                        <a:pt x="35821" y="18309"/>
                      </a:lnTo>
                      <a:lnTo>
                        <a:pt x="35675" y="18309"/>
                      </a:lnTo>
                      <a:lnTo>
                        <a:pt x="35654" y="18371"/>
                      </a:lnTo>
                      <a:lnTo>
                        <a:pt x="35759" y="18413"/>
                      </a:lnTo>
                      <a:lnTo>
                        <a:pt x="35759" y="18560"/>
                      </a:lnTo>
                      <a:lnTo>
                        <a:pt x="35821" y="18664"/>
                      </a:lnTo>
                      <a:lnTo>
                        <a:pt x="35905" y="18727"/>
                      </a:lnTo>
                      <a:lnTo>
                        <a:pt x="35989" y="18727"/>
                      </a:lnTo>
                      <a:lnTo>
                        <a:pt x="35989" y="18790"/>
                      </a:lnTo>
                      <a:lnTo>
                        <a:pt x="36093" y="18874"/>
                      </a:lnTo>
                      <a:lnTo>
                        <a:pt x="36156" y="18915"/>
                      </a:lnTo>
                      <a:lnTo>
                        <a:pt x="36219" y="18915"/>
                      </a:lnTo>
                      <a:lnTo>
                        <a:pt x="36407" y="19041"/>
                      </a:lnTo>
                      <a:lnTo>
                        <a:pt x="36512" y="19041"/>
                      </a:lnTo>
                      <a:lnTo>
                        <a:pt x="36512" y="19104"/>
                      </a:lnTo>
                      <a:lnTo>
                        <a:pt x="36575" y="19125"/>
                      </a:lnTo>
                      <a:lnTo>
                        <a:pt x="36595" y="19083"/>
                      </a:lnTo>
                      <a:lnTo>
                        <a:pt x="36616" y="19041"/>
                      </a:lnTo>
                      <a:lnTo>
                        <a:pt x="36721" y="19104"/>
                      </a:lnTo>
                      <a:lnTo>
                        <a:pt x="36679" y="19125"/>
                      </a:lnTo>
                      <a:lnTo>
                        <a:pt x="36616" y="19187"/>
                      </a:lnTo>
                      <a:lnTo>
                        <a:pt x="36679" y="19292"/>
                      </a:lnTo>
                      <a:lnTo>
                        <a:pt x="36742" y="19334"/>
                      </a:lnTo>
                      <a:lnTo>
                        <a:pt x="36805" y="19334"/>
                      </a:lnTo>
                      <a:lnTo>
                        <a:pt x="36805" y="19418"/>
                      </a:lnTo>
                      <a:lnTo>
                        <a:pt x="36930" y="19543"/>
                      </a:lnTo>
                      <a:lnTo>
                        <a:pt x="37014" y="19543"/>
                      </a:lnTo>
                      <a:lnTo>
                        <a:pt x="37056" y="19606"/>
                      </a:lnTo>
                      <a:lnTo>
                        <a:pt x="37098" y="19648"/>
                      </a:lnTo>
                      <a:lnTo>
                        <a:pt x="37265" y="19731"/>
                      </a:lnTo>
                      <a:lnTo>
                        <a:pt x="37328" y="19711"/>
                      </a:lnTo>
                      <a:lnTo>
                        <a:pt x="37370" y="19731"/>
                      </a:lnTo>
                      <a:lnTo>
                        <a:pt x="37453" y="19731"/>
                      </a:lnTo>
                      <a:lnTo>
                        <a:pt x="37537" y="19773"/>
                      </a:lnTo>
                      <a:lnTo>
                        <a:pt x="37558" y="19857"/>
                      </a:lnTo>
                      <a:lnTo>
                        <a:pt x="37725" y="19983"/>
                      </a:lnTo>
                      <a:lnTo>
                        <a:pt x="37788" y="19983"/>
                      </a:lnTo>
                      <a:lnTo>
                        <a:pt x="37872" y="20045"/>
                      </a:lnTo>
                      <a:lnTo>
                        <a:pt x="38060" y="20087"/>
                      </a:lnTo>
                      <a:lnTo>
                        <a:pt x="38165" y="20150"/>
                      </a:lnTo>
                      <a:lnTo>
                        <a:pt x="38269" y="20150"/>
                      </a:lnTo>
                      <a:lnTo>
                        <a:pt x="38290" y="20129"/>
                      </a:lnTo>
                      <a:lnTo>
                        <a:pt x="38290" y="20066"/>
                      </a:lnTo>
                      <a:lnTo>
                        <a:pt x="38207" y="19983"/>
                      </a:lnTo>
                      <a:lnTo>
                        <a:pt x="38165" y="19920"/>
                      </a:lnTo>
                      <a:lnTo>
                        <a:pt x="38207" y="19857"/>
                      </a:lnTo>
                      <a:lnTo>
                        <a:pt x="38290" y="19878"/>
                      </a:lnTo>
                      <a:lnTo>
                        <a:pt x="38311" y="19815"/>
                      </a:lnTo>
                      <a:lnTo>
                        <a:pt x="38290" y="19752"/>
                      </a:lnTo>
                      <a:lnTo>
                        <a:pt x="38248" y="19773"/>
                      </a:lnTo>
                      <a:lnTo>
                        <a:pt x="38207" y="19731"/>
                      </a:lnTo>
                      <a:lnTo>
                        <a:pt x="38248" y="19606"/>
                      </a:lnTo>
                      <a:lnTo>
                        <a:pt x="38207" y="19564"/>
                      </a:lnTo>
                      <a:lnTo>
                        <a:pt x="38102" y="19669"/>
                      </a:lnTo>
                      <a:lnTo>
                        <a:pt x="38102" y="19627"/>
                      </a:lnTo>
                      <a:lnTo>
                        <a:pt x="38081" y="19543"/>
                      </a:lnTo>
                      <a:lnTo>
                        <a:pt x="38018" y="19543"/>
                      </a:lnTo>
                      <a:lnTo>
                        <a:pt x="38123" y="19439"/>
                      </a:lnTo>
                      <a:lnTo>
                        <a:pt x="38102" y="19313"/>
                      </a:lnTo>
                      <a:lnTo>
                        <a:pt x="38060" y="19292"/>
                      </a:lnTo>
                      <a:lnTo>
                        <a:pt x="37956" y="19292"/>
                      </a:lnTo>
                      <a:lnTo>
                        <a:pt x="37976" y="19187"/>
                      </a:lnTo>
                      <a:lnTo>
                        <a:pt x="37935" y="19083"/>
                      </a:lnTo>
                      <a:lnTo>
                        <a:pt x="37893" y="18999"/>
                      </a:lnTo>
                      <a:lnTo>
                        <a:pt x="37788" y="18999"/>
                      </a:lnTo>
                      <a:lnTo>
                        <a:pt x="37851" y="18915"/>
                      </a:lnTo>
                      <a:lnTo>
                        <a:pt x="37767" y="18894"/>
                      </a:lnTo>
                      <a:lnTo>
                        <a:pt x="37725" y="18894"/>
                      </a:lnTo>
                      <a:lnTo>
                        <a:pt x="37746" y="18832"/>
                      </a:lnTo>
                      <a:lnTo>
                        <a:pt x="37663" y="18727"/>
                      </a:lnTo>
                      <a:lnTo>
                        <a:pt x="37663" y="18748"/>
                      </a:lnTo>
                      <a:lnTo>
                        <a:pt x="37621" y="18748"/>
                      </a:lnTo>
                      <a:lnTo>
                        <a:pt x="37621" y="18602"/>
                      </a:lnTo>
                      <a:lnTo>
                        <a:pt x="37621" y="18539"/>
                      </a:lnTo>
                      <a:lnTo>
                        <a:pt x="37621" y="18476"/>
                      </a:lnTo>
                      <a:lnTo>
                        <a:pt x="37453" y="18350"/>
                      </a:lnTo>
                      <a:lnTo>
                        <a:pt x="37432" y="18225"/>
                      </a:lnTo>
                      <a:lnTo>
                        <a:pt x="37432" y="18120"/>
                      </a:lnTo>
                      <a:lnTo>
                        <a:pt x="37516" y="18162"/>
                      </a:lnTo>
                      <a:lnTo>
                        <a:pt x="37558" y="18078"/>
                      </a:lnTo>
                      <a:lnTo>
                        <a:pt x="37663" y="18120"/>
                      </a:lnTo>
                      <a:lnTo>
                        <a:pt x="37663" y="18225"/>
                      </a:lnTo>
                      <a:lnTo>
                        <a:pt x="37746" y="18371"/>
                      </a:lnTo>
                      <a:lnTo>
                        <a:pt x="37872" y="18434"/>
                      </a:lnTo>
                      <a:lnTo>
                        <a:pt x="37935" y="18476"/>
                      </a:lnTo>
                      <a:lnTo>
                        <a:pt x="37935" y="18560"/>
                      </a:lnTo>
                      <a:lnTo>
                        <a:pt x="37976" y="18602"/>
                      </a:lnTo>
                      <a:lnTo>
                        <a:pt x="37976" y="18539"/>
                      </a:lnTo>
                      <a:lnTo>
                        <a:pt x="37935" y="18392"/>
                      </a:lnTo>
                      <a:lnTo>
                        <a:pt x="37935" y="18350"/>
                      </a:lnTo>
                      <a:lnTo>
                        <a:pt x="37976" y="18309"/>
                      </a:lnTo>
                      <a:lnTo>
                        <a:pt x="38018" y="18392"/>
                      </a:lnTo>
                      <a:lnTo>
                        <a:pt x="38018" y="18455"/>
                      </a:lnTo>
                      <a:lnTo>
                        <a:pt x="38081" y="18497"/>
                      </a:lnTo>
                      <a:lnTo>
                        <a:pt x="38123" y="18685"/>
                      </a:lnTo>
                      <a:lnTo>
                        <a:pt x="38207" y="18706"/>
                      </a:lnTo>
                      <a:lnTo>
                        <a:pt x="38207" y="18769"/>
                      </a:lnTo>
                      <a:lnTo>
                        <a:pt x="38290" y="18832"/>
                      </a:lnTo>
                      <a:lnTo>
                        <a:pt x="38374" y="19020"/>
                      </a:lnTo>
                      <a:lnTo>
                        <a:pt x="38416" y="18936"/>
                      </a:lnTo>
                      <a:lnTo>
                        <a:pt x="38395" y="18832"/>
                      </a:lnTo>
                      <a:lnTo>
                        <a:pt x="38395" y="18664"/>
                      </a:lnTo>
                      <a:lnTo>
                        <a:pt x="38416" y="18560"/>
                      </a:lnTo>
                      <a:lnTo>
                        <a:pt x="38416" y="18643"/>
                      </a:lnTo>
                      <a:lnTo>
                        <a:pt x="38479" y="18811"/>
                      </a:lnTo>
                      <a:lnTo>
                        <a:pt x="38479" y="18915"/>
                      </a:lnTo>
                      <a:lnTo>
                        <a:pt x="38479" y="18999"/>
                      </a:lnTo>
                      <a:lnTo>
                        <a:pt x="38520" y="19020"/>
                      </a:lnTo>
                      <a:lnTo>
                        <a:pt x="38604" y="19083"/>
                      </a:lnTo>
                      <a:lnTo>
                        <a:pt x="38625" y="18999"/>
                      </a:lnTo>
                      <a:lnTo>
                        <a:pt x="38583" y="18957"/>
                      </a:lnTo>
                      <a:lnTo>
                        <a:pt x="38583" y="18894"/>
                      </a:lnTo>
                      <a:lnTo>
                        <a:pt x="38667" y="18915"/>
                      </a:lnTo>
                      <a:lnTo>
                        <a:pt x="38688" y="19020"/>
                      </a:lnTo>
                      <a:lnTo>
                        <a:pt x="38688" y="19104"/>
                      </a:lnTo>
                      <a:lnTo>
                        <a:pt x="38709" y="19125"/>
                      </a:lnTo>
                      <a:lnTo>
                        <a:pt x="38709" y="19062"/>
                      </a:lnTo>
                      <a:lnTo>
                        <a:pt x="38772" y="19020"/>
                      </a:lnTo>
                      <a:lnTo>
                        <a:pt x="38772" y="19187"/>
                      </a:lnTo>
                      <a:lnTo>
                        <a:pt x="38813" y="19271"/>
                      </a:lnTo>
                      <a:lnTo>
                        <a:pt x="38897" y="19271"/>
                      </a:lnTo>
                      <a:lnTo>
                        <a:pt x="38939" y="19208"/>
                      </a:lnTo>
                      <a:lnTo>
                        <a:pt x="38939" y="19313"/>
                      </a:lnTo>
                      <a:lnTo>
                        <a:pt x="38918" y="19376"/>
                      </a:lnTo>
                      <a:lnTo>
                        <a:pt x="38981" y="19543"/>
                      </a:lnTo>
                      <a:lnTo>
                        <a:pt x="39023" y="19627"/>
                      </a:lnTo>
                      <a:lnTo>
                        <a:pt x="39127" y="19627"/>
                      </a:lnTo>
                      <a:lnTo>
                        <a:pt x="39127" y="19543"/>
                      </a:lnTo>
                      <a:lnTo>
                        <a:pt x="39106" y="19522"/>
                      </a:lnTo>
                      <a:lnTo>
                        <a:pt x="39106" y="19397"/>
                      </a:lnTo>
                      <a:lnTo>
                        <a:pt x="39044" y="19187"/>
                      </a:lnTo>
                      <a:lnTo>
                        <a:pt x="39127" y="19187"/>
                      </a:lnTo>
                      <a:lnTo>
                        <a:pt x="39169" y="19271"/>
                      </a:lnTo>
                      <a:lnTo>
                        <a:pt x="39274" y="19292"/>
                      </a:lnTo>
                      <a:lnTo>
                        <a:pt x="39316" y="19271"/>
                      </a:lnTo>
                      <a:lnTo>
                        <a:pt x="39253" y="19166"/>
                      </a:lnTo>
                      <a:lnTo>
                        <a:pt x="39295" y="19083"/>
                      </a:lnTo>
                      <a:lnTo>
                        <a:pt x="39295" y="18894"/>
                      </a:lnTo>
                      <a:lnTo>
                        <a:pt x="39211" y="18706"/>
                      </a:lnTo>
                      <a:lnTo>
                        <a:pt x="39232" y="18560"/>
                      </a:lnTo>
                      <a:lnTo>
                        <a:pt x="39232" y="18392"/>
                      </a:lnTo>
                      <a:lnTo>
                        <a:pt x="39253" y="18560"/>
                      </a:lnTo>
                      <a:lnTo>
                        <a:pt x="39232" y="18664"/>
                      </a:lnTo>
                      <a:lnTo>
                        <a:pt x="39253" y="18790"/>
                      </a:lnTo>
                      <a:lnTo>
                        <a:pt x="39420" y="18957"/>
                      </a:lnTo>
                      <a:lnTo>
                        <a:pt x="39441" y="18894"/>
                      </a:lnTo>
                      <a:lnTo>
                        <a:pt x="39420" y="18769"/>
                      </a:lnTo>
                      <a:lnTo>
                        <a:pt x="39462" y="18664"/>
                      </a:lnTo>
                      <a:lnTo>
                        <a:pt x="39462" y="18497"/>
                      </a:lnTo>
                      <a:lnTo>
                        <a:pt x="39546" y="18455"/>
                      </a:lnTo>
                      <a:lnTo>
                        <a:pt x="39525" y="18434"/>
                      </a:lnTo>
                      <a:lnTo>
                        <a:pt x="39399" y="18246"/>
                      </a:lnTo>
                      <a:lnTo>
                        <a:pt x="39357" y="18120"/>
                      </a:lnTo>
                      <a:lnTo>
                        <a:pt x="39316" y="18078"/>
                      </a:lnTo>
                      <a:lnTo>
                        <a:pt x="39336" y="18016"/>
                      </a:lnTo>
                      <a:lnTo>
                        <a:pt x="39253" y="17869"/>
                      </a:lnTo>
                      <a:lnTo>
                        <a:pt x="39190" y="17786"/>
                      </a:lnTo>
                      <a:lnTo>
                        <a:pt x="39316" y="17765"/>
                      </a:lnTo>
                      <a:lnTo>
                        <a:pt x="39336" y="17723"/>
                      </a:lnTo>
                      <a:lnTo>
                        <a:pt x="39420" y="17639"/>
                      </a:lnTo>
                      <a:lnTo>
                        <a:pt x="39357" y="17576"/>
                      </a:lnTo>
                      <a:lnTo>
                        <a:pt x="39295" y="17618"/>
                      </a:lnTo>
                      <a:lnTo>
                        <a:pt x="39148" y="17639"/>
                      </a:lnTo>
                      <a:lnTo>
                        <a:pt x="39106" y="17597"/>
                      </a:lnTo>
                      <a:lnTo>
                        <a:pt x="39127" y="17555"/>
                      </a:lnTo>
                      <a:lnTo>
                        <a:pt x="39148" y="17514"/>
                      </a:lnTo>
                      <a:lnTo>
                        <a:pt x="39232" y="17430"/>
                      </a:lnTo>
                      <a:lnTo>
                        <a:pt x="39253" y="17325"/>
                      </a:lnTo>
                      <a:lnTo>
                        <a:pt x="39211" y="17242"/>
                      </a:lnTo>
                      <a:lnTo>
                        <a:pt x="39148" y="17242"/>
                      </a:lnTo>
                      <a:lnTo>
                        <a:pt x="39148" y="17304"/>
                      </a:lnTo>
                      <a:lnTo>
                        <a:pt x="39106" y="17388"/>
                      </a:lnTo>
                      <a:lnTo>
                        <a:pt x="39106" y="17304"/>
                      </a:lnTo>
                      <a:lnTo>
                        <a:pt x="39085" y="17325"/>
                      </a:lnTo>
                      <a:lnTo>
                        <a:pt x="38939" y="17346"/>
                      </a:lnTo>
                      <a:lnTo>
                        <a:pt x="38918" y="17304"/>
                      </a:lnTo>
                      <a:lnTo>
                        <a:pt x="39002" y="17242"/>
                      </a:lnTo>
                      <a:lnTo>
                        <a:pt x="39023" y="17200"/>
                      </a:lnTo>
                      <a:lnTo>
                        <a:pt x="38981" y="17137"/>
                      </a:lnTo>
                      <a:lnTo>
                        <a:pt x="38939" y="17032"/>
                      </a:lnTo>
                      <a:lnTo>
                        <a:pt x="38876" y="16990"/>
                      </a:lnTo>
                      <a:lnTo>
                        <a:pt x="38813" y="17011"/>
                      </a:lnTo>
                      <a:lnTo>
                        <a:pt x="38813" y="17116"/>
                      </a:lnTo>
                      <a:lnTo>
                        <a:pt x="38792" y="17179"/>
                      </a:lnTo>
                      <a:lnTo>
                        <a:pt x="38772" y="17137"/>
                      </a:lnTo>
                      <a:lnTo>
                        <a:pt x="38772" y="17011"/>
                      </a:lnTo>
                      <a:lnTo>
                        <a:pt x="38730" y="16928"/>
                      </a:lnTo>
                      <a:lnTo>
                        <a:pt x="38688" y="16928"/>
                      </a:lnTo>
                      <a:lnTo>
                        <a:pt x="38709" y="16865"/>
                      </a:lnTo>
                      <a:lnTo>
                        <a:pt x="38667" y="16865"/>
                      </a:lnTo>
                      <a:lnTo>
                        <a:pt x="38667" y="16823"/>
                      </a:lnTo>
                      <a:lnTo>
                        <a:pt x="38688" y="16823"/>
                      </a:lnTo>
                      <a:lnTo>
                        <a:pt x="38667" y="16760"/>
                      </a:lnTo>
                      <a:lnTo>
                        <a:pt x="38604" y="16718"/>
                      </a:lnTo>
                      <a:lnTo>
                        <a:pt x="38625" y="16677"/>
                      </a:lnTo>
                      <a:lnTo>
                        <a:pt x="38730" y="16677"/>
                      </a:lnTo>
                      <a:lnTo>
                        <a:pt x="38792" y="16656"/>
                      </a:lnTo>
                      <a:lnTo>
                        <a:pt x="38730" y="16593"/>
                      </a:lnTo>
                      <a:lnTo>
                        <a:pt x="38625" y="16593"/>
                      </a:lnTo>
                      <a:lnTo>
                        <a:pt x="38583" y="16572"/>
                      </a:lnTo>
                      <a:lnTo>
                        <a:pt x="38625" y="16488"/>
                      </a:lnTo>
                      <a:lnTo>
                        <a:pt x="38730" y="16446"/>
                      </a:lnTo>
                      <a:lnTo>
                        <a:pt x="38730" y="16405"/>
                      </a:lnTo>
                      <a:lnTo>
                        <a:pt x="38688" y="16363"/>
                      </a:lnTo>
                      <a:lnTo>
                        <a:pt x="38520" y="16363"/>
                      </a:lnTo>
                      <a:lnTo>
                        <a:pt x="38500" y="16405"/>
                      </a:lnTo>
                      <a:lnTo>
                        <a:pt x="38458" y="16488"/>
                      </a:lnTo>
                      <a:lnTo>
                        <a:pt x="38248" y="16530"/>
                      </a:lnTo>
                      <a:lnTo>
                        <a:pt x="38353" y="16467"/>
                      </a:lnTo>
                      <a:lnTo>
                        <a:pt x="38500" y="16321"/>
                      </a:lnTo>
                      <a:lnTo>
                        <a:pt x="38562" y="16216"/>
                      </a:lnTo>
                      <a:lnTo>
                        <a:pt x="38562" y="16174"/>
                      </a:lnTo>
                      <a:lnTo>
                        <a:pt x="38458" y="16174"/>
                      </a:lnTo>
                      <a:lnTo>
                        <a:pt x="38395" y="16153"/>
                      </a:lnTo>
                      <a:lnTo>
                        <a:pt x="38458" y="16091"/>
                      </a:lnTo>
                      <a:lnTo>
                        <a:pt x="38416" y="16049"/>
                      </a:lnTo>
                      <a:lnTo>
                        <a:pt x="38374" y="16070"/>
                      </a:lnTo>
                      <a:lnTo>
                        <a:pt x="38374" y="15986"/>
                      </a:lnTo>
                      <a:lnTo>
                        <a:pt x="38416" y="15923"/>
                      </a:lnTo>
                      <a:lnTo>
                        <a:pt x="38416" y="15819"/>
                      </a:lnTo>
                      <a:lnTo>
                        <a:pt x="38290" y="15777"/>
                      </a:lnTo>
                      <a:lnTo>
                        <a:pt x="38207" y="15756"/>
                      </a:lnTo>
                      <a:lnTo>
                        <a:pt x="38081" y="15756"/>
                      </a:lnTo>
                      <a:lnTo>
                        <a:pt x="38039" y="15693"/>
                      </a:lnTo>
                      <a:lnTo>
                        <a:pt x="38165" y="15693"/>
                      </a:lnTo>
                      <a:lnTo>
                        <a:pt x="38269" y="15672"/>
                      </a:lnTo>
                      <a:lnTo>
                        <a:pt x="38311" y="15630"/>
                      </a:lnTo>
                      <a:lnTo>
                        <a:pt x="38374" y="15693"/>
                      </a:lnTo>
                      <a:lnTo>
                        <a:pt x="38395" y="15756"/>
                      </a:lnTo>
                      <a:lnTo>
                        <a:pt x="38500" y="15756"/>
                      </a:lnTo>
                      <a:lnTo>
                        <a:pt x="38604" y="15798"/>
                      </a:lnTo>
                      <a:lnTo>
                        <a:pt x="38625" y="15881"/>
                      </a:lnTo>
                      <a:lnTo>
                        <a:pt x="38604" y="15965"/>
                      </a:lnTo>
                      <a:lnTo>
                        <a:pt x="38625" y="16049"/>
                      </a:lnTo>
                      <a:lnTo>
                        <a:pt x="38730" y="16174"/>
                      </a:lnTo>
                      <a:lnTo>
                        <a:pt x="38772" y="16174"/>
                      </a:lnTo>
                      <a:lnTo>
                        <a:pt x="38792" y="16070"/>
                      </a:lnTo>
                      <a:lnTo>
                        <a:pt x="38834" y="16133"/>
                      </a:lnTo>
                      <a:lnTo>
                        <a:pt x="38981" y="16153"/>
                      </a:lnTo>
                      <a:lnTo>
                        <a:pt x="39023" y="16133"/>
                      </a:lnTo>
                      <a:lnTo>
                        <a:pt x="39023" y="16070"/>
                      </a:lnTo>
                      <a:lnTo>
                        <a:pt x="38981" y="16049"/>
                      </a:lnTo>
                      <a:lnTo>
                        <a:pt x="38981" y="15965"/>
                      </a:lnTo>
                      <a:lnTo>
                        <a:pt x="38939" y="15861"/>
                      </a:lnTo>
                      <a:lnTo>
                        <a:pt x="38876" y="15777"/>
                      </a:lnTo>
                      <a:lnTo>
                        <a:pt x="38792" y="15756"/>
                      </a:lnTo>
                      <a:lnTo>
                        <a:pt x="38813" y="15672"/>
                      </a:lnTo>
                      <a:lnTo>
                        <a:pt x="38813" y="15589"/>
                      </a:lnTo>
                      <a:lnTo>
                        <a:pt x="38772" y="15547"/>
                      </a:lnTo>
                      <a:lnTo>
                        <a:pt x="38792" y="15526"/>
                      </a:lnTo>
                      <a:lnTo>
                        <a:pt x="38834" y="15547"/>
                      </a:lnTo>
                      <a:lnTo>
                        <a:pt x="38876" y="15651"/>
                      </a:lnTo>
                      <a:lnTo>
                        <a:pt x="38918" y="15693"/>
                      </a:lnTo>
                      <a:lnTo>
                        <a:pt x="39002" y="15672"/>
                      </a:lnTo>
                      <a:lnTo>
                        <a:pt x="38981" y="15651"/>
                      </a:lnTo>
                      <a:lnTo>
                        <a:pt x="39002" y="15630"/>
                      </a:lnTo>
                      <a:lnTo>
                        <a:pt x="39085" y="15651"/>
                      </a:lnTo>
                      <a:lnTo>
                        <a:pt x="39044" y="15547"/>
                      </a:lnTo>
                      <a:lnTo>
                        <a:pt x="39002" y="15442"/>
                      </a:lnTo>
                      <a:lnTo>
                        <a:pt x="38897" y="15379"/>
                      </a:lnTo>
                      <a:lnTo>
                        <a:pt x="39002" y="15379"/>
                      </a:lnTo>
                      <a:lnTo>
                        <a:pt x="39044" y="15442"/>
                      </a:lnTo>
                      <a:lnTo>
                        <a:pt x="39106" y="15484"/>
                      </a:lnTo>
                      <a:lnTo>
                        <a:pt x="39190" y="15463"/>
                      </a:lnTo>
                      <a:lnTo>
                        <a:pt x="39148" y="15421"/>
                      </a:lnTo>
                      <a:lnTo>
                        <a:pt x="39148" y="15337"/>
                      </a:lnTo>
                      <a:lnTo>
                        <a:pt x="39190" y="15337"/>
                      </a:lnTo>
                      <a:lnTo>
                        <a:pt x="39232" y="15379"/>
                      </a:lnTo>
                      <a:lnTo>
                        <a:pt x="39295" y="15421"/>
                      </a:lnTo>
                      <a:lnTo>
                        <a:pt x="39295" y="15463"/>
                      </a:lnTo>
                      <a:lnTo>
                        <a:pt x="39232" y="15484"/>
                      </a:lnTo>
                      <a:lnTo>
                        <a:pt x="39232" y="15589"/>
                      </a:lnTo>
                      <a:lnTo>
                        <a:pt x="39232" y="15630"/>
                      </a:lnTo>
                      <a:lnTo>
                        <a:pt x="39295" y="15630"/>
                      </a:lnTo>
                      <a:lnTo>
                        <a:pt x="39336" y="15651"/>
                      </a:lnTo>
                      <a:lnTo>
                        <a:pt x="39336" y="15693"/>
                      </a:lnTo>
                      <a:lnTo>
                        <a:pt x="39295" y="15735"/>
                      </a:lnTo>
                      <a:lnTo>
                        <a:pt x="39253" y="15777"/>
                      </a:lnTo>
                      <a:lnTo>
                        <a:pt x="39316" y="15798"/>
                      </a:lnTo>
                      <a:lnTo>
                        <a:pt x="39357" y="15777"/>
                      </a:lnTo>
                      <a:lnTo>
                        <a:pt x="39399" y="15798"/>
                      </a:lnTo>
                      <a:lnTo>
                        <a:pt x="39357" y="15881"/>
                      </a:lnTo>
                      <a:lnTo>
                        <a:pt x="39399" y="15944"/>
                      </a:lnTo>
                      <a:lnTo>
                        <a:pt x="39441" y="15965"/>
                      </a:lnTo>
                      <a:lnTo>
                        <a:pt x="39525" y="15944"/>
                      </a:lnTo>
                      <a:lnTo>
                        <a:pt x="39734" y="15798"/>
                      </a:lnTo>
                      <a:lnTo>
                        <a:pt x="39818" y="15672"/>
                      </a:lnTo>
                      <a:lnTo>
                        <a:pt x="39818" y="15756"/>
                      </a:lnTo>
                      <a:lnTo>
                        <a:pt x="39755" y="15798"/>
                      </a:lnTo>
                      <a:lnTo>
                        <a:pt x="39734" y="15861"/>
                      </a:lnTo>
                      <a:lnTo>
                        <a:pt x="39629" y="15902"/>
                      </a:lnTo>
                      <a:lnTo>
                        <a:pt x="39462" y="16070"/>
                      </a:lnTo>
                      <a:lnTo>
                        <a:pt x="39462" y="16112"/>
                      </a:lnTo>
                      <a:lnTo>
                        <a:pt x="39546" y="16153"/>
                      </a:lnTo>
                      <a:lnTo>
                        <a:pt x="39650" y="16112"/>
                      </a:lnTo>
                      <a:lnTo>
                        <a:pt x="39818" y="16007"/>
                      </a:lnTo>
                      <a:lnTo>
                        <a:pt x="39880" y="16007"/>
                      </a:lnTo>
                      <a:lnTo>
                        <a:pt x="40027" y="15965"/>
                      </a:lnTo>
                      <a:lnTo>
                        <a:pt x="40069" y="15881"/>
                      </a:lnTo>
                      <a:lnTo>
                        <a:pt x="40132" y="15861"/>
                      </a:lnTo>
                      <a:lnTo>
                        <a:pt x="40236" y="15777"/>
                      </a:lnTo>
                      <a:lnTo>
                        <a:pt x="40278" y="15777"/>
                      </a:lnTo>
                      <a:lnTo>
                        <a:pt x="40278" y="15840"/>
                      </a:lnTo>
                      <a:lnTo>
                        <a:pt x="40236" y="15861"/>
                      </a:lnTo>
                      <a:lnTo>
                        <a:pt x="40152" y="15965"/>
                      </a:lnTo>
                      <a:lnTo>
                        <a:pt x="40090" y="16070"/>
                      </a:lnTo>
                      <a:lnTo>
                        <a:pt x="40027" y="16112"/>
                      </a:lnTo>
                      <a:lnTo>
                        <a:pt x="39943" y="16195"/>
                      </a:lnTo>
                      <a:lnTo>
                        <a:pt x="39839" y="16216"/>
                      </a:lnTo>
                      <a:lnTo>
                        <a:pt x="39776" y="16258"/>
                      </a:lnTo>
                      <a:lnTo>
                        <a:pt x="39713" y="16384"/>
                      </a:lnTo>
                      <a:lnTo>
                        <a:pt x="39713" y="16426"/>
                      </a:lnTo>
                      <a:lnTo>
                        <a:pt x="39734" y="16467"/>
                      </a:lnTo>
                      <a:lnTo>
                        <a:pt x="39776" y="16426"/>
                      </a:lnTo>
                      <a:lnTo>
                        <a:pt x="39860" y="16426"/>
                      </a:lnTo>
                      <a:lnTo>
                        <a:pt x="39943" y="16467"/>
                      </a:lnTo>
                      <a:lnTo>
                        <a:pt x="39860" y="16488"/>
                      </a:lnTo>
                      <a:lnTo>
                        <a:pt x="39776" y="16509"/>
                      </a:lnTo>
                      <a:lnTo>
                        <a:pt x="39734" y="16551"/>
                      </a:lnTo>
                      <a:lnTo>
                        <a:pt x="39734" y="16593"/>
                      </a:lnTo>
                      <a:lnTo>
                        <a:pt x="39776" y="16614"/>
                      </a:lnTo>
                      <a:lnTo>
                        <a:pt x="39860" y="16593"/>
                      </a:lnTo>
                      <a:lnTo>
                        <a:pt x="39922" y="16572"/>
                      </a:lnTo>
                      <a:lnTo>
                        <a:pt x="39839" y="16677"/>
                      </a:lnTo>
                      <a:lnTo>
                        <a:pt x="39755" y="16698"/>
                      </a:lnTo>
                      <a:lnTo>
                        <a:pt x="39734" y="16739"/>
                      </a:lnTo>
                      <a:lnTo>
                        <a:pt x="39755" y="16781"/>
                      </a:lnTo>
                      <a:lnTo>
                        <a:pt x="39839" y="16802"/>
                      </a:lnTo>
                      <a:lnTo>
                        <a:pt x="39922" y="16781"/>
                      </a:lnTo>
                      <a:lnTo>
                        <a:pt x="39985" y="16781"/>
                      </a:lnTo>
                      <a:lnTo>
                        <a:pt x="40027" y="16802"/>
                      </a:lnTo>
                      <a:lnTo>
                        <a:pt x="39964" y="16823"/>
                      </a:lnTo>
                      <a:lnTo>
                        <a:pt x="39964" y="16865"/>
                      </a:lnTo>
                      <a:lnTo>
                        <a:pt x="39860" y="16907"/>
                      </a:lnTo>
                      <a:lnTo>
                        <a:pt x="39839" y="16970"/>
                      </a:lnTo>
                      <a:lnTo>
                        <a:pt x="39860" y="17032"/>
                      </a:lnTo>
                      <a:lnTo>
                        <a:pt x="39922" y="17116"/>
                      </a:lnTo>
                      <a:lnTo>
                        <a:pt x="39922" y="17200"/>
                      </a:lnTo>
                      <a:lnTo>
                        <a:pt x="39943" y="17221"/>
                      </a:lnTo>
                      <a:lnTo>
                        <a:pt x="39985" y="17137"/>
                      </a:lnTo>
                      <a:lnTo>
                        <a:pt x="40048" y="17032"/>
                      </a:lnTo>
                      <a:lnTo>
                        <a:pt x="40090" y="16990"/>
                      </a:lnTo>
                      <a:lnTo>
                        <a:pt x="40132" y="16990"/>
                      </a:lnTo>
                      <a:lnTo>
                        <a:pt x="40090" y="17032"/>
                      </a:lnTo>
                      <a:lnTo>
                        <a:pt x="40090" y="17095"/>
                      </a:lnTo>
                      <a:lnTo>
                        <a:pt x="40048" y="17116"/>
                      </a:lnTo>
                      <a:lnTo>
                        <a:pt x="40048" y="17137"/>
                      </a:lnTo>
                      <a:lnTo>
                        <a:pt x="40090" y="17200"/>
                      </a:lnTo>
                      <a:lnTo>
                        <a:pt x="40069" y="17242"/>
                      </a:lnTo>
                      <a:lnTo>
                        <a:pt x="40132" y="17304"/>
                      </a:lnTo>
                      <a:lnTo>
                        <a:pt x="40152" y="17304"/>
                      </a:lnTo>
                      <a:lnTo>
                        <a:pt x="40173" y="17242"/>
                      </a:lnTo>
                      <a:lnTo>
                        <a:pt x="40257" y="17221"/>
                      </a:lnTo>
                      <a:lnTo>
                        <a:pt x="40278" y="17221"/>
                      </a:lnTo>
                      <a:lnTo>
                        <a:pt x="40278" y="17283"/>
                      </a:lnTo>
                      <a:lnTo>
                        <a:pt x="40236" y="17325"/>
                      </a:lnTo>
                      <a:lnTo>
                        <a:pt x="40236" y="17346"/>
                      </a:lnTo>
                      <a:lnTo>
                        <a:pt x="40278" y="17388"/>
                      </a:lnTo>
                      <a:lnTo>
                        <a:pt x="40278" y="17430"/>
                      </a:lnTo>
                      <a:lnTo>
                        <a:pt x="40299" y="17451"/>
                      </a:lnTo>
                      <a:lnTo>
                        <a:pt x="40299" y="17514"/>
                      </a:lnTo>
                      <a:lnTo>
                        <a:pt x="40362" y="17534"/>
                      </a:lnTo>
                      <a:lnTo>
                        <a:pt x="40383" y="17493"/>
                      </a:lnTo>
                      <a:lnTo>
                        <a:pt x="40487" y="17451"/>
                      </a:lnTo>
                      <a:lnTo>
                        <a:pt x="40508" y="17388"/>
                      </a:lnTo>
                      <a:lnTo>
                        <a:pt x="40508" y="17325"/>
                      </a:lnTo>
                      <a:lnTo>
                        <a:pt x="40445" y="17242"/>
                      </a:lnTo>
                      <a:lnTo>
                        <a:pt x="40466" y="17242"/>
                      </a:lnTo>
                      <a:lnTo>
                        <a:pt x="40508" y="17283"/>
                      </a:lnTo>
                      <a:lnTo>
                        <a:pt x="40550" y="17283"/>
                      </a:lnTo>
                      <a:lnTo>
                        <a:pt x="40550" y="17221"/>
                      </a:lnTo>
                      <a:lnTo>
                        <a:pt x="40508" y="17137"/>
                      </a:lnTo>
                      <a:lnTo>
                        <a:pt x="40508" y="17095"/>
                      </a:lnTo>
                      <a:lnTo>
                        <a:pt x="40571" y="17074"/>
                      </a:lnTo>
                      <a:lnTo>
                        <a:pt x="40571" y="16990"/>
                      </a:lnTo>
                      <a:lnTo>
                        <a:pt x="40571" y="16928"/>
                      </a:lnTo>
                      <a:lnTo>
                        <a:pt x="40508" y="16928"/>
                      </a:lnTo>
                      <a:lnTo>
                        <a:pt x="40466" y="16886"/>
                      </a:lnTo>
                      <a:lnTo>
                        <a:pt x="40466" y="16865"/>
                      </a:lnTo>
                      <a:lnTo>
                        <a:pt x="40487" y="16886"/>
                      </a:lnTo>
                      <a:lnTo>
                        <a:pt x="40571" y="16907"/>
                      </a:lnTo>
                      <a:lnTo>
                        <a:pt x="40613" y="16865"/>
                      </a:lnTo>
                      <a:lnTo>
                        <a:pt x="40592" y="16802"/>
                      </a:lnTo>
                      <a:lnTo>
                        <a:pt x="40550" y="16802"/>
                      </a:lnTo>
                      <a:lnTo>
                        <a:pt x="40508" y="16781"/>
                      </a:lnTo>
                      <a:lnTo>
                        <a:pt x="40592" y="16781"/>
                      </a:lnTo>
                      <a:lnTo>
                        <a:pt x="40655" y="16718"/>
                      </a:lnTo>
                      <a:lnTo>
                        <a:pt x="40655" y="16572"/>
                      </a:lnTo>
                      <a:lnTo>
                        <a:pt x="40676" y="16509"/>
                      </a:lnTo>
                      <a:lnTo>
                        <a:pt x="40696" y="16572"/>
                      </a:lnTo>
                      <a:lnTo>
                        <a:pt x="40696" y="16656"/>
                      </a:lnTo>
                      <a:lnTo>
                        <a:pt x="40717" y="16718"/>
                      </a:lnTo>
                      <a:lnTo>
                        <a:pt x="40696" y="16802"/>
                      </a:lnTo>
                      <a:lnTo>
                        <a:pt x="40759" y="16823"/>
                      </a:lnTo>
                      <a:lnTo>
                        <a:pt x="40822" y="16802"/>
                      </a:lnTo>
                      <a:lnTo>
                        <a:pt x="40864" y="16760"/>
                      </a:lnTo>
                      <a:lnTo>
                        <a:pt x="40906" y="16718"/>
                      </a:lnTo>
                      <a:lnTo>
                        <a:pt x="40906" y="16823"/>
                      </a:lnTo>
                      <a:lnTo>
                        <a:pt x="40927" y="16865"/>
                      </a:lnTo>
                      <a:lnTo>
                        <a:pt x="40989" y="16865"/>
                      </a:lnTo>
                      <a:lnTo>
                        <a:pt x="41010" y="16823"/>
                      </a:lnTo>
                      <a:lnTo>
                        <a:pt x="41010" y="16698"/>
                      </a:lnTo>
                      <a:lnTo>
                        <a:pt x="41010" y="16593"/>
                      </a:lnTo>
                      <a:lnTo>
                        <a:pt x="40969" y="16572"/>
                      </a:lnTo>
                      <a:lnTo>
                        <a:pt x="40927" y="16551"/>
                      </a:lnTo>
                      <a:lnTo>
                        <a:pt x="41010" y="16572"/>
                      </a:lnTo>
                      <a:lnTo>
                        <a:pt x="41094" y="16614"/>
                      </a:lnTo>
                      <a:lnTo>
                        <a:pt x="41115" y="16698"/>
                      </a:lnTo>
                      <a:lnTo>
                        <a:pt x="41178" y="16698"/>
                      </a:lnTo>
                      <a:lnTo>
                        <a:pt x="41199" y="16656"/>
                      </a:lnTo>
                      <a:lnTo>
                        <a:pt x="41199" y="16509"/>
                      </a:lnTo>
                      <a:lnTo>
                        <a:pt x="41136" y="16446"/>
                      </a:lnTo>
                      <a:lnTo>
                        <a:pt x="41031" y="16363"/>
                      </a:lnTo>
                      <a:lnTo>
                        <a:pt x="41010" y="16300"/>
                      </a:lnTo>
                      <a:lnTo>
                        <a:pt x="41031" y="16300"/>
                      </a:lnTo>
                      <a:lnTo>
                        <a:pt x="41094" y="16363"/>
                      </a:lnTo>
                      <a:lnTo>
                        <a:pt x="41199" y="16446"/>
                      </a:lnTo>
                      <a:lnTo>
                        <a:pt x="41220" y="16509"/>
                      </a:lnTo>
                      <a:lnTo>
                        <a:pt x="41387" y="16509"/>
                      </a:lnTo>
                      <a:lnTo>
                        <a:pt x="41408" y="16446"/>
                      </a:lnTo>
                      <a:lnTo>
                        <a:pt x="41387" y="16384"/>
                      </a:lnTo>
                      <a:lnTo>
                        <a:pt x="41324" y="16363"/>
                      </a:lnTo>
                      <a:lnTo>
                        <a:pt x="41282" y="16300"/>
                      </a:lnTo>
                      <a:lnTo>
                        <a:pt x="41178" y="16300"/>
                      </a:lnTo>
                      <a:lnTo>
                        <a:pt x="41115" y="16258"/>
                      </a:lnTo>
                      <a:lnTo>
                        <a:pt x="41136" y="16153"/>
                      </a:lnTo>
                      <a:lnTo>
                        <a:pt x="41178" y="16195"/>
                      </a:lnTo>
                      <a:lnTo>
                        <a:pt x="41241" y="16258"/>
                      </a:lnTo>
                      <a:lnTo>
                        <a:pt x="41324" y="16258"/>
                      </a:lnTo>
                      <a:lnTo>
                        <a:pt x="41345" y="16195"/>
                      </a:lnTo>
                      <a:lnTo>
                        <a:pt x="41324" y="16133"/>
                      </a:lnTo>
                      <a:lnTo>
                        <a:pt x="41282" y="16091"/>
                      </a:lnTo>
                      <a:lnTo>
                        <a:pt x="41282" y="16049"/>
                      </a:lnTo>
                      <a:lnTo>
                        <a:pt x="41324" y="16028"/>
                      </a:lnTo>
                      <a:lnTo>
                        <a:pt x="41345" y="16049"/>
                      </a:lnTo>
                      <a:lnTo>
                        <a:pt x="41429" y="16091"/>
                      </a:lnTo>
                      <a:lnTo>
                        <a:pt x="41429" y="16153"/>
                      </a:lnTo>
                      <a:lnTo>
                        <a:pt x="41408" y="16237"/>
                      </a:lnTo>
                      <a:lnTo>
                        <a:pt x="41513" y="16258"/>
                      </a:lnTo>
                      <a:lnTo>
                        <a:pt x="41617" y="16279"/>
                      </a:lnTo>
                      <a:lnTo>
                        <a:pt x="41701" y="16258"/>
                      </a:lnTo>
                      <a:lnTo>
                        <a:pt x="41764" y="16258"/>
                      </a:lnTo>
                      <a:lnTo>
                        <a:pt x="41826" y="16174"/>
                      </a:lnTo>
                      <a:lnTo>
                        <a:pt x="41826" y="16133"/>
                      </a:lnTo>
                      <a:lnTo>
                        <a:pt x="41638" y="16133"/>
                      </a:lnTo>
                      <a:lnTo>
                        <a:pt x="41617" y="16091"/>
                      </a:lnTo>
                      <a:lnTo>
                        <a:pt x="41659" y="16049"/>
                      </a:lnTo>
                      <a:lnTo>
                        <a:pt x="41743" y="16070"/>
                      </a:lnTo>
                      <a:lnTo>
                        <a:pt x="41805" y="16049"/>
                      </a:lnTo>
                      <a:lnTo>
                        <a:pt x="41764" y="15986"/>
                      </a:lnTo>
                      <a:lnTo>
                        <a:pt x="41722" y="15965"/>
                      </a:lnTo>
                      <a:lnTo>
                        <a:pt x="41743" y="15944"/>
                      </a:lnTo>
                      <a:lnTo>
                        <a:pt x="41722" y="15881"/>
                      </a:lnTo>
                      <a:lnTo>
                        <a:pt x="41659" y="15861"/>
                      </a:lnTo>
                      <a:lnTo>
                        <a:pt x="41596" y="15881"/>
                      </a:lnTo>
                      <a:lnTo>
                        <a:pt x="41638" y="15819"/>
                      </a:lnTo>
                      <a:lnTo>
                        <a:pt x="41701" y="15756"/>
                      </a:lnTo>
                      <a:lnTo>
                        <a:pt x="41722" y="15777"/>
                      </a:lnTo>
                      <a:lnTo>
                        <a:pt x="41764" y="15819"/>
                      </a:lnTo>
                      <a:lnTo>
                        <a:pt x="41826" y="15881"/>
                      </a:lnTo>
                      <a:lnTo>
                        <a:pt x="41826" y="15965"/>
                      </a:lnTo>
                      <a:lnTo>
                        <a:pt x="41952" y="15965"/>
                      </a:lnTo>
                      <a:lnTo>
                        <a:pt x="42015" y="15944"/>
                      </a:lnTo>
                      <a:lnTo>
                        <a:pt x="42036" y="15923"/>
                      </a:lnTo>
                      <a:lnTo>
                        <a:pt x="42015" y="15840"/>
                      </a:lnTo>
                      <a:lnTo>
                        <a:pt x="41931" y="15777"/>
                      </a:lnTo>
                      <a:lnTo>
                        <a:pt x="41931" y="15714"/>
                      </a:lnTo>
                      <a:lnTo>
                        <a:pt x="41910" y="15651"/>
                      </a:lnTo>
                      <a:lnTo>
                        <a:pt x="41805" y="15651"/>
                      </a:lnTo>
                      <a:lnTo>
                        <a:pt x="41847" y="15547"/>
                      </a:lnTo>
                      <a:lnTo>
                        <a:pt x="41805" y="15463"/>
                      </a:lnTo>
                      <a:lnTo>
                        <a:pt x="41701" y="15463"/>
                      </a:lnTo>
                      <a:lnTo>
                        <a:pt x="41743" y="15400"/>
                      </a:lnTo>
                      <a:lnTo>
                        <a:pt x="41722" y="15358"/>
                      </a:lnTo>
                      <a:lnTo>
                        <a:pt x="41596" y="15442"/>
                      </a:lnTo>
                      <a:lnTo>
                        <a:pt x="41533" y="15526"/>
                      </a:lnTo>
                      <a:lnTo>
                        <a:pt x="41554" y="15651"/>
                      </a:lnTo>
                      <a:lnTo>
                        <a:pt x="41533" y="15651"/>
                      </a:lnTo>
                      <a:lnTo>
                        <a:pt x="41492" y="15609"/>
                      </a:lnTo>
                      <a:lnTo>
                        <a:pt x="41492" y="15442"/>
                      </a:lnTo>
                      <a:lnTo>
                        <a:pt x="41450" y="15421"/>
                      </a:lnTo>
                      <a:lnTo>
                        <a:pt x="41408" y="15442"/>
                      </a:lnTo>
                      <a:lnTo>
                        <a:pt x="41408" y="15526"/>
                      </a:lnTo>
                      <a:lnTo>
                        <a:pt x="41324" y="15651"/>
                      </a:lnTo>
                      <a:lnTo>
                        <a:pt x="41282" y="15714"/>
                      </a:lnTo>
                      <a:lnTo>
                        <a:pt x="41282" y="15714"/>
                      </a:lnTo>
                      <a:lnTo>
                        <a:pt x="41303" y="15630"/>
                      </a:lnTo>
                      <a:lnTo>
                        <a:pt x="41303" y="15505"/>
                      </a:lnTo>
                      <a:lnTo>
                        <a:pt x="41387" y="15358"/>
                      </a:lnTo>
                      <a:lnTo>
                        <a:pt x="41387" y="15296"/>
                      </a:lnTo>
                      <a:lnTo>
                        <a:pt x="41282" y="15317"/>
                      </a:lnTo>
                      <a:lnTo>
                        <a:pt x="41178" y="15442"/>
                      </a:lnTo>
                      <a:lnTo>
                        <a:pt x="41178" y="15505"/>
                      </a:lnTo>
                      <a:lnTo>
                        <a:pt x="41094" y="15568"/>
                      </a:lnTo>
                      <a:lnTo>
                        <a:pt x="41010" y="15568"/>
                      </a:lnTo>
                      <a:lnTo>
                        <a:pt x="41010" y="15505"/>
                      </a:lnTo>
                      <a:lnTo>
                        <a:pt x="41073" y="15400"/>
                      </a:lnTo>
                      <a:lnTo>
                        <a:pt x="41199" y="15337"/>
                      </a:lnTo>
                      <a:lnTo>
                        <a:pt x="41241" y="15233"/>
                      </a:lnTo>
                      <a:lnTo>
                        <a:pt x="41303" y="15149"/>
                      </a:lnTo>
                      <a:lnTo>
                        <a:pt x="41345" y="15149"/>
                      </a:lnTo>
                      <a:lnTo>
                        <a:pt x="41429" y="15086"/>
                      </a:lnTo>
                      <a:lnTo>
                        <a:pt x="41450" y="15024"/>
                      </a:lnTo>
                      <a:lnTo>
                        <a:pt x="41387" y="15003"/>
                      </a:lnTo>
                      <a:lnTo>
                        <a:pt x="41282" y="15086"/>
                      </a:lnTo>
                      <a:lnTo>
                        <a:pt x="41199" y="15149"/>
                      </a:lnTo>
                      <a:lnTo>
                        <a:pt x="41115" y="15191"/>
                      </a:lnTo>
                      <a:lnTo>
                        <a:pt x="41010" y="15296"/>
                      </a:lnTo>
                      <a:lnTo>
                        <a:pt x="41073" y="15191"/>
                      </a:lnTo>
                      <a:lnTo>
                        <a:pt x="41136" y="15086"/>
                      </a:lnTo>
                      <a:lnTo>
                        <a:pt x="41115" y="15086"/>
                      </a:lnTo>
                      <a:lnTo>
                        <a:pt x="41010" y="15107"/>
                      </a:lnTo>
                      <a:lnTo>
                        <a:pt x="40969" y="15149"/>
                      </a:lnTo>
                      <a:lnTo>
                        <a:pt x="40801" y="15128"/>
                      </a:lnTo>
                      <a:lnTo>
                        <a:pt x="40696" y="15128"/>
                      </a:lnTo>
                      <a:lnTo>
                        <a:pt x="40655" y="15086"/>
                      </a:lnTo>
                      <a:lnTo>
                        <a:pt x="40759" y="15086"/>
                      </a:lnTo>
                      <a:lnTo>
                        <a:pt x="40969" y="15024"/>
                      </a:lnTo>
                      <a:lnTo>
                        <a:pt x="40864" y="14982"/>
                      </a:lnTo>
                      <a:lnTo>
                        <a:pt x="40780" y="14919"/>
                      </a:lnTo>
                      <a:lnTo>
                        <a:pt x="40864" y="14919"/>
                      </a:lnTo>
                      <a:lnTo>
                        <a:pt x="40927" y="14898"/>
                      </a:lnTo>
                      <a:lnTo>
                        <a:pt x="40885" y="14793"/>
                      </a:lnTo>
                      <a:lnTo>
                        <a:pt x="40801" y="14773"/>
                      </a:lnTo>
                      <a:lnTo>
                        <a:pt x="40801" y="14731"/>
                      </a:lnTo>
                      <a:lnTo>
                        <a:pt x="40885" y="14689"/>
                      </a:lnTo>
                      <a:lnTo>
                        <a:pt x="40885" y="14605"/>
                      </a:lnTo>
                      <a:lnTo>
                        <a:pt x="40864" y="14480"/>
                      </a:lnTo>
                      <a:lnTo>
                        <a:pt x="40822" y="14417"/>
                      </a:lnTo>
                      <a:lnTo>
                        <a:pt x="40696" y="14480"/>
                      </a:lnTo>
                      <a:lnTo>
                        <a:pt x="40655" y="14521"/>
                      </a:lnTo>
                      <a:lnTo>
                        <a:pt x="40592" y="14501"/>
                      </a:lnTo>
                      <a:lnTo>
                        <a:pt x="40571" y="14521"/>
                      </a:lnTo>
                      <a:lnTo>
                        <a:pt x="40550" y="14501"/>
                      </a:lnTo>
                      <a:lnTo>
                        <a:pt x="40592" y="14417"/>
                      </a:lnTo>
                      <a:lnTo>
                        <a:pt x="40613" y="14312"/>
                      </a:lnTo>
                      <a:lnTo>
                        <a:pt x="40759" y="14291"/>
                      </a:lnTo>
                      <a:lnTo>
                        <a:pt x="40801" y="14249"/>
                      </a:lnTo>
                      <a:lnTo>
                        <a:pt x="40801" y="14103"/>
                      </a:lnTo>
                      <a:lnTo>
                        <a:pt x="40780" y="14061"/>
                      </a:lnTo>
                      <a:lnTo>
                        <a:pt x="40696" y="14145"/>
                      </a:lnTo>
                      <a:lnTo>
                        <a:pt x="40571" y="14249"/>
                      </a:lnTo>
                      <a:lnTo>
                        <a:pt x="40508" y="14312"/>
                      </a:lnTo>
                      <a:lnTo>
                        <a:pt x="40445" y="14375"/>
                      </a:lnTo>
                      <a:lnTo>
                        <a:pt x="40445" y="14480"/>
                      </a:lnTo>
                      <a:lnTo>
                        <a:pt x="40445" y="14563"/>
                      </a:lnTo>
                      <a:lnTo>
                        <a:pt x="40278" y="14291"/>
                      </a:lnTo>
                      <a:lnTo>
                        <a:pt x="40278" y="14187"/>
                      </a:lnTo>
                      <a:lnTo>
                        <a:pt x="40278" y="14082"/>
                      </a:lnTo>
                      <a:lnTo>
                        <a:pt x="40341" y="13998"/>
                      </a:lnTo>
                      <a:lnTo>
                        <a:pt x="40424" y="13873"/>
                      </a:lnTo>
                      <a:lnTo>
                        <a:pt x="40466" y="13789"/>
                      </a:lnTo>
                      <a:lnTo>
                        <a:pt x="40424" y="13768"/>
                      </a:lnTo>
                      <a:lnTo>
                        <a:pt x="40362" y="13831"/>
                      </a:lnTo>
                      <a:lnTo>
                        <a:pt x="40299" y="13894"/>
                      </a:lnTo>
                      <a:lnTo>
                        <a:pt x="40299" y="13936"/>
                      </a:lnTo>
                      <a:lnTo>
                        <a:pt x="40194" y="13977"/>
                      </a:lnTo>
                      <a:lnTo>
                        <a:pt x="40152" y="14061"/>
                      </a:lnTo>
                      <a:lnTo>
                        <a:pt x="40152" y="14103"/>
                      </a:lnTo>
                      <a:lnTo>
                        <a:pt x="40069" y="14249"/>
                      </a:lnTo>
                      <a:lnTo>
                        <a:pt x="40027" y="14270"/>
                      </a:lnTo>
                      <a:lnTo>
                        <a:pt x="40027" y="14187"/>
                      </a:lnTo>
                      <a:lnTo>
                        <a:pt x="40069" y="14082"/>
                      </a:lnTo>
                      <a:lnTo>
                        <a:pt x="40173" y="13894"/>
                      </a:lnTo>
                      <a:lnTo>
                        <a:pt x="40215" y="13852"/>
                      </a:lnTo>
                      <a:lnTo>
                        <a:pt x="40194" y="13768"/>
                      </a:lnTo>
                      <a:lnTo>
                        <a:pt x="40111" y="13768"/>
                      </a:lnTo>
                      <a:lnTo>
                        <a:pt x="40048" y="13852"/>
                      </a:lnTo>
                      <a:lnTo>
                        <a:pt x="40048" y="13936"/>
                      </a:lnTo>
                      <a:lnTo>
                        <a:pt x="40006" y="13957"/>
                      </a:lnTo>
                      <a:lnTo>
                        <a:pt x="40006" y="13873"/>
                      </a:lnTo>
                      <a:lnTo>
                        <a:pt x="40069" y="13747"/>
                      </a:lnTo>
                      <a:lnTo>
                        <a:pt x="40090" y="13685"/>
                      </a:lnTo>
                      <a:lnTo>
                        <a:pt x="40048" y="13622"/>
                      </a:lnTo>
                      <a:lnTo>
                        <a:pt x="39943" y="13580"/>
                      </a:lnTo>
                      <a:lnTo>
                        <a:pt x="39964" y="13559"/>
                      </a:lnTo>
                      <a:lnTo>
                        <a:pt x="39901" y="13517"/>
                      </a:lnTo>
                      <a:lnTo>
                        <a:pt x="39776" y="13517"/>
                      </a:lnTo>
                      <a:lnTo>
                        <a:pt x="39692" y="13538"/>
                      </a:lnTo>
                      <a:lnTo>
                        <a:pt x="39734" y="13454"/>
                      </a:lnTo>
                      <a:lnTo>
                        <a:pt x="39818" y="13433"/>
                      </a:lnTo>
                      <a:lnTo>
                        <a:pt x="39713" y="13413"/>
                      </a:lnTo>
                      <a:lnTo>
                        <a:pt x="39567" y="13413"/>
                      </a:lnTo>
                      <a:lnTo>
                        <a:pt x="39504" y="13517"/>
                      </a:lnTo>
                      <a:lnTo>
                        <a:pt x="39504" y="13433"/>
                      </a:lnTo>
                      <a:lnTo>
                        <a:pt x="39671" y="13350"/>
                      </a:lnTo>
                      <a:lnTo>
                        <a:pt x="39818" y="13329"/>
                      </a:lnTo>
                      <a:lnTo>
                        <a:pt x="39860" y="13371"/>
                      </a:lnTo>
                      <a:lnTo>
                        <a:pt x="39964" y="13392"/>
                      </a:lnTo>
                      <a:lnTo>
                        <a:pt x="39985" y="13350"/>
                      </a:lnTo>
                      <a:lnTo>
                        <a:pt x="40027" y="13266"/>
                      </a:lnTo>
                      <a:lnTo>
                        <a:pt x="39943" y="13266"/>
                      </a:lnTo>
                      <a:lnTo>
                        <a:pt x="39839" y="13245"/>
                      </a:lnTo>
                      <a:lnTo>
                        <a:pt x="39734" y="13182"/>
                      </a:lnTo>
                      <a:lnTo>
                        <a:pt x="39650" y="13182"/>
                      </a:lnTo>
                      <a:lnTo>
                        <a:pt x="39650" y="13287"/>
                      </a:lnTo>
                      <a:lnTo>
                        <a:pt x="39608" y="13287"/>
                      </a:lnTo>
                      <a:lnTo>
                        <a:pt x="39608" y="13245"/>
                      </a:lnTo>
                      <a:lnTo>
                        <a:pt x="39629" y="13182"/>
                      </a:lnTo>
                      <a:lnTo>
                        <a:pt x="39629" y="13140"/>
                      </a:lnTo>
                      <a:lnTo>
                        <a:pt x="39525" y="13140"/>
                      </a:lnTo>
                      <a:lnTo>
                        <a:pt x="39525" y="13182"/>
                      </a:lnTo>
                      <a:lnTo>
                        <a:pt x="39462" y="13224"/>
                      </a:lnTo>
                      <a:lnTo>
                        <a:pt x="39441" y="13161"/>
                      </a:lnTo>
                      <a:lnTo>
                        <a:pt x="39441" y="13078"/>
                      </a:lnTo>
                      <a:lnTo>
                        <a:pt x="39399" y="13057"/>
                      </a:lnTo>
                      <a:lnTo>
                        <a:pt x="39357" y="13078"/>
                      </a:lnTo>
                      <a:lnTo>
                        <a:pt x="39316" y="13036"/>
                      </a:lnTo>
                      <a:lnTo>
                        <a:pt x="39232" y="12994"/>
                      </a:lnTo>
                      <a:lnTo>
                        <a:pt x="39148" y="12994"/>
                      </a:lnTo>
                      <a:lnTo>
                        <a:pt x="39232" y="12910"/>
                      </a:lnTo>
                      <a:lnTo>
                        <a:pt x="39295" y="12868"/>
                      </a:lnTo>
                      <a:lnTo>
                        <a:pt x="39441" y="12973"/>
                      </a:lnTo>
                      <a:lnTo>
                        <a:pt x="39504" y="12973"/>
                      </a:lnTo>
                      <a:lnTo>
                        <a:pt x="39462" y="12931"/>
                      </a:lnTo>
                      <a:lnTo>
                        <a:pt x="39169" y="12764"/>
                      </a:lnTo>
                      <a:lnTo>
                        <a:pt x="39044" y="12743"/>
                      </a:lnTo>
                      <a:lnTo>
                        <a:pt x="39023" y="12722"/>
                      </a:lnTo>
                      <a:lnTo>
                        <a:pt x="39106" y="12722"/>
                      </a:lnTo>
                      <a:lnTo>
                        <a:pt x="39316" y="12806"/>
                      </a:lnTo>
                      <a:lnTo>
                        <a:pt x="39441" y="12806"/>
                      </a:lnTo>
                      <a:lnTo>
                        <a:pt x="39650" y="12848"/>
                      </a:lnTo>
                      <a:lnTo>
                        <a:pt x="39692" y="12848"/>
                      </a:lnTo>
                      <a:lnTo>
                        <a:pt x="39671" y="12806"/>
                      </a:lnTo>
                      <a:lnTo>
                        <a:pt x="39671" y="12722"/>
                      </a:lnTo>
                      <a:lnTo>
                        <a:pt x="39629" y="12659"/>
                      </a:lnTo>
                      <a:lnTo>
                        <a:pt x="39546" y="12638"/>
                      </a:lnTo>
                      <a:lnTo>
                        <a:pt x="39462" y="12596"/>
                      </a:lnTo>
                      <a:lnTo>
                        <a:pt x="39483" y="12555"/>
                      </a:lnTo>
                      <a:lnTo>
                        <a:pt x="39546" y="12555"/>
                      </a:lnTo>
                      <a:lnTo>
                        <a:pt x="39567" y="12617"/>
                      </a:lnTo>
                      <a:lnTo>
                        <a:pt x="39629" y="12638"/>
                      </a:lnTo>
                      <a:lnTo>
                        <a:pt x="39671" y="12617"/>
                      </a:lnTo>
                      <a:lnTo>
                        <a:pt x="39776" y="12617"/>
                      </a:lnTo>
                      <a:lnTo>
                        <a:pt x="39797" y="12596"/>
                      </a:lnTo>
                      <a:lnTo>
                        <a:pt x="39797" y="12534"/>
                      </a:lnTo>
                      <a:lnTo>
                        <a:pt x="39734" y="12513"/>
                      </a:lnTo>
                      <a:lnTo>
                        <a:pt x="39734" y="12450"/>
                      </a:lnTo>
                      <a:lnTo>
                        <a:pt x="39671" y="12387"/>
                      </a:lnTo>
                      <a:lnTo>
                        <a:pt x="39588" y="12408"/>
                      </a:lnTo>
                      <a:lnTo>
                        <a:pt x="39525" y="12450"/>
                      </a:lnTo>
                      <a:lnTo>
                        <a:pt x="39378" y="12450"/>
                      </a:lnTo>
                      <a:lnTo>
                        <a:pt x="39357" y="12513"/>
                      </a:lnTo>
                      <a:lnTo>
                        <a:pt x="39316" y="12513"/>
                      </a:lnTo>
                      <a:lnTo>
                        <a:pt x="39274" y="12429"/>
                      </a:lnTo>
                      <a:lnTo>
                        <a:pt x="39378" y="12387"/>
                      </a:lnTo>
                      <a:lnTo>
                        <a:pt x="39525" y="12387"/>
                      </a:lnTo>
                      <a:lnTo>
                        <a:pt x="39567" y="12345"/>
                      </a:lnTo>
                      <a:lnTo>
                        <a:pt x="39692" y="12345"/>
                      </a:lnTo>
                      <a:lnTo>
                        <a:pt x="39734" y="12304"/>
                      </a:lnTo>
                      <a:lnTo>
                        <a:pt x="39650" y="12283"/>
                      </a:lnTo>
                      <a:lnTo>
                        <a:pt x="39546" y="12241"/>
                      </a:lnTo>
                      <a:lnTo>
                        <a:pt x="39525" y="12199"/>
                      </a:lnTo>
                      <a:lnTo>
                        <a:pt x="39588" y="12241"/>
                      </a:lnTo>
                      <a:lnTo>
                        <a:pt x="39776" y="12241"/>
                      </a:lnTo>
                      <a:lnTo>
                        <a:pt x="39839" y="12283"/>
                      </a:lnTo>
                      <a:lnTo>
                        <a:pt x="39964" y="12429"/>
                      </a:lnTo>
                      <a:lnTo>
                        <a:pt x="40048" y="12450"/>
                      </a:lnTo>
                      <a:lnTo>
                        <a:pt x="40090" y="12429"/>
                      </a:lnTo>
                      <a:lnTo>
                        <a:pt x="40111" y="12492"/>
                      </a:lnTo>
                      <a:lnTo>
                        <a:pt x="40173" y="12513"/>
                      </a:lnTo>
                      <a:lnTo>
                        <a:pt x="40215" y="12450"/>
                      </a:lnTo>
                      <a:lnTo>
                        <a:pt x="40278" y="12450"/>
                      </a:lnTo>
                      <a:lnTo>
                        <a:pt x="40320" y="12555"/>
                      </a:lnTo>
                      <a:lnTo>
                        <a:pt x="40404" y="12555"/>
                      </a:lnTo>
                      <a:lnTo>
                        <a:pt x="40466" y="12534"/>
                      </a:lnTo>
                      <a:lnTo>
                        <a:pt x="40466" y="12408"/>
                      </a:lnTo>
                      <a:lnTo>
                        <a:pt x="40404" y="12324"/>
                      </a:lnTo>
                      <a:lnTo>
                        <a:pt x="40383" y="12241"/>
                      </a:lnTo>
                      <a:lnTo>
                        <a:pt x="40278" y="12199"/>
                      </a:lnTo>
                      <a:lnTo>
                        <a:pt x="40194" y="12136"/>
                      </a:lnTo>
                      <a:lnTo>
                        <a:pt x="40152" y="12115"/>
                      </a:lnTo>
                      <a:lnTo>
                        <a:pt x="40090" y="12136"/>
                      </a:lnTo>
                      <a:lnTo>
                        <a:pt x="40048" y="12178"/>
                      </a:lnTo>
                      <a:lnTo>
                        <a:pt x="39964" y="12115"/>
                      </a:lnTo>
                      <a:lnTo>
                        <a:pt x="39797" y="11990"/>
                      </a:lnTo>
                      <a:lnTo>
                        <a:pt x="39692" y="11969"/>
                      </a:lnTo>
                      <a:lnTo>
                        <a:pt x="39483" y="11990"/>
                      </a:lnTo>
                      <a:lnTo>
                        <a:pt x="39420" y="11969"/>
                      </a:lnTo>
                      <a:lnTo>
                        <a:pt x="39588" y="11927"/>
                      </a:lnTo>
                      <a:lnTo>
                        <a:pt x="39671" y="11864"/>
                      </a:lnTo>
                      <a:lnTo>
                        <a:pt x="39755" y="11864"/>
                      </a:lnTo>
                      <a:lnTo>
                        <a:pt x="39776" y="11885"/>
                      </a:lnTo>
                      <a:lnTo>
                        <a:pt x="39860" y="11885"/>
                      </a:lnTo>
                      <a:lnTo>
                        <a:pt x="39943" y="11822"/>
                      </a:lnTo>
                      <a:lnTo>
                        <a:pt x="40006" y="11780"/>
                      </a:lnTo>
                      <a:lnTo>
                        <a:pt x="40173" y="11780"/>
                      </a:lnTo>
                      <a:lnTo>
                        <a:pt x="40257" y="11822"/>
                      </a:lnTo>
                      <a:lnTo>
                        <a:pt x="40383" y="11822"/>
                      </a:lnTo>
                      <a:lnTo>
                        <a:pt x="40424" y="11760"/>
                      </a:lnTo>
                      <a:lnTo>
                        <a:pt x="40466" y="11676"/>
                      </a:lnTo>
                      <a:lnTo>
                        <a:pt x="40404" y="11592"/>
                      </a:lnTo>
                      <a:lnTo>
                        <a:pt x="40383" y="11467"/>
                      </a:lnTo>
                      <a:lnTo>
                        <a:pt x="40278" y="11236"/>
                      </a:lnTo>
                      <a:lnTo>
                        <a:pt x="40257" y="11090"/>
                      </a:lnTo>
                      <a:lnTo>
                        <a:pt x="40194" y="11132"/>
                      </a:lnTo>
                      <a:lnTo>
                        <a:pt x="40173" y="11090"/>
                      </a:lnTo>
                      <a:lnTo>
                        <a:pt x="40090" y="11132"/>
                      </a:lnTo>
                      <a:lnTo>
                        <a:pt x="40090" y="11174"/>
                      </a:lnTo>
                      <a:lnTo>
                        <a:pt x="40048" y="11278"/>
                      </a:lnTo>
                      <a:lnTo>
                        <a:pt x="40069" y="11299"/>
                      </a:lnTo>
                      <a:lnTo>
                        <a:pt x="40069" y="11383"/>
                      </a:lnTo>
                      <a:lnTo>
                        <a:pt x="40006" y="11404"/>
                      </a:lnTo>
                      <a:lnTo>
                        <a:pt x="39901" y="11467"/>
                      </a:lnTo>
                      <a:lnTo>
                        <a:pt x="39839" y="11550"/>
                      </a:lnTo>
                      <a:lnTo>
                        <a:pt x="39734" y="11508"/>
                      </a:lnTo>
                      <a:lnTo>
                        <a:pt x="39650" y="11488"/>
                      </a:lnTo>
                      <a:lnTo>
                        <a:pt x="39546" y="11508"/>
                      </a:lnTo>
                      <a:lnTo>
                        <a:pt x="39462" y="11613"/>
                      </a:lnTo>
                      <a:lnTo>
                        <a:pt x="39357" y="11718"/>
                      </a:lnTo>
                      <a:lnTo>
                        <a:pt x="39316" y="11697"/>
                      </a:lnTo>
                      <a:lnTo>
                        <a:pt x="39232" y="11676"/>
                      </a:lnTo>
                      <a:lnTo>
                        <a:pt x="39127" y="11697"/>
                      </a:lnTo>
                      <a:lnTo>
                        <a:pt x="39085" y="11697"/>
                      </a:lnTo>
                      <a:lnTo>
                        <a:pt x="39190" y="11592"/>
                      </a:lnTo>
                      <a:lnTo>
                        <a:pt x="39232" y="11571"/>
                      </a:lnTo>
                      <a:lnTo>
                        <a:pt x="39316" y="11613"/>
                      </a:lnTo>
                      <a:lnTo>
                        <a:pt x="39420" y="11571"/>
                      </a:lnTo>
                      <a:lnTo>
                        <a:pt x="39462" y="11467"/>
                      </a:lnTo>
                      <a:lnTo>
                        <a:pt x="39546" y="11404"/>
                      </a:lnTo>
                      <a:lnTo>
                        <a:pt x="39588" y="11404"/>
                      </a:lnTo>
                      <a:lnTo>
                        <a:pt x="39692" y="11362"/>
                      </a:lnTo>
                      <a:lnTo>
                        <a:pt x="39776" y="11299"/>
                      </a:lnTo>
                      <a:lnTo>
                        <a:pt x="39776" y="11174"/>
                      </a:lnTo>
                      <a:lnTo>
                        <a:pt x="39776" y="11132"/>
                      </a:lnTo>
                      <a:lnTo>
                        <a:pt x="39692" y="11132"/>
                      </a:lnTo>
                      <a:lnTo>
                        <a:pt x="39629" y="11153"/>
                      </a:lnTo>
                      <a:lnTo>
                        <a:pt x="39546" y="11132"/>
                      </a:lnTo>
                      <a:lnTo>
                        <a:pt x="39420" y="11132"/>
                      </a:lnTo>
                      <a:lnTo>
                        <a:pt x="39253" y="11278"/>
                      </a:lnTo>
                      <a:lnTo>
                        <a:pt x="39148" y="11383"/>
                      </a:lnTo>
                      <a:lnTo>
                        <a:pt x="38960" y="11404"/>
                      </a:lnTo>
                      <a:lnTo>
                        <a:pt x="39023" y="11362"/>
                      </a:lnTo>
                      <a:lnTo>
                        <a:pt x="39148" y="11341"/>
                      </a:lnTo>
                      <a:lnTo>
                        <a:pt x="39169" y="11257"/>
                      </a:lnTo>
                      <a:lnTo>
                        <a:pt x="39127" y="11236"/>
                      </a:lnTo>
                      <a:lnTo>
                        <a:pt x="39023" y="11236"/>
                      </a:lnTo>
                      <a:lnTo>
                        <a:pt x="39190" y="11153"/>
                      </a:lnTo>
                      <a:lnTo>
                        <a:pt x="39295" y="11153"/>
                      </a:lnTo>
                      <a:lnTo>
                        <a:pt x="39441" y="11048"/>
                      </a:lnTo>
                      <a:lnTo>
                        <a:pt x="39567" y="11048"/>
                      </a:lnTo>
                      <a:lnTo>
                        <a:pt x="39650" y="11027"/>
                      </a:lnTo>
                      <a:lnTo>
                        <a:pt x="39839" y="11027"/>
                      </a:lnTo>
                      <a:lnTo>
                        <a:pt x="39922" y="10944"/>
                      </a:lnTo>
                      <a:lnTo>
                        <a:pt x="39964" y="10881"/>
                      </a:lnTo>
                      <a:lnTo>
                        <a:pt x="39985" y="10839"/>
                      </a:lnTo>
                      <a:lnTo>
                        <a:pt x="40069" y="10818"/>
                      </a:lnTo>
                      <a:lnTo>
                        <a:pt x="40069" y="10923"/>
                      </a:lnTo>
                      <a:lnTo>
                        <a:pt x="40132" y="10944"/>
                      </a:lnTo>
                      <a:lnTo>
                        <a:pt x="40236" y="10839"/>
                      </a:lnTo>
                      <a:lnTo>
                        <a:pt x="40257" y="10734"/>
                      </a:lnTo>
                      <a:lnTo>
                        <a:pt x="40236" y="10672"/>
                      </a:lnTo>
                      <a:lnTo>
                        <a:pt x="40152" y="10630"/>
                      </a:lnTo>
                      <a:lnTo>
                        <a:pt x="40090" y="10525"/>
                      </a:lnTo>
                      <a:lnTo>
                        <a:pt x="39964" y="10400"/>
                      </a:lnTo>
                      <a:lnTo>
                        <a:pt x="39922" y="10295"/>
                      </a:lnTo>
                      <a:lnTo>
                        <a:pt x="39839" y="10295"/>
                      </a:lnTo>
                      <a:lnTo>
                        <a:pt x="39755" y="10337"/>
                      </a:lnTo>
                      <a:lnTo>
                        <a:pt x="39713" y="10400"/>
                      </a:lnTo>
                      <a:lnTo>
                        <a:pt x="39629" y="10420"/>
                      </a:lnTo>
                      <a:lnTo>
                        <a:pt x="39525" y="10504"/>
                      </a:lnTo>
                      <a:lnTo>
                        <a:pt x="39420" y="10504"/>
                      </a:lnTo>
                      <a:lnTo>
                        <a:pt x="39336" y="10567"/>
                      </a:lnTo>
                      <a:lnTo>
                        <a:pt x="39316" y="10546"/>
                      </a:lnTo>
                      <a:lnTo>
                        <a:pt x="39336" y="10441"/>
                      </a:lnTo>
                      <a:lnTo>
                        <a:pt x="39420" y="10400"/>
                      </a:lnTo>
                      <a:lnTo>
                        <a:pt x="39525" y="10400"/>
                      </a:lnTo>
                      <a:lnTo>
                        <a:pt x="39650" y="10253"/>
                      </a:lnTo>
                      <a:lnTo>
                        <a:pt x="39713" y="10190"/>
                      </a:lnTo>
                      <a:lnTo>
                        <a:pt x="39713" y="10127"/>
                      </a:lnTo>
                      <a:lnTo>
                        <a:pt x="39629" y="10148"/>
                      </a:lnTo>
                      <a:lnTo>
                        <a:pt x="39462" y="10211"/>
                      </a:lnTo>
                      <a:lnTo>
                        <a:pt x="39316" y="10316"/>
                      </a:lnTo>
                      <a:lnTo>
                        <a:pt x="39253" y="10316"/>
                      </a:lnTo>
                      <a:lnTo>
                        <a:pt x="39211" y="10358"/>
                      </a:lnTo>
                      <a:lnTo>
                        <a:pt x="39169" y="10441"/>
                      </a:lnTo>
                      <a:lnTo>
                        <a:pt x="39106" y="10630"/>
                      </a:lnTo>
                      <a:lnTo>
                        <a:pt x="38918" y="10839"/>
                      </a:lnTo>
                      <a:lnTo>
                        <a:pt x="38730" y="10944"/>
                      </a:lnTo>
                      <a:lnTo>
                        <a:pt x="38730" y="10923"/>
                      </a:lnTo>
                      <a:lnTo>
                        <a:pt x="38813" y="10839"/>
                      </a:lnTo>
                      <a:lnTo>
                        <a:pt x="38939" y="10713"/>
                      </a:lnTo>
                      <a:lnTo>
                        <a:pt x="39023" y="10567"/>
                      </a:lnTo>
                      <a:lnTo>
                        <a:pt x="39064" y="10525"/>
                      </a:lnTo>
                      <a:lnTo>
                        <a:pt x="39064" y="10462"/>
                      </a:lnTo>
                      <a:lnTo>
                        <a:pt x="39023" y="10462"/>
                      </a:lnTo>
                      <a:lnTo>
                        <a:pt x="39002" y="10441"/>
                      </a:lnTo>
                      <a:lnTo>
                        <a:pt x="38939" y="10462"/>
                      </a:lnTo>
                      <a:lnTo>
                        <a:pt x="38855" y="10609"/>
                      </a:lnTo>
                      <a:lnTo>
                        <a:pt x="38730" y="10734"/>
                      </a:lnTo>
                      <a:lnTo>
                        <a:pt x="38688" y="10734"/>
                      </a:lnTo>
                      <a:lnTo>
                        <a:pt x="38709" y="10651"/>
                      </a:lnTo>
                      <a:lnTo>
                        <a:pt x="38730" y="10567"/>
                      </a:lnTo>
                      <a:lnTo>
                        <a:pt x="38834" y="10462"/>
                      </a:lnTo>
                      <a:lnTo>
                        <a:pt x="38876" y="10400"/>
                      </a:lnTo>
                      <a:lnTo>
                        <a:pt x="38918" y="10316"/>
                      </a:lnTo>
                      <a:lnTo>
                        <a:pt x="39002" y="10316"/>
                      </a:lnTo>
                      <a:lnTo>
                        <a:pt x="39044" y="10337"/>
                      </a:lnTo>
                      <a:lnTo>
                        <a:pt x="39148" y="10337"/>
                      </a:lnTo>
                      <a:lnTo>
                        <a:pt x="39190" y="10295"/>
                      </a:lnTo>
                      <a:lnTo>
                        <a:pt x="39253" y="10211"/>
                      </a:lnTo>
                      <a:lnTo>
                        <a:pt x="39357" y="10148"/>
                      </a:lnTo>
                      <a:lnTo>
                        <a:pt x="39462" y="10023"/>
                      </a:lnTo>
                      <a:lnTo>
                        <a:pt x="39525" y="9918"/>
                      </a:lnTo>
                      <a:lnTo>
                        <a:pt x="39483" y="9814"/>
                      </a:lnTo>
                      <a:lnTo>
                        <a:pt x="39525" y="9730"/>
                      </a:lnTo>
                      <a:lnTo>
                        <a:pt x="39483" y="9709"/>
                      </a:lnTo>
                      <a:lnTo>
                        <a:pt x="39336" y="9793"/>
                      </a:lnTo>
                      <a:lnTo>
                        <a:pt x="39274" y="9876"/>
                      </a:lnTo>
                      <a:lnTo>
                        <a:pt x="39274" y="9981"/>
                      </a:lnTo>
                      <a:lnTo>
                        <a:pt x="39253" y="10107"/>
                      </a:lnTo>
                      <a:lnTo>
                        <a:pt x="39211" y="10127"/>
                      </a:lnTo>
                      <a:lnTo>
                        <a:pt x="39232" y="10086"/>
                      </a:lnTo>
                      <a:lnTo>
                        <a:pt x="39232" y="10023"/>
                      </a:lnTo>
                      <a:lnTo>
                        <a:pt x="39148" y="9981"/>
                      </a:lnTo>
                      <a:lnTo>
                        <a:pt x="39044" y="9981"/>
                      </a:lnTo>
                      <a:lnTo>
                        <a:pt x="38939" y="10044"/>
                      </a:lnTo>
                      <a:lnTo>
                        <a:pt x="38855" y="10023"/>
                      </a:lnTo>
                      <a:lnTo>
                        <a:pt x="38730" y="10044"/>
                      </a:lnTo>
                      <a:lnTo>
                        <a:pt x="38625" y="10107"/>
                      </a:lnTo>
                      <a:lnTo>
                        <a:pt x="38500" y="10107"/>
                      </a:lnTo>
                      <a:lnTo>
                        <a:pt x="38583" y="10044"/>
                      </a:lnTo>
                      <a:lnTo>
                        <a:pt x="38688" y="10002"/>
                      </a:lnTo>
                      <a:lnTo>
                        <a:pt x="38772" y="9897"/>
                      </a:lnTo>
                      <a:lnTo>
                        <a:pt x="38730" y="9814"/>
                      </a:lnTo>
                      <a:lnTo>
                        <a:pt x="38688" y="9814"/>
                      </a:lnTo>
                      <a:lnTo>
                        <a:pt x="38541" y="9835"/>
                      </a:lnTo>
                      <a:lnTo>
                        <a:pt x="38604" y="9772"/>
                      </a:lnTo>
                      <a:lnTo>
                        <a:pt x="38688" y="9772"/>
                      </a:lnTo>
                      <a:lnTo>
                        <a:pt x="38772" y="9709"/>
                      </a:lnTo>
                      <a:lnTo>
                        <a:pt x="38813" y="9604"/>
                      </a:lnTo>
                      <a:lnTo>
                        <a:pt x="38897" y="9583"/>
                      </a:lnTo>
                      <a:lnTo>
                        <a:pt x="38939" y="9521"/>
                      </a:lnTo>
                      <a:lnTo>
                        <a:pt x="39002" y="9521"/>
                      </a:lnTo>
                      <a:lnTo>
                        <a:pt x="39106" y="9604"/>
                      </a:lnTo>
                      <a:lnTo>
                        <a:pt x="39169" y="9667"/>
                      </a:lnTo>
                      <a:lnTo>
                        <a:pt x="39253" y="9667"/>
                      </a:lnTo>
                      <a:lnTo>
                        <a:pt x="39357" y="9521"/>
                      </a:lnTo>
                      <a:lnTo>
                        <a:pt x="39441" y="9458"/>
                      </a:lnTo>
                      <a:lnTo>
                        <a:pt x="39441" y="9395"/>
                      </a:lnTo>
                      <a:lnTo>
                        <a:pt x="39336" y="9270"/>
                      </a:lnTo>
                      <a:lnTo>
                        <a:pt x="39316" y="9165"/>
                      </a:lnTo>
                      <a:lnTo>
                        <a:pt x="39274" y="9060"/>
                      </a:lnTo>
                      <a:lnTo>
                        <a:pt x="39169" y="8956"/>
                      </a:lnTo>
                      <a:lnTo>
                        <a:pt x="39106" y="8893"/>
                      </a:lnTo>
                      <a:lnTo>
                        <a:pt x="39023" y="8726"/>
                      </a:lnTo>
                      <a:lnTo>
                        <a:pt x="38960" y="8747"/>
                      </a:lnTo>
                      <a:lnTo>
                        <a:pt x="38960" y="8830"/>
                      </a:lnTo>
                      <a:lnTo>
                        <a:pt x="38918" y="8893"/>
                      </a:lnTo>
                      <a:lnTo>
                        <a:pt x="38855" y="8935"/>
                      </a:lnTo>
                      <a:lnTo>
                        <a:pt x="38834" y="8977"/>
                      </a:lnTo>
                      <a:lnTo>
                        <a:pt x="38834" y="9060"/>
                      </a:lnTo>
                      <a:lnTo>
                        <a:pt x="38751" y="9102"/>
                      </a:lnTo>
                      <a:lnTo>
                        <a:pt x="38709" y="9186"/>
                      </a:lnTo>
                      <a:lnTo>
                        <a:pt x="38709" y="9291"/>
                      </a:lnTo>
                      <a:lnTo>
                        <a:pt x="38583" y="9353"/>
                      </a:lnTo>
                      <a:lnTo>
                        <a:pt x="38500" y="9458"/>
                      </a:lnTo>
                      <a:lnTo>
                        <a:pt x="38479" y="9542"/>
                      </a:lnTo>
                      <a:lnTo>
                        <a:pt x="38416" y="9604"/>
                      </a:lnTo>
                      <a:lnTo>
                        <a:pt x="38374" y="9583"/>
                      </a:lnTo>
                      <a:lnTo>
                        <a:pt x="38395" y="9458"/>
                      </a:lnTo>
                      <a:lnTo>
                        <a:pt x="38500" y="9291"/>
                      </a:lnTo>
                      <a:lnTo>
                        <a:pt x="38583" y="9270"/>
                      </a:lnTo>
                      <a:lnTo>
                        <a:pt x="38583" y="9228"/>
                      </a:lnTo>
                      <a:lnTo>
                        <a:pt x="38541" y="9186"/>
                      </a:lnTo>
                      <a:lnTo>
                        <a:pt x="38500" y="9123"/>
                      </a:lnTo>
                      <a:lnTo>
                        <a:pt x="38186" y="9332"/>
                      </a:lnTo>
                      <a:lnTo>
                        <a:pt x="38060" y="9500"/>
                      </a:lnTo>
                      <a:lnTo>
                        <a:pt x="37997" y="9583"/>
                      </a:lnTo>
                      <a:lnTo>
                        <a:pt x="37893" y="9604"/>
                      </a:lnTo>
                      <a:lnTo>
                        <a:pt x="37893" y="9583"/>
                      </a:lnTo>
                      <a:lnTo>
                        <a:pt x="37956" y="9542"/>
                      </a:lnTo>
                      <a:lnTo>
                        <a:pt x="38039" y="9374"/>
                      </a:lnTo>
                      <a:lnTo>
                        <a:pt x="38060" y="9291"/>
                      </a:lnTo>
                      <a:lnTo>
                        <a:pt x="38186" y="9165"/>
                      </a:lnTo>
                      <a:lnTo>
                        <a:pt x="38248" y="9081"/>
                      </a:lnTo>
                      <a:lnTo>
                        <a:pt x="38207" y="9019"/>
                      </a:lnTo>
                      <a:lnTo>
                        <a:pt x="38207" y="8935"/>
                      </a:lnTo>
                      <a:lnTo>
                        <a:pt x="38081" y="9019"/>
                      </a:lnTo>
                      <a:lnTo>
                        <a:pt x="37935" y="9144"/>
                      </a:lnTo>
                      <a:lnTo>
                        <a:pt x="37893" y="9249"/>
                      </a:lnTo>
                      <a:lnTo>
                        <a:pt x="37809" y="9353"/>
                      </a:lnTo>
                      <a:lnTo>
                        <a:pt x="37788" y="9332"/>
                      </a:lnTo>
                      <a:lnTo>
                        <a:pt x="37809" y="9228"/>
                      </a:lnTo>
                      <a:lnTo>
                        <a:pt x="37872" y="9123"/>
                      </a:lnTo>
                      <a:lnTo>
                        <a:pt x="37809" y="9081"/>
                      </a:lnTo>
                      <a:lnTo>
                        <a:pt x="37809" y="9039"/>
                      </a:lnTo>
                      <a:lnTo>
                        <a:pt x="37893" y="9019"/>
                      </a:lnTo>
                      <a:lnTo>
                        <a:pt x="38081" y="8872"/>
                      </a:lnTo>
                      <a:lnTo>
                        <a:pt x="38269" y="8726"/>
                      </a:lnTo>
                      <a:lnTo>
                        <a:pt x="38269" y="8642"/>
                      </a:lnTo>
                      <a:lnTo>
                        <a:pt x="38186" y="8642"/>
                      </a:lnTo>
                      <a:lnTo>
                        <a:pt x="38060" y="8726"/>
                      </a:lnTo>
                      <a:lnTo>
                        <a:pt x="38018" y="8809"/>
                      </a:lnTo>
                      <a:lnTo>
                        <a:pt x="37914" y="8851"/>
                      </a:lnTo>
                      <a:lnTo>
                        <a:pt x="37914" y="8809"/>
                      </a:lnTo>
                      <a:lnTo>
                        <a:pt x="37893" y="8747"/>
                      </a:lnTo>
                      <a:lnTo>
                        <a:pt x="37704" y="8872"/>
                      </a:lnTo>
                      <a:lnTo>
                        <a:pt x="37642" y="8977"/>
                      </a:lnTo>
                      <a:lnTo>
                        <a:pt x="37558" y="9165"/>
                      </a:lnTo>
                      <a:lnTo>
                        <a:pt x="37432" y="9249"/>
                      </a:lnTo>
                      <a:lnTo>
                        <a:pt x="37349" y="9249"/>
                      </a:lnTo>
                      <a:lnTo>
                        <a:pt x="37432" y="9165"/>
                      </a:lnTo>
                      <a:lnTo>
                        <a:pt x="37558" y="9060"/>
                      </a:lnTo>
                      <a:lnTo>
                        <a:pt x="37600" y="8956"/>
                      </a:lnTo>
                      <a:lnTo>
                        <a:pt x="37579" y="8935"/>
                      </a:lnTo>
                      <a:lnTo>
                        <a:pt x="37495" y="8935"/>
                      </a:lnTo>
                      <a:lnTo>
                        <a:pt x="37600" y="8851"/>
                      </a:lnTo>
                      <a:lnTo>
                        <a:pt x="37746" y="8830"/>
                      </a:lnTo>
                      <a:lnTo>
                        <a:pt x="37788" y="8767"/>
                      </a:lnTo>
                      <a:lnTo>
                        <a:pt x="37767" y="8726"/>
                      </a:lnTo>
                      <a:lnTo>
                        <a:pt x="37683" y="8747"/>
                      </a:lnTo>
                      <a:lnTo>
                        <a:pt x="37558" y="8767"/>
                      </a:lnTo>
                      <a:lnTo>
                        <a:pt x="37474" y="8851"/>
                      </a:lnTo>
                      <a:lnTo>
                        <a:pt x="37391" y="8830"/>
                      </a:lnTo>
                      <a:lnTo>
                        <a:pt x="37600" y="8726"/>
                      </a:lnTo>
                      <a:lnTo>
                        <a:pt x="37579" y="8663"/>
                      </a:lnTo>
                      <a:lnTo>
                        <a:pt x="37474" y="8663"/>
                      </a:lnTo>
                      <a:lnTo>
                        <a:pt x="37537" y="8600"/>
                      </a:lnTo>
                      <a:lnTo>
                        <a:pt x="37642" y="8600"/>
                      </a:lnTo>
                      <a:lnTo>
                        <a:pt x="37683" y="8642"/>
                      </a:lnTo>
                      <a:lnTo>
                        <a:pt x="37809" y="8642"/>
                      </a:lnTo>
                      <a:lnTo>
                        <a:pt x="37872" y="8537"/>
                      </a:lnTo>
                      <a:lnTo>
                        <a:pt x="37997" y="8495"/>
                      </a:lnTo>
                      <a:lnTo>
                        <a:pt x="37997" y="8412"/>
                      </a:lnTo>
                      <a:lnTo>
                        <a:pt x="38060" y="8328"/>
                      </a:lnTo>
                      <a:lnTo>
                        <a:pt x="38060" y="8286"/>
                      </a:lnTo>
                      <a:lnTo>
                        <a:pt x="37976" y="8286"/>
                      </a:lnTo>
                      <a:lnTo>
                        <a:pt x="37914" y="8223"/>
                      </a:lnTo>
                      <a:lnTo>
                        <a:pt x="37809" y="8203"/>
                      </a:lnTo>
                      <a:lnTo>
                        <a:pt x="37683" y="8307"/>
                      </a:lnTo>
                      <a:lnTo>
                        <a:pt x="37537" y="8349"/>
                      </a:lnTo>
                      <a:lnTo>
                        <a:pt x="37453" y="8495"/>
                      </a:lnTo>
                      <a:lnTo>
                        <a:pt x="37244" y="8705"/>
                      </a:lnTo>
                      <a:lnTo>
                        <a:pt x="37181" y="8705"/>
                      </a:lnTo>
                      <a:lnTo>
                        <a:pt x="37223" y="8621"/>
                      </a:lnTo>
                      <a:lnTo>
                        <a:pt x="37265" y="8621"/>
                      </a:lnTo>
                      <a:lnTo>
                        <a:pt x="37370" y="8537"/>
                      </a:lnTo>
                      <a:lnTo>
                        <a:pt x="37495" y="8349"/>
                      </a:lnTo>
                      <a:lnTo>
                        <a:pt x="37642" y="8286"/>
                      </a:lnTo>
                      <a:lnTo>
                        <a:pt x="37704" y="8203"/>
                      </a:lnTo>
                      <a:lnTo>
                        <a:pt x="37683" y="8140"/>
                      </a:lnTo>
                      <a:lnTo>
                        <a:pt x="37495" y="8140"/>
                      </a:lnTo>
                      <a:lnTo>
                        <a:pt x="37328" y="8286"/>
                      </a:lnTo>
                      <a:lnTo>
                        <a:pt x="37495" y="8119"/>
                      </a:lnTo>
                      <a:lnTo>
                        <a:pt x="37663" y="8077"/>
                      </a:lnTo>
                      <a:lnTo>
                        <a:pt x="37767" y="8098"/>
                      </a:lnTo>
                      <a:lnTo>
                        <a:pt x="37851" y="8119"/>
                      </a:lnTo>
                      <a:lnTo>
                        <a:pt x="37956" y="8014"/>
                      </a:lnTo>
                      <a:lnTo>
                        <a:pt x="37956" y="7931"/>
                      </a:lnTo>
                      <a:lnTo>
                        <a:pt x="37914" y="7889"/>
                      </a:lnTo>
                      <a:lnTo>
                        <a:pt x="37914" y="7805"/>
                      </a:lnTo>
                      <a:lnTo>
                        <a:pt x="37914" y="7721"/>
                      </a:lnTo>
                      <a:lnTo>
                        <a:pt x="37788" y="7679"/>
                      </a:lnTo>
                      <a:lnTo>
                        <a:pt x="37746" y="7596"/>
                      </a:lnTo>
                      <a:lnTo>
                        <a:pt x="37642" y="7575"/>
                      </a:lnTo>
                      <a:lnTo>
                        <a:pt x="37600" y="7617"/>
                      </a:lnTo>
                      <a:lnTo>
                        <a:pt x="37558" y="7617"/>
                      </a:lnTo>
                      <a:lnTo>
                        <a:pt x="37558" y="7533"/>
                      </a:lnTo>
                      <a:lnTo>
                        <a:pt x="37474" y="7512"/>
                      </a:lnTo>
                      <a:lnTo>
                        <a:pt x="37391" y="7428"/>
                      </a:lnTo>
                      <a:lnTo>
                        <a:pt x="37391" y="7366"/>
                      </a:lnTo>
                      <a:lnTo>
                        <a:pt x="37244" y="7282"/>
                      </a:lnTo>
                      <a:lnTo>
                        <a:pt x="37181" y="7282"/>
                      </a:lnTo>
                      <a:lnTo>
                        <a:pt x="37139" y="7219"/>
                      </a:lnTo>
                      <a:lnTo>
                        <a:pt x="37014" y="7219"/>
                      </a:lnTo>
                      <a:lnTo>
                        <a:pt x="36826" y="7261"/>
                      </a:lnTo>
                      <a:lnTo>
                        <a:pt x="36721" y="7366"/>
                      </a:lnTo>
                      <a:lnTo>
                        <a:pt x="36595" y="7366"/>
                      </a:lnTo>
                      <a:lnTo>
                        <a:pt x="36491" y="7533"/>
                      </a:lnTo>
                      <a:lnTo>
                        <a:pt x="36512" y="7596"/>
                      </a:lnTo>
                      <a:lnTo>
                        <a:pt x="36595" y="7617"/>
                      </a:lnTo>
                      <a:lnTo>
                        <a:pt x="36805" y="7805"/>
                      </a:lnTo>
                      <a:lnTo>
                        <a:pt x="36826" y="7847"/>
                      </a:lnTo>
                      <a:lnTo>
                        <a:pt x="36909" y="7889"/>
                      </a:lnTo>
                      <a:lnTo>
                        <a:pt x="36951" y="7993"/>
                      </a:lnTo>
                      <a:lnTo>
                        <a:pt x="36909" y="7993"/>
                      </a:lnTo>
                      <a:lnTo>
                        <a:pt x="36826" y="7931"/>
                      </a:lnTo>
                      <a:lnTo>
                        <a:pt x="36700" y="7931"/>
                      </a:lnTo>
                      <a:lnTo>
                        <a:pt x="36700" y="7847"/>
                      </a:lnTo>
                      <a:lnTo>
                        <a:pt x="36512" y="7679"/>
                      </a:lnTo>
                      <a:lnTo>
                        <a:pt x="36428" y="7700"/>
                      </a:lnTo>
                      <a:lnTo>
                        <a:pt x="36386" y="7721"/>
                      </a:lnTo>
                      <a:lnTo>
                        <a:pt x="36386" y="7721"/>
                      </a:lnTo>
                      <a:lnTo>
                        <a:pt x="36407" y="7638"/>
                      </a:lnTo>
                      <a:lnTo>
                        <a:pt x="36428" y="7533"/>
                      </a:lnTo>
                      <a:lnTo>
                        <a:pt x="36303" y="7491"/>
                      </a:lnTo>
                      <a:lnTo>
                        <a:pt x="36240" y="7512"/>
                      </a:lnTo>
                      <a:lnTo>
                        <a:pt x="36240" y="7721"/>
                      </a:lnTo>
                      <a:lnTo>
                        <a:pt x="36303" y="7826"/>
                      </a:lnTo>
                      <a:lnTo>
                        <a:pt x="36323" y="7951"/>
                      </a:lnTo>
                      <a:lnTo>
                        <a:pt x="36303" y="8035"/>
                      </a:lnTo>
                      <a:lnTo>
                        <a:pt x="36303" y="7931"/>
                      </a:lnTo>
                      <a:lnTo>
                        <a:pt x="36219" y="7784"/>
                      </a:lnTo>
                      <a:lnTo>
                        <a:pt x="36135" y="7889"/>
                      </a:lnTo>
                      <a:lnTo>
                        <a:pt x="36093" y="7993"/>
                      </a:lnTo>
                      <a:lnTo>
                        <a:pt x="36135" y="8056"/>
                      </a:lnTo>
                      <a:lnTo>
                        <a:pt x="36072" y="8119"/>
                      </a:lnTo>
                      <a:lnTo>
                        <a:pt x="35968" y="8056"/>
                      </a:lnTo>
                      <a:lnTo>
                        <a:pt x="35863" y="8035"/>
                      </a:lnTo>
                      <a:lnTo>
                        <a:pt x="35905" y="7951"/>
                      </a:lnTo>
                      <a:lnTo>
                        <a:pt x="36010" y="7889"/>
                      </a:lnTo>
                      <a:lnTo>
                        <a:pt x="36135" y="7700"/>
                      </a:lnTo>
                      <a:lnTo>
                        <a:pt x="36177" y="7596"/>
                      </a:lnTo>
                      <a:lnTo>
                        <a:pt x="36093" y="7512"/>
                      </a:lnTo>
                      <a:lnTo>
                        <a:pt x="36072" y="7407"/>
                      </a:lnTo>
                      <a:lnTo>
                        <a:pt x="35926" y="7533"/>
                      </a:lnTo>
                      <a:lnTo>
                        <a:pt x="35884" y="7596"/>
                      </a:lnTo>
                      <a:lnTo>
                        <a:pt x="35863" y="7533"/>
                      </a:lnTo>
                      <a:lnTo>
                        <a:pt x="35884" y="7407"/>
                      </a:lnTo>
                      <a:lnTo>
                        <a:pt x="35779" y="7387"/>
                      </a:lnTo>
                      <a:lnTo>
                        <a:pt x="35717" y="7407"/>
                      </a:lnTo>
                      <a:lnTo>
                        <a:pt x="35696" y="7491"/>
                      </a:lnTo>
                      <a:lnTo>
                        <a:pt x="35717" y="7617"/>
                      </a:lnTo>
                      <a:lnTo>
                        <a:pt x="35717" y="7742"/>
                      </a:lnTo>
                      <a:lnTo>
                        <a:pt x="35675" y="7700"/>
                      </a:lnTo>
                      <a:lnTo>
                        <a:pt x="35675" y="7533"/>
                      </a:lnTo>
                      <a:lnTo>
                        <a:pt x="35654" y="7512"/>
                      </a:lnTo>
                      <a:lnTo>
                        <a:pt x="35591" y="7617"/>
                      </a:lnTo>
                      <a:lnTo>
                        <a:pt x="35487" y="7638"/>
                      </a:lnTo>
                      <a:lnTo>
                        <a:pt x="35487" y="7721"/>
                      </a:lnTo>
                      <a:lnTo>
                        <a:pt x="35403" y="7826"/>
                      </a:lnTo>
                      <a:lnTo>
                        <a:pt x="35340" y="7847"/>
                      </a:lnTo>
                      <a:lnTo>
                        <a:pt x="35277" y="7931"/>
                      </a:lnTo>
                      <a:lnTo>
                        <a:pt x="35173" y="7931"/>
                      </a:lnTo>
                      <a:lnTo>
                        <a:pt x="35256" y="7847"/>
                      </a:lnTo>
                      <a:lnTo>
                        <a:pt x="35256" y="7784"/>
                      </a:lnTo>
                      <a:lnTo>
                        <a:pt x="35194" y="7721"/>
                      </a:lnTo>
                      <a:lnTo>
                        <a:pt x="35152" y="7721"/>
                      </a:lnTo>
                      <a:lnTo>
                        <a:pt x="35152" y="7679"/>
                      </a:lnTo>
                      <a:lnTo>
                        <a:pt x="35235" y="7679"/>
                      </a:lnTo>
                      <a:lnTo>
                        <a:pt x="35277" y="7700"/>
                      </a:lnTo>
                      <a:lnTo>
                        <a:pt x="35298" y="7638"/>
                      </a:lnTo>
                      <a:lnTo>
                        <a:pt x="35298" y="7596"/>
                      </a:lnTo>
                      <a:lnTo>
                        <a:pt x="35298" y="7554"/>
                      </a:lnTo>
                      <a:lnTo>
                        <a:pt x="35403" y="7491"/>
                      </a:lnTo>
                      <a:lnTo>
                        <a:pt x="35570" y="7345"/>
                      </a:lnTo>
                      <a:lnTo>
                        <a:pt x="35591" y="7261"/>
                      </a:lnTo>
                      <a:lnTo>
                        <a:pt x="35675" y="7177"/>
                      </a:lnTo>
                      <a:lnTo>
                        <a:pt x="35570" y="7177"/>
                      </a:lnTo>
                      <a:lnTo>
                        <a:pt x="35403" y="7282"/>
                      </a:lnTo>
                      <a:lnTo>
                        <a:pt x="35277" y="7407"/>
                      </a:lnTo>
                      <a:lnTo>
                        <a:pt x="35194" y="7407"/>
                      </a:lnTo>
                      <a:lnTo>
                        <a:pt x="35277" y="7324"/>
                      </a:lnTo>
                      <a:lnTo>
                        <a:pt x="35361" y="7219"/>
                      </a:lnTo>
                      <a:lnTo>
                        <a:pt x="35445" y="7156"/>
                      </a:lnTo>
                      <a:lnTo>
                        <a:pt x="35549" y="7114"/>
                      </a:lnTo>
                      <a:lnTo>
                        <a:pt x="35612" y="7052"/>
                      </a:lnTo>
                      <a:lnTo>
                        <a:pt x="35696" y="7052"/>
                      </a:lnTo>
                      <a:lnTo>
                        <a:pt x="35779" y="6905"/>
                      </a:lnTo>
                      <a:lnTo>
                        <a:pt x="35779" y="6863"/>
                      </a:lnTo>
                      <a:lnTo>
                        <a:pt x="35696" y="6780"/>
                      </a:lnTo>
                      <a:lnTo>
                        <a:pt x="35696" y="6675"/>
                      </a:lnTo>
                      <a:lnTo>
                        <a:pt x="35717" y="6591"/>
                      </a:lnTo>
                      <a:lnTo>
                        <a:pt x="35884" y="6424"/>
                      </a:lnTo>
                      <a:lnTo>
                        <a:pt x="35905" y="6361"/>
                      </a:lnTo>
                      <a:lnTo>
                        <a:pt x="35863" y="6257"/>
                      </a:lnTo>
                      <a:lnTo>
                        <a:pt x="35842" y="6194"/>
                      </a:lnTo>
                      <a:lnTo>
                        <a:pt x="35800" y="6131"/>
                      </a:lnTo>
                      <a:lnTo>
                        <a:pt x="35884" y="6006"/>
                      </a:lnTo>
                      <a:lnTo>
                        <a:pt x="35968" y="5922"/>
                      </a:lnTo>
                      <a:lnTo>
                        <a:pt x="35989" y="5838"/>
                      </a:lnTo>
                      <a:lnTo>
                        <a:pt x="36010" y="5587"/>
                      </a:lnTo>
                      <a:lnTo>
                        <a:pt x="36051" y="5524"/>
                      </a:lnTo>
                      <a:lnTo>
                        <a:pt x="36010" y="5462"/>
                      </a:lnTo>
                      <a:lnTo>
                        <a:pt x="35842" y="5399"/>
                      </a:lnTo>
                      <a:lnTo>
                        <a:pt x="35654" y="5399"/>
                      </a:lnTo>
                      <a:lnTo>
                        <a:pt x="35487" y="5357"/>
                      </a:lnTo>
                      <a:lnTo>
                        <a:pt x="35361" y="5420"/>
                      </a:lnTo>
                      <a:lnTo>
                        <a:pt x="35235" y="5420"/>
                      </a:lnTo>
                      <a:lnTo>
                        <a:pt x="35068" y="5503"/>
                      </a:lnTo>
                      <a:lnTo>
                        <a:pt x="34796" y="5587"/>
                      </a:lnTo>
                      <a:lnTo>
                        <a:pt x="34754" y="5671"/>
                      </a:lnTo>
                      <a:lnTo>
                        <a:pt x="34859" y="5796"/>
                      </a:lnTo>
                      <a:lnTo>
                        <a:pt x="34859" y="5880"/>
                      </a:lnTo>
                      <a:lnTo>
                        <a:pt x="34817" y="5922"/>
                      </a:lnTo>
                      <a:lnTo>
                        <a:pt x="34754" y="5775"/>
                      </a:lnTo>
                      <a:lnTo>
                        <a:pt x="34712" y="5713"/>
                      </a:lnTo>
                      <a:lnTo>
                        <a:pt x="34650" y="5587"/>
                      </a:lnTo>
                      <a:lnTo>
                        <a:pt x="34524" y="5587"/>
                      </a:lnTo>
                      <a:lnTo>
                        <a:pt x="34440" y="5671"/>
                      </a:lnTo>
                      <a:lnTo>
                        <a:pt x="34440" y="5734"/>
                      </a:lnTo>
                      <a:lnTo>
                        <a:pt x="34398" y="5796"/>
                      </a:lnTo>
                      <a:lnTo>
                        <a:pt x="34378" y="5713"/>
                      </a:lnTo>
                      <a:lnTo>
                        <a:pt x="34398" y="5608"/>
                      </a:lnTo>
                      <a:lnTo>
                        <a:pt x="34336" y="5587"/>
                      </a:lnTo>
                      <a:lnTo>
                        <a:pt x="34189" y="5608"/>
                      </a:lnTo>
                      <a:lnTo>
                        <a:pt x="34126" y="5713"/>
                      </a:lnTo>
                      <a:lnTo>
                        <a:pt x="34126" y="5796"/>
                      </a:lnTo>
                      <a:lnTo>
                        <a:pt x="34273" y="5901"/>
                      </a:lnTo>
                      <a:lnTo>
                        <a:pt x="34378" y="6047"/>
                      </a:lnTo>
                      <a:lnTo>
                        <a:pt x="34503" y="6131"/>
                      </a:lnTo>
                      <a:lnTo>
                        <a:pt x="34440" y="6131"/>
                      </a:lnTo>
                      <a:lnTo>
                        <a:pt x="34294" y="6047"/>
                      </a:lnTo>
                      <a:lnTo>
                        <a:pt x="34106" y="5880"/>
                      </a:lnTo>
                      <a:lnTo>
                        <a:pt x="34064" y="5880"/>
                      </a:lnTo>
                      <a:lnTo>
                        <a:pt x="34022" y="5922"/>
                      </a:lnTo>
                      <a:lnTo>
                        <a:pt x="33854" y="5922"/>
                      </a:lnTo>
                      <a:lnTo>
                        <a:pt x="33813" y="5943"/>
                      </a:lnTo>
                      <a:lnTo>
                        <a:pt x="33875" y="6006"/>
                      </a:lnTo>
                      <a:lnTo>
                        <a:pt x="34001" y="6006"/>
                      </a:lnTo>
                      <a:lnTo>
                        <a:pt x="34022" y="6047"/>
                      </a:lnTo>
                      <a:lnTo>
                        <a:pt x="34064" y="6152"/>
                      </a:lnTo>
                      <a:lnTo>
                        <a:pt x="34210" y="6257"/>
                      </a:lnTo>
                      <a:lnTo>
                        <a:pt x="34231" y="6340"/>
                      </a:lnTo>
                      <a:lnTo>
                        <a:pt x="34315" y="6424"/>
                      </a:lnTo>
                      <a:lnTo>
                        <a:pt x="34210" y="6424"/>
                      </a:lnTo>
                      <a:lnTo>
                        <a:pt x="34126" y="6319"/>
                      </a:lnTo>
                      <a:lnTo>
                        <a:pt x="33980" y="6236"/>
                      </a:lnTo>
                      <a:lnTo>
                        <a:pt x="33980" y="6152"/>
                      </a:lnTo>
                      <a:lnTo>
                        <a:pt x="33875" y="6047"/>
                      </a:lnTo>
                      <a:lnTo>
                        <a:pt x="33750" y="6047"/>
                      </a:lnTo>
                      <a:lnTo>
                        <a:pt x="33666" y="6131"/>
                      </a:lnTo>
                      <a:lnTo>
                        <a:pt x="33666" y="6215"/>
                      </a:lnTo>
                      <a:lnTo>
                        <a:pt x="33582" y="6361"/>
                      </a:lnTo>
                      <a:lnTo>
                        <a:pt x="33541" y="6529"/>
                      </a:lnTo>
                      <a:lnTo>
                        <a:pt x="33603" y="6633"/>
                      </a:lnTo>
                      <a:lnTo>
                        <a:pt x="33478" y="6675"/>
                      </a:lnTo>
                      <a:lnTo>
                        <a:pt x="33478" y="6759"/>
                      </a:lnTo>
                      <a:lnTo>
                        <a:pt x="33541" y="6822"/>
                      </a:lnTo>
                      <a:lnTo>
                        <a:pt x="33562" y="6926"/>
                      </a:lnTo>
                      <a:lnTo>
                        <a:pt x="33645" y="6926"/>
                      </a:lnTo>
                      <a:lnTo>
                        <a:pt x="33813" y="6780"/>
                      </a:lnTo>
                      <a:lnTo>
                        <a:pt x="33896" y="6780"/>
                      </a:lnTo>
                      <a:lnTo>
                        <a:pt x="33917" y="6842"/>
                      </a:lnTo>
                      <a:lnTo>
                        <a:pt x="33813" y="6863"/>
                      </a:lnTo>
                      <a:lnTo>
                        <a:pt x="33771" y="6884"/>
                      </a:lnTo>
                      <a:lnTo>
                        <a:pt x="33771" y="6947"/>
                      </a:lnTo>
                      <a:lnTo>
                        <a:pt x="33687" y="6947"/>
                      </a:lnTo>
                      <a:lnTo>
                        <a:pt x="33603" y="7052"/>
                      </a:lnTo>
                      <a:lnTo>
                        <a:pt x="33603" y="7156"/>
                      </a:lnTo>
                      <a:lnTo>
                        <a:pt x="33541" y="7240"/>
                      </a:lnTo>
                      <a:lnTo>
                        <a:pt x="33478" y="7177"/>
                      </a:lnTo>
                      <a:lnTo>
                        <a:pt x="33499" y="7094"/>
                      </a:lnTo>
                      <a:lnTo>
                        <a:pt x="33436" y="6947"/>
                      </a:lnTo>
                      <a:lnTo>
                        <a:pt x="33352" y="6926"/>
                      </a:lnTo>
                      <a:lnTo>
                        <a:pt x="33290" y="7031"/>
                      </a:lnTo>
                      <a:lnTo>
                        <a:pt x="33331" y="7094"/>
                      </a:lnTo>
                      <a:lnTo>
                        <a:pt x="33269" y="7177"/>
                      </a:lnTo>
                      <a:lnTo>
                        <a:pt x="33164" y="7198"/>
                      </a:lnTo>
                      <a:lnTo>
                        <a:pt x="33122" y="7261"/>
                      </a:lnTo>
                      <a:lnTo>
                        <a:pt x="33080" y="7177"/>
                      </a:lnTo>
                      <a:lnTo>
                        <a:pt x="33038" y="7198"/>
                      </a:lnTo>
                      <a:lnTo>
                        <a:pt x="33059" y="7303"/>
                      </a:lnTo>
                      <a:lnTo>
                        <a:pt x="33122" y="7407"/>
                      </a:lnTo>
                      <a:lnTo>
                        <a:pt x="33122" y="7554"/>
                      </a:lnTo>
                      <a:lnTo>
                        <a:pt x="33143" y="7575"/>
                      </a:lnTo>
                      <a:lnTo>
                        <a:pt x="33143" y="7700"/>
                      </a:lnTo>
                      <a:lnTo>
                        <a:pt x="33227" y="7721"/>
                      </a:lnTo>
                      <a:lnTo>
                        <a:pt x="33290" y="7784"/>
                      </a:lnTo>
                      <a:lnTo>
                        <a:pt x="33269" y="7868"/>
                      </a:lnTo>
                      <a:lnTo>
                        <a:pt x="33290" y="7931"/>
                      </a:lnTo>
                      <a:lnTo>
                        <a:pt x="33290" y="8035"/>
                      </a:lnTo>
                      <a:lnTo>
                        <a:pt x="33185" y="8119"/>
                      </a:lnTo>
                      <a:lnTo>
                        <a:pt x="33143" y="8203"/>
                      </a:lnTo>
                      <a:lnTo>
                        <a:pt x="33122" y="8412"/>
                      </a:lnTo>
                      <a:lnTo>
                        <a:pt x="33059" y="8454"/>
                      </a:lnTo>
                      <a:lnTo>
                        <a:pt x="32934" y="8663"/>
                      </a:lnTo>
                      <a:lnTo>
                        <a:pt x="32934" y="8747"/>
                      </a:lnTo>
                      <a:lnTo>
                        <a:pt x="32808" y="8872"/>
                      </a:lnTo>
                      <a:lnTo>
                        <a:pt x="32829" y="8830"/>
                      </a:lnTo>
                      <a:lnTo>
                        <a:pt x="32829" y="8726"/>
                      </a:lnTo>
                      <a:lnTo>
                        <a:pt x="32871" y="8558"/>
                      </a:lnTo>
                      <a:lnTo>
                        <a:pt x="32955" y="8495"/>
                      </a:lnTo>
                      <a:lnTo>
                        <a:pt x="32934" y="8433"/>
                      </a:lnTo>
                      <a:lnTo>
                        <a:pt x="32913" y="8454"/>
                      </a:lnTo>
                      <a:lnTo>
                        <a:pt x="32829" y="8454"/>
                      </a:lnTo>
                      <a:lnTo>
                        <a:pt x="32746" y="8391"/>
                      </a:lnTo>
                      <a:lnTo>
                        <a:pt x="32704" y="8349"/>
                      </a:lnTo>
                      <a:lnTo>
                        <a:pt x="32746" y="8328"/>
                      </a:lnTo>
                      <a:lnTo>
                        <a:pt x="32829" y="8307"/>
                      </a:lnTo>
                      <a:lnTo>
                        <a:pt x="32913" y="8307"/>
                      </a:lnTo>
                      <a:lnTo>
                        <a:pt x="32913" y="8244"/>
                      </a:lnTo>
                      <a:lnTo>
                        <a:pt x="32955" y="8244"/>
                      </a:lnTo>
                      <a:lnTo>
                        <a:pt x="32976" y="8349"/>
                      </a:lnTo>
                      <a:lnTo>
                        <a:pt x="33038" y="8244"/>
                      </a:lnTo>
                      <a:lnTo>
                        <a:pt x="33038" y="8140"/>
                      </a:lnTo>
                      <a:lnTo>
                        <a:pt x="32934" y="8098"/>
                      </a:lnTo>
                      <a:lnTo>
                        <a:pt x="32913" y="8035"/>
                      </a:lnTo>
                      <a:lnTo>
                        <a:pt x="32808" y="7910"/>
                      </a:lnTo>
                      <a:lnTo>
                        <a:pt x="32808" y="7763"/>
                      </a:lnTo>
                      <a:lnTo>
                        <a:pt x="32746" y="7679"/>
                      </a:lnTo>
                      <a:lnTo>
                        <a:pt x="32725" y="7512"/>
                      </a:lnTo>
                      <a:lnTo>
                        <a:pt x="32704" y="7491"/>
                      </a:lnTo>
                      <a:lnTo>
                        <a:pt x="32704" y="7407"/>
                      </a:lnTo>
                      <a:lnTo>
                        <a:pt x="32746" y="7366"/>
                      </a:lnTo>
                      <a:lnTo>
                        <a:pt x="32829" y="7198"/>
                      </a:lnTo>
                      <a:lnTo>
                        <a:pt x="32829" y="7094"/>
                      </a:lnTo>
                      <a:lnTo>
                        <a:pt x="32934" y="6989"/>
                      </a:lnTo>
                      <a:lnTo>
                        <a:pt x="33018" y="6884"/>
                      </a:lnTo>
                      <a:lnTo>
                        <a:pt x="33122" y="6842"/>
                      </a:lnTo>
                      <a:lnTo>
                        <a:pt x="33122" y="6738"/>
                      </a:lnTo>
                      <a:lnTo>
                        <a:pt x="33059" y="6654"/>
                      </a:lnTo>
                      <a:lnTo>
                        <a:pt x="33018" y="6550"/>
                      </a:lnTo>
                      <a:lnTo>
                        <a:pt x="33038" y="6424"/>
                      </a:lnTo>
                      <a:lnTo>
                        <a:pt x="33143" y="6215"/>
                      </a:lnTo>
                      <a:lnTo>
                        <a:pt x="33227" y="6173"/>
                      </a:lnTo>
                      <a:lnTo>
                        <a:pt x="33394" y="6068"/>
                      </a:lnTo>
                      <a:lnTo>
                        <a:pt x="33603" y="5817"/>
                      </a:lnTo>
                      <a:lnTo>
                        <a:pt x="33813" y="5608"/>
                      </a:lnTo>
                      <a:lnTo>
                        <a:pt x="33959" y="5587"/>
                      </a:lnTo>
                      <a:lnTo>
                        <a:pt x="34064" y="5441"/>
                      </a:lnTo>
                      <a:lnTo>
                        <a:pt x="34106" y="5378"/>
                      </a:lnTo>
                      <a:lnTo>
                        <a:pt x="34210" y="5378"/>
                      </a:lnTo>
                      <a:lnTo>
                        <a:pt x="34398" y="5294"/>
                      </a:lnTo>
                      <a:lnTo>
                        <a:pt x="34545" y="5231"/>
                      </a:lnTo>
                      <a:lnTo>
                        <a:pt x="34587" y="5169"/>
                      </a:lnTo>
                      <a:lnTo>
                        <a:pt x="34545" y="5085"/>
                      </a:lnTo>
                      <a:lnTo>
                        <a:pt x="34315" y="4980"/>
                      </a:lnTo>
                      <a:lnTo>
                        <a:pt x="34189" y="4897"/>
                      </a:lnTo>
                      <a:lnTo>
                        <a:pt x="34001" y="4897"/>
                      </a:lnTo>
                      <a:lnTo>
                        <a:pt x="33959" y="4876"/>
                      </a:lnTo>
                      <a:lnTo>
                        <a:pt x="33875" y="4897"/>
                      </a:lnTo>
                      <a:lnTo>
                        <a:pt x="33708" y="4876"/>
                      </a:lnTo>
                      <a:lnTo>
                        <a:pt x="33645" y="4897"/>
                      </a:lnTo>
                      <a:lnTo>
                        <a:pt x="33436" y="4897"/>
                      </a:lnTo>
                      <a:lnTo>
                        <a:pt x="33122" y="5001"/>
                      </a:lnTo>
                      <a:lnTo>
                        <a:pt x="32934" y="5190"/>
                      </a:lnTo>
                      <a:lnTo>
                        <a:pt x="32725" y="5273"/>
                      </a:lnTo>
                      <a:lnTo>
                        <a:pt x="32704" y="5378"/>
                      </a:lnTo>
                      <a:lnTo>
                        <a:pt x="32725" y="5482"/>
                      </a:lnTo>
                      <a:lnTo>
                        <a:pt x="32641" y="5441"/>
                      </a:lnTo>
                      <a:lnTo>
                        <a:pt x="32557" y="5441"/>
                      </a:lnTo>
                      <a:lnTo>
                        <a:pt x="32494" y="5545"/>
                      </a:lnTo>
                      <a:lnTo>
                        <a:pt x="32348" y="5545"/>
                      </a:lnTo>
                      <a:lnTo>
                        <a:pt x="32243" y="5692"/>
                      </a:lnTo>
                      <a:lnTo>
                        <a:pt x="32243" y="5796"/>
                      </a:lnTo>
                      <a:lnTo>
                        <a:pt x="32181" y="5796"/>
                      </a:lnTo>
                      <a:lnTo>
                        <a:pt x="32034" y="6006"/>
                      </a:lnTo>
                      <a:lnTo>
                        <a:pt x="32097" y="6068"/>
                      </a:lnTo>
                      <a:lnTo>
                        <a:pt x="32034" y="6152"/>
                      </a:lnTo>
                      <a:lnTo>
                        <a:pt x="31992" y="6068"/>
                      </a:lnTo>
                      <a:lnTo>
                        <a:pt x="31930" y="6068"/>
                      </a:lnTo>
                      <a:lnTo>
                        <a:pt x="31888" y="6257"/>
                      </a:lnTo>
                      <a:lnTo>
                        <a:pt x="31762" y="6257"/>
                      </a:lnTo>
                      <a:lnTo>
                        <a:pt x="31678" y="6361"/>
                      </a:lnTo>
                      <a:lnTo>
                        <a:pt x="31616" y="6424"/>
                      </a:lnTo>
                      <a:lnTo>
                        <a:pt x="31553" y="6570"/>
                      </a:lnTo>
                      <a:lnTo>
                        <a:pt x="31448" y="6759"/>
                      </a:lnTo>
                      <a:lnTo>
                        <a:pt x="31448" y="6863"/>
                      </a:lnTo>
                      <a:lnTo>
                        <a:pt x="31490" y="6842"/>
                      </a:lnTo>
                      <a:lnTo>
                        <a:pt x="31511" y="6842"/>
                      </a:lnTo>
                      <a:lnTo>
                        <a:pt x="31490" y="6905"/>
                      </a:lnTo>
                      <a:lnTo>
                        <a:pt x="31406" y="6905"/>
                      </a:lnTo>
                      <a:lnTo>
                        <a:pt x="31260" y="6989"/>
                      </a:lnTo>
                      <a:lnTo>
                        <a:pt x="31239" y="7094"/>
                      </a:lnTo>
                      <a:lnTo>
                        <a:pt x="31155" y="7114"/>
                      </a:lnTo>
                      <a:lnTo>
                        <a:pt x="31134" y="7198"/>
                      </a:lnTo>
                      <a:lnTo>
                        <a:pt x="31134" y="7407"/>
                      </a:lnTo>
                      <a:lnTo>
                        <a:pt x="31072" y="7512"/>
                      </a:lnTo>
                      <a:lnTo>
                        <a:pt x="30988" y="7512"/>
                      </a:lnTo>
                      <a:lnTo>
                        <a:pt x="30967" y="7659"/>
                      </a:lnTo>
                      <a:lnTo>
                        <a:pt x="30967" y="7721"/>
                      </a:lnTo>
                      <a:lnTo>
                        <a:pt x="30862" y="7784"/>
                      </a:lnTo>
                      <a:lnTo>
                        <a:pt x="30821" y="7972"/>
                      </a:lnTo>
                      <a:lnTo>
                        <a:pt x="30862" y="8077"/>
                      </a:lnTo>
                      <a:lnTo>
                        <a:pt x="31072" y="8182"/>
                      </a:lnTo>
                      <a:lnTo>
                        <a:pt x="31176" y="8182"/>
                      </a:lnTo>
                      <a:lnTo>
                        <a:pt x="31302" y="8244"/>
                      </a:lnTo>
                      <a:lnTo>
                        <a:pt x="31385" y="8244"/>
                      </a:lnTo>
                      <a:lnTo>
                        <a:pt x="31511" y="8328"/>
                      </a:lnTo>
                      <a:lnTo>
                        <a:pt x="31678" y="8328"/>
                      </a:lnTo>
                      <a:lnTo>
                        <a:pt x="31699" y="8495"/>
                      </a:lnTo>
                      <a:lnTo>
                        <a:pt x="31867" y="8558"/>
                      </a:lnTo>
                      <a:lnTo>
                        <a:pt x="31888" y="8642"/>
                      </a:lnTo>
                      <a:lnTo>
                        <a:pt x="31971" y="8705"/>
                      </a:lnTo>
                      <a:lnTo>
                        <a:pt x="31804" y="8705"/>
                      </a:lnTo>
                      <a:lnTo>
                        <a:pt x="31762" y="8726"/>
                      </a:lnTo>
                      <a:lnTo>
                        <a:pt x="31574" y="8726"/>
                      </a:lnTo>
                      <a:lnTo>
                        <a:pt x="31365" y="8642"/>
                      </a:lnTo>
                      <a:lnTo>
                        <a:pt x="31344" y="8537"/>
                      </a:lnTo>
                      <a:lnTo>
                        <a:pt x="31239" y="8454"/>
                      </a:lnTo>
                      <a:lnTo>
                        <a:pt x="31051" y="8454"/>
                      </a:lnTo>
                      <a:lnTo>
                        <a:pt x="30988" y="8412"/>
                      </a:lnTo>
                      <a:lnTo>
                        <a:pt x="30883" y="8391"/>
                      </a:lnTo>
                      <a:lnTo>
                        <a:pt x="30862" y="8433"/>
                      </a:lnTo>
                      <a:lnTo>
                        <a:pt x="30925" y="8558"/>
                      </a:lnTo>
                      <a:lnTo>
                        <a:pt x="30925" y="8642"/>
                      </a:lnTo>
                      <a:lnTo>
                        <a:pt x="30841" y="8642"/>
                      </a:lnTo>
                      <a:lnTo>
                        <a:pt x="30821" y="8726"/>
                      </a:lnTo>
                      <a:lnTo>
                        <a:pt x="30862" y="8914"/>
                      </a:lnTo>
                      <a:lnTo>
                        <a:pt x="30883" y="9039"/>
                      </a:lnTo>
                      <a:lnTo>
                        <a:pt x="30862" y="9165"/>
                      </a:lnTo>
                      <a:lnTo>
                        <a:pt x="30883" y="9270"/>
                      </a:lnTo>
                      <a:lnTo>
                        <a:pt x="31030" y="9353"/>
                      </a:lnTo>
                      <a:lnTo>
                        <a:pt x="31134" y="9458"/>
                      </a:lnTo>
                      <a:lnTo>
                        <a:pt x="31134" y="9500"/>
                      </a:lnTo>
                      <a:lnTo>
                        <a:pt x="31072" y="9458"/>
                      </a:lnTo>
                      <a:lnTo>
                        <a:pt x="31051" y="9458"/>
                      </a:lnTo>
                      <a:lnTo>
                        <a:pt x="31072" y="9563"/>
                      </a:lnTo>
                      <a:lnTo>
                        <a:pt x="31155" y="9667"/>
                      </a:lnTo>
                      <a:lnTo>
                        <a:pt x="31197" y="9667"/>
                      </a:lnTo>
                      <a:lnTo>
                        <a:pt x="31197" y="9583"/>
                      </a:lnTo>
                      <a:lnTo>
                        <a:pt x="31281" y="9563"/>
                      </a:lnTo>
                      <a:lnTo>
                        <a:pt x="31385" y="9583"/>
                      </a:lnTo>
                      <a:lnTo>
                        <a:pt x="31469" y="9667"/>
                      </a:lnTo>
                      <a:lnTo>
                        <a:pt x="31553" y="9688"/>
                      </a:lnTo>
                      <a:lnTo>
                        <a:pt x="31574" y="9646"/>
                      </a:lnTo>
                      <a:lnTo>
                        <a:pt x="31553" y="9583"/>
                      </a:lnTo>
                      <a:lnTo>
                        <a:pt x="31574" y="9500"/>
                      </a:lnTo>
                      <a:lnTo>
                        <a:pt x="31616" y="9479"/>
                      </a:lnTo>
                      <a:lnTo>
                        <a:pt x="31678" y="9542"/>
                      </a:lnTo>
                      <a:lnTo>
                        <a:pt x="31657" y="9646"/>
                      </a:lnTo>
                      <a:lnTo>
                        <a:pt x="31678" y="9709"/>
                      </a:lnTo>
                      <a:lnTo>
                        <a:pt x="31720" y="9709"/>
                      </a:lnTo>
                      <a:lnTo>
                        <a:pt x="31783" y="9583"/>
                      </a:lnTo>
                      <a:lnTo>
                        <a:pt x="31909" y="9563"/>
                      </a:lnTo>
                      <a:lnTo>
                        <a:pt x="31992" y="9479"/>
                      </a:lnTo>
                      <a:lnTo>
                        <a:pt x="32013" y="9500"/>
                      </a:lnTo>
                      <a:lnTo>
                        <a:pt x="31971" y="9583"/>
                      </a:lnTo>
                      <a:lnTo>
                        <a:pt x="31783" y="9688"/>
                      </a:lnTo>
                      <a:lnTo>
                        <a:pt x="31762" y="9793"/>
                      </a:lnTo>
                      <a:lnTo>
                        <a:pt x="31867" y="9876"/>
                      </a:lnTo>
                      <a:lnTo>
                        <a:pt x="31888" y="10023"/>
                      </a:lnTo>
                      <a:lnTo>
                        <a:pt x="32013" y="10169"/>
                      </a:lnTo>
                      <a:lnTo>
                        <a:pt x="32181" y="10169"/>
                      </a:lnTo>
                      <a:lnTo>
                        <a:pt x="32222" y="10107"/>
                      </a:lnTo>
                      <a:lnTo>
                        <a:pt x="32118" y="10023"/>
                      </a:lnTo>
                      <a:lnTo>
                        <a:pt x="32181" y="10002"/>
                      </a:lnTo>
                      <a:lnTo>
                        <a:pt x="32285" y="10023"/>
                      </a:lnTo>
                      <a:lnTo>
                        <a:pt x="32348" y="10107"/>
                      </a:lnTo>
                      <a:lnTo>
                        <a:pt x="32411" y="10086"/>
                      </a:lnTo>
                      <a:lnTo>
                        <a:pt x="32494" y="10002"/>
                      </a:lnTo>
                      <a:lnTo>
                        <a:pt x="32599" y="9897"/>
                      </a:lnTo>
                      <a:lnTo>
                        <a:pt x="32662" y="9897"/>
                      </a:lnTo>
                      <a:lnTo>
                        <a:pt x="32662" y="9960"/>
                      </a:lnTo>
                      <a:lnTo>
                        <a:pt x="32599" y="9981"/>
                      </a:lnTo>
                      <a:lnTo>
                        <a:pt x="32432" y="10127"/>
                      </a:lnTo>
                      <a:lnTo>
                        <a:pt x="32432" y="10211"/>
                      </a:lnTo>
                      <a:lnTo>
                        <a:pt x="32453" y="10232"/>
                      </a:lnTo>
                      <a:cubicBezTo>
                        <a:pt x="32411" y="10295"/>
                        <a:pt x="32390" y="10379"/>
                        <a:pt x="32348" y="10441"/>
                      </a:cubicBezTo>
                      <a:lnTo>
                        <a:pt x="32306" y="10441"/>
                      </a:lnTo>
                      <a:lnTo>
                        <a:pt x="32222" y="10504"/>
                      </a:lnTo>
                      <a:lnTo>
                        <a:pt x="32139" y="10504"/>
                      </a:lnTo>
                      <a:lnTo>
                        <a:pt x="32097" y="10420"/>
                      </a:lnTo>
                      <a:lnTo>
                        <a:pt x="31992" y="10400"/>
                      </a:lnTo>
                      <a:lnTo>
                        <a:pt x="32013" y="10441"/>
                      </a:lnTo>
                      <a:lnTo>
                        <a:pt x="32097" y="10504"/>
                      </a:lnTo>
                      <a:lnTo>
                        <a:pt x="32076" y="10609"/>
                      </a:lnTo>
                      <a:lnTo>
                        <a:pt x="31971" y="10609"/>
                      </a:lnTo>
                      <a:lnTo>
                        <a:pt x="31971" y="10630"/>
                      </a:lnTo>
                      <a:lnTo>
                        <a:pt x="31992" y="10692"/>
                      </a:lnTo>
                      <a:lnTo>
                        <a:pt x="31909" y="10755"/>
                      </a:lnTo>
                      <a:lnTo>
                        <a:pt x="31909" y="10839"/>
                      </a:lnTo>
                      <a:lnTo>
                        <a:pt x="31971" y="10923"/>
                      </a:lnTo>
                      <a:lnTo>
                        <a:pt x="31888" y="10923"/>
                      </a:lnTo>
                      <a:lnTo>
                        <a:pt x="31888" y="11027"/>
                      </a:lnTo>
                      <a:lnTo>
                        <a:pt x="31804" y="11111"/>
                      </a:lnTo>
                      <a:lnTo>
                        <a:pt x="31804" y="11278"/>
                      </a:lnTo>
                      <a:lnTo>
                        <a:pt x="31867" y="11278"/>
                      </a:lnTo>
                      <a:lnTo>
                        <a:pt x="31909" y="11383"/>
                      </a:lnTo>
                      <a:lnTo>
                        <a:pt x="31950" y="11383"/>
                      </a:lnTo>
                      <a:lnTo>
                        <a:pt x="32013" y="11488"/>
                      </a:lnTo>
                      <a:lnTo>
                        <a:pt x="31950" y="11508"/>
                      </a:lnTo>
                      <a:lnTo>
                        <a:pt x="31888" y="11508"/>
                      </a:lnTo>
                      <a:lnTo>
                        <a:pt x="31825" y="11571"/>
                      </a:lnTo>
                      <a:lnTo>
                        <a:pt x="31783" y="11508"/>
                      </a:lnTo>
                      <a:lnTo>
                        <a:pt x="31637" y="11550"/>
                      </a:lnTo>
                      <a:lnTo>
                        <a:pt x="31595" y="11634"/>
                      </a:lnTo>
                      <a:lnTo>
                        <a:pt x="31699" y="11739"/>
                      </a:lnTo>
                      <a:lnTo>
                        <a:pt x="31741" y="11739"/>
                      </a:lnTo>
                      <a:lnTo>
                        <a:pt x="31741" y="11801"/>
                      </a:lnTo>
                      <a:lnTo>
                        <a:pt x="31637" y="11843"/>
                      </a:lnTo>
                      <a:lnTo>
                        <a:pt x="31595" y="11780"/>
                      </a:lnTo>
                      <a:lnTo>
                        <a:pt x="31511" y="11864"/>
                      </a:lnTo>
                      <a:lnTo>
                        <a:pt x="31427" y="11739"/>
                      </a:lnTo>
                      <a:lnTo>
                        <a:pt x="31323" y="11801"/>
                      </a:lnTo>
                      <a:lnTo>
                        <a:pt x="31218" y="12011"/>
                      </a:lnTo>
                      <a:lnTo>
                        <a:pt x="31113" y="12262"/>
                      </a:lnTo>
                      <a:lnTo>
                        <a:pt x="30988" y="12492"/>
                      </a:lnTo>
                      <a:lnTo>
                        <a:pt x="30779" y="12638"/>
                      </a:lnTo>
                      <a:lnTo>
                        <a:pt x="30737" y="12743"/>
                      </a:lnTo>
                      <a:lnTo>
                        <a:pt x="30674" y="12743"/>
                      </a:lnTo>
                      <a:lnTo>
                        <a:pt x="30569" y="12910"/>
                      </a:lnTo>
                      <a:lnTo>
                        <a:pt x="30465" y="12952"/>
                      </a:lnTo>
                      <a:lnTo>
                        <a:pt x="30444" y="13140"/>
                      </a:lnTo>
                      <a:lnTo>
                        <a:pt x="30360" y="13224"/>
                      </a:lnTo>
                      <a:lnTo>
                        <a:pt x="30339" y="13350"/>
                      </a:lnTo>
                      <a:lnTo>
                        <a:pt x="30277" y="13350"/>
                      </a:lnTo>
                      <a:lnTo>
                        <a:pt x="30235" y="13224"/>
                      </a:lnTo>
                      <a:lnTo>
                        <a:pt x="30151" y="13224"/>
                      </a:lnTo>
                      <a:lnTo>
                        <a:pt x="30067" y="13308"/>
                      </a:lnTo>
                      <a:lnTo>
                        <a:pt x="30109" y="13350"/>
                      </a:lnTo>
                      <a:lnTo>
                        <a:pt x="30130" y="13475"/>
                      </a:lnTo>
                      <a:lnTo>
                        <a:pt x="30046" y="13475"/>
                      </a:lnTo>
                      <a:lnTo>
                        <a:pt x="29963" y="13413"/>
                      </a:lnTo>
                      <a:lnTo>
                        <a:pt x="30005" y="13308"/>
                      </a:lnTo>
                      <a:lnTo>
                        <a:pt x="29921" y="13140"/>
                      </a:lnTo>
                      <a:lnTo>
                        <a:pt x="29837" y="12743"/>
                      </a:lnTo>
                      <a:lnTo>
                        <a:pt x="29837" y="12576"/>
                      </a:lnTo>
                      <a:lnTo>
                        <a:pt x="29816" y="12492"/>
                      </a:lnTo>
                      <a:lnTo>
                        <a:pt x="29858" y="12366"/>
                      </a:lnTo>
                      <a:lnTo>
                        <a:pt x="29942" y="12262"/>
                      </a:lnTo>
                      <a:lnTo>
                        <a:pt x="29921" y="12115"/>
                      </a:lnTo>
                      <a:lnTo>
                        <a:pt x="29963" y="12011"/>
                      </a:lnTo>
                      <a:lnTo>
                        <a:pt x="30046" y="11969"/>
                      </a:lnTo>
                      <a:lnTo>
                        <a:pt x="30130" y="12011"/>
                      </a:lnTo>
                      <a:lnTo>
                        <a:pt x="30214" y="11990"/>
                      </a:lnTo>
                      <a:lnTo>
                        <a:pt x="30277" y="11885"/>
                      </a:lnTo>
                      <a:lnTo>
                        <a:pt x="30256" y="11655"/>
                      </a:lnTo>
                      <a:lnTo>
                        <a:pt x="30318" y="11550"/>
                      </a:lnTo>
                      <a:lnTo>
                        <a:pt x="30318" y="11153"/>
                      </a:lnTo>
                      <a:lnTo>
                        <a:pt x="30214" y="11027"/>
                      </a:lnTo>
                      <a:lnTo>
                        <a:pt x="30172" y="10860"/>
                      </a:lnTo>
                      <a:lnTo>
                        <a:pt x="30109" y="10692"/>
                      </a:lnTo>
                      <a:lnTo>
                        <a:pt x="30067" y="10588"/>
                      </a:lnTo>
                      <a:lnTo>
                        <a:pt x="30025" y="10525"/>
                      </a:lnTo>
                      <a:lnTo>
                        <a:pt x="29963" y="10525"/>
                      </a:lnTo>
                      <a:lnTo>
                        <a:pt x="29921" y="10630"/>
                      </a:lnTo>
                      <a:lnTo>
                        <a:pt x="29795" y="10839"/>
                      </a:lnTo>
                      <a:lnTo>
                        <a:pt x="29628" y="10964"/>
                      </a:lnTo>
                      <a:lnTo>
                        <a:pt x="29607" y="11069"/>
                      </a:lnTo>
                      <a:lnTo>
                        <a:pt x="29607" y="11278"/>
                      </a:lnTo>
                      <a:lnTo>
                        <a:pt x="29544" y="11341"/>
                      </a:lnTo>
                      <a:lnTo>
                        <a:pt x="29481" y="11278"/>
                      </a:lnTo>
                      <a:lnTo>
                        <a:pt x="29398" y="11362"/>
                      </a:lnTo>
                      <a:lnTo>
                        <a:pt x="29419" y="11383"/>
                      </a:lnTo>
                      <a:lnTo>
                        <a:pt x="29398" y="11446"/>
                      </a:lnTo>
                      <a:lnTo>
                        <a:pt x="29230" y="11529"/>
                      </a:lnTo>
                      <a:lnTo>
                        <a:pt x="29189" y="11592"/>
                      </a:lnTo>
                      <a:lnTo>
                        <a:pt x="29084" y="11697"/>
                      </a:lnTo>
                      <a:lnTo>
                        <a:pt x="29000" y="11697"/>
                      </a:lnTo>
                      <a:lnTo>
                        <a:pt x="29000" y="11634"/>
                      </a:lnTo>
                      <a:lnTo>
                        <a:pt x="29084" y="11592"/>
                      </a:lnTo>
                      <a:lnTo>
                        <a:pt x="29084" y="11467"/>
                      </a:lnTo>
                      <a:lnTo>
                        <a:pt x="29042" y="11425"/>
                      </a:lnTo>
                      <a:lnTo>
                        <a:pt x="29147" y="11278"/>
                      </a:lnTo>
                      <a:lnTo>
                        <a:pt x="29168" y="11174"/>
                      </a:lnTo>
                      <a:lnTo>
                        <a:pt x="29168" y="11069"/>
                      </a:lnTo>
                      <a:lnTo>
                        <a:pt x="29251" y="11027"/>
                      </a:lnTo>
                      <a:lnTo>
                        <a:pt x="29251" y="10923"/>
                      </a:lnTo>
                      <a:lnTo>
                        <a:pt x="29209" y="10902"/>
                      </a:lnTo>
                      <a:lnTo>
                        <a:pt x="29251" y="10755"/>
                      </a:lnTo>
                      <a:lnTo>
                        <a:pt x="29147" y="10609"/>
                      </a:lnTo>
                      <a:lnTo>
                        <a:pt x="29147" y="10525"/>
                      </a:lnTo>
                      <a:lnTo>
                        <a:pt x="29084" y="10420"/>
                      </a:lnTo>
                      <a:lnTo>
                        <a:pt x="29084" y="10379"/>
                      </a:lnTo>
                      <a:lnTo>
                        <a:pt x="29147" y="10400"/>
                      </a:lnTo>
                      <a:lnTo>
                        <a:pt x="29189" y="10400"/>
                      </a:lnTo>
                      <a:lnTo>
                        <a:pt x="29209" y="10525"/>
                      </a:lnTo>
                      <a:lnTo>
                        <a:pt x="29272" y="10504"/>
                      </a:lnTo>
                      <a:lnTo>
                        <a:pt x="29377" y="10379"/>
                      </a:lnTo>
                      <a:lnTo>
                        <a:pt x="29481" y="10379"/>
                      </a:lnTo>
                      <a:lnTo>
                        <a:pt x="29565" y="10295"/>
                      </a:lnTo>
                      <a:lnTo>
                        <a:pt x="29481" y="10232"/>
                      </a:lnTo>
                      <a:lnTo>
                        <a:pt x="29377" y="10316"/>
                      </a:lnTo>
                      <a:lnTo>
                        <a:pt x="29293" y="10232"/>
                      </a:lnTo>
                      <a:lnTo>
                        <a:pt x="29189" y="10211"/>
                      </a:lnTo>
                      <a:lnTo>
                        <a:pt x="29189" y="10107"/>
                      </a:lnTo>
                      <a:lnTo>
                        <a:pt x="29230" y="10065"/>
                      </a:lnTo>
                      <a:lnTo>
                        <a:pt x="29209" y="10002"/>
                      </a:lnTo>
                      <a:lnTo>
                        <a:pt x="29126" y="10023"/>
                      </a:lnTo>
                      <a:lnTo>
                        <a:pt x="29105" y="10107"/>
                      </a:lnTo>
                      <a:lnTo>
                        <a:pt x="28958" y="10169"/>
                      </a:lnTo>
                      <a:lnTo>
                        <a:pt x="28854" y="10065"/>
                      </a:lnTo>
                      <a:lnTo>
                        <a:pt x="28854" y="9939"/>
                      </a:lnTo>
                      <a:lnTo>
                        <a:pt x="28770" y="9918"/>
                      </a:lnTo>
                      <a:lnTo>
                        <a:pt x="28665" y="9939"/>
                      </a:lnTo>
                      <a:lnTo>
                        <a:pt x="28603" y="9897"/>
                      </a:lnTo>
                      <a:lnTo>
                        <a:pt x="28644" y="9793"/>
                      </a:lnTo>
                      <a:lnTo>
                        <a:pt x="28707" y="9772"/>
                      </a:lnTo>
                      <a:lnTo>
                        <a:pt x="28749" y="9709"/>
                      </a:lnTo>
                      <a:lnTo>
                        <a:pt x="28812" y="9709"/>
                      </a:lnTo>
                      <a:lnTo>
                        <a:pt x="29126" y="9500"/>
                      </a:lnTo>
                      <a:lnTo>
                        <a:pt x="29168" y="9458"/>
                      </a:lnTo>
                      <a:lnTo>
                        <a:pt x="29042" y="9332"/>
                      </a:lnTo>
                      <a:lnTo>
                        <a:pt x="28875" y="9353"/>
                      </a:lnTo>
                      <a:lnTo>
                        <a:pt x="28875" y="9332"/>
                      </a:lnTo>
                      <a:lnTo>
                        <a:pt x="28979" y="9270"/>
                      </a:lnTo>
                      <a:lnTo>
                        <a:pt x="29042" y="9144"/>
                      </a:lnTo>
                      <a:lnTo>
                        <a:pt x="29168" y="9081"/>
                      </a:lnTo>
                      <a:lnTo>
                        <a:pt x="29147" y="9228"/>
                      </a:lnTo>
                      <a:lnTo>
                        <a:pt x="29189" y="9332"/>
                      </a:lnTo>
                      <a:lnTo>
                        <a:pt x="29293" y="9291"/>
                      </a:lnTo>
                      <a:lnTo>
                        <a:pt x="29377" y="9332"/>
                      </a:lnTo>
                      <a:lnTo>
                        <a:pt x="29461" y="9249"/>
                      </a:lnTo>
                      <a:lnTo>
                        <a:pt x="29461" y="9144"/>
                      </a:lnTo>
                      <a:lnTo>
                        <a:pt x="29377" y="9039"/>
                      </a:lnTo>
                      <a:lnTo>
                        <a:pt x="29293" y="9019"/>
                      </a:lnTo>
                      <a:lnTo>
                        <a:pt x="29293" y="8935"/>
                      </a:lnTo>
                      <a:lnTo>
                        <a:pt x="29314" y="8830"/>
                      </a:lnTo>
                      <a:lnTo>
                        <a:pt x="29293" y="8726"/>
                      </a:lnTo>
                      <a:lnTo>
                        <a:pt x="29314" y="8663"/>
                      </a:lnTo>
                      <a:lnTo>
                        <a:pt x="29314" y="8600"/>
                      </a:lnTo>
                      <a:lnTo>
                        <a:pt x="29209" y="8454"/>
                      </a:lnTo>
                      <a:lnTo>
                        <a:pt x="29272" y="8349"/>
                      </a:lnTo>
                      <a:lnTo>
                        <a:pt x="29209" y="8244"/>
                      </a:lnTo>
                      <a:lnTo>
                        <a:pt x="29272" y="8223"/>
                      </a:lnTo>
                      <a:lnTo>
                        <a:pt x="29272" y="8077"/>
                      </a:lnTo>
                      <a:lnTo>
                        <a:pt x="29356" y="7931"/>
                      </a:lnTo>
                      <a:lnTo>
                        <a:pt x="29356" y="7847"/>
                      </a:lnTo>
                      <a:lnTo>
                        <a:pt x="29419" y="7742"/>
                      </a:lnTo>
                      <a:lnTo>
                        <a:pt x="29419" y="7700"/>
                      </a:lnTo>
                      <a:lnTo>
                        <a:pt x="29356" y="7659"/>
                      </a:lnTo>
                      <a:lnTo>
                        <a:pt x="29377" y="7449"/>
                      </a:lnTo>
                      <a:lnTo>
                        <a:pt x="29356" y="7324"/>
                      </a:lnTo>
                      <a:lnTo>
                        <a:pt x="29251" y="7261"/>
                      </a:lnTo>
                      <a:lnTo>
                        <a:pt x="29272" y="7177"/>
                      </a:lnTo>
                      <a:lnTo>
                        <a:pt x="29251" y="7073"/>
                      </a:lnTo>
                      <a:lnTo>
                        <a:pt x="29293" y="7052"/>
                      </a:lnTo>
                      <a:lnTo>
                        <a:pt x="29335" y="6947"/>
                      </a:lnTo>
                      <a:lnTo>
                        <a:pt x="29272" y="6884"/>
                      </a:lnTo>
                      <a:lnTo>
                        <a:pt x="29230" y="6863"/>
                      </a:lnTo>
                      <a:cubicBezTo>
                        <a:pt x="29272" y="6842"/>
                        <a:pt x="29293" y="6801"/>
                        <a:pt x="29293" y="6759"/>
                      </a:cubicBezTo>
                      <a:cubicBezTo>
                        <a:pt x="29314" y="6696"/>
                        <a:pt x="29335" y="6654"/>
                        <a:pt x="29335" y="6591"/>
                      </a:cubicBezTo>
                      <a:lnTo>
                        <a:pt x="29377" y="6550"/>
                      </a:lnTo>
                      <a:lnTo>
                        <a:pt x="29377" y="6445"/>
                      </a:lnTo>
                      <a:lnTo>
                        <a:pt x="29440" y="6445"/>
                      </a:lnTo>
                      <a:lnTo>
                        <a:pt x="29523" y="6361"/>
                      </a:lnTo>
                      <a:lnTo>
                        <a:pt x="29586" y="6257"/>
                      </a:lnTo>
                      <a:lnTo>
                        <a:pt x="29649" y="6215"/>
                      </a:lnTo>
                      <a:lnTo>
                        <a:pt x="29753" y="6215"/>
                      </a:lnTo>
                      <a:lnTo>
                        <a:pt x="29816" y="6131"/>
                      </a:lnTo>
                      <a:lnTo>
                        <a:pt x="29900" y="6068"/>
                      </a:lnTo>
                      <a:lnTo>
                        <a:pt x="29942" y="5964"/>
                      </a:lnTo>
                      <a:lnTo>
                        <a:pt x="29942" y="5838"/>
                      </a:lnTo>
                      <a:lnTo>
                        <a:pt x="29900" y="5796"/>
                      </a:lnTo>
                      <a:lnTo>
                        <a:pt x="29963" y="5713"/>
                      </a:lnTo>
                      <a:lnTo>
                        <a:pt x="30005" y="5629"/>
                      </a:lnTo>
                      <a:lnTo>
                        <a:pt x="29795" y="5629"/>
                      </a:lnTo>
                      <a:lnTo>
                        <a:pt x="29733" y="5587"/>
                      </a:lnTo>
                      <a:lnTo>
                        <a:pt x="29753" y="5503"/>
                      </a:lnTo>
                      <a:lnTo>
                        <a:pt x="29837" y="5503"/>
                      </a:lnTo>
                      <a:lnTo>
                        <a:pt x="29921" y="5545"/>
                      </a:lnTo>
                      <a:lnTo>
                        <a:pt x="30025" y="5545"/>
                      </a:lnTo>
                      <a:lnTo>
                        <a:pt x="30130" y="5587"/>
                      </a:lnTo>
                      <a:lnTo>
                        <a:pt x="30214" y="5524"/>
                      </a:lnTo>
                      <a:lnTo>
                        <a:pt x="30297" y="5545"/>
                      </a:lnTo>
                      <a:lnTo>
                        <a:pt x="30318" y="5650"/>
                      </a:lnTo>
                      <a:lnTo>
                        <a:pt x="30465" y="5796"/>
                      </a:lnTo>
                      <a:lnTo>
                        <a:pt x="30549" y="5796"/>
                      </a:lnTo>
                      <a:lnTo>
                        <a:pt x="30569" y="5838"/>
                      </a:lnTo>
                      <a:lnTo>
                        <a:pt x="30653" y="5859"/>
                      </a:lnTo>
                      <a:lnTo>
                        <a:pt x="30779" y="5817"/>
                      </a:lnTo>
                      <a:lnTo>
                        <a:pt x="30988" y="5692"/>
                      </a:lnTo>
                      <a:lnTo>
                        <a:pt x="31134" y="5524"/>
                      </a:lnTo>
                      <a:lnTo>
                        <a:pt x="31302" y="5399"/>
                      </a:lnTo>
                      <a:lnTo>
                        <a:pt x="31365" y="5315"/>
                      </a:lnTo>
                      <a:lnTo>
                        <a:pt x="31302" y="5294"/>
                      </a:lnTo>
                      <a:lnTo>
                        <a:pt x="31344" y="5231"/>
                      </a:lnTo>
                      <a:lnTo>
                        <a:pt x="31469" y="5231"/>
                      </a:lnTo>
                      <a:lnTo>
                        <a:pt x="31595" y="5085"/>
                      </a:lnTo>
                      <a:lnTo>
                        <a:pt x="31825" y="4897"/>
                      </a:lnTo>
                      <a:lnTo>
                        <a:pt x="31825" y="4855"/>
                      </a:lnTo>
                      <a:lnTo>
                        <a:pt x="31930" y="4834"/>
                      </a:lnTo>
                      <a:lnTo>
                        <a:pt x="32013" y="4687"/>
                      </a:lnTo>
                      <a:lnTo>
                        <a:pt x="32181" y="4541"/>
                      </a:lnTo>
                      <a:lnTo>
                        <a:pt x="32222" y="4415"/>
                      </a:lnTo>
                      <a:lnTo>
                        <a:pt x="32285" y="4415"/>
                      </a:lnTo>
                      <a:lnTo>
                        <a:pt x="32327" y="4436"/>
                      </a:lnTo>
                      <a:lnTo>
                        <a:pt x="32327" y="4436"/>
                      </a:lnTo>
                      <a:lnTo>
                        <a:pt x="32306" y="4353"/>
                      </a:lnTo>
                      <a:lnTo>
                        <a:pt x="32222" y="4311"/>
                      </a:lnTo>
                      <a:lnTo>
                        <a:pt x="32222" y="4227"/>
                      </a:lnTo>
                      <a:lnTo>
                        <a:pt x="32076" y="4122"/>
                      </a:lnTo>
                      <a:lnTo>
                        <a:pt x="31804" y="4081"/>
                      </a:lnTo>
                      <a:lnTo>
                        <a:pt x="31657" y="4060"/>
                      </a:lnTo>
                      <a:lnTo>
                        <a:pt x="31574" y="4081"/>
                      </a:lnTo>
                      <a:lnTo>
                        <a:pt x="31511" y="4060"/>
                      </a:lnTo>
                      <a:lnTo>
                        <a:pt x="31511" y="3976"/>
                      </a:lnTo>
                      <a:lnTo>
                        <a:pt x="31469" y="3871"/>
                      </a:lnTo>
                      <a:lnTo>
                        <a:pt x="31406" y="3871"/>
                      </a:lnTo>
                      <a:lnTo>
                        <a:pt x="31385" y="3850"/>
                      </a:lnTo>
                      <a:lnTo>
                        <a:pt x="31281" y="3829"/>
                      </a:lnTo>
                      <a:lnTo>
                        <a:pt x="31197" y="3704"/>
                      </a:lnTo>
                      <a:lnTo>
                        <a:pt x="31051" y="3704"/>
                      </a:lnTo>
                      <a:lnTo>
                        <a:pt x="30967" y="3788"/>
                      </a:lnTo>
                      <a:lnTo>
                        <a:pt x="30946" y="3704"/>
                      </a:lnTo>
                      <a:lnTo>
                        <a:pt x="30841" y="3704"/>
                      </a:lnTo>
                      <a:lnTo>
                        <a:pt x="30779" y="3641"/>
                      </a:lnTo>
                      <a:lnTo>
                        <a:pt x="30674" y="3662"/>
                      </a:lnTo>
                      <a:lnTo>
                        <a:pt x="30507" y="3662"/>
                      </a:lnTo>
                      <a:lnTo>
                        <a:pt x="30235" y="3725"/>
                      </a:lnTo>
                      <a:lnTo>
                        <a:pt x="30130" y="3871"/>
                      </a:lnTo>
                      <a:lnTo>
                        <a:pt x="30214" y="3976"/>
                      </a:lnTo>
                      <a:lnTo>
                        <a:pt x="30130" y="4018"/>
                      </a:lnTo>
                      <a:lnTo>
                        <a:pt x="30109" y="4060"/>
                      </a:lnTo>
                      <a:lnTo>
                        <a:pt x="30193" y="4164"/>
                      </a:lnTo>
                      <a:lnTo>
                        <a:pt x="30214" y="4290"/>
                      </a:lnTo>
                      <a:lnTo>
                        <a:pt x="30088" y="4290"/>
                      </a:lnTo>
                      <a:lnTo>
                        <a:pt x="30046" y="4185"/>
                      </a:lnTo>
                      <a:lnTo>
                        <a:pt x="29984" y="4060"/>
                      </a:lnTo>
                      <a:lnTo>
                        <a:pt x="29900" y="4039"/>
                      </a:lnTo>
                      <a:lnTo>
                        <a:pt x="29816" y="4164"/>
                      </a:lnTo>
                      <a:lnTo>
                        <a:pt x="29837" y="4227"/>
                      </a:lnTo>
                      <a:lnTo>
                        <a:pt x="29837" y="4290"/>
                      </a:lnTo>
                      <a:lnTo>
                        <a:pt x="29733" y="4332"/>
                      </a:lnTo>
                      <a:lnTo>
                        <a:pt x="29712" y="4478"/>
                      </a:lnTo>
                      <a:lnTo>
                        <a:pt x="29565" y="4646"/>
                      </a:lnTo>
                      <a:lnTo>
                        <a:pt x="29523" y="4771"/>
                      </a:lnTo>
                      <a:lnTo>
                        <a:pt x="29502" y="4855"/>
                      </a:lnTo>
                      <a:lnTo>
                        <a:pt x="29565" y="4876"/>
                      </a:lnTo>
                      <a:lnTo>
                        <a:pt x="29461" y="4959"/>
                      </a:lnTo>
                      <a:lnTo>
                        <a:pt x="29461" y="5064"/>
                      </a:lnTo>
                      <a:lnTo>
                        <a:pt x="29377" y="5106"/>
                      </a:lnTo>
                      <a:lnTo>
                        <a:pt x="29272" y="5357"/>
                      </a:lnTo>
                      <a:lnTo>
                        <a:pt x="29272" y="5482"/>
                      </a:lnTo>
                      <a:lnTo>
                        <a:pt x="29209" y="5566"/>
                      </a:lnTo>
                      <a:lnTo>
                        <a:pt x="29293" y="5629"/>
                      </a:lnTo>
                      <a:lnTo>
                        <a:pt x="29293" y="5713"/>
                      </a:lnTo>
                      <a:lnTo>
                        <a:pt x="29251" y="5734"/>
                      </a:lnTo>
                      <a:lnTo>
                        <a:pt x="29251" y="5838"/>
                      </a:lnTo>
                      <a:lnTo>
                        <a:pt x="29189" y="6026"/>
                      </a:lnTo>
                      <a:lnTo>
                        <a:pt x="29063" y="6215"/>
                      </a:lnTo>
                      <a:lnTo>
                        <a:pt x="29084" y="6257"/>
                      </a:lnTo>
                      <a:lnTo>
                        <a:pt x="29189" y="6257"/>
                      </a:lnTo>
                      <a:lnTo>
                        <a:pt x="29209" y="6319"/>
                      </a:lnTo>
                      <a:cubicBezTo>
                        <a:pt x="29189" y="6319"/>
                        <a:pt x="29168" y="6340"/>
                        <a:pt x="29168" y="6340"/>
                      </a:cubicBezTo>
                      <a:lnTo>
                        <a:pt x="29105" y="6319"/>
                      </a:lnTo>
                      <a:lnTo>
                        <a:pt x="29042" y="6361"/>
                      </a:lnTo>
                      <a:lnTo>
                        <a:pt x="28958" y="6508"/>
                      </a:lnTo>
                      <a:lnTo>
                        <a:pt x="29042" y="6508"/>
                      </a:lnTo>
                      <a:cubicBezTo>
                        <a:pt x="29000" y="6529"/>
                        <a:pt x="28979" y="6550"/>
                        <a:pt x="28979" y="6612"/>
                      </a:cubicBezTo>
                      <a:lnTo>
                        <a:pt x="28875" y="6570"/>
                      </a:lnTo>
                      <a:lnTo>
                        <a:pt x="28791" y="6633"/>
                      </a:lnTo>
                      <a:lnTo>
                        <a:pt x="28791" y="6738"/>
                      </a:lnTo>
                      <a:lnTo>
                        <a:pt x="28644" y="6842"/>
                      </a:lnTo>
                      <a:lnTo>
                        <a:pt x="28582" y="6884"/>
                      </a:lnTo>
                      <a:cubicBezTo>
                        <a:pt x="28665" y="6612"/>
                        <a:pt x="28728" y="6257"/>
                        <a:pt x="28749" y="5943"/>
                      </a:cubicBezTo>
                      <a:lnTo>
                        <a:pt x="28937" y="5838"/>
                      </a:lnTo>
                      <a:lnTo>
                        <a:pt x="28937" y="5734"/>
                      </a:lnTo>
                      <a:lnTo>
                        <a:pt x="29000" y="5566"/>
                      </a:lnTo>
                      <a:lnTo>
                        <a:pt x="29000" y="5399"/>
                      </a:lnTo>
                      <a:lnTo>
                        <a:pt x="29063" y="5315"/>
                      </a:lnTo>
                      <a:lnTo>
                        <a:pt x="28979" y="5315"/>
                      </a:lnTo>
                      <a:lnTo>
                        <a:pt x="28937" y="5378"/>
                      </a:lnTo>
                      <a:lnTo>
                        <a:pt x="28791" y="5420"/>
                      </a:lnTo>
                      <a:lnTo>
                        <a:pt x="28728" y="5545"/>
                      </a:lnTo>
                      <a:lnTo>
                        <a:pt x="28686" y="5503"/>
                      </a:lnTo>
                      <a:lnTo>
                        <a:pt x="28686" y="5399"/>
                      </a:lnTo>
                      <a:lnTo>
                        <a:pt x="28770" y="5357"/>
                      </a:lnTo>
                      <a:lnTo>
                        <a:pt x="28770" y="5231"/>
                      </a:lnTo>
                      <a:lnTo>
                        <a:pt x="28749" y="5169"/>
                      </a:lnTo>
                      <a:lnTo>
                        <a:pt x="28665" y="5127"/>
                      </a:lnTo>
                      <a:lnTo>
                        <a:pt x="28749" y="5127"/>
                      </a:lnTo>
                      <a:lnTo>
                        <a:pt x="28791" y="5106"/>
                      </a:lnTo>
                      <a:lnTo>
                        <a:pt x="28770" y="4980"/>
                      </a:lnTo>
                      <a:lnTo>
                        <a:pt x="28582" y="4876"/>
                      </a:lnTo>
                      <a:lnTo>
                        <a:pt x="28540" y="4897"/>
                      </a:lnTo>
                      <a:lnTo>
                        <a:pt x="28352" y="4918"/>
                      </a:lnTo>
                      <a:lnTo>
                        <a:pt x="28331" y="4980"/>
                      </a:lnTo>
                      <a:lnTo>
                        <a:pt x="28247" y="4980"/>
                      </a:lnTo>
                      <a:lnTo>
                        <a:pt x="28247" y="4897"/>
                      </a:lnTo>
                      <a:lnTo>
                        <a:pt x="28331" y="4771"/>
                      </a:lnTo>
                      <a:lnTo>
                        <a:pt x="28414" y="4771"/>
                      </a:lnTo>
                      <a:lnTo>
                        <a:pt x="28540" y="4666"/>
                      </a:lnTo>
                      <a:lnTo>
                        <a:pt x="28749" y="4604"/>
                      </a:lnTo>
                      <a:lnTo>
                        <a:pt x="28791" y="4562"/>
                      </a:lnTo>
                      <a:lnTo>
                        <a:pt x="28937" y="4541"/>
                      </a:lnTo>
                      <a:lnTo>
                        <a:pt x="29000" y="4541"/>
                      </a:lnTo>
                      <a:lnTo>
                        <a:pt x="29063" y="4583"/>
                      </a:lnTo>
                      <a:lnTo>
                        <a:pt x="29105" y="4562"/>
                      </a:lnTo>
                      <a:lnTo>
                        <a:pt x="29147" y="4394"/>
                      </a:lnTo>
                      <a:lnTo>
                        <a:pt x="29189" y="4332"/>
                      </a:lnTo>
                      <a:lnTo>
                        <a:pt x="29063" y="4248"/>
                      </a:lnTo>
                      <a:lnTo>
                        <a:pt x="29042" y="4185"/>
                      </a:lnTo>
                      <a:lnTo>
                        <a:pt x="29105" y="4164"/>
                      </a:lnTo>
                      <a:lnTo>
                        <a:pt x="29168" y="4122"/>
                      </a:lnTo>
                      <a:lnTo>
                        <a:pt x="29189" y="4164"/>
                      </a:lnTo>
                      <a:lnTo>
                        <a:pt x="29272" y="4185"/>
                      </a:lnTo>
                      <a:lnTo>
                        <a:pt x="29419" y="4122"/>
                      </a:lnTo>
                      <a:lnTo>
                        <a:pt x="29481" y="4039"/>
                      </a:lnTo>
                      <a:lnTo>
                        <a:pt x="29461" y="3955"/>
                      </a:lnTo>
                      <a:lnTo>
                        <a:pt x="29481" y="3913"/>
                      </a:lnTo>
                      <a:lnTo>
                        <a:pt x="29461" y="3829"/>
                      </a:lnTo>
                      <a:lnTo>
                        <a:pt x="29377" y="3850"/>
                      </a:lnTo>
                      <a:lnTo>
                        <a:pt x="29293" y="3746"/>
                      </a:lnTo>
                      <a:lnTo>
                        <a:pt x="29042" y="3746"/>
                      </a:lnTo>
                      <a:lnTo>
                        <a:pt x="28958" y="3725"/>
                      </a:lnTo>
                      <a:lnTo>
                        <a:pt x="28896" y="3767"/>
                      </a:lnTo>
                      <a:lnTo>
                        <a:pt x="28770" y="3767"/>
                      </a:lnTo>
                      <a:lnTo>
                        <a:pt x="28665" y="3725"/>
                      </a:lnTo>
                      <a:lnTo>
                        <a:pt x="28582" y="3746"/>
                      </a:lnTo>
                      <a:lnTo>
                        <a:pt x="28519" y="3641"/>
                      </a:lnTo>
                      <a:lnTo>
                        <a:pt x="28435" y="3599"/>
                      </a:lnTo>
                      <a:lnTo>
                        <a:pt x="28435" y="3516"/>
                      </a:lnTo>
                      <a:lnTo>
                        <a:pt x="28477" y="3453"/>
                      </a:lnTo>
                      <a:lnTo>
                        <a:pt x="28456" y="3411"/>
                      </a:lnTo>
                      <a:lnTo>
                        <a:pt x="28310" y="3390"/>
                      </a:lnTo>
                      <a:lnTo>
                        <a:pt x="28226" y="3432"/>
                      </a:lnTo>
                      <a:lnTo>
                        <a:pt x="28163" y="3495"/>
                      </a:lnTo>
                      <a:lnTo>
                        <a:pt x="28226" y="3537"/>
                      </a:lnTo>
                      <a:lnTo>
                        <a:pt x="28331" y="3537"/>
                      </a:lnTo>
                      <a:lnTo>
                        <a:pt x="28268" y="3641"/>
                      </a:lnTo>
                      <a:lnTo>
                        <a:pt x="28142" y="3620"/>
                      </a:lnTo>
                      <a:lnTo>
                        <a:pt x="28059" y="3495"/>
                      </a:lnTo>
                      <a:lnTo>
                        <a:pt x="28017" y="3516"/>
                      </a:lnTo>
                      <a:lnTo>
                        <a:pt x="27954" y="3495"/>
                      </a:lnTo>
                      <a:lnTo>
                        <a:pt x="27849" y="3537"/>
                      </a:lnTo>
                      <a:lnTo>
                        <a:pt x="27828" y="3641"/>
                      </a:lnTo>
                      <a:lnTo>
                        <a:pt x="27787" y="3662"/>
                      </a:lnTo>
                      <a:lnTo>
                        <a:pt x="27808" y="3767"/>
                      </a:lnTo>
                      <a:lnTo>
                        <a:pt x="27808" y="3871"/>
                      </a:lnTo>
                      <a:lnTo>
                        <a:pt x="27891" y="3934"/>
                      </a:lnTo>
                      <a:lnTo>
                        <a:pt x="27891" y="4060"/>
                      </a:lnTo>
                      <a:lnTo>
                        <a:pt x="27828" y="4122"/>
                      </a:lnTo>
                      <a:lnTo>
                        <a:pt x="27808" y="4248"/>
                      </a:lnTo>
                      <a:lnTo>
                        <a:pt x="27787" y="4248"/>
                      </a:lnTo>
                      <a:lnTo>
                        <a:pt x="27745" y="4018"/>
                      </a:lnTo>
                      <a:lnTo>
                        <a:pt x="27703" y="3913"/>
                      </a:lnTo>
                      <a:lnTo>
                        <a:pt x="27619" y="3850"/>
                      </a:lnTo>
                      <a:lnTo>
                        <a:pt x="27598" y="3934"/>
                      </a:lnTo>
                      <a:lnTo>
                        <a:pt x="27515" y="3934"/>
                      </a:lnTo>
                      <a:lnTo>
                        <a:pt x="27431" y="4018"/>
                      </a:lnTo>
                      <a:lnTo>
                        <a:pt x="27431" y="4143"/>
                      </a:lnTo>
                      <a:lnTo>
                        <a:pt x="27515" y="4248"/>
                      </a:lnTo>
                      <a:lnTo>
                        <a:pt x="27515" y="4332"/>
                      </a:lnTo>
                      <a:lnTo>
                        <a:pt x="27619" y="4457"/>
                      </a:lnTo>
                      <a:lnTo>
                        <a:pt x="27745" y="4457"/>
                      </a:lnTo>
                      <a:lnTo>
                        <a:pt x="27808" y="4353"/>
                      </a:lnTo>
                      <a:lnTo>
                        <a:pt x="27828" y="4353"/>
                      </a:lnTo>
                      <a:lnTo>
                        <a:pt x="27849" y="4457"/>
                      </a:lnTo>
                      <a:lnTo>
                        <a:pt x="27933" y="4583"/>
                      </a:lnTo>
                      <a:lnTo>
                        <a:pt x="27933" y="4666"/>
                      </a:lnTo>
                      <a:lnTo>
                        <a:pt x="27849" y="4666"/>
                      </a:lnTo>
                      <a:lnTo>
                        <a:pt x="27808" y="4562"/>
                      </a:lnTo>
                      <a:lnTo>
                        <a:pt x="27724" y="4541"/>
                      </a:lnTo>
                      <a:lnTo>
                        <a:pt x="27619" y="4562"/>
                      </a:lnTo>
                      <a:lnTo>
                        <a:pt x="27577" y="4604"/>
                      </a:lnTo>
                      <a:lnTo>
                        <a:pt x="27619" y="4708"/>
                      </a:lnTo>
                      <a:lnTo>
                        <a:pt x="27598" y="4792"/>
                      </a:lnTo>
                      <a:lnTo>
                        <a:pt x="27515" y="4876"/>
                      </a:lnTo>
                      <a:lnTo>
                        <a:pt x="27536" y="4959"/>
                      </a:lnTo>
                      <a:lnTo>
                        <a:pt x="27473" y="5085"/>
                      </a:lnTo>
                      <a:lnTo>
                        <a:pt x="27410" y="5127"/>
                      </a:lnTo>
                      <a:lnTo>
                        <a:pt x="27431" y="5231"/>
                      </a:lnTo>
                      <a:lnTo>
                        <a:pt x="27389" y="5294"/>
                      </a:lnTo>
                      <a:lnTo>
                        <a:pt x="27284" y="5273"/>
                      </a:lnTo>
                      <a:lnTo>
                        <a:pt x="27201" y="5169"/>
                      </a:lnTo>
                      <a:lnTo>
                        <a:pt x="27201" y="5064"/>
                      </a:lnTo>
                      <a:lnTo>
                        <a:pt x="27075" y="4897"/>
                      </a:lnTo>
                      <a:lnTo>
                        <a:pt x="27075" y="4792"/>
                      </a:lnTo>
                      <a:lnTo>
                        <a:pt x="27054" y="4708"/>
                      </a:lnTo>
                      <a:lnTo>
                        <a:pt x="26950" y="4687"/>
                      </a:lnTo>
                      <a:lnTo>
                        <a:pt x="26950" y="4646"/>
                      </a:lnTo>
                      <a:lnTo>
                        <a:pt x="26992" y="4604"/>
                      </a:lnTo>
                      <a:lnTo>
                        <a:pt x="27033" y="4562"/>
                      </a:lnTo>
                      <a:lnTo>
                        <a:pt x="26992" y="4478"/>
                      </a:lnTo>
                      <a:lnTo>
                        <a:pt x="26887" y="4457"/>
                      </a:lnTo>
                      <a:lnTo>
                        <a:pt x="26740" y="4499"/>
                      </a:lnTo>
                      <a:lnTo>
                        <a:pt x="26699" y="4457"/>
                      </a:lnTo>
                      <a:lnTo>
                        <a:pt x="26657" y="4478"/>
                      </a:lnTo>
                      <a:lnTo>
                        <a:pt x="26594" y="4562"/>
                      </a:lnTo>
                      <a:lnTo>
                        <a:pt x="26489" y="4604"/>
                      </a:lnTo>
                      <a:lnTo>
                        <a:pt x="26364" y="4792"/>
                      </a:lnTo>
                      <a:lnTo>
                        <a:pt x="26427" y="4876"/>
                      </a:lnTo>
                      <a:lnTo>
                        <a:pt x="26427" y="5064"/>
                      </a:lnTo>
                      <a:lnTo>
                        <a:pt x="26385" y="5127"/>
                      </a:lnTo>
                      <a:lnTo>
                        <a:pt x="26448" y="5210"/>
                      </a:lnTo>
                      <a:lnTo>
                        <a:pt x="26427" y="5378"/>
                      </a:lnTo>
                      <a:lnTo>
                        <a:pt x="26322" y="5420"/>
                      </a:lnTo>
                      <a:lnTo>
                        <a:pt x="26322" y="5545"/>
                      </a:lnTo>
                      <a:lnTo>
                        <a:pt x="26364" y="5608"/>
                      </a:lnTo>
                      <a:lnTo>
                        <a:pt x="26448" y="5587"/>
                      </a:lnTo>
                      <a:lnTo>
                        <a:pt x="26489" y="5629"/>
                      </a:lnTo>
                      <a:lnTo>
                        <a:pt x="26573" y="5587"/>
                      </a:lnTo>
                      <a:lnTo>
                        <a:pt x="26636" y="5608"/>
                      </a:lnTo>
                      <a:lnTo>
                        <a:pt x="26636" y="5734"/>
                      </a:lnTo>
                      <a:lnTo>
                        <a:pt x="26657" y="5796"/>
                      </a:lnTo>
                      <a:lnTo>
                        <a:pt x="26699" y="5796"/>
                      </a:lnTo>
                      <a:lnTo>
                        <a:pt x="26782" y="5922"/>
                      </a:lnTo>
                      <a:lnTo>
                        <a:pt x="26782" y="6110"/>
                      </a:lnTo>
                      <a:lnTo>
                        <a:pt x="26887" y="6236"/>
                      </a:lnTo>
                      <a:lnTo>
                        <a:pt x="26887" y="6319"/>
                      </a:lnTo>
                      <a:lnTo>
                        <a:pt x="26929" y="6424"/>
                      </a:lnTo>
                      <a:lnTo>
                        <a:pt x="27012" y="6466"/>
                      </a:lnTo>
                      <a:lnTo>
                        <a:pt x="26992" y="6550"/>
                      </a:lnTo>
                      <a:lnTo>
                        <a:pt x="27012" y="6696"/>
                      </a:lnTo>
                      <a:lnTo>
                        <a:pt x="26929" y="6842"/>
                      </a:lnTo>
                      <a:lnTo>
                        <a:pt x="27012" y="6905"/>
                      </a:lnTo>
                      <a:lnTo>
                        <a:pt x="27033" y="7052"/>
                      </a:lnTo>
                      <a:lnTo>
                        <a:pt x="27012" y="7156"/>
                      </a:lnTo>
                      <a:lnTo>
                        <a:pt x="27033" y="7198"/>
                      </a:lnTo>
                      <a:lnTo>
                        <a:pt x="27117" y="7156"/>
                      </a:lnTo>
                      <a:lnTo>
                        <a:pt x="27180" y="7198"/>
                      </a:lnTo>
                      <a:lnTo>
                        <a:pt x="27180" y="7324"/>
                      </a:lnTo>
                      <a:lnTo>
                        <a:pt x="27264" y="7387"/>
                      </a:lnTo>
                      <a:lnTo>
                        <a:pt x="27410" y="7324"/>
                      </a:lnTo>
                      <a:lnTo>
                        <a:pt x="27452" y="7198"/>
                      </a:lnTo>
                      <a:lnTo>
                        <a:pt x="27598" y="7114"/>
                      </a:lnTo>
                      <a:lnTo>
                        <a:pt x="27619" y="7010"/>
                      </a:lnTo>
                      <a:lnTo>
                        <a:pt x="27556" y="6968"/>
                      </a:lnTo>
                      <a:lnTo>
                        <a:pt x="27494" y="6759"/>
                      </a:lnTo>
                      <a:lnTo>
                        <a:pt x="27515" y="6654"/>
                      </a:lnTo>
                      <a:lnTo>
                        <a:pt x="27703" y="6466"/>
                      </a:lnTo>
                      <a:lnTo>
                        <a:pt x="27703" y="6550"/>
                      </a:lnTo>
                      <a:lnTo>
                        <a:pt x="27598" y="6675"/>
                      </a:lnTo>
                      <a:lnTo>
                        <a:pt x="27640" y="6905"/>
                      </a:lnTo>
                      <a:lnTo>
                        <a:pt x="27724" y="6947"/>
                      </a:lnTo>
                      <a:lnTo>
                        <a:pt x="27828" y="6884"/>
                      </a:lnTo>
                      <a:lnTo>
                        <a:pt x="27954" y="6968"/>
                      </a:lnTo>
                      <a:lnTo>
                        <a:pt x="28121" y="6905"/>
                      </a:lnTo>
                      <a:lnTo>
                        <a:pt x="28121" y="6842"/>
                      </a:lnTo>
                      <a:lnTo>
                        <a:pt x="28247" y="6780"/>
                      </a:lnTo>
                      <a:lnTo>
                        <a:pt x="28352" y="6780"/>
                      </a:lnTo>
                      <a:lnTo>
                        <a:pt x="28435" y="6738"/>
                      </a:lnTo>
                      <a:lnTo>
                        <a:pt x="28477" y="6780"/>
                      </a:lnTo>
                      <a:lnTo>
                        <a:pt x="28498" y="6759"/>
                      </a:lnTo>
                      <a:lnTo>
                        <a:pt x="28498" y="6759"/>
                      </a:lnTo>
                      <a:cubicBezTo>
                        <a:pt x="28477" y="6863"/>
                        <a:pt x="28456" y="6989"/>
                        <a:pt x="28456" y="7094"/>
                      </a:cubicBezTo>
                      <a:lnTo>
                        <a:pt x="28435" y="7114"/>
                      </a:lnTo>
                      <a:lnTo>
                        <a:pt x="28456" y="7156"/>
                      </a:lnTo>
                      <a:lnTo>
                        <a:pt x="28456" y="7219"/>
                      </a:lnTo>
                      <a:cubicBezTo>
                        <a:pt x="28456" y="7283"/>
                        <a:pt x="28503" y="7308"/>
                        <a:pt x="28554" y="7308"/>
                      </a:cubicBezTo>
                      <a:cubicBezTo>
                        <a:pt x="28586" y="7308"/>
                        <a:pt x="28620" y="7298"/>
                        <a:pt x="28644" y="7282"/>
                      </a:cubicBezTo>
                      <a:lnTo>
                        <a:pt x="28707" y="7282"/>
                      </a:lnTo>
                      <a:lnTo>
                        <a:pt x="28707" y="7324"/>
                      </a:lnTo>
                      <a:lnTo>
                        <a:pt x="28582" y="7533"/>
                      </a:lnTo>
                      <a:lnTo>
                        <a:pt x="28561" y="7617"/>
                      </a:lnTo>
                      <a:lnTo>
                        <a:pt x="28456" y="7679"/>
                      </a:lnTo>
                      <a:lnTo>
                        <a:pt x="28477" y="7596"/>
                      </a:lnTo>
                      <a:lnTo>
                        <a:pt x="28435" y="7533"/>
                      </a:lnTo>
                      <a:lnTo>
                        <a:pt x="28477" y="7407"/>
                      </a:lnTo>
                      <a:lnTo>
                        <a:pt x="28393" y="7324"/>
                      </a:lnTo>
                      <a:lnTo>
                        <a:pt x="28268" y="7387"/>
                      </a:lnTo>
                      <a:lnTo>
                        <a:pt x="28184" y="7512"/>
                      </a:lnTo>
                      <a:lnTo>
                        <a:pt x="28121" y="7512"/>
                      </a:lnTo>
                      <a:lnTo>
                        <a:pt x="28038" y="7679"/>
                      </a:lnTo>
                      <a:lnTo>
                        <a:pt x="27954" y="7700"/>
                      </a:lnTo>
                      <a:lnTo>
                        <a:pt x="27870" y="7910"/>
                      </a:lnTo>
                      <a:lnTo>
                        <a:pt x="27724" y="8056"/>
                      </a:lnTo>
                      <a:lnTo>
                        <a:pt x="27703" y="8203"/>
                      </a:lnTo>
                      <a:lnTo>
                        <a:pt x="27745" y="8328"/>
                      </a:lnTo>
                      <a:lnTo>
                        <a:pt x="27745" y="8412"/>
                      </a:lnTo>
                      <a:lnTo>
                        <a:pt x="27808" y="8433"/>
                      </a:lnTo>
                      <a:lnTo>
                        <a:pt x="27870" y="8370"/>
                      </a:lnTo>
                      <a:lnTo>
                        <a:pt x="27933" y="8370"/>
                      </a:lnTo>
                      <a:lnTo>
                        <a:pt x="27933" y="8454"/>
                      </a:lnTo>
                      <a:lnTo>
                        <a:pt x="27828" y="8537"/>
                      </a:lnTo>
                      <a:lnTo>
                        <a:pt x="27828" y="8579"/>
                      </a:lnTo>
                      <a:lnTo>
                        <a:pt x="27724" y="8579"/>
                      </a:lnTo>
                      <a:lnTo>
                        <a:pt x="27619" y="8642"/>
                      </a:lnTo>
                      <a:lnTo>
                        <a:pt x="27431" y="8830"/>
                      </a:lnTo>
                      <a:lnTo>
                        <a:pt x="27347" y="8935"/>
                      </a:lnTo>
                      <a:lnTo>
                        <a:pt x="27326" y="9207"/>
                      </a:lnTo>
                      <a:lnTo>
                        <a:pt x="27389" y="9311"/>
                      </a:lnTo>
                      <a:lnTo>
                        <a:pt x="27389" y="9395"/>
                      </a:lnTo>
                      <a:lnTo>
                        <a:pt x="27326" y="9500"/>
                      </a:lnTo>
                      <a:lnTo>
                        <a:pt x="27347" y="9563"/>
                      </a:lnTo>
                      <a:lnTo>
                        <a:pt x="27389" y="9625"/>
                      </a:lnTo>
                      <a:lnTo>
                        <a:pt x="27452" y="9625"/>
                      </a:lnTo>
                      <a:lnTo>
                        <a:pt x="27515" y="9667"/>
                      </a:lnTo>
                      <a:lnTo>
                        <a:pt x="27536" y="9793"/>
                      </a:lnTo>
                      <a:lnTo>
                        <a:pt x="27640" y="9835"/>
                      </a:lnTo>
                      <a:lnTo>
                        <a:pt x="27703" y="9939"/>
                      </a:lnTo>
                      <a:lnTo>
                        <a:pt x="27745" y="9939"/>
                      </a:lnTo>
                      <a:lnTo>
                        <a:pt x="27828" y="9814"/>
                      </a:lnTo>
                      <a:lnTo>
                        <a:pt x="27808" y="9939"/>
                      </a:lnTo>
                      <a:lnTo>
                        <a:pt x="27849" y="10107"/>
                      </a:lnTo>
                      <a:lnTo>
                        <a:pt x="28017" y="10127"/>
                      </a:lnTo>
                      <a:lnTo>
                        <a:pt x="28080" y="10190"/>
                      </a:lnTo>
                      <a:lnTo>
                        <a:pt x="28184" y="10190"/>
                      </a:lnTo>
                      <a:lnTo>
                        <a:pt x="28331" y="10211"/>
                      </a:lnTo>
                      <a:lnTo>
                        <a:pt x="28331" y="10295"/>
                      </a:lnTo>
                      <a:lnTo>
                        <a:pt x="28226" y="10504"/>
                      </a:lnTo>
                      <a:lnTo>
                        <a:pt x="28121" y="10546"/>
                      </a:lnTo>
                      <a:lnTo>
                        <a:pt x="28080" y="10525"/>
                      </a:lnTo>
                      <a:lnTo>
                        <a:pt x="28121" y="10420"/>
                      </a:lnTo>
                      <a:lnTo>
                        <a:pt x="28226" y="10379"/>
                      </a:lnTo>
                      <a:lnTo>
                        <a:pt x="28080" y="10337"/>
                      </a:lnTo>
                      <a:lnTo>
                        <a:pt x="27954" y="10379"/>
                      </a:lnTo>
                      <a:lnTo>
                        <a:pt x="27849" y="10504"/>
                      </a:lnTo>
                      <a:lnTo>
                        <a:pt x="27912" y="10546"/>
                      </a:lnTo>
                      <a:lnTo>
                        <a:pt x="27912" y="10630"/>
                      </a:lnTo>
                      <a:lnTo>
                        <a:pt x="27745" y="10713"/>
                      </a:lnTo>
                      <a:lnTo>
                        <a:pt x="27661" y="10797"/>
                      </a:lnTo>
                      <a:lnTo>
                        <a:pt x="27598" y="10797"/>
                      </a:lnTo>
                      <a:lnTo>
                        <a:pt x="27515" y="10944"/>
                      </a:lnTo>
                      <a:lnTo>
                        <a:pt x="27536" y="11006"/>
                      </a:lnTo>
                      <a:lnTo>
                        <a:pt x="27619" y="11006"/>
                      </a:lnTo>
                      <a:lnTo>
                        <a:pt x="27661" y="11048"/>
                      </a:lnTo>
                      <a:lnTo>
                        <a:pt x="27766" y="11027"/>
                      </a:lnTo>
                      <a:lnTo>
                        <a:pt x="27828" y="10923"/>
                      </a:lnTo>
                      <a:lnTo>
                        <a:pt x="27808" y="10860"/>
                      </a:lnTo>
                      <a:lnTo>
                        <a:pt x="27870" y="10839"/>
                      </a:lnTo>
                      <a:lnTo>
                        <a:pt x="27954" y="10797"/>
                      </a:lnTo>
                      <a:lnTo>
                        <a:pt x="28017" y="10839"/>
                      </a:lnTo>
                      <a:lnTo>
                        <a:pt x="27975" y="10944"/>
                      </a:lnTo>
                      <a:lnTo>
                        <a:pt x="27912" y="11069"/>
                      </a:lnTo>
                      <a:lnTo>
                        <a:pt x="27870" y="11236"/>
                      </a:lnTo>
                      <a:lnTo>
                        <a:pt x="27870" y="11320"/>
                      </a:lnTo>
                      <a:lnTo>
                        <a:pt x="27808" y="11383"/>
                      </a:lnTo>
                      <a:lnTo>
                        <a:pt x="27640" y="11425"/>
                      </a:lnTo>
                      <a:lnTo>
                        <a:pt x="27536" y="11529"/>
                      </a:lnTo>
                      <a:lnTo>
                        <a:pt x="27452" y="11550"/>
                      </a:lnTo>
                      <a:lnTo>
                        <a:pt x="27452" y="11592"/>
                      </a:lnTo>
                      <a:lnTo>
                        <a:pt x="27410" y="11697"/>
                      </a:lnTo>
                      <a:lnTo>
                        <a:pt x="27138" y="11801"/>
                      </a:lnTo>
                      <a:lnTo>
                        <a:pt x="27075" y="11906"/>
                      </a:lnTo>
                      <a:lnTo>
                        <a:pt x="26971" y="11948"/>
                      </a:lnTo>
                      <a:lnTo>
                        <a:pt x="26929" y="11885"/>
                      </a:lnTo>
                      <a:lnTo>
                        <a:pt x="26887" y="11885"/>
                      </a:lnTo>
                      <a:lnTo>
                        <a:pt x="26866" y="11843"/>
                      </a:lnTo>
                      <a:lnTo>
                        <a:pt x="26803" y="11906"/>
                      </a:lnTo>
                      <a:lnTo>
                        <a:pt x="26720" y="11948"/>
                      </a:lnTo>
                      <a:lnTo>
                        <a:pt x="26720" y="11948"/>
                      </a:lnTo>
                      <a:lnTo>
                        <a:pt x="26761" y="11885"/>
                      </a:lnTo>
                      <a:lnTo>
                        <a:pt x="26720" y="11843"/>
                      </a:lnTo>
                      <a:lnTo>
                        <a:pt x="26615" y="11948"/>
                      </a:lnTo>
                      <a:lnTo>
                        <a:pt x="26573" y="12094"/>
                      </a:lnTo>
                      <a:lnTo>
                        <a:pt x="26468" y="12262"/>
                      </a:lnTo>
                      <a:lnTo>
                        <a:pt x="26448" y="12304"/>
                      </a:lnTo>
                      <a:lnTo>
                        <a:pt x="26489" y="12387"/>
                      </a:lnTo>
                      <a:lnTo>
                        <a:pt x="26489" y="12471"/>
                      </a:lnTo>
                      <a:lnTo>
                        <a:pt x="26406" y="12617"/>
                      </a:lnTo>
                      <a:lnTo>
                        <a:pt x="26406" y="12701"/>
                      </a:lnTo>
                      <a:lnTo>
                        <a:pt x="26468" y="12785"/>
                      </a:lnTo>
                      <a:lnTo>
                        <a:pt x="26385" y="12827"/>
                      </a:lnTo>
                      <a:lnTo>
                        <a:pt x="26343" y="12952"/>
                      </a:lnTo>
                      <a:lnTo>
                        <a:pt x="26364" y="12952"/>
                      </a:lnTo>
                      <a:lnTo>
                        <a:pt x="26448" y="12931"/>
                      </a:lnTo>
                      <a:lnTo>
                        <a:pt x="26489" y="12848"/>
                      </a:lnTo>
                      <a:lnTo>
                        <a:pt x="26594" y="12889"/>
                      </a:lnTo>
                      <a:lnTo>
                        <a:pt x="26699" y="12806"/>
                      </a:lnTo>
                      <a:lnTo>
                        <a:pt x="26615" y="12910"/>
                      </a:lnTo>
                      <a:lnTo>
                        <a:pt x="26510" y="12910"/>
                      </a:lnTo>
                      <a:lnTo>
                        <a:pt x="26406" y="13015"/>
                      </a:lnTo>
                      <a:lnTo>
                        <a:pt x="26259" y="13057"/>
                      </a:lnTo>
                      <a:lnTo>
                        <a:pt x="26259" y="13203"/>
                      </a:lnTo>
                      <a:lnTo>
                        <a:pt x="26176" y="13266"/>
                      </a:lnTo>
                      <a:lnTo>
                        <a:pt x="26071" y="13203"/>
                      </a:lnTo>
                      <a:lnTo>
                        <a:pt x="25945" y="13203"/>
                      </a:lnTo>
                      <a:lnTo>
                        <a:pt x="25862" y="13120"/>
                      </a:lnTo>
                      <a:lnTo>
                        <a:pt x="25778" y="13161"/>
                      </a:lnTo>
                      <a:lnTo>
                        <a:pt x="25820" y="13350"/>
                      </a:lnTo>
                      <a:lnTo>
                        <a:pt x="25631" y="13245"/>
                      </a:lnTo>
                      <a:lnTo>
                        <a:pt x="25694" y="12994"/>
                      </a:lnTo>
                      <a:lnTo>
                        <a:pt x="25631" y="12827"/>
                      </a:lnTo>
                      <a:lnTo>
                        <a:pt x="25548" y="12722"/>
                      </a:lnTo>
                      <a:lnTo>
                        <a:pt x="25590" y="12555"/>
                      </a:lnTo>
                      <a:lnTo>
                        <a:pt x="25631" y="12555"/>
                      </a:lnTo>
                      <a:lnTo>
                        <a:pt x="25673" y="12722"/>
                      </a:lnTo>
                      <a:lnTo>
                        <a:pt x="25820" y="12638"/>
                      </a:lnTo>
                      <a:lnTo>
                        <a:pt x="25862" y="12743"/>
                      </a:lnTo>
                      <a:lnTo>
                        <a:pt x="25987" y="12806"/>
                      </a:lnTo>
                      <a:lnTo>
                        <a:pt x="26071" y="12722"/>
                      </a:lnTo>
                      <a:lnTo>
                        <a:pt x="26071" y="12638"/>
                      </a:lnTo>
                      <a:lnTo>
                        <a:pt x="26134" y="12492"/>
                      </a:lnTo>
                      <a:lnTo>
                        <a:pt x="26029" y="12513"/>
                      </a:lnTo>
                      <a:lnTo>
                        <a:pt x="25945" y="12492"/>
                      </a:lnTo>
                      <a:lnTo>
                        <a:pt x="26029" y="12429"/>
                      </a:lnTo>
                      <a:lnTo>
                        <a:pt x="26092" y="12304"/>
                      </a:lnTo>
                      <a:lnTo>
                        <a:pt x="26029" y="12304"/>
                      </a:lnTo>
                      <a:lnTo>
                        <a:pt x="25945" y="12387"/>
                      </a:lnTo>
                      <a:lnTo>
                        <a:pt x="25778" y="12429"/>
                      </a:lnTo>
                      <a:lnTo>
                        <a:pt x="25778" y="12345"/>
                      </a:lnTo>
                      <a:lnTo>
                        <a:pt x="25924" y="12283"/>
                      </a:lnTo>
                      <a:lnTo>
                        <a:pt x="25924" y="12178"/>
                      </a:lnTo>
                      <a:lnTo>
                        <a:pt x="25841" y="12178"/>
                      </a:lnTo>
                      <a:lnTo>
                        <a:pt x="25736" y="12220"/>
                      </a:lnTo>
                      <a:lnTo>
                        <a:pt x="25736" y="12136"/>
                      </a:lnTo>
                      <a:lnTo>
                        <a:pt x="25778" y="11969"/>
                      </a:lnTo>
                      <a:lnTo>
                        <a:pt x="25862" y="11864"/>
                      </a:lnTo>
                      <a:lnTo>
                        <a:pt x="25883" y="11969"/>
                      </a:lnTo>
                      <a:lnTo>
                        <a:pt x="25945" y="11906"/>
                      </a:lnTo>
                      <a:lnTo>
                        <a:pt x="25945" y="11822"/>
                      </a:lnTo>
                      <a:lnTo>
                        <a:pt x="26092" y="11676"/>
                      </a:lnTo>
                      <a:lnTo>
                        <a:pt x="26092" y="11592"/>
                      </a:lnTo>
                      <a:lnTo>
                        <a:pt x="26280" y="11488"/>
                      </a:lnTo>
                      <a:lnTo>
                        <a:pt x="26280" y="11362"/>
                      </a:lnTo>
                      <a:lnTo>
                        <a:pt x="26364" y="11299"/>
                      </a:lnTo>
                      <a:lnTo>
                        <a:pt x="26448" y="11278"/>
                      </a:lnTo>
                      <a:lnTo>
                        <a:pt x="26448" y="11236"/>
                      </a:lnTo>
                      <a:lnTo>
                        <a:pt x="26343" y="11236"/>
                      </a:lnTo>
                      <a:lnTo>
                        <a:pt x="26196" y="11257"/>
                      </a:lnTo>
                      <a:lnTo>
                        <a:pt x="26155" y="11425"/>
                      </a:lnTo>
                      <a:lnTo>
                        <a:pt x="26029" y="11488"/>
                      </a:lnTo>
                      <a:lnTo>
                        <a:pt x="25945" y="11467"/>
                      </a:lnTo>
                      <a:lnTo>
                        <a:pt x="25966" y="11425"/>
                      </a:lnTo>
                      <a:lnTo>
                        <a:pt x="26113" y="11362"/>
                      </a:lnTo>
                      <a:lnTo>
                        <a:pt x="26134" y="11257"/>
                      </a:lnTo>
                      <a:lnTo>
                        <a:pt x="26050" y="11216"/>
                      </a:lnTo>
                      <a:lnTo>
                        <a:pt x="25966" y="11236"/>
                      </a:lnTo>
                      <a:lnTo>
                        <a:pt x="25883" y="11153"/>
                      </a:lnTo>
                      <a:lnTo>
                        <a:pt x="25924" y="11069"/>
                      </a:lnTo>
                      <a:lnTo>
                        <a:pt x="25945" y="10944"/>
                      </a:lnTo>
                      <a:lnTo>
                        <a:pt x="25862" y="10860"/>
                      </a:lnTo>
                      <a:lnTo>
                        <a:pt x="25820" y="10902"/>
                      </a:lnTo>
                      <a:lnTo>
                        <a:pt x="25778" y="10964"/>
                      </a:lnTo>
                      <a:lnTo>
                        <a:pt x="25778" y="10902"/>
                      </a:lnTo>
                      <a:lnTo>
                        <a:pt x="25820" y="10818"/>
                      </a:lnTo>
                      <a:lnTo>
                        <a:pt x="25757" y="10713"/>
                      </a:lnTo>
                      <a:lnTo>
                        <a:pt x="25652" y="10713"/>
                      </a:lnTo>
                      <a:lnTo>
                        <a:pt x="25631" y="10902"/>
                      </a:lnTo>
                      <a:lnTo>
                        <a:pt x="25527" y="10964"/>
                      </a:lnTo>
                      <a:lnTo>
                        <a:pt x="25506" y="11027"/>
                      </a:lnTo>
                      <a:lnTo>
                        <a:pt x="25443" y="10985"/>
                      </a:lnTo>
                      <a:lnTo>
                        <a:pt x="25443" y="10923"/>
                      </a:lnTo>
                      <a:lnTo>
                        <a:pt x="25401" y="10839"/>
                      </a:lnTo>
                      <a:lnTo>
                        <a:pt x="25318" y="10839"/>
                      </a:lnTo>
                      <a:lnTo>
                        <a:pt x="25297" y="10923"/>
                      </a:lnTo>
                      <a:lnTo>
                        <a:pt x="25318" y="10964"/>
                      </a:lnTo>
                      <a:lnTo>
                        <a:pt x="25297" y="11027"/>
                      </a:lnTo>
                      <a:lnTo>
                        <a:pt x="25339" y="11132"/>
                      </a:lnTo>
                      <a:lnTo>
                        <a:pt x="25339" y="11195"/>
                      </a:lnTo>
                      <a:lnTo>
                        <a:pt x="25297" y="11257"/>
                      </a:lnTo>
                      <a:lnTo>
                        <a:pt x="25234" y="11195"/>
                      </a:lnTo>
                      <a:lnTo>
                        <a:pt x="25234" y="11132"/>
                      </a:lnTo>
                      <a:lnTo>
                        <a:pt x="25192" y="11132"/>
                      </a:lnTo>
                      <a:lnTo>
                        <a:pt x="25171" y="11195"/>
                      </a:lnTo>
                      <a:lnTo>
                        <a:pt x="25213" y="11446"/>
                      </a:lnTo>
                      <a:lnTo>
                        <a:pt x="25234" y="11592"/>
                      </a:lnTo>
                      <a:lnTo>
                        <a:pt x="25401" y="11676"/>
                      </a:lnTo>
                      <a:lnTo>
                        <a:pt x="25443" y="11760"/>
                      </a:lnTo>
                      <a:lnTo>
                        <a:pt x="25443" y="11990"/>
                      </a:lnTo>
                      <a:lnTo>
                        <a:pt x="25422" y="11864"/>
                      </a:lnTo>
                      <a:lnTo>
                        <a:pt x="25339" y="11801"/>
                      </a:lnTo>
                      <a:lnTo>
                        <a:pt x="25192" y="11613"/>
                      </a:lnTo>
                      <a:lnTo>
                        <a:pt x="25171" y="11467"/>
                      </a:lnTo>
                      <a:lnTo>
                        <a:pt x="25108" y="11278"/>
                      </a:lnTo>
                      <a:lnTo>
                        <a:pt x="25025" y="11278"/>
                      </a:lnTo>
                      <a:lnTo>
                        <a:pt x="24983" y="11341"/>
                      </a:lnTo>
                      <a:lnTo>
                        <a:pt x="25004" y="11488"/>
                      </a:lnTo>
                      <a:lnTo>
                        <a:pt x="25087" y="11592"/>
                      </a:lnTo>
                      <a:lnTo>
                        <a:pt x="25108" y="11718"/>
                      </a:lnTo>
                      <a:lnTo>
                        <a:pt x="25067" y="11760"/>
                      </a:lnTo>
                      <a:lnTo>
                        <a:pt x="24983" y="11655"/>
                      </a:lnTo>
                      <a:lnTo>
                        <a:pt x="24774" y="11697"/>
                      </a:lnTo>
                      <a:lnTo>
                        <a:pt x="24711" y="11760"/>
                      </a:lnTo>
                      <a:lnTo>
                        <a:pt x="24648" y="11676"/>
                      </a:lnTo>
                      <a:lnTo>
                        <a:pt x="24564" y="11655"/>
                      </a:lnTo>
                      <a:lnTo>
                        <a:pt x="24376" y="11488"/>
                      </a:lnTo>
                      <a:lnTo>
                        <a:pt x="24146" y="11488"/>
                      </a:lnTo>
                      <a:lnTo>
                        <a:pt x="24125" y="11404"/>
                      </a:lnTo>
                      <a:lnTo>
                        <a:pt x="24083" y="11404"/>
                      </a:lnTo>
                      <a:lnTo>
                        <a:pt x="23937" y="11488"/>
                      </a:lnTo>
                      <a:lnTo>
                        <a:pt x="23874" y="11571"/>
                      </a:lnTo>
                      <a:lnTo>
                        <a:pt x="23707" y="11571"/>
                      </a:lnTo>
                      <a:lnTo>
                        <a:pt x="23560" y="11655"/>
                      </a:lnTo>
                      <a:lnTo>
                        <a:pt x="23435" y="11550"/>
                      </a:lnTo>
                      <a:lnTo>
                        <a:pt x="23414" y="11550"/>
                      </a:lnTo>
                      <a:lnTo>
                        <a:pt x="23393" y="11446"/>
                      </a:lnTo>
                      <a:lnTo>
                        <a:pt x="23330" y="11404"/>
                      </a:lnTo>
                      <a:lnTo>
                        <a:pt x="23204" y="11488"/>
                      </a:lnTo>
                      <a:lnTo>
                        <a:pt x="23204" y="11404"/>
                      </a:lnTo>
                      <a:lnTo>
                        <a:pt x="23037" y="11257"/>
                      </a:lnTo>
                      <a:lnTo>
                        <a:pt x="23016" y="11174"/>
                      </a:lnTo>
                      <a:lnTo>
                        <a:pt x="22974" y="11153"/>
                      </a:lnTo>
                      <a:lnTo>
                        <a:pt x="22974" y="11069"/>
                      </a:lnTo>
                      <a:lnTo>
                        <a:pt x="22995" y="11027"/>
                      </a:lnTo>
                      <a:lnTo>
                        <a:pt x="22932" y="10944"/>
                      </a:lnTo>
                      <a:lnTo>
                        <a:pt x="22890" y="10964"/>
                      </a:lnTo>
                      <a:lnTo>
                        <a:pt x="22870" y="10944"/>
                      </a:lnTo>
                      <a:lnTo>
                        <a:pt x="22870" y="10860"/>
                      </a:lnTo>
                      <a:lnTo>
                        <a:pt x="22807" y="10839"/>
                      </a:lnTo>
                      <a:lnTo>
                        <a:pt x="22702" y="10881"/>
                      </a:lnTo>
                      <a:lnTo>
                        <a:pt x="22577" y="10881"/>
                      </a:lnTo>
                      <a:lnTo>
                        <a:pt x="22493" y="10818"/>
                      </a:lnTo>
                      <a:lnTo>
                        <a:pt x="22451" y="10818"/>
                      </a:lnTo>
                      <a:lnTo>
                        <a:pt x="22409" y="10755"/>
                      </a:lnTo>
                      <a:lnTo>
                        <a:pt x="22305" y="10713"/>
                      </a:lnTo>
                      <a:lnTo>
                        <a:pt x="22200" y="10713"/>
                      </a:lnTo>
                      <a:lnTo>
                        <a:pt x="22263" y="10630"/>
                      </a:lnTo>
                      <a:lnTo>
                        <a:pt x="22263" y="10546"/>
                      </a:lnTo>
                      <a:lnTo>
                        <a:pt x="22346" y="10462"/>
                      </a:lnTo>
                      <a:lnTo>
                        <a:pt x="22346" y="10420"/>
                      </a:lnTo>
                      <a:lnTo>
                        <a:pt x="22263" y="10400"/>
                      </a:lnTo>
                      <a:lnTo>
                        <a:pt x="22179" y="10400"/>
                      </a:lnTo>
                      <a:lnTo>
                        <a:pt x="22158" y="10148"/>
                      </a:lnTo>
                      <a:lnTo>
                        <a:pt x="22095" y="10127"/>
                      </a:lnTo>
                      <a:lnTo>
                        <a:pt x="22095" y="10086"/>
                      </a:lnTo>
                      <a:lnTo>
                        <a:pt x="22179" y="10023"/>
                      </a:lnTo>
                      <a:lnTo>
                        <a:pt x="22200" y="9981"/>
                      </a:lnTo>
                      <a:lnTo>
                        <a:pt x="22158" y="9939"/>
                      </a:lnTo>
                      <a:lnTo>
                        <a:pt x="22179" y="9876"/>
                      </a:lnTo>
                      <a:lnTo>
                        <a:pt x="22179" y="9772"/>
                      </a:lnTo>
                      <a:cubicBezTo>
                        <a:pt x="22284" y="9709"/>
                        <a:pt x="22388" y="9688"/>
                        <a:pt x="22493" y="9604"/>
                      </a:cubicBezTo>
                      <a:lnTo>
                        <a:pt x="22514" y="9625"/>
                      </a:lnTo>
                      <a:lnTo>
                        <a:pt x="22598" y="9604"/>
                      </a:lnTo>
                      <a:lnTo>
                        <a:pt x="22681" y="9500"/>
                      </a:lnTo>
                      <a:lnTo>
                        <a:pt x="22702" y="9500"/>
                      </a:lnTo>
                      <a:lnTo>
                        <a:pt x="22702" y="9604"/>
                      </a:lnTo>
                      <a:lnTo>
                        <a:pt x="22765" y="9709"/>
                      </a:lnTo>
                      <a:lnTo>
                        <a:pt x="22828" y="9730"/>
                      </a:lnTo>
                      <a:lnTo>
                        <a:pt x="22911" y="9688"/>
                      </a:lnTo>
                      <a:lnTo>
                        <a:pt x="22995" y="9709"/>
                      </a:lnTo>
                      <a:lnTo>
                        <a:pt x="23037" y="9793"/>
                      </a:lnTo>
                      <a:lnTo>
                        <a:pt x="23121" y="9793"/>
                      </a:lnTo>
                      <a:lnTo>
                        <a:pt x="23183" y="9835"/>
                      </a:lnTo>
                      <a:lnTo>
                        <a:pt x="23225" y="9835"/>
                      </a:lnTo>
                      <a:lnTo>
                        <a:pt x="23225" y="9730"/>
                      </a:lnTo>
                      <a:lnTo>
                        <a:pt x="23288" y="9730"/>
                      </a:lnTo>
                      <a:lnTo>
                        <a:pt x="23351" y="9709"/>
                      </a:lnTo>
                      <a:lnTo>
                        <a:pt x="23414" y="9730"/>
                      </a:lnTo>
                      <a:lnTo>
                        <a:pt x="23414" y="9814"/>
                      </a:lnTo>
                      <a:lnTo>
                        <a:pt x="23455" y="9835"/>
                      </a:lnTo>
                      <a:lnTo>
                        <a:pt x="23539" y="9814"/>
                      </a:lnTo>
                      <a:lnTo>
                        <a:pt x="23602" y="9730"/>
                      </a:lnTo>
                      <a:lnTo>
                        <a:pt x="23644" y="9772"/>
                      </a:lnTo>
                      <a:lnTo>
                        <a:pt x="23665" y="9835"/>
                      </a:lnTo>
                      <a:lnTo>
                        <a:pt x="23727" y="9835"/>
                      </a:lnTo>
                      <a:lnTo>
                        <a:pt x="23748" y="9793"/>
                      </a:lnTo>
                      <a:lnTo>
                        <a:pt x="23769" y="9793"/>
                      </a:lnTo>
                      <a:lnTo>
                        <a:pt x="23832" y="9709"/>
                      </a:lnTo>
                      <a:lnTo>
                        <a:pt x="23916" y="9709"/>
                      </a:lnTo>
                      <a:lnTo>
                        <a:pt x="23937" y="9772"/>
                      </a:lnTo>
                      <a:lnTo>
                        <a:pt x="23979" y="9793"/>
                      </a:lnTo>
                      <a:lnTo>
                        <a:pt x="24041" y="9772"/>
                      </a:lnTo>
                      <a:lnTo>
                        <a:pt x="24041" y="9709"/>
                      </a:lnTo>
                      <a:lnTo>
                        <a:pt x="24020" y="9667"/>
                      </a:lnTo>
                      <a:lnTo>
                        <a:pt x="24083" y="9583"/>
                      </a:lnTo>
                      <a:lnTo>
                        <a:pt x="24083" y="9521"/>
                      </a:lnTo>
                      <a:lnTo>
                        <a:pt x="24146" y="9458"/>
                      </a:lnTo>
                      <a:lnTo>
                        <a:pt x="24146" y="9374"/>
                      </a:lnTo>
                      <a:lnTo>
                        <a:pt x="24062" y="9374"/>
                      </a:lnTo>
                      <a:lnTo>
                        <a:pt x="24041" y="9291"/>
                      </a:lnTo>
                      <a:lnTo>
                        <a:pt x="24062" y="9186"/>
                      </a:lnTo>
                      <a:lnTo>
                        <a:pt x="24146" y="9165"/>
                      </a:lnTo>
                      <a:lnTo>
                        <a:pt x="24146" y="9060"/>
                      </a:lnTo>
                      <a:lnTo>
                        <a:pt x="24041" y="8998"/>
                      </a:lnTo>
                      <a:lnTo>
                        <a:pt x="23958" y="9039"/>
                      </a:lnTo>
                      <a:lnTo>
                        <a:pt x="23958" y="9102"/>
                      </a:lnTo>
                      <a:lnTo>
                        <a:pt x="23916" y="9165"/>
                      </a:lnTo>
                      <a:lnTo>
                        <a:pt x="23832" y="9102"/>
                      </a:lnTo>
                      <a:lnTo>
                        <a:pt x="23707" y="9102"/>
                      </a:lnTo>
                      <a:lnTo>
                        <a:pt x="23560" y="9249"/>
                      </a:lnTo>
                      <a:lnTo>
                        <a:pt x="23455" y="9311"/>
                      </a:lnTo>
                      <a:lnTo>
                        <a:pt x="23455" y="9270"/>
                      </a:lnTo>
                      <a:lnTo>
                        <a:pt x="23602" y="9186"/>
                      </a:lnTo>
                      <a:lnTo>
                        <a:pt x="23644" y="9102"/>
                      </a:lnTo>
                      <a:lnTo>
                        <a:pt x="23644" y="8977"/>
                      </a:lnTo>
                      <a:lnTo>
                        <a:pt x="23602" y="9060"/>
                      </a:lnTo>
                      <a:lnTo>
                        <a:pt x="23539" y="9039"/>
                      </a:lnTo>
                      <a:lnTo>
                        <a:pt x="23539" y="8935"/>
                      </a:lnTo>
                      <a:lnTo>
                        <a:pt x="23644" y="8851"/>
                      </a:lnTo>
                      <a:lnTo>
                        <a:pt x="23560" y="8726"/>
                      </a:lnTo>
                      <a:lnTo>
                        <a:pt x="23644" y="8642"/>
                      </a:lnTo>
                      <a:lnTo>
                        <a:pt x="23727" y="8642"/>
                      </a:lnTo>
                      <a:lnTo>
                        <a:pt x="23707" y="8684"/>
                      </a:lnTo>
                      <a:lnTo>
                        <a:pt x="23748" y="8851"/>
                      </a:lnTo>
                      <a:lnTo>
                        <a:pt x="23832" y="8935"/>
                      </a:lnTo>
                      <a:lnTo>
                        <a:pt x="23874" y="8893"/>
                      </a:lnTo>
                      <a:lnTo>
                        <a:pt x="23979" y="8893"/>
                      </a:lnTo>
                      <a:lnTo>
                        <a:pt x="24041" y="8767"/>
                      </a:lnTo>
                      <a:lnTo>
                        <a:pt x="23979" y="8726"/>
                      </a:lnTo>
                      <a:lnTo>
                        <a:pt x="23979" y="8663"/>
                      </a:lnTo>
                      <a:lnTo>
                        <a:pt x="24062" y="8663"/>
                      </a:lnTo>
                      <a:lnTo>
                        <a:pt x="24083" y="8726"/>
                      </a:lnTo>
                      <a:lnTo>
                        <a:pt x="24146" y="8684"/>
                      </a:lnTo>
                      <a:lnTo>
                        <a:pt x="24251" y="8621"/>
                      </a:lnTo>
                      <a:lnTo>
                        <a:pt x="24271" y="8475"/>
                      </a:lnTo>
                      <a:lnTo>
                        <a:pt x="24292" y="8579"/>
                      </a:lnTo>
                      <a:lnTo>
                        <a:pt x="24355" y="8579"/>
                      </a:lnTo>
                      <a:lnTo>
                        <a:pt x="24460" y="8516"/>
                      </a:lnTo>
                      <a:lnTo>
                        <a:pt x="24376" y="8684"/>
                      </a:lnTo>
                      <a:lnTo>
                        <a:pt x="24376" y="8851"/>
                      </a:lnTo>
                      <a:lnTo>
                        <a:pt x="24439" y="8830"/>
                      </a:lnTo>
                      <a:lnTo>
                        <a:pt x="24481" y="8851"/>
                      </a:lnTo>
                      <a:lnTo>
                        <a:pt x="24439" y="8935"/>
                      </a:lnTo>
                      <a:lnTo>
                        <a:pt x="24502" y="8935"/>
                      </a:lnTo>
                      <a:lnTo>
                        <a:pt x="24564" y="8788"/>
                      </a:lnTo>
                      <a:lnTo>
                        <a:pt x="24606" y="8747"/>
                      </a:lnTo>
                      <a:lnTo>
                        <a:pt x="24690" y="8579"/>
                      </a:lnTo>
                      <a:lnTo>
                        <a:pt x="24774" y="8558"/>
                      </a:lnTo>
                      <a:lnTo>
                        <a:pt x="24753" y="8684"/>
                      </a:lnTo>
                      <a:lnTo>
                        <a:pt x="24648" y="8788"/>
                      </a:lnTo>
                      <a:lnTo>
                        <a:pt x="24669" y="8977"/>
                      </a:lnTo>
                      <a:lnTo>
                        <a:pt x="24753" y="8977"/>
                      </a:lnTo>
                      <a:lnTo>
                        <a:pt x="24815" y="9039"/>
                      </a:lnTo>
                      <a:lnTo>
                        <a:pt x="24878" y="8956"/>
                      </a:lnTo>
                      <a:lnTo>
                        <a:pt x="25004" y="8851"/>
                      </a:lnTo>
                      <a:lnTo>
                        <a:pt x="25067" y="8684"/>
                      </a:lnTo>
                      <a:lnTo>
                        <a:pt x="25108" y="8558"/>
                      </a:lnTo>
                      <a:lnTo>
                        <a:pt x="25087" y="8433"/>
                      </a:lnTo>
                      <a:lnTo>
                        <a:pt x="25129" y="8370"/>
                      </a:lnTo>
                      <a:lnTo>
                        <a:pt x="25108" y="8328"/>
                      </a:lnTo>
                      <a:lnTo>
                        <a:pt x="25025" y="8328"/>
                      </a:lnTo>
                      <a:lnTo>
                        <a:pt x="24983" y="8307"/>
                      </a:lnTo>
                      <a:lnTo>
                        <a:pt x="24899" y="8349"/>
                      </a:lnTo>
                      <a:lnTo>
                        <a:pt x="24899" y="8223"/>
                      </a:lnTo>
                      <a:lnTo>
                        <a:pt x="24941" y="8203"/>
                      </a:lnTo>
                      <a:lnTo>
                        <a:pt x="24920" y="8140"/>
                      </a:lnTo>
                      <a:lnTo>
                        <a:pt x="24815" y="8140"/>
                      </a:lnTo>
                      <a:lnTo>
                        <a:pt x="24795" y="8098"/>
                      </a:lnTo>
                      <a:lnTo>
                        <a:pt x="24690" y="8014"/>
                      </a:lnTo>
                      <a:lnTo>
                        <a:pt x="24690" y="7931"/>
                      </a:lnTo>
                      <a:lnTo>
                        <a:pt x="24606" y="7742"/>
                      </a:lnTo>
                      <a:lnTo>
                        <a:pt x="24585" y="7617"/>
                      </a:lnTo>
                      <a:lnTo>
                        <a:pt x="24627" y="7491"/>
                      </a:lnTo>
                      <a:lnTo>
                        <a:pt x="24585" y="7324"/>
                      </a:lnTo>
                      <a:lnTo>
                        <a:pt x="24502" y="7470"/>
                      </a:lnTo>
                      <a:lnTo>
                        <a:pt x="24502" y="7575"/>
                      </a:lnTo>
                      <a:lnTo>
                        <a:pt x="24418" y="7428"/>
                      </a:lnTo>
                      <a:lnTo>
                        <a:pt x="24292" y="7366"/>
                      </a:lnTo>
                      <a:lnTo>
                        <a:pt x="24271" y="7114"/>
                      </a:lnTo>
                      <a:lnTo>
                        <a:pt x="24188" y="7073"/>
                      </a:lnTo>
                      <a:lnTo>
                        <a:pt x="24167" y="6884"/>
                      </a:lnTo>
                      <a:lnTo>
                        <a:pt x="24083" y="6780"/>
                      </a:lnTo>
                      <a:lnTo>
                        <a:pt x="24083" y="6675"/>
                      </a:lnTo>
                      <a:lnTo>
                        <a:pt x="24041" y="6591"/>
                      </a:lnTo>
                      <a:lnTo>
                        <a:pt x="24041" y="6529"/>
                      </a:lnTo>
                      <a:lnTo>
                        <a:pt x="24146" y="6529"/>
                      </a:lnTo>
                      <a:lnTo>
                        <a:pt x="24167" y="6382"/>
                      </a:lnTo>
                      <a:lnTo>
                        <a:pt x="24251" y="6382"/>
                      </a:lnTo>
                      <a:lnTo>
                        <a:pt x="24271" y="6424"/>
                      </a:lnTo>
                      <a:lnTo>
                        <a:pt x="24355" y="6361"/>
                      </a:lnTo>
                      <a:lnTo>
                        <a:pt x="24355" y="6257"/>
                      </a:lnTo>
                      <a:lnTo>
                        <a:pt x="24460" y="6026"/>
                      </a:lnTo>
                      <a:lnTo>
                        <a:pt x="24460" y="5922"/>
                      </a:lnTo>
                      <a:lnTo>
                        <a:pt x="24481" y="5880"/>
                      </a:lnTo>
                      <a:lnTo>
                        <a:pt x="24397" y="5692"/>
                      </a:lnTo>
                      <a:lnTo>
                        <a:pt x="24460" y="5566"/>
                      </a:lnTo>
                      <a:lnTo>
                        <a:pt x="24523" y="5566"/>
                      </a:lnTo>
                      <a:lnTo>
                        <a:pt x="24523" y="5399"/>
                      </a:lnTo>
                      <a:lnTo>
                        <a:pt x="24627" y="5252"/>
                      </a:lnTo>
                      <a:lnTo>
                        <a:pt x="24627" y="5148"/>
                      </a:lnTo>
                      <a:lnTo>
                        <a:pt x="24690" y="5064"/>
                      </a:lnTo>
                      <a:lnTo>
                        <a:pt x="24690" y="4855"/>
                      </a:lnTo>
                      <a:lnTo>
                        <a:pt x="24774" y="4834"/>
                      </a:lnTo>
                      <a:lnTo>
                        <a:pt x="24774" y="4729"/>
                      </a:lnTo>
                      <a:lnTo>
                        <a:pt x="24899" y="4583"/>
                      </a:lnTo>
                      <a:lnTo>
                        <a:pt x="24899" y="4478"/>
                      </a:lnTo>
                      <a:cubicBezTo>
                        <a:pt x="24918" y="4516"/>
                        <a:pt x="24966" y="4536"/>
                        <a:pt x="25020" y="4536"/>
                      </a:cubicBezTo>
                      <a:cubicBezTo>
                        <a:pt x="25085" y="4536"/>
                        <a:pt x="25158" y="4505"/>
                        <a:pt x="25192" y="4436"/>
                      </a:cubicBezTo>
                      <a:lnTo>
                        <a:pt x="25255" y="4122"/>
                      </a:lnTo>
                      <a:lnTo>
                        <a:pt x="25359" y="4122"/>
                      </a:lnTo>
                      <a:lnTo>
                        <a:pt x="25506" y="3955"/>
                      </a:lnTo>
                      <a:lnTo>
                        <a:pt x="25652" y="3892"/>
                      </a:lnTo>
                      <a:lnTo>
                        <a:pt x="25820" y="3725"/>
                      </a:lnTo>
                      <a:lnTo>
                        <a:pt x="25862" y="3725"/>
                      </a:lnTo>
                      <a:lnTo>
                        <a:pt x="25987" y="3599"/>
                      </a:lnTo>
                      <a:lnTo>
                        <a:pt x="25987" y="3516"/>
                      </a:lnTo>
                      <a:lnTo>
                        <a:pt x="26050" y="3474"/>
                      </a:lnTo>
                      <a:lnTo>
                        <a:pt x="26050" y="3390"/>
                      </a:lnTo>
                      <a:lnTo>
                        <a:pt x="25966" y="3285"/>
                      </a:lnTo>
                      <a:lnTo>
                        <a:pt x="25987" y="3223"/>
                      </a:lnTo>
                      <a:lnTo>
                        <a:pt x="25987" y="3160"/>
                      </a:lnTo>
                      <a:lnTo>
                        <a:pt x="25883" y="2993"/>
                      </a:lnTo>
                      <a:lnTo>
                        <a:pt x="25820" y="2993"/>
                      </a:lnTo>
                      <a:lnTo>
                        <a:pt x="25736" y="3013"/>
                      </a:lnTo>
                      <a:lnTo>
                        <a:pt x="25631" y="2972"/>
                      </a:lnTo>
                      <a:lnTo>
                        <a:pt x="25548" y="2993"/>
                      </a:lnTo>
                      <a:lnTo>
                        <a:pt x="25443" y="2909"/>
                      </a:lnTo>
                      <a:lnTo>
                        <a:pt x="25359" y="2909"/>
                      </a:lnTo>
                      <a:lnTo>
                        <a:pt x="25297" y="2846"/>
                      </a:lnTo>
                      <a:lnTo>
                        <a:pt x="25129" y="2867"/>
                      </a:lnTo>
                      <a:lnTo>
                        <a:pt x="25025" y="2972"/>
                      </a:lnTo>
                      <a:lnTo>
                        <a:pt x="24941" y="2993"/>
                      </a:lnTo>
                      <a:lnTo>
                        <a:pt x="24774" y="3118"/>
                      </a:lnTo>
                      <a:lnTo>
                        <a:pt x="24774" y="3181"/>
                      </a:lnTo>
                      <a:lnTo>
                        <a:pt x="24878" y="3265"/>
                      </a:lnTo>
                      <a:lnTo>
                        <a:pt x="24941" y="3390"/>
                      </a:lnTo>
                      <a:lnTo>
                        <a:pt x="24941" y="3516"/>
                      </a:lnTo>
                      <a:lnTo>
                        <a:pt x="24983" y="3641"/>
                      </a:lnTo>
                      <a:lnTo>
                        <a:pt x="24941" y="3704"/>
                      </a:lnTo>
                      <a:lnTo>
                        <a:pt x="24941" y="3809"/>
                      </a:lnTo>
                      <a:lnTo>
                        <a:pt x="25025" y="3913"/>
                      </a:lnTo>
                      <a:lnTo>
                        <a:pt x="25025" y="3934"/>
                      </a:lnTo>
                      <a:lnTo>
                        <a:pt x="25004" y="3955"/>
                      </a:lnTo>
                      <a:cubicBezTo>
                        <a:pt x="24983" y="4018"/>
                        <a:pt x="24941" y="4081"/>
                        <a:pt x="24920" y="4143"/>
                      </a:cubicBezTo>
                      <a:lnTo>
                        <a:pt x="24899" y="4081"/>
                      </a:lnTo>
                      <a:lnTo>
                        <a:pt x="24920" y="4018"/>
                      </a:lnTo>
                      <a:lnTo>
                        <a:pt x="24920" y="3934"/>
                      </a:lnTo>
                      <a:lnTo>
                        <a:pt x="24815" y="3871"/>
                      </a:lnTo>
                      <a:lnTo>
                        <a:pt x="24774" y="3725"/>
                      </a:lnTo>
                      <a:lnTo>
                        <a:pt x="24795" y="3662"/>
                      </a:lnTo>
                      <a:lnTo>
                        <a:pt x="24711" y="3495"/>
                      </a:lnTo>
                      <a:lnTo>
                        <a:pt x="24606" y="3474"/>
                      </a:lnTo>
                      <a:lnTo>
                        <a:pt x="24564" y="3411"/>
                      </a:lnTo>
                      <a:lnTo>
                        <a:pt x="24502" y="3411"/>
                      </a:lnTo>
                      <a:lnTo>
                        <a:pt x="24481" y="3578"/>
                      </a:lnTo>
                      <a:lnTo>
                        <a:pt x="24418" y="3578"/>
                      </a:lnTo>
                      <a:lnTo>
                        <a:pt x="24292" y="3369"/>
                      </a:lnTo>
                      <a:lnTo>
                        <a:pt x="24209" y="3369"/>
                      </a:lnTo>
                      <a:lnTo>
                        <a:pt x="24146" y="3285"/>
                      </a:lnTo>
                      <a:lnTo>
                        <a:pt x="24062" y="3327"/>
                      </a:lnTo>
                      <a:lnTo>
                        <a:pt x="24083" y="3495"/>
                      </a:lnTo>
                      <a:lnTo>
                        <a:pt x="24041" y="3516"/>
                      </a:lnTo>
                      <a:lnTo>
                        <a:pt x="23958" y="3495"/>
                      </a:lnTo>
                      <a:lnTo>
                        <a:pt x="23895" y="3620"/>
                      </a:lnTo>
                      <a:lnTo>
                        <a:pt x="23895" y="3704"/>
                      </a:lnTo>
                      <a:lnTo>
                        <a:pt x="23832" y="3746"/>
                      </a:lnTo>
                      <a:lnTo>
                        <a:pt x="23748" y="4039"/>
                      </a:lnTo>
                      <a:lnTo>
                        <a:pt x="23748" y="4143"/>
                      </a:lnTo>
                      <a:lnTo>
                        <a:pt x="23686" y="4227"/>
                      </a:lnTo>
                      <a:lnTo>
                        <a:pt x="23686" y="4353"/>
                      </a:lnTo>
                      <a:lnTo>
                        <a:pt x="23665" y="4374"/>
                      </a:lnTo>
                      <a:lnTo>
                        <a:pt x="23665" y="4478"/>
                      </a:lnTo>
                      <a:lnTo>
                        <a:pt x="23581" y="4541"/>
                      </a:lnTo>
                      <a:lnTo>
                        <a:pt x="23581" y="4771"/>
                      </a:lnTo>
                      <a:lnTo>
                        <a:pt x="23518" y="4813"/>
                      </a:lnTo>
                      <a:lnTo>
                        <a:pt x="23455" y="4792"/>
                      </a:lnTo>
                      <a:lnTo>
                        <a:pt x="23372" y="4980"/>
                      </a:lnTo>
                      <a:lnTo>
                        <a:pt x="23414" y="5064"/>
                      </a:lnTo>
                      <a:lnTo>
                        <a:pt x="23372" y="5169"/>
                      </a:lnTo>
                      <a:lnTo>
                        <a:pt x="23372" y="5273"/>
                      </a:lnTo>
                      <a:lnTo>
                        <a:pt x="23309" y="5378"/>
                      </a:lnTo>
                      <a:lnTo>
                        <a:pt x="23351" y="5462"/>
                      </a:lnTo>
                      <a:lnTo>
                        <a:pt x="23330" y="5524"/>
                      </a:lnTo>
                      <a:lnTo>
                        <a:pt x="23204" y="5524"/>
                      </a:lnTo>
                      <a:lnTo>
                        <a:pt x="23246" y="5587"/>
                      </a:lnTo>
                      <a:lnTo>
                        <a:pt x="23351" y="5629"/>
                      </a:lnTo>
                      <a:lnTo>
                        <a:pt x="23351" y="5734"/>
                      </a:lnTo>
                      <a:lnTo>
                        <a:pt x="23267" y="5713"/>
                      </a:lnTo>
                      <a:lnTo>
                        <a:pt x="23204" y="5734"/>
                      </a:lnTo>
                      <a:lnTo>
                        <a:pt x="23121" y="5796"/>
                      </a:lnTo>
                      <a:lnTo>
                        <a:pt x="23037" y="5754"/>
                      </a:lnTo>
                      <a:lnTo>
                        <a:pt x="22995" y="5817"/>
                      </a:lnTo>
                      <a:lnTo>
                        <a:pt x="22995" y="5922"/>
                      </a:lnTo>
                      <a:lnTo>
                        <a:pt x="22932" y="5964"/>
                      </a:lnTo>
                      <a:lnTo>
                        <a:pt x="22849" y="5922"/>
                      </a:lnTo>
                      <a:lnTo>
                        <a:pt x="22849" y="5817"/>
                      </a:lnTo>
                      <a:lnTo>
                        <a:pt x="22890" y="5734"/>
                      </a:lnTo>
                      <a:lnTo>
                        <a:pt x="22828" y="5650"/>
                      </a:lnTo>
                      <a:lnTo>
                        <a:pt x="22828" y="5482"/>
                      </a:lnTo>
                      <a:lnTo>
                        <a:pt x="22911" y="5294"/>
                      </a:lnTo>
                      <a:lnTo>
                        <a:pt x="22932" y="5169"/>
                      </a:lnTo>
                      <a:lnTo>
                        <a:pt x="23016" y="5085"/>
                      </a:lnTo>
                      <a:lnTo>
                        <a:pt x="23016" y="4980"/>
                      </a:lnTo>
                      <a:lnTo>
                        <a:pt x="23037" y="4876"/>
                      </a:lnTo>
                      <a:lnTo>
                        <a:pt x="23100" y="4646"/>
                      </a:lnTo>
                      <a:lnTo>
                        <a:pt x="23225" y="4562"/>
                      </a:lnTo>
                      <a:lnTo>
                        <a:pt x="23225" y="4436"/>
                      </a:lnTo>
                      <a:lnTo>
                        <a:pt x="23100" y="4436"/>
                      </a:lnTo>
                      <a:lnTo>
                        <a:pt x="23100" y="4353"/>
                      </a:lnTo>
                      <a:lnTo>
                        <a:pt x="23163" y="4269"/>
                      </a:lnTo>
                      <a:lnTo>
                        <a:pt x="23163" y="4039"/>
                      </a:lnTo>
                      <a:lnTo>
                        <a:pt x="23121" y="3976"/>
                      </a:lnTo>
                      <a:lnTo>
                        <a:pt x="23058" y="3850"/>
                      </a:lnTo>
                      <a:lnTo>
                        <a:pt x="23100" y="3809"/>
                      </a:lnTo>
                      <a:lnTo>
                        <a:pt x="23100" y="3662"/>
                      </a:lnTo>
                      <a:lnTo>
                        <a:pt x="23016" y="3662"/>
                      </a:lnTo>
                      <a:lnTo>
                        <a:pt x="22911" y="3537"/>
                      </a:lnTo>
                      <a:lnTo>
                        <a:pt x="22744" y="3599"/>
                      </a:lnTo>
                      <a:lnTo>
                        <a:pt x="22723" y="3725"/>
                      </a:lnTo>
                      <a:lnTo>
                        <a:pt x="22828" y="3809"/>
                      </a:lnTo>
                      <a:lnTo>
                        <a:pt x="22828" y="3913"/>
                      </a:lnTo>
                      <a:lnTo>
                        <a:pt x="22890" y="3976"/>
                      </a:lnTo>
                      <a:lnTo>
                        <a:pt x="22890" y="4060"/>
                      </a:lnTo>
                      <a:lnTo>
                        <a:pt x="22807" y="4060"/>
                      </a:lnTo>
                      <a:lnTo>
                        <a:pt x="22786" y="3955"/>
                      </a:lnTo>
                      <a:lnTo>
                        <a:pt x="22702" y="3955"/>
                      </a:lnTo>
                      <a:lnTo>
                        <a:pt x="22639" y="4081"/>
                      </a:lnTo>
                      <a:lnTo>
                        <a:pt x="22702" y="4122"/>
                      </a:lnTo>
                      <a:lnTo>
                        <a:pt x="22723" y="4227"/>
                      </a:lnTo>
                      <a:lnTo>
                        <a:pt x="22786" y="4353"/>
                      </a:lnTo>
                      <a:lnTo>
                        <a:pt x="22723" y="4394"/>
                      </a:lnTo>
                      <a:lnTo>
                        <a:pt x="22702" y="4353"/>
                      </a:lnTo>
                      <a:lnTo>
                        <a:pt x="22639" y="4290"/>
                      </a:lnTo>
                      <a:lnTo>
                        <a:pt x="22618" y="4436"/>
                      </a:lnTo>
                      <a:lnTo>
                        <a:pt x="22514" y="4353"/>
                      </a:lnTo>
                      <a:lnTo>
                        <a:pt x="22514" y="4248"/>
                      </a:lnTo>
                      <a:lnTo>
                        <a:pt x="22430" y="4248"/>
                      </a:lnTo>
                      <a:lnTo>
                        <a:pt x="22388" y="4353"/>
                      </a:lnTo>
                      <a:lnTo>
                        <a:pt x="22326" y="4332"/>
                      </a:lnTo>
                      <a:lnTo>
                        <a:pt x="22326" y="4185"/>
                      </a:lnTo>
                      <a:lnTo>
                        <a:pt x="22409" y="4122"/>
                      </a:lnTo>
                      <a:lnTo>
                        <a:pt x="22388" y="4081"/>
                      </a:lnTo>
                      <a:lnTo>
                        <a:pt x="22221" y="4143"/>
                      </a:lnTo>
                      <a:lnTo>
                        <a:pt x="22095" y="4269"/>
                      </a:lnTo>
                      <a:lnTo>
                        <a:pt x="22012" y="4143"/>
                      </a:lnTo>
                      <a:lnTo>
                        <a:pt x="21949" y="4143"/>
                      </a:lnTo>
                      <a:lnTo>
                        <a:pt x="21865" y="4227"/>
                      </a:lnTo>
                      <a:lnTo>
                        <a:pt x="21740" y="4227"/>
                      </a:lnTo>
                      <a:lnTo>
                        <a:pt x="21698" y="4164"/>
                      </a:lnTo>
                      <a:lnTo>
                        <a:pt x="21572" y="4185"/>
                      </a:lnTo>
                      <a:lnTo>
                        <a:pt x="21530" y="4143"/>
                      </a:lnTo>
                      <a:lnTo>
                        <a:pt x="21635" y="4060"/>
                      </a:lnTo>
                      <a:lnTo>
                        <a:pt x="21782" y="4039"/>
                      </a:lnTo>
                      <a:lnTo>
                        <a:pt x="21865" y="4060"/>
                      </a:lnTo>
                      <a:lnTo>
                        <a:pt x="21991" y="4039"/>
                      </a:lnTo>
                      <a:lnTo>
                        <a:pt x="21991" y="3955"/>
                      </a:lnTo>
                      <a:lnTo>
                        <a:pt x="22074" y="3934"/>
                      </a:lnTo>
                      <a:lnTo>
                        <a:pt x="22158" y="3955"/>
                      </a:lnTo>
                      <a:lnTo>
                        <a:pt x="22263" y="3850"/>
                      </a:lnTo>
                      <a:lnTo>
                        <a:pt x="22263" y="3746"/>
                      </a:lnTo>
                      <a:lnTo>
                        <a:pt x="22284" y="3662"/>
                      </a:lnTo>
                      <a:lnTo>
                        <a:pt x="22200" y="3599"/>
                      </a:lnTo>
                      <a:lnTo>
                        <a:pt x="22095" y="3411"/>
                      </a:lnTo>
                      <a:lnTo>
                        <a:pt x="21970" y="3348"/>
                      </a:lnTo>
                      <a:lnTo>
                        <a:pt x="21949" y="3285"/>
                      </a:lnTo>
                      <a:lnTo>
                        <a:pt x="21761" y="3118"/>
                      </a:lnTo>
                      <a:lnTo>
                        <a:pt x="21740" y="3076"/>
                      </a:lnTo>
                      <a:lnTo>
                        <a:pt x="21635" y="3076"/>
                      </a:lnTo>
                      <a:lnTo>
                        <a:pt x="21489" y="3139"/>
                      </a:lnTo>
                      <a:lnTo>
                        <a:pt x="21426" y="3139"/>
                      </a:lnTo>
                      <a:lnTo>
                        <a:pt x="21238" y="3327"/>
                      </a:lnTo>
                      <a:lnTo>
                        <a:pt x="21279" y="3390"/>
                      </a:lnTo>
                      <a:lnTo>
                        <a:pt x="21279" y="3453"/>
                      </a:lnTo>
                      <a:lnTo>
                        <a:pt x="21217" y="3495"/>
                      </a:lnTo>
                      <a:lnTo>
                        <a:pt x="21133" y="3516"/>
                      </a:lnTo>
                      <a:lnTo>
                        <a:pt x="21133" y="3453"/>
                      </a:lnTo>
                      <a:lnTo>
                        <a:pt x="21049" y="3495"/>
                      </a:lnTo>
                      <a:lnTo>
                        <a:pt x="20966" y="3432"/>
                      </a:lnTo>
                      <a:lnTo>
                        <a:pt x="20861" y="3432"/>
                      </a:lnTo>
                      <a:lnTo>
                        <a:pt x="20819" y="3495"/>
                      </a:lnTo>
                      <a:lnTo>
                        <a:pt x="20714" y="3495"/>
                      </a:lnTo>
                      <a:lnTo>
                        <a:pt x="20652" y="3432"/>
                      </a:lnTo>
                      <a:lnTo>
                        <a:pt x="20714" y="3390"/>
                      </a:lnTo>
                      <a:lnTo>
                        <a:pt x="20861" y="3348"/>
                      </a:lnTo>
                      <a:lnTo>
                        <a:pt x="20924" y="3244"/>
                      </a:lnTo>
                      <a:lnTo>
                        <a:pt x="21028" y="3223"/>
                      </a:lnTo>
                      <a:lnTo>
                        <a:pt x="21112" y="3244"/>
                      </a:lnTo>
                      <a:lnTo>
                        <a:pt x="21175" y="3139"/>
                      </a:lnTo>
                      <a:lnTo>
                        <a:pt x="21175" y="3013"/>
                      </a:lnTo>
                      <a:lnTo>
                        <a:pt x="21238" y="2972"/>
                      </a:lnTo>
                      <a:lnTo>
                        <a:pt x="21321" y="2972"/>
                      </a:lnTo>
                      <a:lnTo>
                        <a:pt x="21384" y="2804"/>
                      </a:lnTo>
                      <a:lnTo>
                        <a:pt x="21384" y="2616"/>
                      </a:lnTo>
                      <a:lnTo>
                        <a:pt x="21426" y="2553"/>
                      </a:lnTo>
                      <a:lnTo>
                        <a:pt x="21384" y="2449"/>
                      </a:lnTo>
                      <a:lnTo>
                        <a:pt x="21279" y="2449"/>
                      </a:lnTo>
                      <a:lnTo>
                        <a:pt x="21112" y="2490"/>
                      </a:lnTo>
                      <a:lnTo>
                        <a:pt x="20903" y="2553"/>
                      </a:lnTo>
                      <a:lnTo>
                        <a:pt x="20694" y="2616"/>
                      </a:lnTo>
                      <a:lnTo>
                        <a:pt x="20547" y="2658"/>
                      </a:lnTo>
                      <a:cubicBezTo>
                        <a:pt x="20652" y="2616"/>
                        <a:pt x="20798" y="2574"/>
                        <a:pt x="20903" y="2511"/>
                      </a:cubicBezTo>
                      <a:cubicBezTo>
                        <a:pt x="20945" y="2511"/>
                        <a:pt x="21028" y="2490"/>
                        <a:pt x="21070" y="2490"/>
                      </a:cubicBezTo>
                      <a:cubicBezTo>
                        <a:pt x="21217" y="2469"/>
                        <a:pt x="21238" y="2344"/>
                        <a:pt x="21175" y="2239"/>
                      </a:cubicBezTo>
                      <a:lnTo>
                        <a:pt x="21238" y="2177"/>
                      </a:lnTo>
                      <a:lnTo>
                        <a:pt x="21217" y="2072"/>
                      </a:lnTo>
                      <a:lnTo>
                        <a:pt x="21217" y="1967"/>
                      </a:lnTo>
                      <a:lnTo>
                        <a:pt x="21154" y="1884"/>
                      </a:lnTo>
                      <a:lnTo>
                        <a:pt x="21217" y="1842"/>
                      </a:lnTo>
                      <a:lnTo>
                        <a:pt x="21217" y="1674"/>
                      </a:lnTo>
                      <a:lnTo>
                        <a:pt x="21133" y="1507"/>
                      </a:lnTo>
                      <a:lnTo>
                        <a:pt x="21175" y="1402"/>
                      </a:lnTo>
                      <a:lnTo>
                        <a:pt x="21154" y="1109"/>
                      </a:lnTo>
                      <a:lnTo>
                        <a:pt x="20945" y="879"/>
                      </a:lnTo>
                      <a:lnTo>
                        <a:pt x="20924" y="775"/>
                      </a:lnTo>
                      <a:lnTo>
                        <a:pt x="20840" y="733"/>
                      </a:lnTo>
                      <a:lnTo>
                        <a:pt x="20694" y="796"/>
                      </a:lnTo>
                      <a:lnTo>
                        <a:pt x="20526" y="775"/>
                      </a:lnTo>
                      <a:lnTo>
                        <a:pt x="20442" y="837"/>
                      </a:lnTo>
                      <a:lnTo>
                        <a:pt x="20442" y="984"/>
                      </a:lnTo>
                      <a:lnTo>
                        <a:pt x="20212" y="1109"/>
                      </a:lnTo>
                      <a:lnTo>
                        <a:pt x="20212" y="1047"/>
                      </a:lnTo>
                      <a:lnTo>
                        <a:pt x="20380" y="900"/>
                      </a:lnTo>
                      <a:lnTo>
                        <a:pt x="20422" y="754"/>
                      </a:lnTo>
                      <a:lnTo>
                        <a:pt x="20317" y="670"/>
                      </a:lnTo>
                      <a:lnTo>
                        <a:pt x="20212" y="712"/>
                      </a:lnTo>
                      <a:lnTo>
                        <a:pt x="20129" y="733"/>
                      </a:lnTo>
                      <a:lnTo>
                        <a:pt x="20212" y="670"/>
                      </a:lnTo>
                      <a:lnTo>
                        <a:pt x="20191" y="586"/>
                      </a:lnTo>
                      <a:lnTo>
                        <a:pt x="19898" y="419"/>
                      </a:lnTo>
                      <a:lnTo>
                        <a:pt x="19815" y="293"/>
                      </a:lnTo>
                      <a:lnTo>
                        <a:pt x="19752" y="252"/>
                      </a:lnTo>
                      <a:lnTo>
                        <a:pt x="19773" y="105"/>
                      </a:lnTo>
                      <a:lnTo>
                        <a:pt x="1945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A6CBC2"/>
                    </a:solidFill>
                  </a:endParaRPr>
                </a:p>
              </p:txBody>
            </p:sp>
          </p:grpSp>
          <p:sp>
            <p:nvSpPr>
              <p:cNvPr id="97" name="Google Shape;1258;p60">
                <a:extLst>
                  <a:ext uri="{FF2B5EF4-FFF2-40B4-BE49-F238E27FC236}">
                    <a16:creationId xmlns="" xmlns:a16="http://schemas.microsoft.com/office/drawing/2014/main" id="{6C32E61A-E433-43DC-98B1-4C48E4458346}"/>
                  </a:ext>
                </a:extLst>
              </p:cNvPr>
              <p:cNvSpPr/>
              <p:nvPr/>
            </p:nvSpPr>
            <p:spPr>
              <a:xfrm>
                <a:off x="3216902" y="3020658"/>
                <a:ext cx="15456" cy="5959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24" extrusionOk="0">
                    <a:moveTo>
                      <a:pt x="503" y="0"/>
                    </a:moveTo>
                    <a:lnTo>
                      <a:pt x="293" y="42"/>
                    </a:lnTo>
                    <a:lnTo>
                      <a:pt x="168" y="21"/>
                    </a:lnTo>
                    <a:lnTo>
                      <a:pt x="63" y="42"/>
                    </a:lnTo>
                    <a:lnTo>
                      <a:pt x="1" y="147"/>
                    </a:lnTo>
                    <a:lnTo>
                      <a:pt x="105" y="230"/>
                    </a:lnTo>
                    <a:lnTo>
                      <a:pt x="189" y="209"/>
                    </a:lnTo>
                    <a:lnTo>
                      <a:pt x="252" y="230"/>
                    </a:lnTo>
                    <a:lnTo>
                      <a:pt x="314" y="377"/>
                    </a:lnTo>
                    <a:lnTo>
                      <a:pt x="398" y="439"/>
                    </a:lnTo>
                    <a:lnTo>
                      <a:pt x="524" y="439"/>
                    </a:lnTo>
                    <a:lnTo>
                      <a:pt x="607" y="523"/>
                    </a:lnTo>
                    <a:lnTo>
                      <a:pt x="775" y="523"/>
                    </a:lnTo>
                    <a:lnTo>
                      <a:pt x="775" y="377"/>
                    </a:lnTo>
                    <a:lnTo>
                      <a:pt x="879" y="377"/>
                    </a:lnTo>
                    <a:lnTo>
                      <a:pt x="900" y="439"/>
                    </a:lnTo>
                    <a:lnTo>
                      <a:pt x="984" y="439"/>
                    </a:lnTo>
                    <a:lnTo>
                      <a:pt x="1005" y="335"/>
                    </a:lnTo>
                    <a:lnTo>
                      <a:pt x="1089" y="377"/>
                    </a:lnTo>
                    <a:lnTo>
                      <a:pt x="1298" y="377"/>
                    </a:lnTo>
                    <a:lnTo>
                      <a:pt x="1298" y="335"/>
                    </a:lnTo>
                    <a:lnTo>
                      <a:pt x="1193" y="230"/>
                    </a:lnTo>
                    <a:lnTo>
                      <a:pt x="1047" y="209"/>
                    </a:lnTo>
                    <a:lnTo>
                      <a:pt x="942" y="21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59;p60">
                <a:extLst>
                  <a:ext uri="{FF2B5EF4-FFF2-40B4-BE49-F238E27FC236}">
                    <a16:creationId xmlns="" xmlns:a16="http://schemas.microsoft.com/office/drawing/2014/main" id="{EC52F199-C009-44AA-B18F-C4131CA263F0}"/>
                  </a:ext>
                </a:extLst>
              </p:cNvPr>
              <p:cNvSpPr/>
              <p:nvPr/>
            </p:nvSpPr>
            <p:spPr>
              <a:xfrm>
                <a:off x="3243063" y="3010423"/>
                <a:ext cx="19695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173" extrusionOk="0">
                    <a:moveTo>
                      <a:pt x="1089" y="0"/>
                    </a:moveTo>
                    <a:lnTo>
                      <a:pt x="1005" y="63"/>
                    </a:lnTo>
                    <a:lnTo>
                      <a:pt x="900" y="21"/>
                    </a:lnTo>
                    <a:lnTo>
                      <a:pt x="691" y="21"/>
                    </a:lnTo>
                    <a:lnTo>
                      <a:pt x="649" y="84"/>
                    </a:lnTo>
                    <a:lnTo>
                      <a:pt x="754" y="168"/>
                    </a:lnTo>
                    <a:lnTo>
                      <a:pt x="1068" y="272"/>
                    </a:lnTo>
                    <a:lnTo>
                      <a:pt x="1047" y="314"/>
                    </a:lnTo>
                    <a:lnTo>
                      <a:pt x="1109" y="398"/>
                    </a:lnTo>
                    <a:lnTo>
                      <a:pt x="1047" y="544"/>
                    </a:lnTo>
                    <a:lnTo>
                      <a:pt x="1109" y="649"/>
                    </a:lnTo>
                    <a:lnTo>
                      <a:pt x="1214" y="691"/>
                    </a:lnTo>
                    <a:lnTo>
                      <a:pt x="1340" y="795"/>
                    </a:lnTo>
                    <a:lnTo>
                      <a:pt x="1319" y="858"/>
                    </a:lnTo>
                    <a:lnTo>
                      <a:pt x="1068" y="858"/>
                    </a:lnTo>
                    <a:lnTo>
                      <a:pt x="1026" y="900"/>
                    </a:lnTo>
                    <a:lnTo>
                      <a:pt x="921" y="858"/>
                    </a:lnTo>
                    <a:lnTo>
                      <a:pt x="796" y="858"/>
                    </a:lnTo>
                    <a:lnTo>
                      <a:pt x="649" y="816"/>
                    </a:lnTo>
                    <a:lnTo>
                      <a:pt x="524" y="858"/>
                    </a:lnTo>
                    <a:lnTo>
                      <a:pt x="524" y="816"/>
                    </a:lnTo>
                    <a:lnTo>
                      <a:pt x="482" y="795"/>
                    </a:lnTo>
                    <a:lnTo>
                      <a:pt x="293" y="837"/>
                    </a:lnTo>
                    <a:lnTo>
                      <a:pt x="189" y="733"/>
                    </a:lnTo>
                    <a:lnTo>
                      <a:pt x="63" y="795"/>
                    </a:lnTo>
                    <a:lnTo>
                      <a:pt x="0" y="858"/>
                    </a:lnTo>
                    <a:lnTo>
                      <a:pt x="63" y="963"/>
                    </a:lnTo>
                    <a:lnTo>
                      <a:pt x="189" y="1005"/>
                    </a:lnTo>
                    <a:lnTo>
                      <a:pt x="314" y="1151"/>
                    </a:lnTo>
                    <a:lnTo>
                      <a:pt x="377" y="1172"/>
                    </a:lnTo>
                    <a:lnTo>
                      <a:pt x="377" y="1067"/>
                    </a:lnTo>
                    <a:lnTo>
                      <a:pt x="419" y="1026"/>
                    </a:lnTo>
                    <a:lnTo>
                      <a:pt x="691" y="1026"/>
                    </a:lnTo>
                    <a:lnTo>
                      <a:pt x="796" y="1067"/>
                    </a:lnTo>
                    <a:lnTo>
                      <a:pt x="1109" y="1067"/>
                    </a:lnTo>
                    <a:lnTo>
                      <a:pt x="1151" y="1047"/>
                    </a:lnTo>
                    <a:lnTo>
                      <a:pt x="1256" y="1109"/>
                    </a:lnTo>
                    <a:lnTo>
                      <a:pt x="1340" y="1109"/>
                    </a:lnTo>
                    <a:lnTo>
                      <a:pt x="1340" y="1047"/>
                    </a:lnTo>
                    <a:lnTo>
                      <a:pt x="1570" y="921"/>
                    </a:lnTo>
                    <a:lnTo>
                      <a:pt x="1570" y="837"/>
                    </a:lnTo>
                    <a:lnTo>
                      <a:pt x="1570" y="733"/>
                    </a:lnTo>
                    <a:lnTo>
                      <a:pt x="1528" y="607"/>
                    </a:lnTo>
                    <a:lnTo>
                      <a:pt x="1549" y="544"/>
                    </a:lnTo>
                    <a:lnTo>
                      <a:pt x="1633" y="502"/>
                    </a:lnTo>
                    <a:lnTo>
                      <a:pt x="1653" y="377"/>
                    </a:lnTo>
                    <a:lnTo>
                      <a:pt x="1612" y="293"/>
                    </a:lnTo>
                    <a:lnTo>
                      <a:pt x="1653" y="189"/>
                    </a:lnTo>
                    <a:lnTo>
                      <a:pt x="1633" y="126"/>
                    </a:lnTo>
                    <a:lnTo>
                      <a:pt x="1528" y="105"/>
                    </a:lnTo>
                    <a:lnTo>
                      <a:pt x="1423" y="126"/>
                    </a:lnTo>
                    <a:lnTo>
                      <a:pt x="1319" y="21"/>
                    </a:lnTo>
                    <a:lnTo>
                      <a:pt x="10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60;p60">
                <a:extLst>
                  <a:ext uri="{FF2B5EF4-FFF2-40B4-BE49-F238E27FC236}">
                    <a16:creationId xmlns="" xmlns:a16="http://schemas.microsoft.com/office/drawing/2014/main" id="{F5191A83-990F-4227-9D62-D668D4FF3083}"/>
                  </a:ext>
                </a:extLst>
              </p:cNvPr>
              <p:cNvSpPr/>
              <p:nvPr/>
            </p:nvSpPr>
            <p:spPr>
              <a:xfrm>
                <a:off x="3173297" y="2986859"/>
                <a:ext cx="73267" cy="24997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2198" extrusionOk="0">
                    <a:moveTo>
                      <a:pt x="1570" y="1"/>
                    </a:moveTo>
                    <a:lnTo>
                      <a:pt x="1445" y="106"/>
                    </a:lnTo>
                    <a:lnTo>
                      <a:pt x="1131" y="106"/>
                    </a:lnTo>
                    <a:lnTo>
                      <a:pt x="901" y="168"/>
                    </a:lnTo>
                    <a:lnTo>
                      <a:pt x="817" y="252"/>
                    </a:lnTo>
                    <a:lnTo>
                      <a:pt x="566" y="315"/>
                    </a:lnTo>
                    <a:lnTo>
                      <a:pt x="482" y="419"/>
                    </a:lnTo>
                    <a:lnTo>
                      <a:pt x="377" y="482"/>
                    </a:lnTo>
                    <a:lnTo>
                      <a:pt x="357" y="608"/>
                    </a:lnTo>
                    <a:lnTo>
                      <a:pt x="419" y="712"/>
                    </a:lnTo>
                    <a:lnTo>
                      <a:pt x="398" y="775"/>
                    </a:lnTo>
                    <a:lnTo>
                      <a:pt x="294" y="712"/>
                    </a:lnTo>
                    <a:lnTo>
                      <a:pt x="85" y="817"/>
                    </a:lnTo>
                    <a:lnTo>
                      <a:pt x="1" y="796"/>
                    </a:lnTo>
                    <a:lnTo>
                      <a:pt x="1" y="880"/>
                    </a:lnTo>
                    <a:lnTo>
                      <a:pt x="105" y="922"/>
                    </a:lnTo>
                    <a:lnTo>
                      <a:pt x="252" y="796"/>
                    </a:lnTo>
                    <a:lnTo>
                      <a:pt x="273" y="817"/>
                    </a:lnTo>
                    <a:lnTo>
                      <a:pt x="273" y="922"/>
                    </a:lnTo>
                    <a:lnTo>
                      <a:pt x="419" y="817"/>
                    </a:lnTo>
                    <a:lnTo>
                      <a:pt x="524" y="817"/>
                    </a:lnTo>
                    <a:lnTo>
                      <a:pt x="629" y="629"/>
                    </a:lnTo>
                    <a:lnTo>
                      <a:pt x="796" y="670"/>
                    </a:lnTo>
                    <a:lnTo>
                      <a:pt x="838" y="608"/>
                    </a:lnTo>
                    <a:lnTo>
                      <a:pt x="922" y="691"/>
                    </a:lnTo>
                    <a:lnTo>
                      <a:pt x="1026" y="670"/>
                    </a:lnTo>
                    <a:lnTo>
                      <a:pt x="1214" y="461"/>
                    </a:lnTo>
                    <a:lnTo>
                      <a:pt x="1319" y="419"/>
                    </a:lnTo>
                    <a:lnTo>
                      <a:pt x="1361" y="357"/>
                    </a:lnTo>
                    <a:lnTo>
                      <a:pt x="1528" y="378"/>
                    </a:lnTo>
                    <a:lnTo>
                      <a:pt x="1654" y="378"/>
                    </a:lnTo>
                    <a:lnTo>
                      <a:pt x="1884" y="398"/>
                    </a:lnTo>
                    <a:lnTo>
                      <a:pt x="1968" y="461"/>
                    </a:lnTo>
                    <a:lnTo>
                      <a:pt x="1884" y="503"/>
                    </a:lnTo>
                    <a:lnTo>
                      <a:pt x="1758" y="503"/>
                    </a:lnTo>
                    <a:lnTo>
                      <a:pt x="1675" y="566"/>
                    </a:lnTo>
                    <a:lnTo>
                      <a:pt x="1758" y="629"/>
                    </a:lnTo>
                    <a:lnTo>
                      <a:pt x="2093" y="691"/>
                    </a:lnTo>
                    <a:lnTo>
                      <a:pt x="2177" y="670"/>
                    </a:lnTo>
                    <a:lnTo>
                      <a:pt x="2282" y="670"/>
                    </a:lnTo>
                    <a:lnTo>
                      <a:pt x="2386" y="733"/>
                    </a:lnTo>
                    <a:lnTo>
                      <a:pt x="2554" y="775"/>
                    </a:lnTo>
                    <a:lnTo>
                      <a:pt x="2616" y="775"/>
                    </a:lnTo>
                    <a:lnTo>
                      <a:pt x="2658" y="691"/>
                    </a:lnTo>
                    <a:lnTo>
                      <a:pt x="2721" y="775"/>
                    </a:lnTo>
                    <a:lnTo>
                      <a:pt x="2763" y="817"/>
                    </a:lnTo>
                    <a:lnTo>
                      <a:pt x="2930" y="942"/>
                    </a:lnTo>
                    <a:lnTo>
                      <a:pt x="3077" y="984"/>
                    </a:lnTo>
                    <a:lnTo>
                      <a:pt x="3139" y="942"/>
                    </a:lnTo>
                    <a:lnTo>
                      <a:pt x="3244" y="1026"/>
                    </a:lnTo>
                    <a:lnTo>
                      <a:pt x="3349" y="1005"/>
                    </a:lnTo>
                    <a:lnTo>
                      <a:pt x="3432" y="1047"/>
                    </a:lnTo>
                    <a:lnTo>
                      <a:pt x="3600" y="1005"/>
                    </a:lnTo>
                    <a:lnTo>
                      <a:pt x="3663" y="1026"/>
                    </a:lnTo>
                    <a:lnTo>
                      <a:pt x="3746" y="1361"/>
                    </a:lnTo>
                    <a:lnTo>
                      <a:pt x="3955" y="1570"/>
                    </a:lnTo>
                    <a:lnTo>
                      <a:pt x="4039" y="1612"/>
                    </a:lnTo>
                    <a:lnTo>
                      <a:pt x="4081" y="1549"/>
                    </a:lnTo>
                    <a:lnTo>
                      <a:pt x="4227" y="1633"/>
                    </a:lnTo>
                    <a:lnTo>
                      <a:pt x="4437" y="1633"/>
                    </a:lnTo>
                    <a:lnTo>
                      <a:pt x="4458" y="1675"/>
                    </a:lnTo>
                    <a:lnTo>
                      <a:pt x="4541" y="1738"/>
                    </a:lnTo>
                    <a:lnTo>
                      <a:pt x="4541" y="1842"/>
                    </a:lnTo>
                    <a:lnTo>
                      <a:pt x="4374" y="1863"/>
                    </a:lnTo>
                    <a:lnTo>
                      <a:pt x="4186" y="2051"/>
                    </a:lnTo>
                    <a:lnTo>
                      <a:pt x="4186" y="2156"/>
                    </a:lnTo>
                    <a:lnTo>
                      <a:pt x="4374" y="2177"/>
                    </a:lnTo>
                    <a:lnTo>
                      <a:pt x="4541" y="2135"/>
                    </a:lnTo>
                    <a:lnTo>
                      <a:pt x="4604" y="2156"/>
                    </a:lnTo>
                    <a:lnTo>
                      <a:pt x="4897" y="2093"/>
                    </a:lnTo>
                    <a:lnTo>
                      <a:pt x="5064" y="2093"/>
                    </a:lnTo>
                    <a:lnTo>
                      <a:pt x="5274" y="2198"/>
                    </a:lnTo>
                    <a:lnTo>
                      <a:pt x="5546" y="2135"/>
                    </a:lnTo>
                    <a:lnTo>
                      <a:pt x="5587" y="2072"/>
                    </a:lnTo>
                    <a:lnTo>
                      <a:pt x="5650" y="2072"/>
                    </a:lnTo>
                    <a:lnTo>
                      <a:pt x="5734" y="2030"/>
                    </a:lnTo>
                    <a:lnTo>
                      <a:pt x="5943" y="2051"/>
                    </a:lnTo>
                    <a:lnTo>
                      <a:pt x="6069" y="1989"/>
                    </a:lnTo>
                    <a:lnTo>
                      <a:pt x="6152" y="1884"/>
                    </a:lnTo>
                    <a:lnTo>
                      <a:pt x="6111" y="1842"/>
                    </a:lnTo>
                    <a:lnTo>
                      <a:pt x="6006" y="1821"/>
                    </a:lnTo>
                    <a:lnTo>
                      <a:pt x="5922" y="1654"/>
                    </a:lnTo>
                    <a:lnTo>
                      <a:pt x="5692" y="1549"/>
                    </a:lnTo>
                    <a:lnTo>
                      <a:pt x="5378" y="1549"/>
                    </a:lnTo>
                    <a:lnTo>
                      <a:pt x="5295" y="1528"/>
                    </a:lnTo>
                    <a:lnTo>
                      <a:pt x="5336" y="1466"/>
                    </a:lnTo>
                    <a:lnTo>
                      <a:pt x="5399" y="1319"/>
                    </a:lnTo>
                    <a:lnTo>
                      <a:pt x="5315" y="1298"/>
                    </a:lnTo>
                    <a:lnTo>
                      <a:pt x="5232" y="1340"/>
                    </a:lnTo>
                    <a:lnTo>
                      <a:pt x="5127" y="1340"/>
                    </a:lnTo>
                    <a:lnTo>
                      <a:pt x="4918" y="1194"/>
                    </a:lnTo>
                    <a:lnTo>
                      <a:pt x="4855" y="1235"/>
                    </a:lnTo>
                    <a:lnTo>
                      <a:pt x="4771" y="1152"/>
                    </a:lnTo>
                    <a:lnTo>
                      <a:pt x="4604" y="1026"/>
                    </a:lnTo>
                    <a:lnTo>
                      <a:pt x="4541" y="1131"/>
                    </a:lnTo>
                    <a:lnTo>
                      <a:pt x="4479" y="1089"/>
                    </a:lnTo>
                    <a:lnTo>
                      <a:pt x="4499" y="1005"/>
                    </a:lnTo>
                    <a:lnTo>
                      <a:pt x="4437" y="984"/>
                    </a:lnTo>
                    <a:lnTo>
                      <a:pt x="4395" y="1047"/>
                    </a:lnTo>
                    <a:lnTo>
                      <a:pt x="4332" y="984"/>
                    </a:lnTo>
                    <a:lnTo>
                      <a:pt x="4123" y="922"/>
                    </a:lnTo>
                    <a:lnTo>
                      <a:pt x="3955" y="796"/>
                    </a:lnTo>
                    <a:lnTo>
                      <a:pt x="3830" y="712"/>
                    </a:lnTo>
                    <a:lnTo>
                      <a:pt x="3704" y="587"/>
                    </a:lnTo>
                    <a:lnTo>
                      <a:pt x="3349" y="587"/>
                    </a:lnTo>
                    <a:lnTo>
                      <a:pt x="3244" y="524"/>
                    </a:lnTo>
                    <a:lnTo>
                      <a:pt x="3202" y="398"/>
                    </a:lnTo>
                    <a:lnTo>
                      <a:pt x="3077" y="252"/>
                    </a:lnTo>
                    <a:lnTo>
                      <a:pt x="2972" y="273"/>
                    </a:lnTo>
                    <a:lnTo>
                      <a:pt x="2909" y="210"/>
                    </a:lnTo>
                    <a:lnTo>
                      <a:pt x="2491" y="147"/>
                    </a:lnTo>
                    <a:lnTo>
                      <a:pt x="2365" y="210"/>
                    </a:lnTo>
                    <a:lnTo>
                      <a:pt x="2177" y="168"/>
                    </a:lnTo>
                    <a:lnTo>
                      <a:pt x="2072" y="43"/>
                    </a:lnTo>
                    <a:lnTo>
                      <a:pt x="182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61;p60">
                <a:extLst>
                  <a:ext uri="{FF2B5EF4-FFF2-40B4-BE49-F238E27FC236}">
                    <a16:creationId xmlns="" xmlns:a16="http://schemas.microsoft.com/office/drawing/2014/main" id="{5DC38D50-7D1E-486B-B19A-0C30F7C1AAA1}"/>
                  </a:ext>
                </a:extLst>
              </p:cNvPr>
              <p:cNvSpPr/>
              <p:nvPr/>
            </p:nvSpPr>
            <p:spPr>
              <a:xfrm>
                <a:off x="3371128" y="3527019"/>
                <a:ext cx="18695" cy="10247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901" extrusionOk="0">
                    <a:moveTo>
                      <a:pt x="1025" y="0"/>
                    </a:moveTo>
                    <a:lnTo>
                      <a:pt x="984" y="84"/>
                    </a:lnTo>
                    <a:lnTo>
                      <a:pt x="921" y="105"/>
                    </a:lnTo>
                    <a:lnTo>
                      <a:pt x="942" y="189"/>
                    </a:lnTo>
                    <a:lnTo>
                      <a:pt x="921" y="252"/>
                    </a:lnTo>
                    <a:lnTo>
                      <a:pt x="691" y="314"/>
                    </a:lnTo>
                    <a:lnTo>
                      <a:pt x="733" y="273"/>
                    </a:lnTo>
                    <a:lnTo>
                      <a:pt x="774" y="126"/>
                    </a:lnTo>
                    <a:lnTo>
                      <a:pt x="733" y="63"/>
                    </a:lnTo>
                    <a:lnTo>
                      <a:pt x="649" y="84"/>
                    </a:lnTo>
                    <a:lnTo>
                      <a:pt x="607" y="168"/>
                    </a:lnTo>
                    <a:lnTo>
                      <a:pt x="544" y="168"/>
                    </a:lnTo>
                    <a:lnTo>
                      <a:pt x="461" y="84"/>
                    </a:lnTo>
                    <a:lnTo>
                      <a:pt x="377" y="84"/>
                    </a:lnTo>
                    <a:lnTo>
                      <a:pt x="377" y="252"/>
                    </a:lnTo>
                    <a:lnTo>
                      <a:pt x="272" y="210"/>
                    </a:lnTo>
                    <a:lnTo>
                      <a:pt x="168" y="105"/>
                    </a:lnTo>
                    <a:lnTo>
                      <a:pt x="105" y="168"/>
                    </a:lnTo>
                    <a:lnTo>
                      <a:pt x="230" y="356"/>
                    </a:lnTo>
                    <a:lnTo>
                      <a:pt x="377" y="377"/>
                    </a:lnTo>
                    <a:lnTo>
                      <a:pt x="377" y="419"/>
                    </a:lnTo>
                    <a:lnTo>
                      <a:pt x="230" y="419"/>
                    </a:lnTo>
                    <a:lnTo>
                      <a:pt x="168" y="482"/>
                    </a:lnTo>
                    <a:lnTo>
                      <a:pt x="189" y="565"/>
                    </a:lnTo>
                    <a:lnTo>
                      <a:pt x="84" y="670"/>
                    </a:lnTo>
                    <a:lnTo>
                      <a:pt x="0" y="670"/>
                    </a:lnTo>
                    <a:lnTo>
                      <a:pt x="0" y="712"/>
                    </a:lnTo>
                    <a:lnTo>
                      <a:pt x="126" y="796"/>
                    </a:lnTo>
                    <a:lnTo>
                      <a:pt x="189" y="712"/>
                    </a:lnTo>
                    <a:lnTo>
                      <a:pt x="293" y="796"/>
                    </a:lnTo>
                    <a:lnTo>
                      <a:pt x="377" y="691"/>
                    </a:lnTo>
                    <a:lnTo>
                      <a:pt x="230" y="628"/>
                    </a:lnTo>
                    <a:lnTo>
                      <a:pt x="335" y="586"/>
                    </a:lnTo>
                    <a:lnTo>
                      <a:pt x="523" y="607"/>
                    </a:lnTo>
                    <a:lnTo>
                      <a:pt x="649" y="565"/>
                    </a:lnTo>
                    <a:lnTo>
                      <a:pt x="649" y="461"/>
                    </a:lnTo>
                    <a:cubicBezTo>
                      <a:pt x="649" y="461"/>
                      <a:pt x="667" y="470"/>
                      <a:pt x="680" y="470"/>
                    </a:cubicBezTo>
                    <a:cubicBezTo>
                      <a:pt x="686" y="470"/>
                      <a:pt x="691" y="468"/>
                      <a:pt x="691" y="461"/>
                    </a:cubicBezTo>
                    <a:cubicBezTo>
                      <a:pt x="795" y="398"/>
                      <a:pt x="900" y="377"/>
                      <a:pt x="1005" y="314"/>
                    </a:cubicBezTo>
                    <a:lnTo>
                      <a:pt x="1046" y="398"/>
                    </a:lnTo>
                    <a:lnTo>
                      <a:pt x="1025" y="461"/>
                    </a:lnTo>
                    <a:lnTo>
                      <a:pt x="942" y="419"/>
                    </a:lnTo>
                    <a:lnTo>
                      <a:pt x="858" y="461"/>
                    </a:lnTo>
                    <a:lnTo>
                      <a:pt x="691" y="712"/>
                    </a:lnTo>
                    <a:lnTo>
                      <a:pt x="753" y="733"/>
                    </a:lnTo>
                    <a:lnTo>
                      <a:pt x="837" y="879"/>
                    </a:lnTo>
                    <a:lnTo>
                      <a:pt x="921" y="900"/>
                    </a:lnTo>
                    <a:lnTo>
                      <a:pt x="921" y="837"/>
                    </a:lnTo>
                    <a:lnTo>
                      <a:pt x="837" y="733"/>
                    </a:lnTo>
                    <a:lnTo>
                      <a:pt x="858" y="712"/>
                    </a:lnTo>
                    <a:lnTo>
                      <a:pt x="963" y="775"/>
                    </a:lnTo>
                    <a:lnTo>
                      <a:pt x="1025" y="733"/>
                    </a:lnTo>
                    <a:lnTo>
                      <a:pt x="963" y="691"/>
                    </a:lnTo>
                    <a:lnTo>
                      <a:pt x="963" y="607"/>
                    </a:lnTo>
                    <a:lnTo>
                      <a:pt x="1067" y="628"/>
                    </a:lnTo>
                    <a:lnTo>
                      <a:pt x="1172" y="607"/>
                    </a:lnTo>
                    <a:lnTo>
                      <a:pt x="1172" y="586"/>
                    </a:lnTo>
                    <a:lnTo>
                      <a:pt x="1088" y="586"/>
                    </a:lnTo>
                    <a:lnTo>
                      <a:pt x="1046" y="524"/>
                    </a:lnTo>
                    <a:lnTo>
                      <a:pt x="1088" y="503"/>
                    </a:lnTo>
                    <a:lnTo>
                      <a:pt x="1193" y="524"/>
                    </a:lnTo>
                    <a:lnTo>
                      <a:pt x="1339" y="503"/>
                    </a:lnTo>
                    <a:lnTo>
                      <a:pt x="1444" y="419"/>
                    </a:lnTo>
                    <a:lnTo>
                      <a:pt x="1549" y="398"/>
                    </a:lnTo>
                    <a:lnTo>
                      <a:pt x="1507" y="314"/>
                    </a:lnTo>
                    <a:lnTo>
                      <a:pt x="1465" y="293"/>
                    </a:lnTo>
                    <a:lnTo>
                      <a:pt x="1444" y="273"/>
                    </a:lnTo>
                    <a:lnTo>
                      <a:pt x="1486" y="210"/>
                    </a:lnTo>
                    <a:lnTo>
                      <a:pt x="1569" y="189"/>
                    </a:lnTo>
                    <a:lnTo>
                      <a:pt x="1528" y="126"/>
                    </a:lnTo>
                    <a:lnTo>
                      <a:pt x="1381" y="105"/>
                    </a:lnTo>
                    <a:lnTo>
                      <a:pt x="1318" y="126"/>
                    </a:lnTo>
                    <a:lnTo>
                      <a:pt x="1339" y="189"/>
                    </a:lnTo>
                    <a:lnTo>
                      <a:pt x="1256" y="210"/>
                    </a:lnTo>
                    <a:lnTo>
                      <a:pt x="1172" y="105"/>
                    </a:lnTo>
                    <a:lnTo>
                      <a:pt x="1172" y="42"/>
                    </a:lnTo>
                    <a:lnTo>
                      <a:pt x="10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62;p60">
                <a:extLst>
                  <a:ext uri="{FF2B5EF4-FFF2-40B4-BE49-F238E27FC236}">
                    <a16:creationId xmlns="" xmlns:a16="http://schemas.microsoft.com/office/drawing/2014/main" id="{00BB5048-8458-496E-B912-E80424114B8F}"/>
                  </a:ext>
                </a:extLst>
              </p:cNvPr>
              <p:cNvSpPr/>
              <p:nvPr/>
            </p:nvSpPr>
            <p:spPr>
              <a:xfrm>
                <a:off x="3183264" y="3080853"/>
                <a:ext cx="38140" cy="16672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466" extrusionOk="0">
                    <a:moveTo>
                      <a:pt x="2072" y="1"/>
                    </a:moveTo>
                    <a:lnTo>
                      <a:pt x="2030" y="43"/>
                    </a:lnTo>
                    <a:lnTo>
                      <a:pt x="1863" y="147"/>
                    </a:lnTo>
                    <a:lnTo>
                      <a:pt x="1675" y="189"/>
                    </a:lnTo>
                    <a:lnTo>
                      <a:pt x="1319" y="377"/>
                    </a:lnTo>
                    <a:lnTo>
                      <a:pt x="1214" y="461"/>
                    </a:lnTo>
                    <a:lnTo>
                      <a:pt x="1131" y="482"/>
                    </a:lnTo>
                    <a:lnTo>
                      <a:pt x="921" y="482"/>
                    </a:lnTo>
                    <a:lnTo>
                      <a:pt x="733" y="315"/>
                    </a:lnTo>
                    <a:lnTo>
                      <a:pt x="608" y="273"/>
                    </a:lnTo>
                    <a:lnTo>
                      <a:pt x="566" y="294"/>
                    </a:lnTo>
                    <a:lnTo>
                      <a:pt x="629" y="356"/>
                    </a:lnTo>
                    <a:lnTo>
                      <a:pt x="629" y="398"/>
                    </a:lnTo>
                    <a:lnTo>
                      <a:pt x="566" y="419"/>
                    </a:lnTo>
                    <a:lnTo>
                      <a:pt x="461" y="377"/>
                    </a:lnTo>
                    <a:lnTo>
                      <a:pt x="419" y="315"/>
                    </a:lnTo>
                    <a:lnTo>
                      <a:pt x="461" y="294"/>
                    </a:lnTo>
                    <a:lnTo>
                      <a:pt x="482" y="294"/>
                    </a:lnTo>
                    <a:lnTo>
                      <a:pt x="461" y="252"/>
                    </a:lnTo>
                    <a:lnTo>
                      <a:pt x="398" y="252"/>
                    </a:lnTo>
                    <a:lnTo>
                      <a:pt x="315" y="210"/>
                    </a:lnTo>
                    <a:lnTo>
                      <a:pt x="273" y="168"/>
                    </a:lnTo>
                    <a:lnTo>
                      <a:pt x="252" y="84"/>
                    </a:lnTo>
                    <a:lnTo>
                      <a:pt x="147" y="84"/>
                    </a:lnTo>
                    <a:lnTo>
                      <a:pt x="85" y="147"/>
                    </a:lnTo>
                    <a:lnTo>
                      <a:pt x="85" y="252"/>
                    </a:lnTo>
                    <a:lnTo>
                      <a:pt x="43" y="315"/>
                    </a:lnTo>
                    <a:lnTo>
                      <a:pt x="1" y="398"/>
                    </a:lnTo>
                    <a:lnTo>
                      <a:pt x="85" y="419"/>
                    </a:lnTo>
                    <a:lnTo>
                      <a:pt x="147" y="524"/>
                    </a:lnTo>
                    <a:lnTo>
                      <a:pt x="64" y="587"/>
                    </a:lnTo>
                    <a:lnTo>
                      <a:pt x="43" y="691"/>
                    </a:lnTo>
                    <a:lnTo>
                      <a:pt x="43" y="733"/>
                    </a:lnTo>
                    <a:lnTo>
                      <a:pt x="64" y="796"/>
                    </a:lnTo>
                    <a:lnTo>
                      <a:pt x="168" y="796"/>
                    </a:lnTo>
                    <a:lnTo>
                      <a:pt x="252" y="817"/>
                    </a:lnTo>
                    <a:lnTo>
                      <a:pt x="357" y="796"/>
                    </a:lnTo>
                    <a:lnTo>
                      <a:pt x="398" y="733"/>
                    </a:lnTo>
                    <a:lnTo>
                      <a:pt x="461" y="796"/>
                    </a:lnTo>
                    <a:lnTo>
                      <a:pt x="461" y="838"/>
                    </a:lnTo>
                    <a:lnTo>
                      <a:pt x="524" y="880"/>
                    </a:lnTo>
                    <a:lnTo>
                      <a:pt x="733" y="900"/>
                    </a:lnTo>
                    <a:lnTo>
                      <a:pt x="775" y="1026"/>
                    </a:lnTo>
                    <a:lnTo>
                      <a:pt x="817" y="1193"/>
                    </a:lnTo>
                    <a:lnTo>
                      <a:pt x="921" y="1235"/>
                    </a:lnTo>
                    <a:lnTo>
                      <a:pt x="1026" y="1235"/>
                    </a:lnTo>
                    <a:lnTo>
                      <a:pt x="1047" y="1152"/>
                    </a:lnTo>
                    <a:lnTo>
                      <a:pt x="1005" y="1131"/>
                    </a:lnTo>
                    <a:lnTo>
                      <a:pt x="1047" y="1047"/>
                    </a:lnTo>
                    <a:lnTo>
                      <a:pt x="1131" y="1089"/>
                    </a:lnTo>
                    <a:lnTo>
                      <a:pt x="1152" y="1131"/>
                    </a:lnTo>
                    <a:lnTo>
                      <a:pt x="1131" y="1193"/>
                    </a:lnTo>
                    <a:lnTo>
                      <a:pt x="1152" y="1319"/>
                    </a:lnTo>
                    <a:lnTo>
                      <a:pt x="1152" y="1403"/>
                    </a:lnTo>
                    <a:lnTo>
                      <a:pt x="1193" y="1444"/>
                    </a:lnTo>
                    <a:lnTo>
                      <a:pt x="1340" y="1465"/>
                    </a:lnTo>
                    <a:lnTo>
                      <a:pt x="1424" y="1361"/>
                    </a:lnTo>
                    <a:lnTo>
                      <a:pt x="1507" y="1298"/>
                    </a:lnTo>
                    <a:lnTo>
                      <a:pt x="1612" y="1319"/>
                    </a:lnTo>
                    <a:lnTo>
                      <a:pt x="1654" y="1298"/>
                    </a:lnTo>
                    <a:lnTo>
                      <a:pt x="1654" y="1152"/>
                    </a:lnTo>
                    <a:lnTo>
                      <a:pt x="1570" y="1089"/>
                    </a:lnTo>
                    <a:lnTo>
                      <a:pt x="1465" y="1026"/>
                    </a:lnTo>
                    <a:lnTo>
                      <a:pt x="1445" y="921"/>
                    </a:lnTo>
                    <a:lnTo>
                      <a:pt x="1445" y="880"/>
                    </a:lnTo>
                    <a:lnTo>
                      <a:pt x="1549" y="817"/>
                    </a:lnTo>
                    <a:lnTo>
                      <a:pt x="1737" y="775"/>
                    </a:lnTo>
                    <a:lnTo>
                      <a:pt x="1884" y="628"/>
                    </a:lnTo>
                    <a:lnTo>
                      <a:pt x="1884" y="587"/>
                    </a:lnTo>
                    <a:lnTo>
                      <a:pt x="1863" y="566"/>
                    </a:lnTo>
                    <a:lnTo>
                      <a:pt x="1863" y="419"/>
                    </a:lnTo>
                    <a:lnTo>
                      <a:pt x="2051" y="356"/>
                    </a:lnTo>
                    <a:lnTo>
                      <a:pt x="2177" y="315"/>
                    </a:lnTo>
                    <a:lnTo>
                      <a:pt x="2261" y="377"/>
                    </a:lnTo>
                    <a:lnTo>
                      <a:pt x="2365" y="482"/>
                    </a:lnTo>
                    <a:lnTo>
                      <a:pt x="2449" y="482"/>
                    </a:lnTo>
                    <a:lnTo>
                      <a:pt x="2553" y="608"/>
                    </a:lnTo>
                    <a:lnTo>
                      <a:pt x="2574" y="712"/>
                    </a:lnTo>
                    <a:lnTo>
                      <a:pt x="2616" y="775"/>
                    </a:lnTo>
                    <a:lnTo>
                      <a:pt x="2679" y="733"/>
                    </a:lnTo>
                    <a:lnTo>
                      <a:pt x="2763" y="670"/>
                    </a:lnTo>
                    <a:lnTo>
                      <a:pt x="2805" y="670"/>
                    </a:lnTo>
                    <a:lnTo>
                      <a:pt x="2826" y="733"/>
                    </a:lnTo>
                    <a:lnTo>
                      <a:pt x="2784" y="796"/>
                    </a:lnTo>
                    <a:lnTo>
                      <a:pt x="2721" y="796"/>
                    </a:lnTo>
                    <a:lnTo>
                      <a:pt x="2616" y="942"/>
                    </a:lnTo>
                    <a:lnTo>
                      <a:pt x="2595" y="984"/>
                    </a:lnTo>
                    <a:lnTo>
                      <a:pt x="2616" y="1131"/>
                    </a:lnTo>
                    <a:lnTo>
                      <a:pt x="2763" y="1319"/>
                    </a:lnTo>
                    <a:lnTo>
                      <a:pt x="2888" y="1424"/>
                    </a:lnTo>
                    <a:lnTo>
                      <a:pt x="2972" y="1235"/>
                    </a:lnTo>
                    <a:lnTo>
                      <a:pt x="3014" y="1235"/>
                    </a:lnTo>
                    <a:lnTo>
                      <a:pt x="3098" y="1193"/>
                    </a:lnTo>
                    <a:lnTo>
                      <a:pt x="3118" y="1047"/>
                    </a:lnTo>
                    <a:lnTo>
                      <a:pt x="3202" y="900"/>
                    </a:lnTo>
                    <a:lnTo>
                      <a:pt x="3139" y="733"/>
                    </a:lnTo>
                    <a:lnTo>
                      <a:pt x="3139" y="691"/>
                    </a:lnTo>
                    <a:lnTo>
                      <a:pt x="3181" y="587"/>
                    </a:lnTo>
                    <a:lnTo>
                      <a:pt x="3118" y="524"/>
                    </a:lnTo>
                    <a:lnTo>
                      <a:pt x="3035" y="482"/>
                    </a:lnTo>
                    <a:lnTo>
                      <a:pt x="3014" y="419"/>
                    </a:lnTo>
                    <a:lnTo>
                      <a:pt x="2909" y="294"/>
                    </a:lnTo>
                    <a:lnTo>
                      <a:pt x="2679" y="168"/>
                    </a:lnTo>
                    <a:lnTo>
                      <a:pt x="2512" y="147"/>
                    </a:lnTo>
                    <a:lnTo>
                      <a:pt x="2281" y="147"/>
                    </a:lnTo>
                    <a:lnTo>
                      <a:pt x="2198" y="105"/>
                    </a:lnTo>
                    <a:lnTo>
                      <a:pt x="2156" y="63"/>
                    </a:lnTo>
                    <a:lnTo>
                      <a:pt x="207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63;p60">
                <a:extLst>
                  <a:ext uri="{FF2B5EF4-FFF2-40B4-BE49-F238E27FC236}">
                    <a16:creationId xmlns="" xmlns:a16="http://schemas.microsoft.com/office/drawing/2014/main" id="{3D85DC80-67FB-44D6-8FAF-1AC053528415}"/>
                  </a:ext>
                </a:extLst>
              </p:cNvPr>
              <p:cNvSpPr/>
              <p:nvPr/>
            </p:nvSpPr>
            <p:spPr>
              <a:xfrm>
                <a:off x="3163092" y="3070629"/>
                <a:ext cx="23172" cy="20709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821" extrusionOk="0">
                    <a:moveTo>
                      <a:pt x="293" y="0"/>
                    </a:moveTo>
                    <a:lnTo>
                      <a:pt x="105" y="21"/>
                    </a:lnTo>
                    <a:lnTo>
                      <a:pt x="105" y="42"/>
                    </a:lnTo>
                    <a:lnTo>
                      <a:pt x="63" y="63"/>
                    </a:lnTo>
                    <a:lnTo>
                      <a:pt x="84" y="63"/>
                    </a:lnTo>
                    <a:lnTo>
                      <a:pt x="63" y="209"/>
                    </a:lnTo>
                    <a:lnTo>
                      <a:pt x="0" y="230"/>
                    </a:lnTo>
                    <a:lnTo>
                      <a:pt x="63" y="251"/>
                    </a:lnTo>
                    <a:lnTo>
                      <a:pt x="126" y="272"/>
                    </a:lnTo>
                    <a:lnTo>
                      <a:pt x="167" y="377"/>
                    </a:lnTo>
                    <a:lnTo>
                      <a:pt x="63" y="460"/>
                    </a:lnTo>
                    <a:lnTo>
                      <a:pt x="0" y="586"/>
                    </a:lnTo>
                    <a:lnTo>
                      <a:pt x="21" y="690"/>
                    </a:lnTo>
                    <a:lnTo>
                      <a:pt x="188" y="837"/>
                    </a:lnTo>
                    <a:lnTo>
                      <a:pt x="335" y="837"/>
                    </a:lnTo>
                    <a:lnTo>
                      <a:pt x="418" y="879"/>
                    </a:lnTo>
                    <a:lnTo>
                      <a:pt x="481" y="983"/>
                    </a:lnTo>
                    <a:lnTo>
                      <a:pt x="523" y="983"/>
                    </a:lnTo>
                    <a:lnTo>
                      <a:pt x="607" y="879"/>
                    </a:lnTo>
                    <a:lnTo>
                      <a:pt x="586" y="774"/>
                    </a:lnTo>
                    <a:lnTo>
                      <a:pt x="418" y="670"/>
                    </a:lnTo>
                    <a:lnTo>
                      <a:pt x="377" y="586"/>
                    </a:lnTo>
                    <a:lnTo>
                      <a:pt x="418" y="565"/>
                    </a:lnTo>
                    <a:lnTo>
                      <a:pt x="523" y="649"/>
                    </a:lnTo>
                    <a:lnTo>
                      <a:pt x="628" y="690"/>
                    </a:lnTo>
                    <a:lnTo>
                      <a:pt x="649" y="774"/>
                    </a:lnTo>
                    <a:lnTo>
                      <a:pt x="753" y="858"/>
                    </a:lnTo>
                    <a:lnTo>
                      <a:pt x="795" y="983"/>
                    </a:lnTo>
                    <a:lnTo>
                      <a:pt x="921" y="1067"/>
                    </a:lnTo>
                    <a:lnTo>
                      <a:pt x="1025" y="1151"/>
                    </a:lnTo>
                    <a:lnTo>
                      <a:pt x="1109" y="1193"/>
                    </a:lnTo>
                    <a:lnTo>
                      <a:pt x="1234" y="1318"/>
                    </a:lnTo>
                    <a:lnTo>
                      <a:pt x="1255" y="1402"/>
                    </a:lnTo>
                    <a:lnTo>
                      <a:pt x="1172" y="1486"/>
                    </a:lnTo>
                    <a:lnTo>
                      <a:pt x="1172" y="1569"/>
                    </a:lnTo>
                    <a:lnTo>
                      <a:pt x="1234" y="1632"/>
                    </a:lnTo>
                    <a:lnTo>
                      <a:pt x="1360" y="1695"/>
                    </a:lnTo>
                    <a:lnTo>
                      <a:pt x="1444" y="1737"/>
                    </a:lnTo>
                    <a:lnTo>
                      <a:pt x="1486" y="1716"/>
                    </a:lnTo>
                    <a:lnTo>
                      <a:pt x="1527" y="1632"/>
                    </a:lnTo>
                    <a:lnTo>
                      <a:pt x="1465" y="1569"/>
                    </a:lnTo>
                    <a:lnTo>
                      <a:pt x="1360" y="1507"/>
                    </a:lnTo>
                    <a:lnTo>
                      <a:pt x="1360" y="1486"/>
                    </a:lnTo>
                    <a:lnTo>
                      <a:pt x="1381" y="1465"/>
                    </a:lnTo>
                    <a:lnTo>
                      <a:pt x="1465" y="1507"/>
                    </a:lnTo>
                    <a:lnTo>
                      <a:pt x="1548" y="1632"/>
                    </a:lnTo>
                    <a:lnTo>
                      <a:pt x="1548" y="1737"/>
                    </a:lnTo>
                    <a:lnTo>
                      <a:pt x="1590" y="1737"/>
                    </a:lnTo>
                    <a:lnTo>
                      <a:pt x="1632" y="1779"/>
                    </a:lnTo>
                    <a:lnTo>
                      <a:pt x="1674" y="1820"/>
                    </a:lnTo>
                    <a:lnTo>
                      <a:pt x="1737" y="1820"/>
                    </a:lnTo>
                    <a:lnTo>
                      <a:pt x="1758" y="1779"/>
                    </a:lnTo>
                    <a:lnTo>
                      <a:pt x="1758" y="1695"/>
                    </a:lnTo>
                    <a:lnTo>
                      <a:pt x="1737" y="1632"/>
                    </a:lnTo>
                    <a:lnTo>
                      <a:pt x="1737" y="1590"/>
                    </a:lnTo>
                    <a:lnTo>
                      <a:pt x="1758" y="1486"/>
                    </a:lnTo>
                    <a:lnTo>
                      <a:pt x="1841" y="1423"/>
                    </a:lnTo>
                    <a:lnTo>
                      <a:pt x="1779" y="1318"/>
                    </a:lnTo>
                    <a:lnTo>
                      <a:pt x="1695" y="1297"/>
                    </a:lnTo>
                    <a:lnTo>
                      <a:pt x="1737" y="1214"/>
                    </a:lnTo>
                    <a:lnTo>
                      <a:pt x="1779" y="1151"/>
                    </a:lnTo>
                    <a:lnTo>
                      <a:pt x="1779" y="1046"/>
                    </a:lnTo>
                    <a:lnTo>
                      <a:pt x="1841" y="983"/>
                    </a:lnTo>
                    <a:lnTo>
                      <a:pt x="1946" y="983"/>
                    </a:lnTo>
                    <a:lnTo>
                      <a:pt x="1946" y="962"/>
                    </a:lnTo>
                    <a:lnTo>
                      <a:pt x="1862" y="900"/>
                    </a:lnTo>
                    <a:lnTo>
                      <a:pt x="1758" y="879"/>
                    </a:lnTo>
                    <a:lnTo>
                      <a:pt x="1695" y="795"/>
                    </a:lnTo>
                    <a:lnTo>
                      <a:pt x="1653" y="732"/>
                    </a:lnTo>
                    <a:lnTo>
                      <a:pt x="1548" y="586"/>
                    </a:lnTo>
                    <a:lnTo>
                      <a:pt x="1465" y="481"/>
                    </a:lnTo>
                    <a:lnTo>
                      <a:pt x="1465" y="356"/>
                    </a:lnTo>
                    <a:lnTo>
                      <a:pt x="1423" y="251"/>
                    </a:lnTo>
                    <a:lnTo>
                      <a:pt x="1360" y="272"/>
                    </a:lnTo>
                    <a:lnTo>
                      <a:pt x="1339" y="335"/>
                    </a:lnTo>
                    <a:lnTo>
                      <a:pt x="1234" y="335"/>
                    </a:lnTo>
                    <a:lnTo>
                      <a:pt x="1255" y="272"/>
                    </a:lnTo>
                    <a:lnTo>
                      <a:pt x="1172" y="272"/>
                    </a:lnTo>
                    <a:lnTo>
                      <a:pt x="1130" y="314"/>
                    </a:lnTo>
                    <a:lnTo>
                      <a:pt x="1025" y="209"/>
                    </a:lnTo>
                    <a:lnTo>
                      <a:pt x="1025" y="146"/>
                    </a:lnTo>
                    <a:lnTo>
                      <a:pt x="942" y="126"/>
                    </a:lnTo>
                    <a:lnTo>
                      <a:pt x="858" y="42"/>
                    </a:lnTo>
                    <a:lnTo>
                      <a:pt x="711" y="42"/>
                    </a:lnTo>
                    <a:lnTo>
                      <a:pt x="607" y="63"/>
                    </a:lnTo>
                    <a:lnTo>
                      <a:pt x="2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64;p60">
                <a:extLst>
                  <a:ext uri="{FF2B5EF4-FFF2-40B4-BE49-F238E27FC236}">
                    <a16:creationId xmlns="" xmlns:a16="http://schemas.microsoft.com/office/drawing/2014/main" id="{E38C97F7-2528-44C9-8BCE-3438C60E1077}"/>
                  </a:ext>
                </a:extLst>
              </p:cNvPr>
              <p:cNvSpPr/>
              <p:nvPr/>
            </p:nvSpPr>
            <p:spPr>
              <a:xfrm>
                <a:off x="3150875" y="3043494"/>
                <a:ext cx="32150" cy="30467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79" extrusionOk="0">
                    <a:moveTo>
                      <a:pt x="2470" y="1"/>
                    </a:moveTo>
                    <a:lnTo>
                      <a:pt x="2407" y="22"/>
                    </a:lnTo>
                    <a:lnTo>
                      <a:pt x="2386" y="105"/>
                    </a:lnTo>
                    <a:lnTo>
                      <a:pt x="2302" y="126"/>
                    </a:lnTo>
                    <a:lnTo>
                      <a:pt x="2198" y="210"/>
                    </a:lnTo>
                    <a:lnTo>
                      <a:pt x="2093" y="210"/>
                    </a:lnTo>
                    <a:lnTo>
                      <a:pt x="2072" y="294"/>
                    </a:lnTo>
                    <a:lnTo>
                      <a:pt x="1988" y="252"/>
                    </a:lnTo>
                    <a:lnTo>
                      <a:pt x="1884" y="294"/>
                    </a:lnTo>
                    <a:lnTo>
                      <a:pt x="1863" y="231"/>
                    </a:lnTo>
                    <a:lnTo>
                      <a:pt x="1779" y="189"/>
                    </a:lnTo>
                    <a:lnTo>
                      <a:pt x="1737" y="189"/>
                    </a:lnTo>
                    <a:lnTo>
                      <a:pt x="1696" y="294"/>
                    </a:lnTo>
                    <a:lnTo>
                      <a:pt x="1591" y="294"/>
                    </a:lnTo>
                    <a:lnTo>
                      <a:pt x="1528" y="419"/>
                    </a:lnTo>
                    <a:lnTo>
                      <a:pt x="1528" y="461"/>
                    </a:lnTo>
                    <a:lnTo>
                      <a:pt x="1465" y="503"/>
                    </a:lnTo>
                    <a:lnTo>
                      <a:pt x="1361" y="587"/>
                    </a:lnTo>
                    <a:lnTo>
                      <a:pt x="1235" y="649"/>
                    </a:lnTo>
                    <a:lnTo>
                      <a:pt x="1214" y="691"/>
                    </a:lnTo>
                    <a:lnTo>
                      <a:pt x="1131" y="670"/>
                    </a:lnTo>
                    <a:lnTo>
                      <a:pt x="1068" y="691"/>
                    </a:lnTo>
                    <a:lnTo>
                      <a:pt x="1005" y="649"/>
                    </a:lnTo>
                    <a:lnTo>
                      <a:pt x="859" y="628"/>
                    </a:lnTo>
                    <a:lnTo>
                      <a:pt x="691" y="733"/>
                    </a:lnTo>
                    <a:lnTo>
                      <a:pt x="503" y="754"/>
                    </a:lnTo>
                    <a:lnTo>
                      <a:pt x="503" y="859"/>
                    </a:lnTo>
                    <a:lnTo>
                      <a:pt x="503" y="942"/>
                    </a:lnTo>
                    <a:lnTo>
                      <a:pt x="482" y="1089"/>
                    </a:lnTo>
                    <a:lnTo>
                      <a:pt x="419" y="1172"/>
                    </a:lnTo>
                    <a:lnTo>
                      <a:pt x="294" y="1172"/>
                    </a:lnTo>
                    <a:lnTo>
                      <a:pt x="189" y="1193"/>
                    </a:lnTo>
                    <a:lnTo>
                      <a:pt x="189" y="1256"/>
                    </a:lnTo>
                    <a:lnTo>
                      <a:pt x="126" y="1256"/>
                    </a:lnTo>
                    <a:lnTo>
                      <a:pt x="22" y="1214"/>
                    </a:lnTo>
                    <a:lnTo>
                      <a:pt x="1" y="1256"/>
                    </a:lnTo>
                    <a:lnTo>
                      <a:pt x="210" y="1507"/>
                    </a:lnTo>
                    <a:lnTo>
                      <a:pt x="315" y="1591"/>
                    </a:lnTo>
                    <a:lnTo>
                      <a:pt x="315" y="1675"/>
                    </a:lnTo>
                    <a:lnTo>
                      <a:pt x="482" y="1821"/>
                    </a:lnTo>
                    <a:lnTo>
                      <a:pt x="628" y="2030"/>
                    </a:lnTo>
                    <a:lnTo>
                      <a:pt x="900" y="2323"/>
                    </a:lnTo>
                    <a:lnTo>
                      <a:pt x="963" y="2323"/>
                    </a:lnTo>
                    <a:lnTo>
                      <a:pt x="1026" y="2344"/>
                    </a:lnTo>
                    <a:lnTo>
                      <a:pt x="1068" y="2323"/>
                    </a:lnTo>
                    <a:lnTo>
                      <a:pt x="1068" y="2407"/>
                    </a:lnTo>
                    <a:lnTo>
                      <a:pt x="1131" y="2407"/>
                    </a:lnTo>
                    <a:lnTo>
                      <a:pt x="1319" y="2386"/>
                    </a:lnTo>
                    <a:lnTo>
                      <a:pt x="1633" y="2449"/>
                    </a:lnTo>
                    <a:lnTo>
                      <a:pt x="1737" y="2428"/>
                    </a:lnTo>
                    <a:lnTo>
                      <a:pt x="1884" y="2428"/>
                    </a:lnTo>
                    <a:lnTo>
                      <a:pt x="1947" y="2512"/>
                    </a:lnTo>
                    <a:lnTo>
                      <a:pt x="2009" y="2532"/>
                    </a:lnTo>
                    <a:lnTo>
                      <a:pt x="2009" y="2595"/>
                    </a:lnTo>
                    <a:lnTo>
                      <a:pt x="2156" y="2679"/>
                    </a:lnTo>
                    <a:lnTo>
                      <a:pt x="2198" y="2658"/>
                    </a:lnTo>
                    <a:lnTo>
                      <a:pt x="2260" y="2658"/>
                    </a:lnTo>
                    <a:lnTo>
                      <a:pt x="2302" y="2637"/>
                    </a:lnTo>
                    <a:lnTo>
                      <a:pt x="2281" y="2553"/>
                    </a:lnTo>
                    <a:lnTo>
                      <a:pt x="2219" y="2470"/>
                    </a:lnTo>
                    <a:lnTo>
                      <a:pt x="2198" y="2344"/>
                    </a:lnTo>
                    <a:lnTo>
                      <a:pt x="2281" y="2219"/>
                    </a:lnTo>
                    <a:lnTo>
                      <a:pt x="2302" y="2135"/>
                    </a:lnTo>
                    <a:lnTo>
                      <a:pt x="2302" y="2009"/>
                    </a:lnTo>
                    <a:lnTo>
                      <a:pt x="2281" y="2093"/>
                    </a:lnTo>
                    <a:lnTo>
                      <a:pt x="2260" y="2135"/>
                    </a:lnTo>
                    <a:lnTo>
                      <a:pt x="2198" y="2156"/>
                    </a:lnTo>
                    <a:lnTo>
                      <a:pt x="2198" y="2093"/>
                    </a:lnTo>
                    <a:lnTo>
                      <a:pt x="2219" y="2009"/>
                    </a:lnTo>
                    <a:lnTo>
                      <a:pt x="2281" y="1884"/>
                    </a:lnTo>
                    <a:lnTo>
                      <a:pt x="2260" y="1800"/>
                    </a:lnTo>
                    <a:lnTo>
                      <a:pt x="2260" y="1716"/>
                    </a:lnTo>
                    <a:lnTo>
                      <a:pt x="2344" y="1528"/>
                    </a:lnTo>
                    <a:lnTo>
                      <a:pt x="2386" y="1528"/>
                    </a:lnTo>
                    <a:lnTo>
                      <a:pt x="2365" y="1591"/>
                    </a:lnTo>
                    <a:lnTo>
                      <a:pt x="2365" y="1675"/>
                    </a:lnTo>
                    <a:lnTo>
                      <a:pt x="2365" y="1800"/>
                    </a:lnTo>
                    <a:lnTo>
                      <a:pt x="2386" y="1800"/>
                    </a:lnTo>
                    <a:lnTo>
                      <a:pt x="2428" y="1716"/>
                    </a:lnTo>
                    <a:lnTo>
                      <a:pt x="2470" y="1486"/>
                    </a:lnTo>
                    <a:lnTo>
                      <a:pt x="2470" y="1214"/>
                    </a:lnTo>
                    <a:lnTo>
                      <a:pt x="2491" y="1172"/>
                    </a:lnTo>
                    <a:lnTo>
                      <a:pt x="2428" y="1089"/>
                    </a:lnTo>
                    <a:lnTo>
                      <a:pt x="2407" y="1068"/>
                    </a:lnTo>
                    <a:lnTo>
                      <a:pt x="2407" y="1005"/>
                    </a:lnTo>
                    <a:lnTo>
                      <a:pt x="2470" y="963"/>
                    </a:lnTo>
                    <a:lnTo>
                      <a:pt x="2491" y="963"/>
                    </a:lnTo>
                    <a:lnTo>
                      <a:pt x="2512" y="984"/>
                    </a:lnTo>
                    <a:lnTo>
                      <a:pt x="2533" y="838"/>
                    </a:lnTo>
                    <a:lnTo>
                      <a:pt x="2637" y="691"/>
                    </a:lnTo>
                    <a:lnTo>
                      <a:pt x="2700" y="628"/>
                    </a:lnTo>
                    <a:lnTo>
                      <a:pt x="2700" y="566"/>
                    </a:lnTo>
                    <a:lnTo>
                      <a:pt x="2637" y="524"/>
                    </a:lnTo>
                    <a:lnTo>
                      <a:pt x="2637" y="461"/>
                    </a:lnTo>
                    <a:lnTo>
                      <a:pt x="2679" y="377"/>
                    </a:lnTo>
                    <a:lnTo>
                      <a:pt x="2637" y="273"/>
                    </a:lnTo>
                    <a:lnTo>
                      <a:pt x="2637" y="126"/>
                    </a:lnTo>
                    <a:lnTo>
                      <a:pt x="2679" y="63"/>
                    </a:lnTo>
                    <a:lnTo>
                      <a:pt x="2700" y="43"/>
                    </a:lnTo>
                    <a:lnTo>
                      <a:pt x="2533" y="43"/>
                    </a:lnTo>
                    <a:lnTo>
                      <a:pt x="251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65;p60">
                <a:extLst>
                  <a:ext uri="{FF2B5EF4-FFF2-40B4-BE49-F238E27FC236}">
                    <a16:creationId xmlns="" xmlns:a16="http://schemas.microsoft.com/office/drawing/2014/main" id="{0C9E4177-D038-4E80-A28A-62FB10F2221B}"/>
                  </a:ext>
                </a:extLst>
              </p:cNvPr>
              <p:cNvSpPr/>
              <p:nvPr/>
            </p:nvSpPr>
            <p:spPr>
              <a:xfrm>
                <a:off x="3140409" y="3037308"/>
                <a:ext cx="43617" cy="20948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extrusionOk="0">
                    <a:moveTo>
                      <a:pt x="1926" y="1"/>
                    </a:moveTo>
                    <a:lnTo>
                      <a:pt x="1905" y="43"/>
                    </a:lnTo>
                    <a:lnTo>
                      <a:pt x="1968" y="105"/>
                    </a:lnTo>
                    <a:lnTo>
                      <a:pt x="1863" y="126"/>
                    </a:lnTo>
                    <a:lnTo>
                      <a:pt x="1800" y="168"/>
                    </a:lnTo>
                    <a:lnTo>
                      <a:pt x="1696" y="147"/>
                    </a:lnTo>
                    <a:lnTo>
                      <a:pt x="1507" y="168"/>
                    </a:lnTo>
                    <a:lnTo>
                      <a:pt x="943" y="168"/>
                    </a:lnTo>
                    <a:lnTo>
                      <a:pt x="775" y="252"/>
                    </a:lnTo>
                    <a:lnTo>
                      <a:pt x="712" y="210"/>
                    </a:lnTo>
                    <a:lnTo>
                      <a:pt x="712" y="252"/>
                    </a:lnTo>
                    <a:lnTo>
                      <a:pt x="629" y="315"/>
                    </a:lnTo>
                    <a:lnTo>
                      <a:pt x="566" y="419"/>
                    </a:lnTo>
                    <a:lnTo>
                      <a:pt x="419" y="482"/>
                    </a:lnTo>
                    <a:lnTo>
                      <a:pt x="336" y="482"/>
                    </a:lnTo>
                    <a:lnTo>
                      <a:pt x="189" y="649"/>
                    </a:lnTo>
                    <a:lnTo>
                      <a:pt x="106" y="754"/>
                    </a:lnTo>
                    <a:lnTo>
                      <a:pt x="126" y="838"/>
                    </a:lnTo>
                    <a:lnTo>
                      <a:pt x="43" y="984"/>
                    </a:lnTo>
                    <a:lnTo>
                      <a:pt x="1" y="1047"/>
                    </a:lnTo>
                    <a:lnTo>
                      <a:pt x="43" y="1005"/>
                    </a:lnTo>
                    <a:lnTo>
                      <a:pt x="126" y="1047"/>
                    </a:lnTo>
                    <a:lnTo>
                      <a:pt x="147" y="1068"/>
                    </a:lnTo>
                    <a:lnTo>
                      <a:pt x="210" y="1089"/>
                    </a:lnTo>
                    <a:lnTo>
                      <a:pt x="252" y="1151"/>
                    </a:lnTo>
                    <a:lnTo>
                      <a:pt x="399" y="1110"/>
                    </a:lnTo>
                    <a:lnTo>
                      <a:pt x="503" y="1151"/>
                    </a:lnTo>
                    <a:lnTo>
                      <a:pt x="566" y="1256"/>
                    </a:lnTo>
                    <a:lnTo>
                      <a:pt x="608" y="1298"/>
                    </a:lnTo>
                    <a:lnTo>
                      <a:pt x="650" y="1361"/>
                    </a:lnTo>
                    <a:lnTo>
                      <a:pt x="671" y="1298"/>
                    </a:lnTo>
                    <a:lnTo>
                      <a:pt x="712" y="1256"/>
                    </a:lnTo>
                    <a:lnTo>
                      <a:pt x="817" y="1214"/>
                    </a:lnTo>
                    <a:lnTo>
                      <a:pt x="859" y="1256"/>
                    </a:lnTo>
                    <a:lnTo>
                      <a:pt x="943" y="1277"/>
                    </a:lnTo>
                    <a:lnTo>
                      <a:pt x="943" y="1382"/>
                    </a:lnTo>
                    <a:lnTo>
                      <a:pt x="922" y="1486"/>
                    </a:lnTo>
                    <a:lnTo>
                      <a:pt x="922" y="1507"/>
                    </a:lnTo>
                    <a:lnTo>
                      <a:pt x="880" y="1612"/>
                    </a:lnTo>
                    <a:lnTo>
                      <a:pt x="922" y="1675"/>
                    </a:lnTo>
                    <a:lnTo>
                      <a:pt x="963" y="1696"/>
                    </a:lnTo>
                    <a:lnTo>
                      <a:pt x="984" y="1716"/>
                    </a:lnTo>
                    <a:lnTo>
                      <a:pt x="1047" y="1716"/>
                    </a:lnTo>
                    <a:lnTo>
                      <a:pt x="1068" y="1696"/>
                    </a:lnTo>
                    <a:lnTo>
                      <a:pt x="1131" y="1716"/>
                    </a:lnTo>
                    <a:lnTo>
                      <a:pt x="1131" y="1800"/>
                    </a:lnTo>
                    <a:lnTo>
                      <a:pt x="1152" y="1842"/>
                    </a:lnTo>
                    <a:lnTo>
                      <a:pt x="1256" y="1821"/>
                    </a:lnTo>
                    <a:lnTo>
                      <a:pt x="1382" y="1821"/>
                    </a:lnTo>
                    <a:lnTo>
                      <a:pt x="1445" y="1737"/>
                    </a:lnTo>
                    <a:lnTo>
                      <a:pt x="1445" y="1591"/>
                    </a:lnTo>
                    <a:lnTo>
                      <a:pt x="1445" y="1507"/>
                    </a:lnTo>
                    <a:lnTo>
                      <a:pt x="1445" y="1403"/>
                    </a:lnTo>
                    <a:lnTo>
                      <a:pt x="1612" y="1382"/>
                    </a:lnTo>
                    <a:lnTo>
                      <a:pt x="1800" y="1277"/>
                    </a:lnTo>
                    <a:lnTo>
                      <a:pt x="1926" y="1298"/>
                    </a:lnTo>
                    <a:lnTo>
                      <a:pt x="2010" y="1361"/>
                    </a:lnTo>
                    <a:lnTo>
                      <a:pt x="2072" y="1361"/>
                    </a:lnTo>
                    <a:lnTo>
                      <a:pt x="2135" y="1382"/>
                    </a:lnTo>
                    <a:lnTo>
                      <a:pt x="2177" y="1298"/>
                    </a:lnTo>
                    <a:lnTo>
                      <a:pt x="2303" y="1277"/>
                    </a:lnTo>
                    <a:lnTo>
                      <a:pt x="2407" y="1151"/>
                    </a:lnTo>
                    <a:lnTo>
                      <a:pt x="2449" y="1110"/>
                    </a:lnTo>
                    <a:lnTo>
                      <a:pt x="2491" y="1068"/>
                    </a:lnTo>
                    <a:lnTo>
                      <a:pt x="2554" y="900"/>
                    </a:lnTo>
                    <a:lnTo>
                      <a:pt x="2658" y="900"/>
                    </a:lnTo>
                    <a:lnTo>
                      <a:pt x="2700" y="796"/>
                    </a:lnTo>
                    <a:lnTo>
                      <a:pt x="2742" y="796"/>
                    </a:lnTo>
                    <a:lnTo>
                      <a:pt x="2826" y="879"/>
                    </a:lnTo>
                    <a:lnTo>
                      <a:pt x="2847" y="900"/>
                    </a:lnTo>
                    <a:lnTo>
                      <a:pt x="2951" y="900"/>
                    </a:lnTo>
                    <a:lnTo>
                      <a:pt x="3035" y="942"/>
                    </a:lnTo>
                    <a:lnTo>
                      <a:pt x="3056" y="859"/>
                    </a:lnTo>
                    <a:lnTo>
                      <a:pt x="3139" y="859"/>
                    </a:lnTo>
                    <a:lnTo>
                      <a:pt x="3244" y="775"/>
                    </a:lnTo>
                    <a:lnTo>
                      <a:pt x="3328" y="754"/>
                    </a:lnTo>
                    <a:lnTo>
                      <a:pt x="3349" y="670"/>
                    </a:lnTo>
                    <a:lnTo>
                      <a:pt x="3391" y="649"/>
                    </a:lnTo>
                    <a:lnTo>
                      <a:pt x="3453" y="649"/>
                    </a:lnTo>
                    <a:lnTo>
                      <a:pt x="3474" y="670"/>
                    </a:lnTo>
                    <a:lnTo>
                      <a:pt x="3642" y="670"/>
                    </a:lnTo>
                    <a:lnTo>
                      <a:pt x="3663" y="628"/>
                    </a:lnTo>
                    <a:lnTo>
                      <a:pt x="3642" y="566"/>
                    </a:lnTo>
                    <a:lnTo>
                      <a:pt x="3495" y="461"/>
                    </a:lnTo>
                    <a:lnTo>
                      <a:pt x="3370" y="419"/>
                    </a:lnTo>
                    <a:lnTo>
                      <a:pt x="3370" y="419"/>
                    </a:lnTo>
                    <a:lnTo>
                      <a:pt x="3432" y="524"/>
                    </a:lnTo>
                    <a:lnTo>
                      <a:pt x="3286" y="524"/>
                    </a:lnTo>
                    <a:lnTo>
                      <a:pt x="3139" y="482"/>
                    </a:lnTo>
                    <a:lnTo>
                      <a:pt x="3077" y="461"/>
                    </a:lnTo>
                    <a:lnTo>
                      <a:pt x="2972" y="440"/>
                    </a:lnTo>
                    <a:lnTo>
                      <a:pt x="2867" y="440"/>
                    </a:lnTo>
                    <a:lnTo>
                      <a:pt x="2909" y="377"/>
                    </a:lnTo>
                    <a:lnTo>
                      <a:pt x="2972" y="377"/>
                    </a:lnTo>
                    <a:lnTo>
                      <a:pt x="2972" y="315"/>
                    </a:lnTo>
                    <a:lnTo>
                      <a:pt x="3035" y="315"/>
                    </a:lnTo>
                    <a:lnTo>
                      <a:pt x="3119" y="335"/>
                    </a:lnTo>
                    <a:lnTo>
                      <a:pt x="3265" y="377"/>
                    </a:lnTo>
                    <a:lnTo>
                      <a:pt x="3286" y="356"/>
                    </a:lnTo>
                    <a:lnTo>
                      <a:pt x="3181" y="273"/>
                    </a:lnTo>
                    <a:lnTo>
                      <a:pt x="3035" y="210"/>
                    </a:lnTo>
                    <a:lnTo>
                      <a:pt x="2951" y="168"/>
                    </a:lnTo>
                    <a:lnTo>
                      <a:pt x="2847" y="210"/>
                    </a:lnTo>
                    <a:lnTo>
                      <a:pt x="2805" y="168"/>
                    </a:lnTo>
                    <a:lnTo>
                      <a:pt x="2763" y="252"/>
                    </a:lnTo>
                    <a:lnTo>
                      <a:pt x="2700" y="210"/>
                    </a:lnTo>
                    <a:lnTo>
                      <a:pt x="2428" y="168"/>
                    </a:lnTo>
                    <a:lnTo>
                      <a:pt x="2198" y="147"/>
                    </a:lnTo>
                    <a:lnTo>
                      <a:pt x="2072" y="43"/>
                    </a:lnTo>
                    <a:lnTo>
                      <a:pt x="19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66;p60">
                <a:extLst>
                  <a:ext uri="{FF2B5EF4-FFF2-40B4-BE49-F238E27FC236}">
                    <a16:creationId xmlns="" xmlns:a16="http://schemas.microsoft.com/office/drawing/2014/main" id="{F303054B-17C3-43C8-ABD4-E7E909503BFE}"/>
                  </a:ext>
                </a:extLst>
              </p:cNvPr>
              <p:cNvSpPr/>
              <p:nvPr/>
            </p:nvSpPr>
            <p:spPr>
              <a:xfrm>
                <a:off x="3134431" y="3048737"/>
                <a:ext cx="17206" cy="9519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837" extrusionOk="0">
                    <a:moveTo>
                      <a:pt x="545" y="0"/>
                    </a:moveTo>
                    <a:lnTo>
                      <a:pt x="503" y="42"/>
                    </a:lnTo>
                    <a:lnTo>
                      <a:pt x="398" y="105"/>
                    </a:lnTo>
                    <a:lnTo>
                      <a:pt x="398" y="167"/>
                    </a:lnTo>
                    <a:lnTo>
                      <a:pt x="294" y="188"/>
                    </a:lnTo>
                    <a:lnTo>
                      <a:pt x="168" y="251"/>
                    </a:lnTo>
                    <a:lnTo>
                      <a:pt x="64" y="356"/>
                    </a:lnTo>
                    <a:lnTo>
                      <a:pt x="64" y="398"/>
                    </a:lnTo>
                    <a:lnTo>
                      <a:pt x="1" y="481"/>
                    </a:lnTo>
                    <a:lnTo>
                      <a:pt x="168" y="481"/>
                    </a:lnTo>
                    <a:lnTo>
                      <a:pt x="273" y="586"/>
                    </a:lnTo>
                    <a:lnTo>
                      <a:pt x="398" y="607"/>
                    </a:lnTo>
                    <a:lnTo>
                      <a:pt x="440" y="607"/>
                    </a:lnTo>
                    <a:lnTo>
                      <a:pt x="649" y="691"/>
                    </a:lnTo>
                    <a:lnTo>
                      <a:pt x="838" y="795"/>
                    </a:lnTo>
                    <a:lnTo>
                      <a:pt x="859" y="732"/>
                    </a:lnTo>
                    <a:lnTo>
                      <a:pt x="796" y="691"/>
                    </a:lnTo>
                    <a:lnTo>
                      <a:pt x="817" y="670"/>
                    </a:lnTo>
                    <a:lnTo>
                      <a:pt x="921" y="670"/>
                    </a:lnTo>
                    <a:lnTo>
                      <a:pt x="1005" y="795"/>
                    </a:lnTo>
                    <a:lnTo>
                      <a:pt x="1068" y="837"/>
                    </a:lnTo>
                    <a:lnTo>
                      <a:pt x="1340" y="837"/>
                    </a:lnTo>
                    <a:lnTo>
                      <a:pt x="1424" y="732"/>
                    </a:lnTo>
                    <a:lnTo>
                      <a:pt x="1382" y="691"/>
                    </a:lnTo>
                    <a:lnTo>
                      <a:pt x="1424" y="670"/>
                    </a:lnTo>
                    <a:lnTo>
                      <a:pt x="1382" y="607"/>
                    </a:lnTo>
                    <a:lnTo>
                      <a:pt x="1424" y="502"/>
                    </a:lnTo>
                    <a:lnTo>
                      <a:pt x="1424" y="481"/>
                    </a:lnTo>
                    <a:lnTo>
                      <a:pt x="1445" y="377"/>
                    </a:lnTo>
                    <a:lnTo>
                      <a:pt x="1445" y="272"/>
                    </a:lnTo>
                    <a:lnTo>
                      <a:pt x="1361" y="251"/>
                    </a:lnTo>
                    <a:lnTo>
                      <a:pt x="1319" y="209"/>
                    </a:lnTo>
                    <a:lnTo>
                      <a:pt x="1214" y="251"/>
                    </a:lnTo>
                    <a:lnTo>
                      <a:pt x="1173" y="293"/>
                    </a:lnTo>
                    <a:lnTo>
                      <a:pt x="1152" y="356"/>
                    </a:lnTo>
                    <a:lnTo>
                      <a:pt x="1110" y="293"/>
                    </a:lnTo>
                    <a:lnTo>
                      <a:pt x="1068" y="251"/>
                    </a:lnTo>
                    <a:lnTo>
                      <a:pt x="1005" y="146"/>
                    </a:lnTo>
                    <a:lnTo>
                      <a:pt x="901" y="105"/>
                    </a:lnTo>
                    <a:lnTo>
                      <a:pt x="754" y="146"/>
                    </a:lnTo>
                    <a:lnTo>
                      <a:pt x="712" y="84"/>
                    </a:lnTo>
                    <a:lnTo>
                      <a:pt x="649" y="63"/>
                    </a:lnTo>
                    <a:lnTo>
                      <a:pt x="628" y="42"/>
                    </a:lnTo>
                    <a:lnTo>
                      <a:pt x="5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67;p60">
                <a:extLst>
                  <a:ext uri="{FF2B5EF4-FFF2-40B4-BE49-F238E27FC236}">
                    <a16:creationId xmlns="" xmlns:a16="http://schemas.microsoft.com/office/drawing/2014/main" id="{3C252CA1-2397-408E-A149-04E0EB388C6F}"/>
                  </a:ext>
                </a:extLst>
              </p:cNvPr>
              <p:cNvSpPr/>
              <p:nvPr/>
            </p:nvSpPr>
            <p:spPr>
              <a:xfrm>
                <a:off x="3142159" y="3021841"/>
                <a:ext cx="7978" cy="1667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466" extrusionOk="0">
                    <a:moveTo>
                      <a:pt x="398" y="1"/>
                    </a:moveTo>
                    <a:lnTo>
                      <a:pt x="377" y="43"/>
                    </a:lnTo>
                    <a:lnTo>
                      <a:pt x="356" y="147"/>
                    </a:lnTo>
                    <a:lnTo>
                      <a:pt x="272" y="231"/>
                    </a:lnTo>
                    <a:lnTo>
                      <a:pt x="272" y="252"/>
                    </a:lnTo>
                    <a:lnTo>
                      <a:pt x="210" y="273"/>
                    </a:lnTo>
                    <a:lnTo>
                      <a:pt x="189" y="315"/>
                    </a:lnTo>
                    <a:lnTo>
                      <a:pt x="168" y="273"/>
                    </a:lnTo>
                    <a:lnTo>
                      <a:pt x="168" y="231"/>
                    </a:lnTo>
                    <a:lnTo>
                      <a:pt x="84" y="231"/>
                    </a:lnTo>
                    <a:lnTo>
                      <a:pt x="42" y="273"/>
                    </a:lnTo>
                    <a:lnTo>
                      <a:pt x="0" y="356"/>
                    </a:lnTo>
                    <a:lnTo>
                      <a:pt x="0" y="1423"/>
                    </a:lnTo>
                    <a:lnTo>
                      <a:pt x="84" y="1423"/>
                    </a:lnTo>
                    <a:lnTo>
                      <a:pt x="105" y="1465"/>
                    </a:lnTo>
                    <a:lnTo>
                      <a:pt x="168" y="1465"/>
                    </a:lnTo>
                    <a:lnTo>
                      <a:pt x="210" y="1361"/>
                    </a:lnTo>
                    <a:lnTo>
                      <a:pt x="314" y="1256"/>
                    </a:lnTo>
                    <a:lnTo>
                      <a:pt x="398" y="1298"/>
                    </a:lnTo>
                    <a:lnTo>
                      <a:pt x="565" y="1068"/>
                    </a:lnTo>
                    <a:lnTo>
                      <a:pt x="607" y="900"/>
                    </a:lnTo>
                    <a:lnTo>
                      <a:pt x="607" y="733"/>
                    </a:lnTo>
                    <a:lnTo>
                      <a:pt x="565" y="670"/>
                    </a:lnTo>
                    <a:lnTo>
                      <a:pt x="586" y="482"/>
                    </a:lnTo>
                    <a:lnTo>
                      <a:pt x="628" y="377"/>
                    </a:lnTo>
                    <a:lnTo>
                      <a:pt x="670" y="105"/>
                    </a:lnTo>
                    <a:lnTo>
                      <a:pt x="670" y="43"/>
                    </a:lnTo>
                    <a:lnTo>
                      <a:pt x="670" y="1"/>
                    </a:lnTo>
                    <a:lnTo>
                      <a:pt x="586" y="1"/>
                    </a:lnTo>
                    <a:lnTo>
                      <a:pt x="524" y="43"/>
                    </a:lnTo>
                    <a:lnTo>
                      <a:pt x="5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68;p60">
                <a:extLst>
                  <a:ext uri="{FF2B5EF4-FFF2-40B4-BE49-F238E27FC236}">
                    <a16:creationId xmlns="" xmlns:a16="http://schemas.microsoft.com/office/drawing/2014/main" id="{7B8CBDE5-C462-4A6C-8C4B-5802B520A5CF}"/>
                  </a:ext>
                </a:extLst>
              </p:cNvPr>
              <p:cNvSpPr/>
              <p:nvPr/>
            </p:nvSpPr>
            <p:spPr>
              <a:xfrm>
                <a:off x="3120487" y="3025651"/>
                <a:ext cx="28411" cy="2856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512" extrusionOk="0">
                    <a:moveTo>
                      <a:pt x="837" y="0"/>
                    </a:moveTo>
                    <a:lnTo>
                      <a:pt x="816" y="314"/>
                    </a:lnTo>
                    <a:lnTo>
                      <a:pt x="565" y="335"/>
                    </a:lnTo>
                    <a:lnTo>
                      <a:pt x="649" y="419"/>
                    </a:lnTo>
                    <a:lnTo>
                      <a:pt x="670" y="461"/>
                    </a:lnTo>
                    <a:lnTo>
                      <a:pt x="774" y="565"/>
                    </a:lnTo>
                    <a:lnTo>
                      <a:pt x="858" y="649"/>
                    </a:lnTo>
                    <a:lnTo>
                      <a:pt x="942" y="649"/>
                    </a:lnTo>
                    <a:lnTo>
                      <a:pt x="963" y="712"/>
                    </a:lnTo>
                    <a:lnTo>
                      <a:pt x="983" y="816"/>
                    </a:lnTo>
                    <a:lnTo>
                      <a:pt x="1025" y="837"/>
                    </a:lnTo>
                    <a:lnTo>
                      <a:pt x="1130" y="858"/>
                    </a:lnTo>
                    <a:lnTo>
                      <a:pt x="1193" y="879"/>
                    </a:lnTo>
                    <a:lnTo>
                      <a:pt x="1193" y="963"/>
                    </a:lnTo>
                    <a:lnTo>
                      <a:pt x="1130" y="1026"/>
                    </a:lnTo>
                    <a:lnTo>
                      <a:pt x="398" y="1026"/>
                    </a:lnTo>
                    <a:lnTo>
                      <a:pt x="42" y="1570"/>
                    </a:lnTo>
                    <a:lnTo>
                      <a:pt x="42" y="1674"/>
                    </a:lnTo>
                    <a:lnTo>
                      <a:pt x="84" y="1695"/>
                    </a:lnTo>
                    <a:lnTo>
                      <a:pt x="42" y="1758"/>
                    </a:lnTo>
                    <a:lnTo>
                      <a:pt x="84" y="1800"/>
                    </a:lnTo>
                    <a:lnTo>
                      <a:pt x="105" y="1821"/>
                    </a:lnTo>
                    <a:lnTo>
                      <a:pt x="105" y="1863"/>
                    </a:lnTo>
                    <a:lnTo>
                      <a:pt x="42" y="1904"/>
                    </a:lnTo>
                    <a:lnTo>
                      <a:pt x="21" y="1967"/>
                    </a:lnTo>
                    <a:lnTo>
                      <a:pt x="0" y="1988"/>
                    </a:lnTo>
                    <a:lnTo>
                      <a:pt x="105" y="2093"/>
                    </a:lnTo>
                    <a:lnTo>
                      <a:pt x="147" y="2218"/>
                    </a:lnTo>
                    <a:lnTo>
                      <a:pt x="251" y="2218"/>
                    </a:lnTo>
                    <a:lnTo>
                      <a:pt x="335" y="2323"/>
                    </a:lnTo>
                    <a:lnTo>
                      <a:pt x="628" y="2428"/>
                    </a:lnTo>
                    <a:lnTo>
                      <a:pt x="942" y="2428"/>
                    </a:lnTo>
                    <a:lnTo>
                      <a:pt x="1172" y="2511"/>
                    </a:lnTo>
                    <a:lnTo>
                      <a:pt x="1235" y="2428"/>
                    </a:lnTo>
                    <a:lnTo>
                      <a:pt x="1235" y="2386"/>
                    </a:lnTo>
                    <a:lnTo>
                      <a:pt x="1339" y="2281"/>
                    </a:lnTo>
                    <a:lnTo>
                      <a:pt x="1465" y="2218"/>
                    </a:lnTo>
                    <a:lnTo>
                      <a:pt x="1569" y="2197"/>
                    </a:lnTo>
                    <a:lnTo>
                      <a:pt x="1569" y="2135"/>
                    </a:lnTo>
                    <a:lnTo>
                      <a:pt x="1716" y="2009"/>
                    </a:lnTo>
                    <a:lnTo>
                      <a:pt x="1799" y="1863"/>
                    </a:lnTo>
                    <a:lnTo>
                      <a:pt x="1779" y="1779"/>
                    </a:lnTo>
                    <a:lnTo>
                      <a:pt x="1862" y="1674"/>
                    </a:lnTo>
                    <a:lnTo>
                      <a:pt x="2009" y="1507"/>
                    </a:lnTo>
                    <a:lnTo>
                      <a:pt x="2092" y="1507"/>
                    </a:lnTo>
                    <a:lnTo>
                      <a:pt x="2239" y="1444"/>
                    </a:lnTo>
                    <a:lnTo>
                      <a:pt x="2302" y="1340"/>
                    </a:lnTo>
                    <a:lnTo>
                      <a:pt x="2385" y="1277"/>
                    </a:lnTo>
                    <a:lnTo>
                      <a:pt x="2385" y="1235"/>
                    </a:lnTo>
                    <a:lnTo>
                      <a:pt x="2344" y="1172"/>
                    </a:lnTo>
                    <a:lnTo>
                      <a:pt x="2239" y="1172"/>
                    </a:lnTo>
                    <a:lnTo>
                      <a:pt x="2218" y="1256"/>
                    </a:lnTo>
                    <a:lnTo>
                      <a:pt x="2113" y="1172"/>
                    </a:lnTo>
                    <a:lnTo>
                      <a:pt x="2030" y="1172"/>
                    </a:lnTo>
                    <a:lnTo>
                      <a:pt x="1988" y="1130"/>
                    </a:lnTo>
                    <a:lnTo>
                      <a:pt x="1925" y="1130"/>
                    </a:lnTo>
                    <a:lnTo>
                      <a:pt x="1904" y="1088"/>
                    </a:lnTo>
                    <a:lnTo>
                      <a:pt x="1820" y="1088"/>
                    </a:lnTo>
                    <a:lnTo>
                      <a:pt x="1820" y="21"/>
                    </a:lnTo>
                    <a:lnTo>
                      <a:pt x="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69;p60">
                <a:extLst>
                  <a:ext uri="{FF2B5EF4-FFF2-40B4-BE49-F238E27FC236}">
                    <a16:creationId xmlns="" xmlns:a16="http://schemas.microsoft.com/office/drawing/2014/main" id="{8D80B266-F05F-4C1E-8244-FEA4FACD7DCE}"/>
                  </a:ext>
                </a:extLst>
              </p:cNvPr>
              <p:cNvSpPr/>
              <p:nvPr/>
            </p:nvSpPr>
            <p:spPr>
              <a:xfrm>
                <a:off x="2965761" y="2909287"/>
                <a:ext cx="196343" cy="138983"/>
              </a:xfrm>
              <a:custGeom>
                <a:avLst/>
                <a:gdLst/>
                <a:ahLst/>
                <a:cxnLst/>
                <a:rect l="l" t="t" r="r" b="b"/>
                <a:pathLst>
                  <a:path w="16489" h="12221" extrusionOk="0">
                    <a:moveTo>
                      <a:pt x="1381" y="1"/>
                    </a:moveTo>
                    <a:lnTo>
                      <a:pt x="1" y="22"/>
                    </a:lnTo>
                    <a:lnTo>
                      <a:pt x="21" y="168"/>
                    </a:lnTo>
                    <a:lnTo>
                      <a:pt x="105" y="482"/>
                    </a:lnTo>
                    <a:lnTo>
                      <a:pt x="168" y="587"/>
                    </a:lnTo>
                    <a:lnTo>
                      <a:pt x="231" y="691"/>
                    </a:lnTo>
                    <a:lnTo>
                      <a:pt x="168" y="712"/>
                    </a:lnTo>
                    <a:lnTo>
                      <a:pt x="168" y="796"/>
                    </a:lnTo>
                    <a:lnTo>
                      <a:pt x="189" y="901"/>
                    </a:lnTo>
                    <a:lnTo>
                      <a:pt x="356" y="1110"/>
                    </a:lnTo>
                    <a:lnTo>
                      <a:pt x="356" y="1152"/>
                    </a:lnTo>
                    <a:lnTo>
                      <a:pt x="314" y="1173"/>
                    </a:lnTo>
                    <a:lnTo>
                      <a:pt x="335" y="1256"/>
                    </a:lnTo>
                    <a:lnTo>
                      <a:pt x="461" y="1361"/>
                    </a:lnTo>
                    <a:lnTo>
                      <a:pt x="482" y="1486"/>
                    </a:lnTo>
                    <a:lnTo>
                      <a:pt x="440" y="1549"/>
                    </a:lnTo>
                    <a:lnTo>
                      <a:pt x="440" y="1654"/>
                    </a:lnTo>
                    <a:lnTo>
                      <a:pt x="524" y="1696"/>
                    </a:lnTo>
                    <a:lnTo>
                      <a:pt x="545" y="1779"/>
                    </a:lnTo>
                    <a:lnTo>
                      <a:pt x="545" y="1968"/>
                    </a:lnTo>
                    <a:lnTo>
                      <a:pt x="586" y="2114"/>
                    </a:lnTo>
                    <a:lnTo>
                      <a:pt x="691" y="2219"/>
                    </a:lnTo>
                    <a:lnTo>
                      <a:pt x="754" y="2219"/>
                    </a:lnTo>
                    <a:lnTo>
                      <a:pt x="942" y="2386"/>
                    </a:lnTo>
                    <a:lnTo>
                      <a:pt x="1005" y="2512"/>
                    </a:lnTo>
                    <a:lnTo>
                      <a:pt x="1047" y="2595"/>
                    </a:lnTo>
                    <a:lnTo>
                      <a:pt x="1172" y="2721"/>
                    </a:lnTo>
                    <a:lnTo>
                      <a:pt x="1214" y="2909"/>
                    </a:lnTo>
                    <a:lnTo>
                      <a:pt x="1277" y="2930"/>
                    </a:lnTo>
                    <a:lnTo>
                      <a:pt x="1361" y="3056"/>
                    </a:lnTo>
                    <a:lnTo>
                      <a:pt x="1298" y="3139"/>
                    </a:lnTo>
                    <a:lnTo>
                      <a:pt x="1277" y="3202"/>
                    </a:lnTo>
                    <a:lnTo>
                      <a:pt x="1319" y="3265"/>
                    </a:lnTo>
                    <a:lnTo>
                      <a:pt x="1298" y="3349"/>
                    </a:lnTo>
                    <a:lnTo>
                      <a:pt x="1214" y="3328"/>
                    </a:lnTo>
                    <a:lnTo>
                      <a:pt x="1172" y="3411"/>
                    </a:lnTo>
                    <a:lnTo>
                      <a:pt x="1193" y="3432"/>
                    </a:lnTo>
                    <a:lnTo>
                      <a:pt x="1277" y="3432"/>
                    </a:lnTo>
                    <a:lnTo>
                      <a:pt x="1277" y="3516"/>
                    </a:lnTo>
                    <a:lnTo>
                      <a:pt x="1214" y="3558"/>
                    </a:lnTo>
                    <a:lnTo>
                      <a:pt x="1151" y="3516"/>
                    </a:lnTo>
                    <a:lnTo>
                      <a:pt x="1005" y="3516"/>
                    </a:lnTo>
                    <a:lnTo>
                      <a:pt x="900" y="3453"/>
                    </a:lnTo>
                    <a:lnTo>
                      <a:pt x="775" y="3474"/>
                    </a:lnTo>
                    <a:lnTo>
                      <a:pt x="712" y="3516"/>
                    </a:lnTo>
                    <a:lnTo>
                      <a:pt x="858" y="3662"/>
                    </a:lnTo>
                    <a:lnTo>
                      <a:pt x="963" y="3725"/>
                    </a:lnTo>
                    <a:lnTo>
                      <a:pt x="963" y="3830"/>
                    </a:lnTo>
                    <a:lnTo>
                      <a:pt x="1005" y="3934"/>
                    </a:lnTo>
                    <a:lnTo>
                      <a:pt x="1109" y="3955"/>
                    </a:lnTo>
                    <a:lnTo>
                      <a:pt x="1235" y="4039"/>
                    </a:lnTo>
                    <a:lnTo>
                      <a:pt x="1235" y="4081"/>
                    </a:lnTo>
                    <a:lnTo>
                      <a:pt x="1319" y="4081"/>
                    </a:lnTo>
                    <a:lnTo>
                      <a:pt x="1402" y="4102"/>
                    </a:lnTo>
                    <a:lnTo>
                      <a:pt x="1381" y="4144"/>
                    </a:lnTo>
                    <a:lnTo>
                      <a:pt x="1423" y="4206"/>
                    </a:lnTo>
                    <a:lnTo>
                      <a:pt x="1507" y="4186"/>
                    </a:lnTo>
                    <a:lnTo>
                      <a:pt x="1591" y="4186"/>
                    </a:lnTo>
                    <a:lnTo>
                      <a:pt x="1674" y="4081"/>
                    </a:lnTo>
                    <a:lnTo>
                      <a:pt x="1716" y="4081"/>
                    </a:lnTo>
                    <a:lnTo>
                      <a:pt x="1695" y="4186"/>
                    </a:lnTo>
                    <a:lnTo>
                      <a:pt x="1716" y="4374"/>
                    </a:lnTo>
                    <a:lnTo>
                      <a:pt x="1905" y="4562"/>
                    </a:lnTo>
                    <a:lnTo>
                      <a:pt x="2009" y="4583"/>
                    </a:lnTo>
                    <a:lnTo>
                      <a:pt x="2051" y="4583"/>
                    </a:lnTo>
                    <a:lnTo>
                      <a:pt x="2114" y="4667"/>
                    </a:lnTo>
                    <a:lnTo>
                      <a:pt x="2197" y="4897"/>
                    </a:lnTo>
                    <a:lnTo>
                      <a:pt x="2197" y="5127"/>
                    </a:lnTo>
                    <a:lnTo>
                      <a:pt x="2156" y="5315"/>
                    </a:lnTo>
                    <a:lnTo>
                      <a:pt x="2051" y="5462"/>
                    </a:lnTo>
                    <a:lnTo>
                      <a:pt x="2093" y="5546"/>
                    </a:lnTo>
                    <a:lnTo>
                      <a:pt x="2197" y="5650"/>
                    </a:lnTo>
                    <a:lnTo>
                      <a:pt x="2239" y="5629"/>
                    </a:lnTo>
                    <a:lnTo>
                      <a:pt x="2260" y="5713"/>
                    </a:lnTo>
                    <a:lnTo>
                      <a:pt x="2407" y="5734"/>
                    </a:lnTo>
                    <a:lnTo>
                      <a:pt x="2449" y="5859"/>
                    </a:lnTo>
                    <a:lnTo>
                      <a:pt x="2679" y="6131"/>
                    </a:lnTo>
                    <a:lnTo>
                      <a:pt x="2762" y="6152"/>
                    </a:lnTo>
                    <a:lnTo>
                      <a:pt x="2804" y="6236"/>
                    </a:lnTo>
                    <a:lnTo>
                      <a:pt x="2888" y="6341"/>
                    </a:lnTo>
                    <a:lnTo>
                      <a:pt x="3034" y="6362"/>
                    </a:lnTo>
                    <a:lnTo>
                      <a:pt x="3076" y="6445"/>
                    </a:lnTo>
                    <a:lnTo>
                      <a:pt x="3076" y="6571"/>
                    </a:lnTo>
                    <a:lnTo>
                      <a:pt x="3160" y="6655"/>
                    </a:lnTo>
                    <a:lnTo>
                      <a:pt x="3160" y="6717"/>
                    </a:lnTo>
                    <a:lnTo>
                      <a:pt x="3202" y="6822"/>
                    </a:lnTo>
                    <a:lnTo>
                      <a:pt x="3286" y="6864"/>
                    </a:lnTo>
                    <a:lnTo>
                      <a:pt x="3474" y="6780"/>
                    </a:lnTo>
                    <a:lnTo>
                      <a:pt x="3578" y="6613"/>
                    </a:lnTo>
                    <a:lnTo>
                      <a:pt x="3578" y="6487"/>
                    </a:lnTo>
                    <a:lnTo>
                      <a:pt x="3495" y="6445"/>
                    </a:lnTo>
                    <a:lnTo>
                      <a:pt x="3474" y="6341"/>
                    </a:lnTo>
                    <a:lnTo>
                      <a:pt x="3411" y="6278"/>
                    </a:lnTo>
                    <a:lnTo>
                      <a:pt x="3390" y="6173"/>
                    </a:lnTo>
                    <a:lnTo>
                      <a:pt x="3286" y="6131"/>
                    </a:lnTo>
                    <a:lnTo>
                      <a:pt x="3265" y="6048"/>
                    </a:lnTo>
                    <a:lnTo>
                      <a:pt x="3202" y="5964"/>
                    </a:lnTo>
                    <a:lnTo>
                      <a:pt x="3139" y="5943"/>
                    </a:lnTo>
                    <a:lnTo>
                      <a:pt x="3097" y="5964"/>
                    </a:lnTo>
                    <a:lnTo>
                      <a:pt x="3097" y="6048"/>
                    </a:lnTo>
                    <a:lnTo>
                      <a:pt x="3055" y="6069"/>
                    </a:lnTo>
                    <a:lnTo>
                      <a:pt x="3055" y="5985"/>
                    </a:lnTo>
                    <a:lnTo>
                      <a:pt x="2972" y="5943"/>
                    </a:lnTo>
                    <a:lnTo>
                      <a:pt x="2867" y="5818"/>
                    </a:lnTo>
                    <a:lnTo>
                      <a:pt x="2846" y="5734"/>
                    </a:lnTo>
                    <a:lnTo>
                      <a:pt x="2888" y="5629"/>
                    </a:lnTo>
                    <a:lnTo>
                      <a:pt x="2888" y="5504"/>
                    </a:lnTo>
                    <a:lnTo>
                      <a:pt x="2804" y="5399"/>
                    </a:lnTo>
                    <a:lnTo>
                      <a:pt x="2846" y="5294"/>
                    </a:lnTo>
                    <a:lnTo>
                      <a:pt x="2846" y="5232"/>
                    </a:lnTo>
                    <a:lnTo>
                      <a:pt x="2783" y="5148"/>
                    </a:lnTo>
                    <a:lnTo>
                      <a:pt x="2783" y="5085"/>
                    </a:lnTo>
                    <a:lnTo>
                      <a:pt x="2721" y="5002"/>
                    </a:lnTo>
                    <a:lnTo>
                      <a:pt x="2721" y="4897"/>
                    </a:lnTo>
                    <a:lnTo>
                      <a:pt x="2679" y="4834"/>
                    </a:lnTo>
                    <a:lnTo>
                      <a:pt x="2679" y="4688"/>
                    </a:lnTo>
                    <a:lnTo>
                      <a:pt x="2721" y="4604"/>
                    </a:lnTo>
                    <a:lnTo>
                      <a:pt x="2658" y="4395"/>
                    </a:lnTo>
                    <a:lnTo>
                      <a:pt x="2616" y="4290"/>
                    </a:lnTo>
                    <a:lnTo>
                      <a:pt x="2553" y="4206"/>
                    </a:lnTo>
                    <a:lnTo>
                      <a:pt x="2532" y="4186"/>
                    </a:lnTo>
                    <a:lnTo>
                      <a:pt x="2532" y="4248"/>
                    </a:lnTo>
                    <a:lnTo>
                      <a:pt x="2532" y="4290"/>
                    </a:lnTo>
                    <a:lnTo>
                      <a:pt x="2469" y="4353"/>
                    </a:lnTo>
                    <a:lnTo>
                      <a:pt x="2365" y="4186"/>
                    </a:lnTo>
                    <a:lnTo>
                      <a:pt x="2365" y="4102"/>
                    </a:lnTo>
                    <a:lnTo>
                      <a:pt x="2407" y="4039"/>
                    </a:lnTo>
                    <a:lnTo>
                      <a:pt x="2365" y="3976"/>
                    </a:lnTo>
                    <a:lnTo>
                      <a:pt x="2323" y="3955"/>
                    </a:lnTo>
                    <a:lnTo>
                      <a:pt x="2281" y="3746"/>
                    </a:lnTo>
                    <a:lnTo>
                      <a:pt x="2197" y="3579"/>
                    </a:lnTo>
                    <a:lnTo>
                      <a:pt x="2135" y="3558"/>
                    </a:lnTo>
                    <a:lnTo>
                      <a:pt x="2030" y="3453"/>
                    </a:lnTo>
                    <a:lnTo>
                      <a:pt x="2030" y="3328"/>
                    </a:lnTo>
                    <a:lnTo>
                      <a:pt x="2051" y="3202"/>
                    </a:lnTo>
                    <a:lnTo>
                      <a:pt x="1946" y="3056"/>
                    </a:lnTo>
                    <a:lnTo>
                      <a:pt x="1884" y="3035"/>
                    </a:lnTo>
                    <a:lnTo>
                      <a:pt x="1821" y="2993"/>
                    </a:lnTo>
                    <a:lnTo>
                      <a:pt x="1821" y="2846"/>
                    </a:lnTo>
                    <a:lnTo>
                      <a:pt x="1737" y="2784"/>
                    </a:lnTo>
                    <a:lnTo>
                      <a:pt x="1633" y="2742"/>
                    </a:lnTo>
                    <a:lnTo>
                      <a:pt x="1612" y="2637"/>
                    </a:lnTo>
                    <a:lnTo>
                      <a:pt x="1633" y="2574"/>
                    </a:lnTo>
                    <a:lnTo>
                      <a:pt x="1612" y="2407"/>
                    </a:lnTo>
                    <a:lnTo>
                      <a:pt x="1465" y="2302"/>
                    </a:lnTo>
                    <a:lnTo>
                      <a:pt x="1402" y="2219"/>
                    </a:lnTo>
                    <a:lnTo>
                      <a:pt x="1319" y="2198"/>
                    </a:lnTo>
                    <a:lnTo>
                      <a:pt x="1319" y="2093"/>
                    </a:lnTo>
                    <a:lnTo>
                      <a:pt x="1235" y="1947"/>
                    </a:lnTo>
                    <a:lnTo>
                      <a:pt x="1193" y="1863"/>
                    </a:lnTo>
                    <a:lnTo>
                      <a:pt x="1235" y="1779"/>
                    </a:lnTo>
                    <a:lnTo>
                      <a:pt x="1214" y="1361"/>
                    </a:lnTo>
                    <a:lnTo>
                      <a:pt x="1193" y="1131"/>
                    </a:lnTo>
                    <a:lnTo>
                      <a:pt x="1235" y="1005"/>
                    </a:lnTo>
                    <a:lnTo>
                      <a:pt x="1298" y="796"/>
                    </a:lnTo>
                    <a:lnTo>
                      <a:pt x="1277" y="691"/>
                    </a:lnTo>
                    <a:lnTo>
                      <a:pt x="1235" y="545"/>
                    </a:lnTo>
                    <a:lnTo>
                      <a:pt x="1319" y="691"/>
                    </a:lnTo>
                    <a:lnTo>
                      <a:pt x="1486" y="754"/>
                    </a:lnTo>
                    <a:lnTo>
                      <a:pt x="1570" y="921"/>
                    </a:lnTo>
                    <a:lnTo>
                      <a:pt x="1633" y="963"/>
                    </a:lnTo>
                    <a:lnTo>
                      <a:pt x="1737" y="963"/>
                    </a:lnTo>
                    <a:lnTo>
                      <a:pt x="1800" y="921"/>
                    </a:lnTo>
                    <a:lnTo>
                      <a:pt x="1884" y="1026"/>
                    </a:lnTo>
                    <a:lnTo>
                      <a:pt x="1925" y="1068"/>
                    </a:lnTo>
                    <a:lnTo>
                      <a:pt x="2030" y="1068"/>
                    </a:lnTo>
                    <a:lnTo>
                      <a:pt x="2156" y="1152"/>
                    </a:lnTo>
                    <a:lnTo>
                      <a:pt x="2156" y="1214"/>
                    </a:lnTo>
                    <a:lnTo>
                      <a:pt x="2093" y="1319"/>
                    </a:lnTo>
                    <a:lnTo>
                      <a:pt x="2093" y="1382"/>
                    </a:lnTo>
                    <a:lnTo>
                      <a:pt x="2135" y="1549"/>
                    </a:lnTo>
                    <a:lnTo>
                      <a:pt x="2156" y="1737"/>
                    </a:lnTo>
                    <a:lnTo>
                      <a:pt x="2218" y="1842"/>
                    </a:lnTo>
                    <a:lnTo>
                      <a:pt x="2239" y="1968"/>
                    </a:lnTo>
                    <a:lnTo>
                      <a:pt x="2218" y="2051"/>
                    </a:lnTo>
                    <a:lnTo>
                      <a:pt x="2239" y="2156"/>
                    </a:lnTo>
                    <a:lnTo>
                      <a:pt x="2407" y="2323"/>
                    </a:lnTo>
                    <a:lnTo>
                      <a:pt x="2365" y="2386"/>
                    </a:lnTo>
                    <a:lnTo>
                      <a:pt x="2344" y="2470"/>
                    </a:lnTo>
                    <a:lnTo>
                      <a:pt x="2407" y="2533"/>
                    </a:lnTo>
                    <a:lnTo>
                      <a:pt x="2428" y="2533"/>
                    </a:lnTo>
                    <a:lnTo>
                      <a:pt x="2469" y="2595"/>
                    </a:lnTo>
                    <a:lnTo>
                      <a:pt x="2532" y="2784"/>
                    </a:lnTo>
                    <a:lnTo>
                      <a:pt x="2616" y="2805"/>
                    </a:lnTo>
                    <a:lnTo>
                      <a:pt x="2658" y="2909"/>
                    </a:lnTo>
                    <a:lnTo>
                      <a:pt x="2658" y="3035"/>
                    </a:lnTo>
                    <a:lnTo>
                      <a:pt x="2721" y="3097"/>
                    </a:lnTo>
                    <a:lnTo>
                      <a:pt x="2783" y="3118"/>
                    </a:lnTo>
                    <a:lnTo>
                      <a:pt x="2846" y="3244"/>
                    </a:lnTo>
                    <a:lnTo>
                      <a:pt x="2867" y="3349"/>
                    </a:lnTo>
                    <a:lnTo>
                      <a:pt x="2951" y="3411"/>
                    </a:lnTo>
                    <a:lnTo>
                      <a:pt x="2972" y="3453"/>
                    </a:lnTo>
                    <a:lnTo>
                      <a:pt x="3055" y="3453"/>
                    </a:lnTo>
                    <a:lnTo>
                      <a:pt x="3097" y="3516"/>
                    </a:lnTo>
                    <a:lnTo>
                      <a:pt x="3181" y="3453"/>
                    </a:lnTo>
                    <a:lnTo>
                      <a:pt x="3244" y="3516"/>
                    </a:lnTo>
                    <a:lnTo>
                      <a:pt x="3244" y="3642"/>
                    </a:lnTo>
                    <a:lnTo>
                      <a:pt x="3181" y="3725"/>
                    </a:lnTo>
                    <a:lnTo>
                      <a:pt x="3202" y="3872"/>
                    </a:lnTo>
                    <a:lnTo>
                      <a:pt x="3390" y="4060"/>
                    </a:lnTo>
                    <a:lnTo>
                      <a:pt x="3474" y="4039"/>
                    </a:lnTo>
                    <a:lnTo>
                      <a:pt x="3558" y="4060"/>
                    </a:lnTo>
                    <a:lnTo>
                      <a:pt x="3516" y="4165"/>
                    </a:lnTo>
                    <a:lnTo>
                      <a:pt x="3578" y="4269"/>
                    </a:lnTo>
                    <a:lnTo>
                      <a:pt x="3683" y="4290"/>
                    </a:lnTo>
                    <a:lnTo>
                      <a:pt x="3767" y="4290"/>
                    </a:lnTo>
                    <a:lnTo>
                      <a:pt x="3850" y="4395"/>
                    </a:lnTo>
                    <a:lnTo>
                      <a:pt x="3892" y="4499"/>
                    </a:lnTo>
                    <a:lnTo>
                      <a:pt x="3976" y="4520"/>
                    </a:lnTo>
                    <a:lnTo>
                      <a:pt x="3997" y="4499"/>
                    </a:lnTo>
                    <a:lnTo>
                      <a:pt x="4018" y="4520"/>
                    </a:lnTo>
                    <a:lnTo>
                      <a:pt x="4039" y="4604"/>
                    </a:lnTo>
                    <a:lnTo>
                      <a:pt x="3997" y="4667"/>
                    </a:lnTo>
                    <a:lnTo>
                      <a:pt x="3934" y="4604"/>
                    </a:lnTo>
                    <a:lnTo>
                      <a:pt x="3850" y="4625"/>
                    </a:lnTo>
                    <a:lnTo>
                      <a:pt x="3767" y="4730"/>
                    </a:lnTo>
                    <a:lnTo>
                      <a:pt x="3704" y="4897"/>
                    </a:lnTo>
                    <a:lnTo>
                      <a:pt x="3725" y="5002"/>
                    </a:lnTo>
                    <a:lnTo>
                      <a:pt x="3809" y="5085"/>
                    </a:lnTo>
                    <a:lnTo>
                      <a:pt x="3913" y="5085"/>
                    </a:lnTo>
                    <a:lnTo>
                      <a:pt x="3997" y="5148"/>
                    </a:lnTo>
                    <a:lnTo>
                      <a:pt x="4206" y="5315"/>
                    </a:lnTo>
                    <a:lnTo>
                      <a:pt x="4353" y="5357"/>
                    </a:lnTo>
                    <a:lnTo>
                      <a:pt x="4415" y="5357"/>
                    </a:lnTo>
                    <a:lnTo>
                      <a:pt x="4436" y="5420"/>
                    </a:lnTo>
                    <a:lnTo>
                      <a:pt x="4499" y="5525"/>
                    </a:lnTo>
                    <a:lnTo>
                      <a:pt x="4541" y="5608"/>
                    </a:lnTo>
                    <a:lnTo>
                      <a:pt x="4499" y="5713"/>
                    </a:lnTo>
                    <a:lnTo>
                      <a:pt x="4415" y="5734"/>
                    </a:lnTo>
                    <a:lnTo>
                      <a:pt x="4436" y="5776"/>
                    </a:lnTo>
                    <a:lnTo>
                      <a:pt x="4520" y="5838"/>
                    </a:lnTo>
                    <a:lnTo>
                      <a:pt x="4708" y="5880"/>
                    </a:lnTo>
                    <a:lnTo>
                      <a:pt x="4708" y="5964"/>
                    </a:lnTo>
                    <a:lnTo>
                      <a:pt x="4750" y="5985"/>
                    </a:lnTo>
                    <a:lnTo>
                      <a:pt x="4897" y="6131"/>
                    </a:lnTo>
                    <a:lnTo>
                      <a:pt x="5085" y="6362"/>
                    </a:lnTo>
                    <a:lnTo>
                      <a:pt x="5231" y="6592"/>
                    </a:lnTo>
                    <a:lnTo>
                      <a:pt x="5399" y="6801"/>
                    </a:lnTo>
                    <a:lnTo>
                      <a:pt x="5399" y="6906"/>
                    </a:lnTo>
                    <a:lnTo>
                      <a:pt x="5608" y="7178"/>
                    </a:lnTo>
                    <a:lnTo>
                      <a:pt x="5650" y="7282"/>
                    </a:lnTo>
                    <a:lnTo>
                      <a:pt x="5587" y="7408"/>
                    </a:lnTo>
                    <a:lnTo>
                      <a:pt x="5650" y="7491"/>
                    </a:lnTo>
                    <a:lnTo>
                      <a:pt x="5692" y="7638"/>
                    </a:lnTo>
                    <a:lnTo>
                      <a:pt x="5817" y="7952"/>
                    </a:lnTo>
                    <a:lnTo>
                      <a:pt x="5817" y="8077"/>
                    </a:lnTo>
                    <a:lnTo>
                      <a:pt x="5775" y="8182"/>
                    </a:lnTo>
                    <a:lnTo>
                      <a:pt x="5650" y="8287"/>
                    </a:lnTo>
                    <a:lnTo>
                      <a:pt x="5608" y="8370"/>
                    </a:lnTo>
                    <a:lnTo>
                      <a:pt x="5671" y="8370"/>
                    </a:lnTo>
                    <a:lnTo>
                      <a:pt x="5754" y="8454"/>
                    </a:lnTo>
                    <a:lnTo>
                      <a:pt x="5692" y="8496"/>
                    </a:lnTo>
                    <a:lnTo>
                      <a:pt x="5566" y="8496"/>
                    </a:lnTo>
                    <a:lnTo>
                      <a:pt x="5482" y="8538"/>
                    </a:lnTo>
                    <a:lnTo>
                      <a:pt x="5482" y="8579"/>
                    </a:lnTo>
                    <a:lnTo>
                      <a:pt x="5566" y="8789"/>
                    </a:lnTo>
                    <a:lnTo>
                      <a:pt x="5650" y="8872"/>
                    </a:lnTo>
                    <a:lnTo>
                      <a:pt x="5650" y="8956"/>
                    </a:lnTo>
                    <a:lnTo>
                      <a:pt x="5754" y="9103"/>
                    </a:lnTo>
                    <a:lnTo>
                      <a:pt x="5796" y="9228"/>
                    </a:lnTo>
                    <a:lnTo>
                      <a:pt x="5859" y="9291"/>
                    </a:lnTo>
                    <a:lnTo>
                      <a:pt x="5922" y="9291"/>
                    </a:lnTo>
                    <a:lnTo>
                      <a:pt x="5943" y="9333"/>
                    </a:lnTo>
                    <a:lnTo>
                      <a:pt x="6131" y="9395"/>
                    </a:lnTo>
                    <a:lnTo>
                      <a:pt x="6278" y="9375"/>
                    </a:lnTo>
                    <a:lnTo>
                      <a:pt x="6340" y="9375"/>
                    </a:lnTo>
                    <a:lnTo>
                      <a:pt x="6299" y="9437"/>
                    </a:lnTo>
                    <a:lnTo>
                      <a:pt x="6299" y="9500"/>
                    </a:lnTo>
                    <a:lnTo>
                      <a:pt x="6424" y="9542"/>
                    </a:lnTo>
                    <a:lnTo>
                      <a:pt x="6591" y="9688"/>
                    </a:lnTo>
                    <a:lnTo>
                      <a:pt x="6696" y="9835"/>
                    </a:lnTo>
                    <a:lnTo>
                      <a:pt x="6759" y="9960"/>
                    </a:lnTo>
                    <a:lnTo>
                      <a:pt x="6863" y="10023"/>
                    </a:lnTo>
                    <a:lnTo>
                      <a:pt x="6926" y="10002"/>
                    </a:lnTo>
                    <a:lnTo>
                      <a:pt x="7031" y="10044"/>
                    </a:lnTo>
                    <a:lnTo>
                      <a:pt x="7115" y="10044"/>
                    </a:lnTo>
                    <a:lnTo>
                      <a:pt x="7345" y="10149"/>
                    </a:lnTo>
                    <a:lnTo>
                      <a:pt x="7428" y="10149"/>
                    </a:lnTo>
                    <a:lnTo>
                      <a:pt x="7449" y="10107"/>
                    </a:lnTo>
                    <a:lnTo>
                      <a:pt x="7512" y="10107"/>
                    </a:lnTo>
                    <a:lnTo>
                      <a:pt x="7575" y="10170"/>
                    </a:lnTo>
                    <a:lnTo>
                      <a:pt x="7847" y="10442"/>
                    </a:lnTo>
                    <a:lnTo>
                      <a:pt x="7910" y="10442"/>
                    </a:lnTo>
                    <a:lnTo>
                      <a:pt x="8098" y="10630"/>
                    </a:lnTo>
                    <a:lnTo>
                      <a:pt x="8328" y="10735"/>
                    </a:lnTo>
                    <a:lnTo>
                      <a:pt x="8621" y="10756"/>
                    </a:lnTo>
                    <a:lnTo>
                      <a:pt x="8747" y="10839"/>
                    </a:lnTo>
                    <a:lnTo>
                      <a:pt x="8830" y="10965"/>
                    </a:lnTo>
                    <a:lnTo>
                      <a:pt x="8998" y="10965"/>
                    </a:lnTo>
                    <a:lnTo>
                      <a:pt x="9144" y="11048"/>
                    </a:lnTo>
                    <a:lnTo>
                      <a:pt x="9228" y="10986"/>
                    </a:lnTo>
                    <a:lnTo>
                      <a:pt x="9249" y="11007"/>
                    </a:lnTo>
                    <a:lnTo>
                      <a:pt x="9332" y="11153"/>
                    </a:lnTo>
                    <a:lnTo>
                      <a:pt x="9479" y="11216"/>
                    </a:lnTo>
                    <a:lnTo>
                      <a:pt x="9625" y="11216"/>
                    </a:lnTo>
                    <a:lnTo>
                      <a:pt x="9730" y="11279"/>
                    </a:lnTo>
                    <a:lnTo>
                      <a:pt x="9960" y="11362"/>
                    </a:lnTo>
                    <a:lnTo>
                      <a:pt x="10148" y="11362"/>
                    </a:lnTo>
                    <a:lnTo>
                      <a:pt x="10295" y="11467"/>
                    </a:lnTo>
                    <a:lnTo>
                      <a:pt x="10588" y="11572"/>
                    </a:lnTo>
                    <a:lnTo>
                      <a:pt x="10692" y="11530"/>
                    </a:lnTo>
                    <a:lnTo>
                      <a:pt x="11006" y="11404"/>
                    </a:lnTo>
                    <a:lnTo>
                      <a:pt x="11111" y="11404"/>
                    </a:lnTo>
                    <a:lnTo>
                      <a:pt x="11299" y="11300"/>
                    </a:lnTo>
                    <a:lnTo>
                      <a:pt x="11404" y="11279"/>
                    </a:lnTo>
                    <a:lnTo>
                      <a:pt x="11613" y="11279"/>
                    </a:lnTo>
                    <a:lnTo>
                      <a:pt x="11613" y="11258"/>
                    </a:lnTo>
                    <a:lnTo>
                      <a:pt x="11467" y="11216"/>
                    </a:lnTo>
                    <a:lnTo>
                      <a:pt x="11404" y="11216"/>
                    </a:lnTo>
                    <a:lnTo>
                      <a:pt x="11404" y="11174"/>
                    </a:lnTo>
                    <a:lnTo>
                      <a:pt x="11529" y="11090"/>
                    </a:lnTo>
                    <a:lnTo>
                      <a:pt x="11550" y="11111"/>
                    </a:lnTo>
                    <a:lnTo>
                      <a:pt x="11550" y="11195"/>
                    </a:lnTo>
                    <a:lnTo>
                      <a:pt x="11634" y="11153"/>
                    </a:lnTo>
                    <a:lnTo>
                      <a:pt x="11718" y="11153"/>
                    </a:lnTo>
                    <a:lnTo>
                      <a:pt x="11718" y="11195"/>
                    </a:lnTo>
                    <a:lnTo>
                      <a:pt x="11655" y="11195"/>
                    </a:lnTo>
                    <a:lnTo>
                      <a:pt x="11634" y="11216"/>
                    </a:lnTo>
                    <a:lnTo>
                      <a:pt x="11655" y="11258"/>
                    </a:lnTo>
                    <a:lnTo>
                      <a:pt x="11760" y="11258"/>
                    </a:lnTo>
                    <a:lnTo>
                      <a:pt x="11864" y="11279"/>
                    </a:lnTo>
                    <a:lnTo>
                      <a:pt x="12032" y="11404"/>
                    </a:lnTo>
                    <a:lnTo>
                      <a:pt x="12094" y="11467"/>
                    </a:lnTo>
                    <a:lnTo>
                      <a:pt x="12094" y="11425"/>
                    </a:lnTo>
                    <a:lnTo>
                      <a:pt x="11969" y="11300"/>
                    </a:lnTo>
                    <a:lnTo>
                      <a:pt x="11780" y="11216"/>
                    </a:lnTo>
                    <a:lnTo>
                      <a:pt x="11780" y="11174"/>
                    </a:lnTo>
                    <a:lnTo>
                      <a:pt x="11822" y="11174"/>
                    </a:lnTo>
                    <a:lnTo>
                      <a:pt x="11843" y="11195"/>
                    </a:lnTo>
                    <a:lnTo>
                      <a:pt x="11948" y="11216"/>
                    </a:lnTo>
                    <a:lnTo>
                      <a:pt x="12053" y="11300"/>
                    </a:lnTo>
                    <a:lnTo>
                      <a:pt x="12157" y="11425"/>
                    </a:lnTo>
                    <a:lnTo>
                      <a:pt x="12157" y="11488"/>
                    </a:lnTo>
                    <a:lnTo>
                      <a:pt x="12199" y="11530"/>
                    </a:lnTo>
                    <a:lnTo>
                      <a:pt x="12597" y="11885"/>
                    </a:lnTo>
                    <a:lnTo>
                      <a:pt x="12722" y="11906"/>
                    </a:lnTo>
                    <a:lnTo>
                      <a:pt x="12764" y="11990"/>
                    </a:lnTo>
                    <a:lnTo>
                      <a:pt x="12910" y="12116"/>
                    </a:lnTo>
                    <a:lnTo>
                      <a:pt x="12994" y="12220"/>
                    </a:lnTo>
                    <a:lnTo>
                      <a:pt x="13015" y="12199"/>
                    </a:lnTo>
                    <a:lnTo>
                      <a:pt x="13036" y="12136"/>
                    </a:lnTo>
                    <a:lnTo>
                      <a:pt x="13099" y="12095"/>
                    </a:lnTo>
                    <a:lnTo>
                      <a:pt x="13099" y="12053"/>
                    </a:lnTo>
                    <a:lnTo>
                      <a:pt x="13078" y="12032"/>
                    </a:lnTo>
                    <a:lnTo>
                      <a:pt x="13036" y="11990"/>
                    </a:lnTo>
                    <a:lnTo>
                      <a:pt x="13078" y="11927"/>
                    </a:lnTo>
                    <a:lnTo>
                      <a:pt x="13036" y="11906"/>
                    </a:lnTo>
                    <a:lnTo>
                      <a:pt x="13036" y="11802"/>
                    </a:lnTo>
                    <a:lnTo>
                      <a:pt x="13392" y="11258"/>
                    </a:lnTo>
                    <a:lnTo>
                      <a:pt x="14124" y="11258"/>
                    </a:lnTo>
                    <a:lnTo>
                      <a:pt x="14187" y="11195"/>
                    </a:lnTo>
                    <a:lnTo>
                      <a:pt x="14187" y="11111"/>
                    </a:lnTo>
                    <a:lnTo>
                      <a:pt x="14124" y="11090"/>
                    </a:lnTo>
                    <a:lnTo>
                      <a:pt x="14019" y="11069"/>
                    </a:lnTo>
                    <a:lnTo>
                      <a:pt x="13977" y="11048"/>
                    </a:lnTo>
                    <a:lnTo>
                      <a:pt x="13957" y="10944"/>
                    </a:lnTo>
                    <a:lnTo>
                      <a:pt x="13936" y="10881"/>
                    </a:lnTo>
                    <a:lnTo>
                      <a:pt x="13852" y="10881"/>
                    </a:lnTo>
                    <a:lnTo>
                      <a:pt x="13768" y="10797"/>
                    </a:lnTo>
                    <a:lnTo>
                      <a:pt x="13664" y="10693"/>
                    </a:lnTo>
                    <a:lnTo>
                      <a:pt x="13643" y="10651"/>
                    </a:lnTo>
                    <a:lnTo>
                      <a:pt x="13559" y="10567"/>
                    </a:lnTo>
                    <a:lnTo>
                      <a:pt x="13810" y="10546"/>
                    </a:lnTo>
                    <a:lnTo>
                      <a:pt x="13831" y="10232"/>
                    </a:lnTo>
                    <a:lnTo>
                      <a:pt x="14814" y="10253"/>
                    </a:lnTo>
                    <a:lnTo>
                      <a:pt x="14856" y="10170"/>
                    </a:lnTo>
                    <a:lnTo>
                      <a:pt x="14898" y="10128"/>
                    </a:lnTo>
                    <a:lnTo>
                      <a:pt x="14982" y="10128"/>
                    </a:lnTo>
                    <a:lnTo>
                      <a:pt x="14982" y="10170"/>
                    </a:lnTo>
                    <a:lnTo>
                      <a:pt x="15003" y="10212"/>
                    </a:lnTo>
                    <a:lnTo>
                      <a:pt x="15024" y="10170"/>
                    </a:lnTo>
                    <a:lnTo>
                      <a:pt x="15086" y="10149"/>
                    </a:lnTo>
                    <a:lnTo>
                      <a:pt x="15086" y="10128"/>
                    </a:lnTo>
                    <a:lnTo>
                      <a:pt x="15170" y="10044"/>
                    </a:lnTo>
                    <a:lnTo>
                      <a:pt x="15191" y="9940"/>
                    </a:lnTo>
                    <a:lnTo>
                      <a:pt x="15212" y="9898"/>
                    </a:lnTo>
                    <a:lnTo>
                      <a:pt x="15317" y="9898"/>
                    </a:lnTo>
                    <a:lnTo>
                      <a:pt x="15421" y="9793"/>
                    </a:lnTo>
                    <a:lnTo>
                      <a:pt x="15526" y="9647"/>
                    </a:lnTo>
                    <a:lnTo>
                      <a:pt x="15610" y="9626"/>
                    </a:lnTo>
                    <a:lnTo>
                      <a:pt x="15610" y="9626"/>
                    </a:lnTo>
                    <a:lnTo>
                      <a:pt x="15589" y="9730"/>
                    </a:lnTo>
                    <a:lnTo>
                      <a:pt x="15526" y="9793"/>
                    </a:lnTo>
                    <a:lnTo>
                      <a:pt x="15547" y="9835"/>
                    </a:lnTo>
                    <a:lnTo>
                      <a:pt x="15651" y="9919"/>
                    </a:lnTo>
                    <a:lnTo>
                      <a:pt x="15714" y="10023"/>
                    </a:lnTo>
                    <a:lnTo>
                      <a:pt x="15735" y="10002"/>
                    </a:lnTo>
                    <a:lnTo>
                      <a:pt x="15840" y="9814"/>
                    </a:lnTo>
                    <a:lnTo>
                      <a:pt x="15944" y="9437"/>
                    </a:lnTo>
                    <a:lnTo>
                      <a:pt x="16007" y="9333"/>
                    </a:lnTo>
                    <a:lnTo>
                      <a:pt x="15944" y="9375"/>
                    </a:lnTo>
                    <a:lnTo>
                      <a:pt x="15902" y="9416"/>
                    </a:lnTo>
                    <a:lnTo>
                      <a:pt x="15840" y="9395"/>
                    </a:lnTo>
                    <a:lnTo>
                      <a:pt x="15840" y="9333"/>
                    </a:lnTo>
                    <a:lnTo>
                      <a:pt x="15965" y="9207"/>
                    </a:lnTo>
                    <a:lnTo>
                      <a:pt x="16007" y="9123"/>
                    </a:lnTo>
                    <a:lnTo>
                      <a:pt x="15902" y="9123"/>
                    </a:lnTo>
                    <a:lnTo>
                      <a:pt x="15819" y="9061"/>
                    </a:lnTo>
                    <a:lnTo>
                      <a:pt x="15840" y="9019"/>
                    </a:lnTo>
                    <a:lnTo>
                      <a:pt x="15965" y="8956"/>
                    </a:lnTo>
                    <a:lnTo>
                      <a:pt x="15965" y="8789"/>
                    </a:lnTo>
                    <a:lnTo>
                      <a:pt x="16028" y="8705"/>
                    </a:lnTo>
                    <a:lnTo>
                      <a:pt x="16279" y="8475"/>
                    </a:lnTo>
                    <a:lnTo>
                      <a:pt x="16426" y="8266"/>
                    </a:lnTo>
                    <a:lnTo>
                      <a:pt x="16488" y="8119"/>
                    </a:lnTo>
                    <a:lnTo>
                      <a:pt x="16488" y="8015"/>
                    </a:lnTo>
                    <a:lnTo>
                      <a:pt x="16321" y="7763"/>
                    </a:lnTo>
                    <a:lnTo>
                      <a:pt x="16216" y="7805"/>
                    </a:lnTo>
                    <a:lnTo>
                      <a:pt x="16237" y="7847"/>
                    </a:lnTo>
                    <a:lnTo>
                      <a:pt x="16174" y="7868"/>
                    </a:lnTo>
                    <a:lnTo>
                      <a:pt x="15923" y="7826"/>
                    </a:lnTo>
                    <a:lnTo>
                      <a:pt x="15693" y="7826"/>
                    </a:lnTo>
                    <a:lnTo>
                      <a:pt x="15693" y="7868"/>
                    </a:lnTo>
                    <a:lnTo>
                      <a:pt x="15547" y="7952"/>
                    </a:lnTo>
                    <a:lnTo>
                      <a:pt x="15505" y="7910"/>
                    </a:lnTo>
                    <a:lnTo>
                      <a:pt x="15379" y="7931"/>
                    </a:lnTo>
                    <a:lnTo>
                      <a:pt x="15275" y="8035"/>
                    </a:lnTo>
                    <a:lnTo>
                      <a:pt x="14793" y="8035"/>
                    </a:lnTo>
                    <a:lnTo>
                      <a:pt x="14396" y="8119"/>
                    </a:lnTo>
                    <a:lnTo>
                      <a:pt x="14396" y="8182"/>
                    </a:lnTo>
                    <a:lnTo>
                      <a:pt x="14501" y="8224"/>
                    </a:lnTo>
                    <a:lnTo>
                      <a:pt x="14291" y="8454"/>
                    </a:lnTo>
                    <a:lnTo>
                      <a:pt x="14270" y="8810"/>
                    </a:lnTo>
                    <a:lnTo>
                      <a:pt x="14291" y="8851"/>
                    </a:lnTo>
                    <a:lnTo>
                      <a:pt x="14082" y="9082"/>
                    </a:lnTo>
                    <a:lnTo>
                      <a:pt x="14082" y="9270"/>
                    </a:lnTo>
                    <a:lnTo>
                      <a:pt x="13957" y="9395"/>
                    </a:lnTo>
                    <a:lnTo>
                      <a:pt x="13873" y="9416"/>
                    </a:lnTo>
                    <a:lnTo>
                      <a:pt x="13622" y="9542"/>
                    </a:lnTo>
                    <a:lnTo>
                      <a:pt x="13643" y="9584"/>
                    </a:lnTo>
                    <a:lnTo>
                      <a:pt x="13747" y="9500"/>
                    </a:lnTo>
                    <a:lnTo>
                      <a:pt x="13726" y="9605"/>
                    </a:lnTo>
                    <a:lnTo>
                      <a:pt x="13726" y="9793"/>
                    </a:lnTo>
                    <a:lnTo>
                      <a:pt x="13622" y="9919"/>
                    </a:lnTo>
                    <a:lnTo>
                      <a:pt x="13538" y="9919"/>
                    </a:lnTo>
                    <a:lnTo>
                      <a:pt x="13517" y="9960"/>
                    </a:lnTo>
                    <a:lnTo>
                      <a:pt x="13454" y="9919"/>
                    </a:lnTo>
                    <a:lnTo>
                      <a:pt x="13329" y="9835"/>
                    </a:lnTo>
                    <a:lnTo>
                      <a:pt x="13350" y="9793"/>
                    </a:lnTo>
                    <a:lnTo>
                      <a:pt x="13454" y="9730"/>
                    </a:lnTo>
                    <a:lnTo>
                      <a:pt x="13308" y="9688"/>
                    </a:lnTo>
                    <a:lnTo>
                      <a:pt x="13245" y="9730"/>
                    </a:lnTo>
                    <a:lnTo>
                      <a:pt x="13120" y="9709"/>
                    </a:lnTo>
                    <a:lnTo>
                      <a:pt x="12973" y="9709"/>
                    </a:lnTo>
                    <a:lnTo>
                      <a:pt x="12869" y="9793"/>
                    </a:lnTo>
                    <a:lnTo>
                      <a:pt x="12722" y="9814"/>
                    </a:lnTo>
                    <a:lnTo>
                      <a:pt x="12513" y="9814"/>
                    </a:lnTo>
                    <a:lnTo>
                      <a:pt x="12492" y="9856"/>
                    </a:lnTo>
                    <a:lnTo>
                      <a:pt x="12262" y="10002"/>
                    </a:lnTo>
                    <a:lnTo>
                      <a:pt x="12178" y="10002"/>
                    </a:lnTo>
                    <a:lnTo>
                      <a:pt x="12157" y="9940"/>
                    </a:lnTo>
                    <a:lnTo>
                      <a:pt x="11948" y="10002"/>
                    </a:lnTo>
                    <a:lnTo>
                      <a:pt x="11822" y="10044"/>
                    </a:lnTo>
                    <a:lnTo>
                      <a:pt x="11760" y="9919"/>
                    </a:lnTo>
                    <a:lnTo>
                      <a:pt x="11634" y="9730"/>
                    </a:lnTo>
                    <a:lnTo>
                      <a:pt x="11467" y="9647"/>
                    </a:lnTo>
                    <a:lnTo>
                      <a:pt x="11425" y="9605"/>
                    </a:lnTo>
                    <a:lnTo>
                      <a:pt x="11257" y="9605"/>
                    </a:lnTo>
                    <a:lnTo>
                      <a:pt x="11216" y="9626"/>
                    </a:lnTo>
                    <a:lnTo>
                      <a:pt x="11132" y="9521"/>
                    </a:lnTo>
                    <a:lnTo>
                      <a:pt x="10902" y="9270"/>
                    </a:lnTo>
                    <a:lnTo>
                      <a:pt x="10881" y="9165"/>
                    </a:lnTo>
                    <a:lnTo>
                      <a:pt x="10881" y="9082"/>
                    </a:lnTo>
                    <a:lnTo>
                      <a:pt x="10776" y="8914"/>
                    </a:lnTo>
                    <a:lnTo>
                      <a:pt x="10713" y="8789"/>
                    </a:lnTo>
                    <a:lnTo>
                      <a:pt x="10400" y="8454"/>
                    </a:lnTo>
                    <a:lnTo>
                      <a:pt x="10379" y="8328"/>
                    </a:lnTo>
                    <a:lnTo>
                      <a:pt x="10316" y="8245"/>
                    </a:lnTo>
                    <a:lnTo>
                      <a:pt x="10358" y="8161"/>
                    </a:lnTo>
                    <a:lnTo>
                      <a:pt x="10316" y="8077"/>
                    </a:lnTo>
                    <a:lnTo>
                      <a:pt x="10253" y="7847"/>
                    </a:lnTo>
                    <a:lnTo>
                      <a:pt x="10169" y="7763"/>
                    </a:lnTo>
                    <a:lnTo>
                      <a:pt x="10190" y="7638"/>
                    </a:lnTo>
                    <a:lnTo>
                      <a:pt x="10316" y="7805"/>
                    </a:lnTo>
                    <a:lnTo>
                      <a:pt x="10316" y="8015"/>
                    </a:lnTo>
                    <a:lnTo>
                      <a:pt x="10379" y="7973"/>
                    </a:lnTo>
                    <a:lnTo>
                      <a:pt x="10379" y="7805"/>
                    </a:lnTo>
                    <a:lnTo>
                      <a:pt x="10211" y="7554"/>
                    </a:lnTo>
                    <a:lnTo>
                      <a:pt x="10253" y="7429"/>
                    </a:lnTo>
                    <a:lnTo>
                      <a:pt x="10190" y="7219"/>
                    </a:lnTo>
                    <a:lnTo>
                      <a:pt x="10169" y="7115"/>
                    </a:lnTo>
                    <a:lnTo>
                      <a:pt x="10253" y="7010"/>
                    </a:lnTo>
                    <a:lnTo>
                      <a:pt x="10295" y="6717"/>
                    </a:lnTo>
                    <a:lnTo>
                      <a:pt x="10253" y="6571"/>
                    </a:lnTo>
                    <a:lnTo>
                      <a:pt x="10316" y="6278"/>
                    </a:lnTo>
                    <a:lnTo>
                      <a:pt x="10316" y="6173"/>
                    </a:lnTo>
                    <a:lnTo>
                      <a:pt x="10358" y="6090"/>
                    </a:lnTo>
                    <a:lnTo>
                      <a:pt x="10316" y="6048"/>
                    </a:lnTo>
                    <a:lnTo>
                      <a:pt x="10316" y="5922"/>
                    </a:lnTo>
                    <a:lnTo>
                      <a:pt x="10379" y="5859"/>
                    </a:lnTo>
                    <a:lnTo>
                      <a:pt x="10400" y="5713"/>
                    </a:lnTo>
                    <a:lnTo>
                      <a:pt x="10420" y="5650"/>
                    </a:lnTo>
                    <a:lnTo>
                      <a:pt x="10358" y="5608"/>
                    </a:lnTo>
                    <a:lnTo>
                      <a:pt x="10420" y="5504"/>
                    </a:lnTo>
                    <a:lnTo>
                      <a:pt x="10420" y="5336"/>
                    </a:lnTo>
                    <a:lnTo>
                      <a:pt x="10525" y="5336"/>
                    </a:lnTo>
                    <a:lnTo>
                      <a:pt x="10504" y="5441"/>
                    </a:lnTo>
                    <a:lnTo>
                      <a:pt x="10504" y="5525"/>
                    </a:lnTo>
                    <a:lnTo>
                      <a:pt x="10567" y="5504"/>
                    </a:lnTo>
                    <a:lnTo>
                      <a:pt x="10588" y="5399"/>
                    </a:lnTo>
                    <a:lnTo>
                      <a:pt x="10672" y="5294"/>
                    </a:lnTo>
                    <a:lnTo>
                      <a:pt x="10692" y="5148"/>
                    </a:lnTo>
                    <a:lnTo>
                      <a:pt x="10734" y="5106"/>
                    </a:lnTo>
                    <a:lnTo>
                      <a:pt x="10776" y="4939"/>
                    </a:lnTo>
                    <a:lnTo>
                      <a:pt x="10776" y="4897"/>
                    </a:lnTo>
                    <a:lnTo>
                      <a:pt x="10692" y="4939"/>
                    </a:lnTo>
                    <a:lnTo>
                      <a:pt x="10672" y="5127"/>
                    </a:lnTo>
                    <a:lnTo>
                      <a:pt x="10567" y="5190"/>
                    </a:lnTo>
                    <a:lnTo>
                      <a:pt x="10588" y="5106"/>
                    </a:lnTo>
                    <a:lnTo>
                      <a:pt x="10525" y="5085"/>
                    </a:lnTo>
                    <a:lnTo>
                      <a:pt x="10504" y="5002"/>
                    </a:lnTo>
                    <a:lnTo>
                      <a:pt x="10400" y="5002"/>
                    </a:lnTo>
                    <a:lnTo>
                      <a:pt x="10295" y="4918"/>
                    </a:lnTo>
                    <a:lnTo>
                      <a:pt x="10107" y="4876"/>
                    </a:lnTo>
                    <a:lnTo>
                      <a:pt x="10002" y="4771"/>
                    </a:lnTo>
                    <a:lnTo>
                      <a:pt x="9939" y="4730"/>
                    </a:lnTo>
                    <a:lnTo>
                      <a:pt x="9856" y="4730"/>
                    </a:lnTo>
                    <a:lnTo>
                      <a:pt x="9793" y="4709"/>
                    </a:lnTo>
                    <a:lnTo>
                      <a:pt x="9772" y="4709"/>
                    </a:lnTo>
                    <a:lnTo>
                      <a:pt x="9730" y="4667"/>
                    </a:lnTo>
                    <a:lnTo>
                      <a:pt x="9751" y="4499"/>
                    </a:lnTo>
                    <a:lnTo>
                      <a:pt x="9625" y="4165"/>
                    </a:lnTo>
                    <a:lnTo>
                      <a:pt x="9625" y="4144"/>
                    </a:lnTo>
                    <a:lnTo>
                      <a:pt x="9625" y="4081"/>
                    </a:lnTo>
                    <a:lnTo>
                      <a:pt x="9625" y="3976"/>
                    </a:lnTo>
                    <a:lnTo>
                      <a:pt x="9646" y="3872"/>
                    </a:lnTo>
                    <a:lnTo>
                      <a:pt x="9542" y="3788"/>
                    </a:lnTo>
                    <a:lnTo>
                      <a:pt x="9479" y="3683"/>
                    </a:lnTo>
                    <a:lnTo>
                      <a:pt x="9458" y="3579"/>
                    </a:lnTo>
                    <a:lnTo>
                      <a:pt x="9374" y="3537"/>
                    </a:lnTo>
                    <a:lnTo>
                      <a:pt x="9353" y="3453"/>
                    </a:lnTo>
                    <a:lnTo>
                      <a:pt x="9312" y="3432"/>
                    </a:lnTo>
                    <a:lnTo>
                      <a:pt x="9228" y="3223"/>
                    </a:lnTo>
                    <a:lnTo>
                      <a:pt x="9207" y="3139"/>
                    </a:lnTo>
                    <a:lnTo>
                      <a:pt x="9123" y="3118"/>
                    </a:lnTo>
                    <a:lnTo>
                      <a:pt x="9123" y="2951"/>
                    </a:lnTo>
                    <a:lnTo>
                      <a:pt x="9123" y="2888"/>
                    </a:lnTo>
                    <a:lnTo>
                      <a:pt x="9060" y="2825"/>
                    </a:lnTo>
                    <a:lnTo>
                      <a:pt x="9040" y="2721"/>
                    </a:lnTo>
                    <a:lnTo>
                      <a:pt x="8935" y="2574"/>
                    </a:lnTo>
                    <a:lnTo>
                      <a:pt x="8830" y="2491"/>
                    </a:lnTo>
                    <a:lnTo>
                      <a:pt x="8788" y="2386"/>
                    </a:lnTo>
                    <a:lnTo>
                      <a:pt x="8705" y="2365"/>
                    </a:lnTo>
                    <a:lnTo>
                      <a:pt x="8621" y="2365"/>
                    </a:lnTo>
                    <a:lnTo>
                      <a:pt x="8600" y="2323"/>
                    </a:lnTo>
                    <a:lnTo>
                      <a:pt x="8579" y="2302"/>
                    </a:lnTo>
                    <a:lnTo>
                      <a:pt x="8475" y="2323"/>
                    </a:lnTo>
                    <a:lnTo>
                      <a:pt x="8370" y="2302"/>
                    </a:lnTo>
                    <a:lnTo>
                      <a:pt x="8265" y="2302"/>
                    </a:lnTo>
                    <a:lnTo>
                      <a:pt x="8223" y="2386"/>
                    </a:lnTo>
                    <a:lnTo>
                      <a:pt x="8182" y="2386"/>
                    </a:lnTo>
                    <a:lnTo>
                      <a:pt x="8161" y="2365"/>
                    </a:lnTo>
                    <a:lnTo>
                      <a:pt x="8119" y="2365"/>
                    </a:lnTo>
                    <a:lnTo>
                      <a:pt x="8035" y="2386"/>
                    </a:lnTo>
                    <a:lnTo>
                      <a:pt x="7993" y="2428"/>
                    </a:lnTo>
                    <a:lnTo>
                      <a:pt x="7910" y="2595"/>
                    </a:lnTo>
                    <a:lnTo>
                      <a:pt x="7868" y="2679"/>
                    </a:lnTo>
                    <a:lnTo>
                      <a:pt x="7868" y="2700"/>
                    </a:lnTo>
                    <a:lnTo>
                      <a:pt x="7868" y="2742"/>
                    </a:lnTo>
                    <a:lnTo>
                      <a:pt x="7805" y="2742"/>
                    </a:lnTo>
                    <a:lnTo>
                      <a:pt x="7700" y="2825"/>
                    </a:lnTo>
                    <a:lnTo>
                      <a:pt x="7700" y="2846"/>
                    </a:lnTo>
                    <a:lnTo>
                      <a:pt x="7659" y="2888"/>
                    </a:lnTo>
                    <a:lnTo>
                      <a:pt x="7596" y="2888"/>
                    </a:lnTo>
                    <a:lnTo>
                      <a:pt x="7575" y="2825"/>
                    </a:lnTo>
                    <a:lnTo>
                      <a:pt x="7449" y="2784"/>
                    </a:lnTo>
                    <a:lnTo>
                      <a:pt x="7366" y="2742"/>
                    </a:lnTo>
                    <a:lnTo>
                      <a:pt x="7345" y="2700"/>
                    </a:lnTo>
                    <a:lnTo>
                      <a:pt x="7219" y="2637"/>
                    </a:lnTo>
                    <a:lnTo>
                      <a:pt x="7156" y="2637"/>
                    </a:lnTo>
                    <a:lnTo>
                      <a:pt x="7115" y="2595"/>
                    </a:lnTo>
                    <a:lnTo>
                      <a:pt x="7115" y="2574"/>
                    </a:lnTo>
                    <a:lnTo>
                      <a:pt x="7073" y="2512"/>
                    </a:lnTo>
                    <a:lnTo>
                      <a:pt x="7031" y="2491"/>
                    </a:lnTo>
                    <a:lnTo>
                      <a:pt x="6989" y="2491"/>
                    </a:lnTo>
                    <a:lnTo>
                      <a:pt x="6947" y="2470"/>
                    </a:lnTo>
                    <a:lnTo>
                      <a:pt x="6926" y="2470"/>
                    </a:lnTo>
                    <a:lnTo>
                      <a:pt x="6926" y="2428"/>
                    </a:lnTo>
                    <a:lnTo>
                      <a:pt x="6905" y="2323"/>
                    </a:lnTo>
                    <a:lnTo>
                      <a:pt x="6822" y="2261"/>
                    </a:lnTo>
                    <a:lnTo>
                      <a:pt x="6717" y="2114"/>
                    </a:lnTo>
                    <a:lnTo>
                      <a:pt x="6717" y="2093"/>
                    </a:lnTo>
                    <a:lnTo>
                      <a:pt x="6801" y="2072"/>
                    </a:lnTo>
                    <a:lnTo>
                      <a:pt x="6822" y="2051"/>
                    </a:lnTo>
                    <a:lnTo>
                      <a:pt x="6822" y="1968"/>
                    </a:lnTo>
                    <a:lnTo>
                      <a:pt x="6738" y="1884"/>
                    </a:lnTo>
                    <a:lnTo>
                      <a:pt x="6717" y="1863"/>
                    </a:lnTo>
                    <a:lnTo>
                      <a:pt x="6696" y="1842"/>
                    </a:lnTo>
                    <a:lnTo>
                      <a:pt x="6654" y="1800"/>
                    </a:lnTo>
                    <a:lnTo>
                      <a:pt x="6633" y="1675"/>
                    </a:lnTo>
                    <a:lnTo>
                      <a:pt x="6591" y="1591"/>
                    </a:lnTo>
                    <a:lnTo>
                      <a:pt x="6508" y="1549"/>
                    </a:lnTo>
                    <a:lnTo>
                      <a:pt x="6424" y="1528"/>
                    </a:lnTo>
                    <a:lnTo>
                      <a:pt x="6466" y="1465"/>
                    </a:lnTo>
                    <a:lnTo>
                      <a:pt x="6466" y="1424"/>
                    </a:lnTo>
                    <a:lnTo>
                      <a:pt x="6403" y="1340"/>
                    </a:lnTo>
                    <a:lnTo>
                      <a:pt x="6299" y="1319"/>
                    </a:lnTo>
                    <a:lnTo>
                      <a:pt x="6319" y="1256"/>
                    </a:lnTo>
                    <a:lnTo>
                      <a:pt x="6278" y="1173"/>
                    </a:lnTo>
                    <a:lnTo>
                      <a:pt x="6215" y="1173"/>
                    </a:lnTo>
                    <a:lnTo>
                      <a:pt x="6194" y="1131"/>
                    </a:lnTo>
                    <a:lnTo>
                      <a:pt x="6131" y="1068"/>
                    </a:lnTo>
                    <a:lnTo>
                      <a:pt x="6068" y="942"/>
                    </a:lnTo>
                    <a:lnTo>
                      <a:pt x="5943" y="859"/>
                    </a:lnTo>
                    <a:lnTo>
                      <a:pt x="5022" y="838"/>
                    </a:lnTo>
                    <a:lnTo>
                      <a:pt x="4980" y="1047"/>
                    </a:lnTo>
                    <a:lnTo>
                      <a:pt x="3327" y="1005"/>
                    </a:lnTo>
                    <a:lnTo>
                      <a:pt x="1402" y="105"/>
                    </a:lnTo>
                    <a:lnTo>
                      <a:pt x="1402" y="64"/>
                    </a:lnTo>
                    <a:lnTo>
                      <a:pt x="138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70;p60">
                <a:extLst>
                  <a:ext uri="{FF2B5EF4-FFF2-40B4-BE49-F238E27FC236}">
                    <a16:creationId xmlns="" xmlns:a16="http://schemas.microsoft.com/office/drawing/2014/main" id="{56E524BB-E25E-4EAD-A667-8F579393A251}"/>
                  </a:ext>
                </a:extLst>
              </p:cNvPr>
              <p:cNvSpPr/>
              <p:nvPr/>
            </p:nvSpPr>
            <p:spPr>
              <a:xfrm>
                <a:off x="3378594" y="3107749"/>
                <a:ext cx="19445" cy="2665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2344" extrusionOk="0">
                    <a:moveTo>
                      <a:pt x="336" y="0"/>
                    </a:moveTo>
                    <a:lnTo>
                      <a:pt x="231" y="84"/>
                    </a:lnTo>
                    <a:lnTo>
                      <a:pt x="126" y="147"/>
                    </a:lnTo>
                    <a:lnTo>
                      <a:pt x="85" y="209"/>
                    </a:lnTo>
                    <a:lnTo>
                      <a:pt x="1" y="314"/>
                    </a:lnTo>
                    <a:lnTo>
                      <a:pt x="1" y="460"/>
                    </a:lnTo>
                    <a:lnTo>
                      <a:pt x="64" y="607"/>
                    </a:lnTo>
                    <a:lnTo>
                      <a:pt x="22" y="732"/>
                    </a:lnTo>
                    <a:lnTo>
                      <a:pt x="22" y="816"/>
                    </a:lnTo>
                    <a:lnTo>
                      <a:pt x="126" y="879"/>
                    </a:lnTo>
                    <a:lnTo>
                      <a:pt x="189" y="963"/>
                    </a:lnTo>
                    <a:lnTo>
                      <a:pt x="231" y="1067"/>
                    </a:lnTo>
                    <a:lnTo>
                      <a:pt x="273" y="1193"/>
                    </a:lnTo>
                    <a:lnTo>
                      <a:pt x="294" y="1256"/>
                    </a:lnTo>
                    <a:lnTo>
                      <a:pt x="273" y="1360"/>
                    </a:lnTo>
                    <a:lnTo>
                      <a:pt x="189" y="1444"/>
                    </a:lnTo>
                    <a:lnTo>
                      <a:pt x="189" y="1590"/>
                    </a:lnTo>
                    <a:lnTo>
                      <a:pt x="231" y="1653"/>
                    </a:lnTo>
                    <a:lnTo>
                      <a:pt x="189" y="1779"/>
                    </a:lnTo>
                    <a:lnTo>
                      <a:pt x="64" y="1883"/>
                    </a:lnTo>
                    <a:lnTo>
                      <a:pt x="1" y="1883"/>
                    </a:lnTo>
                    <a:lnTo>
                      <a:pt x="22" y="1925"/>
                    </a:lnTo>
                    <a:lnTo>
                      <a:pt x="85" y="2009"/>
                    </a:lnTo>
                    <a:lnTo>
                      <a:pt x="106" y="2030"/>
                    </a:lnTo>
                    <a:lnTo>
                      <a:pt x="106" y="2113"/>
                    </a:lnTo>
                    <a:lnTo>
                      <a:pt x="189" y="2197"/>
                    </a:lnTo>
                    <a:lnTo>
                      <a:pt x="294" y="2218"/>
                    </a:lnTo>
                    <a:lnTo>
                      <a:pt x="336" y="2134"/>
                    </a:lnTo>
                    <a:lnTo>
                      <a:pt x="419" y="2113"/>
                    </a:lnTo>
                    <a:lnTo>
                      <a:pt x="503" y="2113"/>
                    </a:lnTo>
                    <a:lnTo>
                      <a:pt x="503" y="2176"/>
                    </a:lnTo>
                    <a:lnTo>
                      <a:pt x="545" y="2197"/>
                    </a:lnTo>
                    <a:lnTo>
                      <a:pt x="545" y="2323"/>
                    </a:lnTo>
                    <a:lnTo>
                      <a:pt x="608" y="2344"/>
                    </a:lnTo>
                    <a:lnTo>
                      <a:pt x="712" y="2281"/>
                    </a:lnTo>
                    <a:lnTo>
                      <a:pt x="733" y="2197"/>
                    </a:lnTo>
                    <a:lnTo>
                      <a:pt x="817" y="2134"/>
                    </a:lnTo>
                    <a:lnTo>
                      <a:pt x="880" y="2113"/>
                    </a:lnTo>
                    <a:lnTo>
                      <a:pt x="963" y="1988"/>
                    </a:lnTo>
                    <a:lnTo>
                      <a:pt x="1068" y="1820"/>
                    </a:lnTo>
                    <a:lnTo>
                      <a:pt x="1173" y="1590"/>
                    </a:lnTo>
                    <a:lnTo>
                      <a:pt x="1173" y="1486"/>
                    </a:lnTo>
                    <a:lnTo>
                      <a:pt x="1340" y="1297"/>
                    </a:lnTo>
                    <a:lnTo>
                      <a:pt x="1466" y="1130"/>
                    </a:lnTo>
                    <a:lnTo>
                      <a:pt x="1528" y="1046"/>
                    </a:lnTo>
                    <a:lnTo>
                      <a:pt x="1633" y="921"/>
                    </a:lnTo>
                    <a:lnTo>
                      <a:pt x="1591" y="774"/>
                    </a:lnTo>
                    <a:lnTo>
                      <a:pt x="1487" y="649"/>
                    </a:lnTo>
                    <a:lnTo>
                      <a:pt x="1466" y="711"/>
                    </a:lnTo>
                    <a:lnTo>
                      <a:pt x="1382" y="649"/>
                    </a:lnTo>
                    <a:lnTo>
                      <a:pt x="1361" y="544"/>
                    </a:lnTo>
                    <a:lnTo>
                      <a:pt x="1173" y="335"/>
                    </a:lnTo>
                    <a:lnTo>
                      <a:pt x="1131" y="335"/>
                    </a:lnTo>
                    <a:lnTo>
                      <a:pt x="963" y="209"/>
                    </a:lnTo>
                    <a:lnTo>
                      <a:pt x="650" y="105"/>
                    </a:lnTo>
                    <a:lnTo>
                      <a:pt x="524" y="21"/>
                    </a:lnTo>
                    <a:lnTo>
                      <a:pt x="3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71;p60">
                <a:extLst>
                  <a:ext uri="{FF2B5EF4-FFF2-40B4-BE49-F238E27FC236}">
                    <a16:creationId xmlns="" xmlns:a16="http://schemas.microsoft.com/office/drawing/2014/main" id="{D367C58C-161F-491B-B356-64B947CCADF9}"/>
                  </a:ext>
                </a:extLst>
              </p:cNvPr>
              <p:cNvSpPr/>
              <p:nvPr/>
            </p:nvSpPr>
            <p:spPr>
              <a:xfrm>
                <a:off x="3354434" y="3105122"/>
                <a:ext cx="27661" cy="28807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533" extrusionOk="0">
                    <a:moveTo>
                      <a:pt x="1632" y="1"/>
                    </a:moveTo>
                    <a:lnTo>
                      <a:pt x="1528" y="43"/>
                    </a:lnTo>
                    <a:lnTo>
                      <a:pt x="1339" y="22"/>
                    </a:lnTo>
                    <a:lnTo>
                      <a:pt x="1151" y="64"/>
                    </a:lnTo>
                    <a:lnTo>
                      <a:pt x="963" y="22"/>
                    </a:lnTo>
                    <a:lnTo>
                      <a:pt x="691" y="22"/>
                    </a:lnTo>
                    <a:lnTo>
                      <a:pt x="544" y="64"/>
                    </a:lnTo>
                    <a:lnTo>
                      <a:pt x="544" y="210"/>
                    </a:lnTo>
                    <a:lnTo>
                      <a:pt x="482" y="336"/>
                    </a:lnTo>
                    <a:lnTo>
                      <a:pt x="523" y="419"/>
                    </a:lnTo>
                    <a:lnTo>
                      <a:pt x="440" y="524"/>
                    </a:lnTo>
                    <a:lnTo>
                      <a:pt x="335" y="566"/>
                    </a:lnTo>
                    <a:lnTo>
                      <a:pt x="168" y="566"/>
                    </a:lnTo>
                    <a:lnTo>
                      <a:pt x="105" y="691"/>
                    </a:lnTo>
                    <a:lnTo>
                      <a:pt x="105" y="838"/>
                    </a:lnTo>
                    <a:lnTo>
                      <a:pt x="0" y="1068"/>
                    </a:lnTo>
                    <a:lnTo>
                      <a:pt x="21" y="1152"/>
                    </a:lnTo>
                    <a:lnTo>
                      <a:pt x="126" y="1194"/>
                    </a:lnTo>
                    <a:lnTo>
                      <a:pt x="168" y="1277"/>
                    </a:lnTo>
                    <a:lnTo>
                      <a:pt x="210" y="1319"/>
                    </a:lnTo>
                    <a:lnTo>
                      <a:pt x="272" y="1424"/>
                    </a:lnTo>
                    <a:lnTo>
                      <a:pt x="272" y="1507"/>
                    </a:lnTo>
                    <a:lnTo>
                      <a:pt x="335" y="1570"/>
                    </a:lnTo>
                    <a:lnTo>
                      <a:pt x="419" y="1570"/>
                    </a:lnTo>
                    <a:lnTo>
                      <a:pt x="461" y="1591"/>
                    </a:lnTo>
                    <a:lnTo>
                      <a:pt x="482" y="1696"/>
                    </a:lnTo>
                    <a:lnTo>
                      <a:pt x="523" y="1842"/>
                    </a:lnTo>
                    <a:lnTo>
                      <a:pt x="523" y="1989"/>
                    </a:lnTo>
                    <a:lnTo>
                      <a:pt x="586" y="2010"/>
                    </a:lnTo>
                    <a:lnTo>
                      <a:pt x="670" y="2135"/>
                    </a:lnTo>
                    <a:lnTo>
                      <a:pt x="691" y="2219"/>
                    </a:lnTo>
                    <a:lnTo>
                      <a:pt x="795" y="2261"/>
                    </a:lnTo>
                    <a:lnTo>
                      <a:pt x="795" y="2323"/>
                    </a:lnTo>
                    <a:lnTo>
                      <a:pt x="858" y="2407"/>
                    </a:lnTo>
                    <a:lnTo>
                      <a:pt x="942" y="2449"/>
                    </a:lnTo>
                    <a:lnTo>
                      <a:pt x="984" y="2449"/>
                    </a:lnTo>
                    <a:lnTo>
                      <a:pt x="1005" y="2470"/>
                    </a:lnTo>
                    <a:lnTo>
                      <a:pt x="1172" y="2533"/>
                    </a:lnTo>
                    <a:lnTo>
                      <a:pt x="1256" y="2533"/>
                    </a:lnTo>
                    <a:lnTo>
                      <a:pt x="1277" y="2470"/>
                    </a:lnTo>
                    <a:lnTo>
                      <a:pt x="1214" y="2344"/>
                    </a:lnTo>
                    <a:lnTo>
                      <a:pt x="1193" y="2303"/>
                    </a:lnTo>
                    <a:lnTo>
                      <a:pt x="1088" y="2198"/>
                    </a:lnTo>
                    <a:lnTo>
                      <a:pt x="1109" y="2093"/>
                    </a:lnTo>
                    <a:lnTo>
                      <a:pt x="1214" y="2010"/>
                    </a:lnTo>
                    <a:lnTo>
                      <a:pt x="1339" y="2031"/>
                    </a:lnTo>
                    <a:lnTo>
                      <a:pt x="1591" y="2031"/>
                    </a:lnTo>
                    <a:lnTo>
                      <a:pt x="1695" y="1989"/>
                    </a:lnTo>
                    <a:lnTo>
                      <a:pt x="1842" y="1989"/>
                    </a:lnTo>
                    <a:lnTo>
                      <a:pt x="1946" y="2093"/>
                    </a:lnTo>
                    <a:lnTo>
                      <a:pt x="2030" y="2114"/>
                    </a:lnTo>
                    <a:lnTo>
                      <a:pt x="2093" y="2114"/>
                    </a:lnTo>
                    <a:lnTo>
                      <a:pt x="2218" y="2010"/>
                    </a:lnTo>
                    <a:lnTo>
                      <a:pt x="2260" y="1884"/>
                    </a:lnTo>
                    <a:lnTo>
                      <a:pt x="2218" y="1821"/>
                    </a:lnTo>
                    <a:lnTo>
                      <a:pt x="2218" y="1675"/>
                    </a:lnTo>
                    <a:lnTo>
                      <a:pt x="2302" y="1591"/>
                    </a:lnTo>
                    <a:lnTo>
                      <a:pt x="2323" y="1487"/>
                    </a:lnTo>
                    <a:lnTo>
                      <a:pt x="2302" y="1424"/>
                    </a:lnTo>
                    <a:lnTo>
                      <a:pt x="2260" y="1298"/>
                    </a:lnTo>
                    <a:lnTo>
                      <a:pt x="2218" y="1194"/>
                    </a:lnTo>
                    <a:lnTo>
                      <a:pt x="2155" y="1110"/>
                    </a:lnTo>
                    <a:lnTo>
                      <a:pt x="2051" y="1047"/>
                    </a:lnTo>
                    <a:lnTo>
                      <a:pt x="2051" y="963"/>
                    </a:lnTo>
                    <a:lnTo>
                      <a:pt x="2093" y="838"/>
                    </a:lnTo>
                    <a:lnTo>
                      <a:pt x="2030" y="691"/>
                    </a:lnTo>
                    <a:lnTo>
                      <a:pt x="2030" y="545"/>
                    </a:lnTo>
                    <a:lnTo>
                      <a:pt x="2114" y="440"/>
                    </a:lnTo>
                    <a:lnTo>
                      <a:pt x="2155" y="378"/>
                    </a:lnTo>
                    <a:lnTo>
                      <a:pt x="2260" y="231"/>
                    </a:lnTo>
                    <a:lnTo>
                      <a:pt x="2260" y="147"/>
                    </a:lnTo>
                    <a:lnTo>
                      <a:pt x="2135" y="106"/>
                    </a:lnTo>
                    <a:lnTo>
                      <a:pt x="1946" y="64"/>
                    </a:lnTo>
                    <a:lnTo>
                      <a:pt x="17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72;p60">
                <a:extLst>
                  <a:ext uri="{FF2B5EF4-FFF2-40B4-BE49-F238E27FC236}">
                    <a16:creationId xmlns="" xmlns:a16="http://schemas.microsoft.com/office/drawing/2014/main" id="{C86C7A5B-4177-4B6C-A897-DE61184FF34E}"/>
                  </a:ext>
                </a:extLst>
              </p:cNvPr>
              <p:cNvSpPr/>
              <p:nvPr/>
            </p:nvSpPr>
            <p:spPr>
              <a:xfrm>
                <a:off x="3331012" y="3088711"/>
                <a:ext cx="34639" cy="4974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4374" extrusionOk="0">
                    <a:moveTo>
                      <a:pt x="879" y="0"/>
                    </a:moveTo>
                    <a:lnTo>
                      <a:pt x="858" y="84"/>
                    </a:lnTo>
                    <a:lnTo>
                      <a:pt x="712" y="251"/>
                    </a:lnTo>
                    <a:lnTo>
                      <a:pt x="565" y="356"/>
                    </a:lnTo>
                    <a:lnTo>
                      <a:pt x="503" y="335"/>
                    </a:lnTo>
                    <a:lnTo>
                      <a:pt x="335" y="544"/>
                    </a:lnTo>
                    <a:lnTo>
                      <a:pt x="356" y="628"/>
                    </a:lnTo>
                    <a:lnTo>
                      <a:pt x="419" y="733"/>
                    </a:lnTo>
                    <a:lnTo>
                      <a:pt x="565" y="753"/>
                    </a:lnTo>
                    <a:lnTo>
                      <a:pt x="649" y="837"/>
                    </a:lnTo>
                    <a:lnTo>
                      <a:pt x="649" y="963"/>
                    </a:lnTo>
                    <a:lnTo>
                      <a:pt x="461" y="1046"/>
                    </a:lnTo>
                    <a:lnTo>
                      <a:pt x="398" y="1025"/>
                    </a:lnTo>
                    <a:lnTo>
                      <a:pt x="293" y="1046"/>
                    </a:lnTo>
                    <a:lnTo>
                      <a:pt x="210" y="1025"/>
                    </a:lnTo>
                    <a:lnTo>
                      <a:pt x="126" y="1088"/>
                    </a:lnTo>
                    <a:lnTo>
                      <a:pt x="105" y="1277"/>
                    </a:lnTo>
                    <a:lnTo>
                      <a:pt x="1" y="1381"/>
                    </a:lnTo>
                    <a:lnTo>
                      <a:pt x="42" y="1507"/>
                    </a:lnTo>
                    <a:lnTo>
                      <a:pt x="189" y="1716"/>
                    </a:lnTo>
                    <a:lnTo>
                      <a:pt x="419" y="1904"/>
                    </a:lnTo>
                    <a:lnTo>
                      <a:pt x="419" y="1925"/>
                    </a:lnTo>
                    <a:lnTo>
                      <a:pt x="461" y="1925"/>
                    </a:lnTo>
                    <a:lnTo>
                      <a:pt x="524" y="1988"/>
                    </a:lnTo>
                    <a:lnTo>
                      <a:pt x="565" y="1925"/>
                    </a:lnTo>
                    <a:lnTo>
                      <a:pt x="712" y="1967"/>
                    </a:lnTo>
                    <a:lnTo>
                      <a:pt x="817" y="2072"/>
                    </a:lnTo>
                    <a:lnTo>
                      <a:pt x="817" y="2218"/>
                    </a:lnTo>
                    <a:lnTo>
                      <a:pt x="733" y="2344"/>
                    </a:lnTo>
                    <a:lnTo>
                      <a:pt x="670" y="2406"/>
                    </a:lnTo>
                    <a:lnTo>
                      <a:pt x="775" y="2448"/>
                    </a:lnTo>
                    <a:lnTo>
                      <a:pt x="879" y="2448"/>
                    </a:lnTo>
                    <a:lnTo>
                      <a:pt x="942" y="2532"/>
                    </a:lnTo>
                    <a:lnTo>
                      <a:pt x="984" y="2616"/>
                    </a:lnTo>
                    <a:lnTo>
                      <a:pt x="1089" y="2616"/>
                    </a:lnTo>
                    <a:lnTo>
                      <a:pt x="1089" y="2657"/>
                    </a:lnTo>
                    <a:lnTo>
                      <a:pt x="984" y="2804"/>
                    </a:lnTo>
                    <a:lnTo>
                      <a:pt x="963" y="2950"/>
                    </a:lnTo>
                    <a:lnTo>
                      <a:pt x="837" y="3160"/>
                    </a:lnTo>
                    <a:lnTo>
                      <a:pt x="858" y="3264"/>
                    </a:lnTo>
                    <a:lnTo>
                      <a:pt x="817" y="3369"/>
                    </a:lnTo>
                    <a:lnTo>
                      <a:pt x="817" y="3474"/>
                    </a:lnTo>
                    <a:lnTo>
                      <a:pt x="837" y="3536"/>
                    </a:lnTo>
                    <a:lnTo>
                      <a:pt x="817" y="3599"/>
                    </a:lnTo>
                    <a:lnTo>
                      <a:pt x="817" y="3704"/>
                    </a:lnTo>
                    <a:lnTo>
                      <a:pt x="921" y="3808"/>
                    </a:lnTo>
                    <a:lnTo>
                      <a:pt x="1047" y="3955"/>
                    </a:lnTo>
                    <a:lnTo>
                      <a:pt x="1047" y="4018"/>
                    </a:lnTo>
                    <a:lnTo>
                      <a:pt x="1130" y="4122"/>
                    </a:lnTo>
                    <a:lnTo>
                      <a:pt x="1361" y="4331"/>
                    </a:lnTo>
                    <a:lnTo>
                      <a:pt x="1444" y="4373"/>
                    </a:lnTo>
                    <a:lnTo>
                      <a:pt x="1507" y="4290"/>
                    </a:lnTo>
                    <a:lnTo>
                      <a:pt x="1591" y="4269"/>
                    </a:lnTo>
                    <a:lnTo>
                      <a:pt x="1612" y="4290"/>
                    </a:lnTo>
                    <a:lnTo>
                      <a:pt x="1758" y="4290"/>
                    </a:lnTo>
                    <a:lnTo>
                      <a:pt x="1821" y="4185"/>
                    </a:lnTo>
                    <a:lnTo>
                      <a:pt x="1863" y="4122"/>
                    </a:lnTo>
                    <a:lnTo>
                      <a:pt x="1967" y="4101"/>
                    </a:lnTo>
                    <a:lnTo>
                      <a:pt x="2198" y="4101"/>
                    </a:lnTo>
                    <a:lnTo>
                      <a:pt x="2260" y="3913"/>
                    </a:lnTo>
                    <a:lnTo>
                      <a:pt x="2386" y="3871"/>
                    </a:lnTo>
                    <a:lnTo>
                      <a:pt x="2553" y="3871"/>
                    </a:lnTo>
                    <a:lnTo>
                      <a:pt x="2616" y="3913"/>
                    </a:lnTo>
                    <a:lnTo>
                      <a:pt x="2721" y="3892"/>
                    </a:lnTo>
                    <a:lnTo>
                      <a:pt x="2909" y="3892"/>
                    </a:lnTo>
                    <a:lnTo>
                      <a:pt x="2825" y="3850"/>
                    </a:lnTo>
                    <a:lnTo>
                      <a:pt x="2762" y="3766"/>
                    </a:lnTo>
                    <a:lnTo>
                      <a:pt x="2762" y="3704"/>
                    </a:lnTo>
                    <a:lnTo>
                      <a:pt x="2658" y="3662"/>
                    </a:lnTo>
                    <a:lnTo>
                      <a:pt x="2637" y="3578"/>
                    </a:lnTo>
                    <a:lnTo>
                      <a:pt x="2553" y="3453"/>
                    </a:lnTo>
                    <a:lnTo>
                      <a:pt x="2490" y="3432"/>
                    </a:lnTo>
                    <a:lnTo>
                      <a:pt x="2490" y="3285"/>
                    </a:lnTo>
                    <a:lnTo>
                      <a:pt x="2449" y="3139"/>
                    </a:lnTo>
                    <a:lnTo>
                      <a:pt x="2428" y="3034"/>
                    </a:lnTo>
                    <a:lnTo>
                      <a:pt x="2386" y="3013"/>
                    </a:lnTo>
                    <a:lnTo>
                      <a:pt x="2302" y="3013"/>
                    </a:lnTo>
                    <a:lnTo>
                      <a:pt x="2239" y="2950"/>
                    </a:lnTo>
                    <a:lnTo>
                      <a:pt x="2239" y="2867"/>
                    </a:lnTo>
                    <a:lnTo>
                      <a:pt x="2177" y="2762"/>
                    </a:lnTo>
                    <a:lnTo>
                      <a:pt x="2135" y="2720"/>
                    </a:lnTo>
                    <a:lnTo>
                      <a:pt x="2093" y="2637"/>
                    </a:lnTo>
                    <a:lnTo>
                      <a:pt x="1988" y="2595"/>
                    </a:lnTo>
                    <a:lnTo>
                      <a:pt x="1967" y="2511"/>
                    </a:lnTo>
                    <a:lnTo>
                      <a:pt x="2072" y="2281"/>
                    </a:lnTo>
                    <a:lnTo>
                      <a:pt x="2072" y="2134"/>
                    </a:lnTo>
                    <a:lnTo>
                      <a:pt x="2135" y="2009"/>
                    </a:lnTo>
                    <a:lnTo>
                      <a:pt x="2302" y="2009"/>
                    </a:lnTo>
                    <a:lnTo>
                      <a:pt x="2407" y="1967"/>
                    </a:lnTo>
                    <a:lnTo>
                      <a:pt x="2490" y="1862"/>
                    </a:lnTo>
                    <a:lnTo>
                      <a:pt x="2449" y="1779"/>
                    </a:lnTo>
                    <a:lnTo>
                      <a:pt x="2511" y="1653"/>
                    </a:lnTo>
                    <a:lnTo>
                      <a:pt x="2449" y="1549"/>
                    </a:lnTo>
                    <a:lnTo>
                      <a:pt x="2449" y="1381"/>
                    </a:lnTo>
                    <a:lnTo>
                      <a:pt x="2428" y="1297"/>
                    </a:lnTo>
                    <a:lnTo>
                      <a:pt x="2218" y="1256"/>
                    </a:lnTo>
                    <a:lnTo>
                      <a:pt x="2009" y="1046"/>
                    </a:lnTo>
                    <a:lnTo>
                      <a:pt x="1905" y="963"/>
                    </a:lnTo>
                    <a:lnTo>
                      <a:pt x="1863" y="984"/>
                    </a:lnTo>
                    <a:lnTo>
                      <a:pt x="1716" y="1046"/>
                    </a:lnTo>
                    <a:lnTo>
                      <a:pt x="1653" y="1130"/>
                    </a:lnTo>
                    <a:lnTo>
                      <a:pt x="1612" y="1235"/>
                    </a:lnTo>
                    <a:lnTo>
                      <a:pt x="1591" y="1088"/>
                    </a:lnTo>
                    <a:lnTo>
                      <a:pt x="1612" y="921"/>
                    </a:lnTo>
                    <a:lnTo>
                      <a:pt x="1674" y="816"/>
                    </a:lnTo>
                    <a:lnTo>
                      <a:pt x="1612" y="628"/>
                    </a:lnTo>
                    <a:lnTo>
                      <a:pt x="1507" y="565"/>
                    </a:lnTo>
                    <a:lnTo>
                      <a:pt x="1298" y="419"/>
                    </a:lnTo>
                    <a:lnTo>
                      <a:pt x="1151" y="251"/>
                    </a:lnTo>
                    <a:lnTo>
                      <a:pt x="1130" y="147"/>
                    </a:lnTo>
                    <a:lnTo>
                      <a:pt x="1026" y="42"/>
                    </a:lnTo>
                    <a:lnTo>
                      <a:pt x="921" y="21"/>
                    </a:lnTo>
                    <a:lnTo>
                      <a:pt x="8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73;p60">
                <a:extLst>
                  <a:ext uri="{FF2B5EF4-FFF2-40B4-BE49-F238E27FC236}">
                    <a16:creationId xmlns="" xmlns:a16="http://schemas.microsoft.com/office/drawing/2014/main" id="{F0FE9811-D790-4A83-ACA3-0AC9B8EEFC7A}"/>
                  </a:ext>
                </a:extLst>
              </p:cNvPr>
              <p:cNvSpPr/>
              <p:nvPr/>
            </p:nvSpPr>
            <p:spPr>
              <a:xfrm>
                <a:off x="3250041" y="3063487"/>
                <a:ext cx="91450" cy="78538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6906" extrusionOk="0">
                    <a:moveTo>
                      <a:pt x="1988" y="0"/>
                    </a:moveTo>
                    <a:lnTo>
                      <a:pt x="1821" y="63"/>
                    </a:lnTo>
                    <a:lnTo>
                      <a:pt x="1674" y="251"/>
                    </a:lnTo>
                    <a:lnTo>
                      <a:pt x="1695" y="377"/>
                    </a:lnTo>
                    <a:lnTo>
                      <a:pt x="1758" y="440"/>
                    </a:lnTo>
                    <a:lnTo>
                      <a:pt x="1863" y="356"/>
                    </a:lnTo>
                    <a:lnTo>
                      <a:pt x="1967" y="377"/>
                    </a:lnTo>
                    <a:lnTo>
                      <a:pt x="2072" y="461"/>
                    </a:lnTo>
                    <a:lnTo>
                      <a:pt x="2030" y="544"/>
                    </a:lnTo>
                    <a:lnTo>
                      <a:pt x="1925" y="565"/>
                    </a:lnTo>
                    <a:lnTo>
                      <a:pt x="1821" y="523"/>
                    </a:lnTo>
                    <a:lnTo>
                      <a:pt x="1779" y="482"/>
                    </a:lnTo>
                    <a:lnTo>
                      <a:pt x="1758" y="523"/>
                    </a:lnTo>
                    <a:lnTo>
                      <a:pt x="1758" y="565"/>
                    </a:lnTo>
                    <a:lnTo>
                      <a:pt x="1611" y="649"/>
                    </a:lnTo>
                    <a:lnTo>
                      <a:pt x="1360" y="670"/>
                    </a:lnTo>
                    <a:lnTo>
                      <a:pt x="1088" y="774"/>
                    </a:lnTo>
                    <a:lnTo>
                      <a:pt x="1026" y="879"/>
                    </a:lnTo>
                    <a:lnTo>
                      <a:pt x="1026" y="984"/>
                    </a:lnTo>
                    <a:lnTo>
                      <a:pt x="1088" y="1088"/>
                    </a:lnTo>
                    <a:lnTo>
                      <a:pt x="1088" y="1318"/>
                    </a:lnTo>
                    <a:lnTo>
                      <a:pt x="1130" y="1486"/>
                    </a:lnTo>
                    <a:lnTo>
                      <a:pt x="1151" y="1611"/>
                    </a:lnTo>
                    <a:lnTo>
                      <a:pt x="1067" y="1800"/>
                    </a:lnTo>
                    <a:lnTo>
                      <a:pt x="879" y="1925"/>
                    </a:lnTo>
                    <a:lnTo>
                      <a:pt x="775" y="1904"/>
                    </a:lnTo>
                    <a:lnTo>
                      <a:pt x="775" y="1737"/>
                    </a:lnTo>
                    <a:lnTo>
                      <a:pt x="649" y="1611"/>
                    </a:lnTo>
                    <a:lnTo>
                      <a:pt x="628" y="1486"/>
                    </a:lnTo>
                    <a:lnTo>
                      <a:pt x="733" y="1402"/>
                    </a:lnTo>
                    <a:lnTo>
                      <a:pt x="754" y="1318"/>
                    </a:lnTo>
                    <a:lnTo>
                      <a:pt x="963" y="1109"/>
                    </a:lnTo>
                    <a:lnTo>
                      <a:pt x="963" y="942"/>
                    </a:lnTo>
                    <a:lnTo>
                      <a:pt x="879" y="795"/>
                    </a:lnTo>
                    <a:lnTo>
                      <a:pt x="921" y="754"/>
                    </a:lnTo>
                    <a:lnTo>
                      <a:pt x="879" y="670"/>
                    </a:lnTo>
                    <a:lnTo>
                      <a:pt x="816" y="628"/>
                    </a:lnTo>
                    <a:lnTo>
                      <a:pt x="754" y="523"/>
                    </a:lnTo>
                    <a:lnTo>
                      <a:pt x="775" y="440"/>
                    </a:lnTo>
                    <a:lnTo>
                      <a:pt x="921" y="377"/>
                    </a:lnTo>
                    <a:lnTo>
                      <a:pt x="1067" y="356"/>
                    </a:lnTo>
                    <a:lnTo>
                      <a:pt x="1172" y="210"/>
                    </a:lnTo>
                    <a:lnTo>
                      <a:pt x="1130" y="210"/>
                    </a:lnTo>
                    <a:lnTo>
                      <a:pt x="1088" y="230"/>
                    </a:lnTo>
                    <a:lnTo>
                      <a:pt x="775" y="356"/>
                    </a:lnTo>
                    <a:lnTo>
                      <a:pt x="628" y="628"/>
                    </a:lnTo>
                    <a:lnTo>
                      <a:pt x="565" y="670"/>
                    </a:lnTo>
                    <a:lnTo>
                      <a:pt x="461" y="691"/>
                    </a:lnTo>
                    <a:lnTo>
                      <a:pt x="356" y="837"/>
                    </a:lnTo>
                    <a:lnTo>
                      <a:pt x="293" y="900"/>
                    </a:lnTo>
                    <a:lnTo>
                      <a:pt x="105" y="1172"/>
                    </a:lnTo>
                    <a:lnTo>
                      <a:pt x="84" y="1298"/>
                    </a:lnTo>
                    <a:lnTo>
                      <a:pt x="105" y="1402"/>
                    </a:lnTo>
                    <a:lnTo>
                      <a:pt x="84" y="1590"/>
                    </a:lnTo>
                    <a:lnTo>
                      <a:pt x="0" y="1779"/>
                    </a:lnTo>
                    <a:lnTo>
                      <a:pt x="0" y="1821"/>
                    </a:lnTo>
                    <a:lnTo>
                      <a:pt x="147" y="1821"/>
                    </a:lnTo>
                    <a:lnTo>
                      <a:pt x="398" y="2239"/>
                    </a:lnTo>
                    <a:lnTo>
                      <a:pt x="503" y="2407"/>
                    </a:lnTo>
                    <a:lnTo>
                      <a:pt x="523" y="2511"/>
                    </a:lnTo>
                    <a:lnTo>
                      <a:pt x="461" y="2637"/>
                    </a:lnTo>
                    <a:lnTo>
                      <a:pt x="461" y="2720"/>
                    </a:lnTo>
                    <a:lnTo>
                      <a:pt x="440" y="2762"/>
                    </a:lnTo>
                    <a:lnTo>
                      <a:pt x="440" y="2867"/>
                    </a:lnTo>
                    <a:lnTo>
                      <a:pt x="565" y="2971"/>
                    </a:lnTo>
                    <a:lnTo>
                      <a:pt x="733" y="3034"/>
                    </a:lnTo>
                    <a:lnTo>
                      <a:pt x="837" y="3055"/>
                    </a:lnTo>
                    <a:lnTo>
                      <a:pt x="963" y="3097"/>
                    </a:lnTo>
                    <a:lnTo>
                      <a:pt x="1047" y="3055"/>
                    </a:lnTo>
                    <a:lnTo>
                      <a:pt x="1193" y="3055"/>
                    </a:lnTo>
                    <a:lnTo>
                      <a:pt x="1339" y="3097"/>
                    </a:lnTo>
                    <a:lnTo>
                      <a:pt x="1381" y="3076"/>
                    </a:lnTo>
                    <a:lnTo>
                      <a:pt x="1549" y="3055"/>
                    </a:lnTo>
                    <a:lnTo>
                      <a:pt x="1716" y="3076"/>
                    </a:lnTo>
                    <a:lnTo>
                      <a:pt x="1821" y="3139"/>
                    </a:lnTo>
                    <a:lnTo>
                      <a:pt x="2281" y="3557"/>
                    </a:lnTo>
                    <a:lnTo>
                      <a:pt x="2427" y="3515"/>
                    </a:lnTo>
                    <a:lnTo>
                      <a:pt x="2448" y="3557"/>
                    </a:lnTo>
                    <a:lnTo>
                      <a:pt x="2511" y="3515"/>
                    </a:lnTo>
                    <a:lnTo>
                      <a:pt x="2637" y="3578"/>
                    </a:lnTo>
                    <a:lnTo>
                      <a:pt x="2699" y="3599"/>
                    </a:lnTo>
                    <a:lnTo>
                      <a:pt x="2825" y="3557"/>
                    </a:lnTo>
                    <a:lnTo>
                      <a:pt x="2930" y="3557"/>
                    </a:lnTo>
                    <a:lnTo>
                      <a:pt x="3076" y="3578"/>
                    </a:lnTo>
                    <a:lnTo>
                      <a:pt x="3118" y="3515"/>
                    </a:lnTo>
                    <a:lnTo>
                      <a:pt x="3223" y="3515"/>
                    </a:lnTo>
                    <a:lnTo>
                      <a:pt x="3285" y="3578"/>
                    </a:lnTo>
                    <a:lnTo>
                      <a:pt x="3348" y="3808"/>
                    </a:lnTo>
                    <a:lnTo>
                      <a:pt x="3285" y="3892"/>
                    </a:lnTo>
                    <a:lnTo>
                      <a:pt x="3285" y="3997"/>
                    </a:lnTo>
                    <a:lnTo>
                      <a:pt x="3264" y="4080"/>
                    </a:lnTo>
                    <a:lnTo>
                      <a:pt x="3118" y="4101"/>
                    </a:lnTo>
                    <a:lnTo>
                      <a:pt x="3055" y="4185"/>
                    </a:lnTo>
                    <a:lnTo>
                      <a:pt x="3076" y="4394"/>
                    </a:lnTo>
                    <a:lnTo>
                      <a:pt x="3118" y="4457"/>
                    </a:lnTo>
                    <a:lnTo>
                      <a:pt x="3055" y="4624"/>
                    </a:lnTo>
                    <a:lnTo>
                      <a:pt x="3055" y="4813"/>
                    </a:lnTo>
                    <a:lnTo>
                      <a:pt x="3139" y="4875"/>
                    </a:lnTo>
                    <a:lnTo>
                      <a:pt x="3139" y="4959"/>
                    </a:lnTo>
                    <a:lnTo>
                      <a:pt x="3244" y="5252"/>
                    </a:lnTo>
                    <a:lnTo>
                      <a:pt x="3055" y="5587"/>
                    </a:lnTo>
                    <a:lnTo>
                      <a:pt x="3076" y="5692"/>
                    </a:lnTo>
                    <a:lnTo>
                      <a:pt x="3139" y="5692"/>
                    </a:lnTo>
                    <a:lnTo>
                      <a:pt x="3223" y="5671"/>
                    </a:lnTo>
                    <a:lnTo>
                      <a:pt x="3223" y="5692"/>
                    </a:lnTo>
                    <a:lnTo>
                      <a:pt x="3244" y="5775"/>
                    </a:lnTo>
                    <a:lnTo>
                      <a:pt x="3327" y="5817"/>
                    </a:lnTo>
                    <a:lnTo>
                      <a:pt x="3369" y="5922"/>
                    </a:lnTo>
                    <a:lnTo>
                      <a:pt x="3348" y="5984"/>
                    </a:lnTo>
                    <a:lnTo>
                      <a:pt x="3390" y="6131"/>
                    </a:lnTo>
                    <a:lnTo>
                      <a:pt x="3536" y="6424"/>
                    </a:lnTo>
                    <a:lnTo>
                      <a:pt x="3536" y="6528"/>
                    </a:lnTo>
                    <a:lnTo>
                      <a:pt x="3746" y="6696"/>
                    </a:lnTo>
                    <a:lnTo>
                      <a:pt x="3976" y="6863"/>
                    </a:lnTo>
                    <a:lnTo>
                      <a:pt x="4101" y="6905"/>
                    </a:lnTo>
                    <a:lnTo>
                      <a:pt x="4332" y="6863"/>
                    </a:lnTo>
                    <a:lnTo>
                      <a:pt x="4478" y="6717"/>
                    </a:lnTo>
                    <a:lnTo>
                      <a:pt x="4687" y="6591"/>
                    </a:lnTo>
                    <a:lnTo>
                      <a:pt x="4750" y="6487"/>
                    </a:lnTo>
                    <a:lnTo>
                      <a:pt x="5064" y="6319"/>
                    </a:lnTo>
                    <a:lnTo>
                      <a:pt x="5127" y="6173"/>
                    </a:lnTo>
                    <a:lnTo>
                      <a:pt x="5168" y="6110"/>
                    </a:lnTo>
                    <a:lnTo>
                      <a:pt x="5210" y="6068"/>
                    </a:lnTo>
                    <a:lnTo>
                      <a:pt x="5482" y="6005"/>
                    </a:lnTo>
                    <a:lnTo>
                      <a:pt x="5629" y="5964"/>
                    </a:lnTo>
                    <a:lnTo>
                      <a:pt x="5587" y="5817"/>
                    </a:lnTo>
                    <a:lnTo>
                      <a:pt x="5440" y="5796"/>
                    </a:lnTo>
                    <a:lnTo>
                      <a:pt x="5252" y="5817"/>
                    </a:lnTo>
                    <a:lnTo>
                      <a:pt x="4959" y="5712"/>
                    </a:lnTo>
                    <a:lnTo>
                      <a:pt x="5022" y="5545"/>
                    </a:lnTo>
                    <a:lnTo>
                      <a:pt x="5001" y="5482"/>
                    </a:lnTo>
                    <a:lnTo>
                      <a:pt x="4938" y="5440"/>
                    </a:lnTo>
                    <a:lnTo>
                      <a:pt x="5127" y="5168"/>
                    </a:lnTo>
                    <a:lnTo>
                      <a:pt x="5064" y="5064"/>
                    </a:lnTo>
                    <a:lnTo>
                      <a:pt x="4938" y="4938"/>
                    </a:lnTo>
                    <a:lnTo>
                      <a:pt x="4834" y="4917"/>
                    </a:lnTo>
                    <a:lnTo>
                      <a:pt x="4750" y="4750"/>
                    </a:lnTo>
                    <a:lnTo>
                      <a:pt x="4917" y="4813"/>
                    </a:lnTo>
                    <a:lnTo>
                      <a:pt x="5106" y="4834"/>
                    </a:lnTo>
                    <a:lnTo>
                      <a:pt x="5273" y="4938"/>
                    </a:lnTo>
                    <a:lnTo>
                      <a:pt x="5461" y="4938"/>
                    </a:lnTo>
                    <a:lnTo>
                      <a:pt x="5733" y="4875"/>
                    </a:lnTo>
                    <a:lnTo>
                      <a:pt x="5796" y="4938"/>
                    </a:lnTo>
                    <a:lnTo>
                      <a:pt x="5985" y="4875"/>
                    </a:lnTo>
                    <a:lnTo>
                      <a:pt x="6173" y="4708"/>
                    </a:lnTo>
                    <a:lnTo>
                      <a:pt x="6319" y="4708"/>
                    </a:lnTo>
                    <a:lnTo>
                      <a:pt x="6424" y="4729"/>
                    </a:lnTo>
                    <a:lnTo>
                      <a:pt x="6675" y="4624"/>
                    </a:lnTo>
                    <a:lnTo>
                      <a:pt x="6884" y="4624"/>
                    </a:lnTo>
                    <a:lnTo>
                      <a:pt x="7156" y="4394"/>
                    </a:lnTo>
                    <a:lnTo>
                      <a:pt x="7219" y="4248"/>
                    </a:lnTo>
                    <a:lnTo>
                      <a:pt x="7219" y="4143"/>
                    </a:lnTo>
                    <a:lnTo>
                      <a:pt x="7219" y="4122"/>
                    </a:lnTo>
                    <a:lnTo>
                      <a:pt x="6989" y="3934"/>
                    </a:lnTo>
                    <a:lnTo>
                      <a:pt x="6842" y="3725"/>
                    </a:lnTo>
                    <a:lnTo>
                      <a:pt x="6801" y="3599"/>
                    </a:lnTo>
                    <a:lnTo>
                      <a:pt x="6905" y="3495"/>
                    </a:lnTo>
                    <a:lnTo>
                      <a:pt x="6926" y="3306"/>
                    </a:lnTo>
                    <a:lnTo>
                      <a:pt x="7010" y="3243"/>
                    </a:lnTo>
                    <a:lnTo>
                      <a:pt x="7093" y="3264"/>
                    </a:lnTo>
                    <a:lnTo>
                      <a:pt x="7198" y="3243"/>
                    </a:lnTo>
                    <a:lnTo>
                      <a:pt x="7261" y="3264"/>
                    </a:lnTo>
                    <a:lnTo>
                      <a:pt x="7449" y="3181"/>
                    </a:lnTo>
                    <a:lnTo>
                      <a:pt x="7449" y="3055"/>
                    </a:lnTo>
                    <a:lnTo>
                      <a:pt x="7365" y="2971"/>
                    </a:lnTo>
                    <a:lnTo>
                      <a:pt x="7219" y="2951"/>
                    </a:lnTo>
                    <a:lnTo>
                      <a:pt x="7156" y="2846"/>
                    </a:lnTo>
                    <a:lnTo>
                      <a:pt x="7135" y="2762"/>
                    </a:lnTo>
                    <a:lnTo>
                      <a:pt x="7303" y="2553"/>
                    </a:lnTo>
                    <a:lnTo>
                      <a:pt x="7365" y="2574"/>
                    </a:lnTo>
                    <a:lnTo>
                      <a:pt x="7512" y="2469"/>
                    </a:lnTo>
                    <a:lnTo>
                      <a:pt x="7658" y="2302"/>
                    </a:lnTo>
                    <a:lnTo>
                      <a:pt x="7679" y="2218"/>
                    </a:lnTo>
                    <a:lnTo>
                      <a:pt x="7658" y="2218"/>
                    </a:lnTo>
                    <a:lnTo>
                      <a:pt x="7428" y="2114"/>
                    </a:lnTo>
                    <a:lnTo>
                      <a:pt x="7345" y="2114"/>
                    </a:lnTo>
                    <a:lnTo>
                      <a:pt x="7261" y="2135"/>
                    </a:lnTo>
                    <a:lnTo>
                      <a:pt x="7156" y="2114"/>
                    </a:lnTo>
                    <a:lnTo>
                      <a:pt x="7093" y="2114"/>
                    </a:lnTo>
                    <a:lnTo>
                      <a:pt x="7010" y="2155"/>
                    </a:lnTo>
                    <a:lnTo>
                      <a:pt x="6821" y="2197"/>
                    </a:lnTo>
                    <a:lnTo>
                      <a:pt x="6675" y="2155"/>
                    </a:lnTo>
                    <a:lnTo>
                      <a:pt x="6612" y="2155"/>
                    </a:lnTo>
                    <a:lnTo>
                      <a:pt x="6717" y="2135"/>
                    </a:lnTo>
                    <a:lnTo>
                      <a:pt x="6801" y="2135"/>
                    </a:lnTo>
                    <a:lnTo>
                      <a:pt x="6884" y="2093"/>
                    </a:lnTo>
                    <a:lnTo>
                      <a:pt x="6926" y="2009"/>
                    </a:lnTo>
                    <a:lnTo>
                      <a:pt x="7052" y="1904"/>
                    </a:lnTo>
                    <a:lnTo>
                      <a:pt x="7093" y="1842"/>
                    </a:lnTo>
                    <a:lnTo>
                      <a:pt x="7010" y="1800"/>
                    </a:lnTo>
                    <a:lnTo>
                      <a:pt x="7010" y="1779"/>
                    </a:lnTo>
                    <a:lnTo>
                      <a:pt x="6989" y="1674"/>
                    </a:lnTo>
                    <a:lnTo>
                      <a:pt x="6821" y="1590"/>
                    </a:lnTo>
                    <a:lnTo>
                      <a:pt x="6612" y="1528"/>
                    </a:lnTo>
                    <a:lnTo>
                      <a:pt x="6570" y="1486"/>
                    </a:lnTo>
                    <a:lnTo>
                      <a:pt x="6487" y="1423"/>
                    </a:lnTo>
                    <a:lnTo>
                      <a:pt x="6382" y="1423"/>
                    </a:lnTo>
                    <a:lnTo>
                      <a:pt x="6361" y="1381"/>
                    </a:lnTo>
                    <a:lnTo>
                      <a:pt x="6215" y="1318"/>
                    </a:lnTo>
                    <a:lnTo>
                      <a:pt x="6173" y="1318"/>
                    </a:lnTo>
                    <a:lnTo>
                      <a:pt x="6173" y="1423"/>
                    </a:lnTo>
                    <a:lnTo>
                      <a:pt x="6089" y="1318"/>
                    </a:lnTo>
                    <a:lnTo>
                      <a:pt x="6047" y="1214"/>
                    </a:lnTo>
                    <a:lnTo>
                      <a:pt x="5943" y="1172"/>
                    </a:lnTo>
                    <a:lnTo>
                      <a:pt x="5901" y="1088"/>
                    </a:lnTo>
                    <a:lnTo>
                      <a:pt x="5964" y="1046"/>
                    </a:lnTo>
                    <a:lnTo>
                      <a:pt x="6215" y="1067"/>
                    </a:lnTo>
                    <a:lnTo>
                      <a:pt x="6319" y="984"/>
                    </a:lnTo>
                    <a:lnTo>
                      <a:pt x="6487" y="984"/>
                    </a:lnTo>
                    <a:lnTo>
                      <a:pt x="6487" y="879"/>
                    </a:lnTo>
                    <a:lnTo>
                      <a:pt x="6361" y="900"/>
                    </a:lnTo>
                    <a:lnTo>
                      <a:pt x="6089" y="858"/>
                    </a:lnTo>
                    <a:lnTo>
                      <a:pt x="5901" y="879"/>
                    </a:lnTo>
                    <a:lnTo>
                      <a:pt x="5775" y="879"/>
                    </a:lnTo>
                    <a:lnTo>
                      <a:pt x="5524" y="963"/>
                    </a:lnTo>
                    <a:lnTo>
                      <a:pt x="5440" y="942"/>
                    </a:lnTo>
                    <a:lnTo>
                      <a:pt x="5336" y="942"/>
                    </a:lnTo>
                    <a:lnTo>
                      <a:pt x="5127" y="1088"/>
                    </a:lnTo>
                    <a:lnTo>
                      <a:pt x="5022" y="1109"/>
                    </a:lnTo>
                    <a:lnTo>
                      <a:pt x="4896" y="1172"/>
                    </a:lnTo>
                    <a:lnTo>
                      <a:pt x="4834" y="1256"/>
                    </a:lnTo>
                    <a:lnTo>
                      <a:pt x="4645" y="1277"/>
                    </a:lnTo>
                    <a:lnTo>
                      <a:pt x="4604" y="1298"/>
                    </a:lnTo>
                    <a:lnTo>
                      <a:pt x="4520" y="1277"/>
                    </a:lnTo>
                    <a:lnTo>
                      <a:pt x="4269" y="1088"/>
                    </a:lnTo>
                    <a:lnTo>
                      <a:pt x="4206" y="984"/>
                    </a:lnTo>
                    <a:lnTo>
                      <a:pt x="3871" y="984"/>
                    </a:lnTo>
                    <a:lnTo>
                      <a:pt x="3327" y="1088"/>
                    </a:lnTo>
                    <a:lnTo>
                      <a:pt x="3055" y="1088"/>
                    </a:lnTo>
                    <a:lnTo>
                      <a:pt x="2951" y="1046"/>
                    </a:lnTo>
                    <a:lnTo>
                      <a:pt x="2909" y="963"/>
                    </a:lnTo>
                    <a:lnTo>
                      <a:pt x="2909" y="858"/>
                    </a:lnTo>
                    <a:lnTo>
                      <a:pt x="2972" y="858"/>
                    </a:lnTo>
                    <a:lnTo>
                      <a:pt x="2951" y="733"/>
                    </a:lnTo>
                    <a:lnTo>
                      <a:pt x="2846" y="565"/>
                    </a:lnTo>
                    <a:lnTo>
                      <a:pt x="2741" y="544"/>
                    </a:lnTo>
                    <a:lnTo>
                      <a:pt x="2448" y="565"/>
                    </a:lnTo>
                    <a:lnTo>
                      <a:pt x="2323" y="482"/>
                    </a:lnTo>
                    <a:lnTo>
                      <a:pt x="2239" y="482"/>
                    </a:lnTo>
                    <a:lnTo>
                      <a:pt x="2176" y="523"/>
                    </a:lnTo>
                    <a:lnTo>
                      <a:pt x="2072" y="356"/>
                    </a:lnTo>
                    <a:lnTo>
                      <a:pt x="2072" y="210"/>
                    </a:lnTo>
                    <a:lnTo>
                      <a:pt x="2030" y="21"/>
                    </a:lnTo>
                    <a:lnTo>
                      <a:pt x="198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74;p60">
                <a:extLst>
                  <a:ext uri="{FF2B5EF4-FFF2-40B4-BE49-F238E27FC236}">
                    <a16:creationId xmlns="" xmlns:a16="http://schemas.microsoft.com/office/drawing/2014/main" id="{04DD403C-1B46-47A9-BE51-688F5CFAFF7B}"/>
                  </a:ext>
                </a:extLst>
              </p:cNvPr>
              <p:cNvSpPr/>
              <p:nvPr/>
            </p:nvSpPr>
            <p:spPr>
              <a:xfrm>
                <a:off x="3209425" y="3061815"/>
                <a:ext cx="82733" cy="112565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9898" extrusionOk="0">
                    <a:moveTo>
                      <a:pt x="4353" y="1"/>
                    </a:moveTo>
                    <a:lnTo>
                      <a:pt x="4332" y="64"/>
                    </a:lnTo>
                    <a:lnTo>
                      <a:pt x="4290" y="105"/>
                    </a:lnTo>
                    <a:lnTo>
                      <a:pt x="4227" y="147"/>
                    </a:lnTo>
                    <a:lnTo>
                      <a:pt x="4165" y="168"/>
                    </a:lnTo>
                    <a:lnTo>
                      <a:pt x="4060" y="168"/>
                    </a:lnTo>
                    <a:lnTo>
                      <a:pt x="3976" y="189"/>
                    </a:lnTo>
                    <a:lnTo>
                      <a:pt x="3955" y="252"/>
                    </a:lnTo>
                    <a:lnTo>
                      <a:pt x="3976" y="294"/>
                    </a:lnTo>
                    <a:lnTo>
                      <a:pt x="3955" y="357"/>
                    </a:lnTo>
                    <a:lnTo>
                      <a:pt x="3809" y="419"/>
                    </a:lnTo>
                    <a:lnTo>
                      <a:pt x="3621" y="566"/>
                    </a:lnTo>
                    <a:lnTo>
                      <a:pt x="3495" y="670"/>
                    </a:lnTo>
                    <a:lnTo>
                      <a:pt x="3328" y="691"/>
                    </a:lnTo>
                    <a:lnTo>
                      <a:pt x="2972" y="691"/>
                    </a:lnTo>
                    <a:lnTo>
                      <a:pt x="2867" y="733"/>
                    </a:lnTo>
                    <a:lnTo>
                      <a:pt x="2867" y="817"/>
                    </a:lnTo>
                    <a:lnTo>
                      <a:pt x="2888" y="901"/>
                    </a:lnTo>
                    <a:lnTo>
                      <a:pt x="2888" y="1005"/>
                    </a:lnTo>
                    <a:lnTo>
                      <a:pt x="2805" y="1089"/>
                    </a:lnTo>
                    <a:lnTo>
                      <a:pt x="2721" y="1047"/>
                    </a:lnTo>
                    <a:lnTo>
                      <a:pt x="2763" y="942"/>
                    </a:lnTo>
                    <a:lnTo>
                      <a:pt x="2763" y="921"/>
                    </a:lnTo>
                    <a:lnTo>
                      <a:pt x="2825" y="901"/>
                    </a:lnTo>
                    <a:lnTo>
                      <a:pt x="2700" y="880"/>
                    </a:lnTo>
                    <a:lnTo>
                      <a:pt x="2574" y="817"/>
                    </a:lnTo>
                    <a:lnTo>
                      <a:pt x="2491" y="817"/>
                    </a:lnTo>
                    <a:lnTo>
                      <a:pt x="2302" y="942"/>
                    </a:lnTo>
                    <a:lnTo>
                      <a:pt x="2261" y="1026"/>
                    </a:lnTo>
                    <a:lnTo>
                      <a:pt x="2135" y="1152"/>
                    </a:lnTo>
                    <a:lnTo>
                      <a:pt x="1968" y="1465"/>
                    </a:lnTo>
                    <a:lnTo>
                      <a:pt x="1947" y="1549"/>
                    </a:lnTo>
                    <a:lnTo>
                      <a:pt x="1947" y="1549"/>
                    </a:lnTo>
                    <a:lnTo>
                      <a:pt x="1989" y="1528"/>
                    </a:lnTo>
                    <a:lnTo>
                      <a:pt x="2051" y="1570"/>
                    </a:lnTo>
                    <a:lnTo>
                      <a:pt x="2051" y="1654"/>
                    </a:lnTo>
                    <a:lnTo>
                      <a:pt x="2030" y="1758"/>
                    </a:lnTo>
                    <a:lnTo>
                      <a:pt x="1947" y="1821"/>
                    </a:lnTo>
                    <a:lnTo>
                      <a:pt x="1842" y="1821"/>
                    </a:lnTo>
                    <a:lnTo>
                      <a:pt x="1737" y="1863"/>
                    </a:lnTo>
                    <a:lnTo>
                      <a:pt x="1612" y="1989"/>
                    </a:lnTo>
                    <a:lnTo>
                      <a:pt x="1528" y="2051"/>
                    </a:lnTo>
                    <a:lnTo>
                      <a:pt x="1424" y="2198"/>
                    </a:lnTo>
                    <a:lnTo>
                      <a:pt x="1340" y="2198"/>
                    </a:lnTo>
                    <a:lnTo>
                      <a:pt x="1256" y="2240"/>
                    </a:lnTo>
                    <a:lnTo>
                      <a:pt x="1298" y="2344"/>
                    </a:lnTo>
                    <a:lnTo>
                      <a:pt x="1403" y="2449"/>
                    </a:lnTo>
                    <a:lnTo>
                      <a:pt x="1403" y="2574"/>
                    </a:lnTo>
                    <a:lnTo>
                      <a:pt x="1340" y="2700"/>
                    </a:lnTo>
                    <a:lnTo>
                      <a:pt x="1256" y="2700"/>
                    </a:lnTo>
                    <a:lnTo>
                      <a:pt x="1152" y="2616"/>
                    </a:lnTo>
                    <a:lnTo>
                      <a:pt x="1193" y="2574"/>
                    </a:lnTo>
                    <a:lnTo>
                      <a:pt x="1214" y="2512"/>
                    </a:lnTo>
                    <a:lnTo>
                      <a:pt x="1131" y="2470"/>
                    </a:lnTo>
                    <a:lnTo>
                      <a:pt x="1089" y="2365"/>
                    </a:lnTo>
                    <a:lnTo>
                      <a:pt x="984" y="2261"/>
                    </a:lnTo>
                    <a:lnTo>
                      <a:pt x="942" y="2365"/>
                    </a:lnTo>
                    <a:lnTo>
                      <a:pt x="942" y="2407"/>
                    </a:lnTo>
                    <a:lnTo>
                      <a:pt x="1005" y="2574"/>
                    </a:lnTo>
                    <a:lnTo>
                      <a:pt x="921" y="2721"/>
                    </a:lnTo>
                    <a:lnTo>
                      <a:pt x="901" y="2867"/>
                    </a:lnTo>
                    <a:lnTo>
                      <a:pt x="817" y="2909"/>
                    </a:lnTo>
                    <a:lnTo>
                      <a:pt x="775" y="2909"/>
                    </a:lnTo>
                    <a:lnTo>
                      <a:pt x="691" y="3098"/>
                    </a:lnTo>
                    <a:lnTo>
                      <a:pt x="712" y="3118"/>
                    </a:lnTo>
                    <a:lnTo>
                      <a:pt x="733" y="3244"/>
                    </a:lnTo>
                    <a:lnTo>
                      <a:pt x="733" y="3390"/>
                    </a:lnTo>
                    <a:lnTo>
                      <a:pt x="880" y="3516"/>
                    </a:lnTo>
                    <a:lnTo>
                      <a:pt x="901" y="3516"/>
                    </a:lnTo>
                    <a:lnTo>
                      <a:pt x="942" y="3495"/>
                    </a:lnTo>
                    <a:lnTo>
                      <a:pt x="1005" y="3537"/>
                    </a:lnTo>
                    <a:lnTo>
                      <a:pt x="1005" y="3662"/>
                    </a:lnTo>
                    <a:lnTo>
                      <a:pt x="921" y="3746"/>
                    </a:lnTo>
                    <a:lnTo>
                      <a:pt x="921" y="3809"/>
                    </a:lnTo>
                    <a:lnTo>
                      <a:pt x="1005" y="3872"/>
                    </a:lnTo>
                    <a:lnTo>
                      <a:pt x="1005" y="4039"/>
                    </a:lnTo>
                    <a:lnTo>
                      <a:pt x="921" y="4081"/>
                    </a:lnTo>
                    <a:lnTo>
                      <a:pt x="880" y="4165"/>
                    </a:lnTo>
                    <a:lnTo>
                      <a:pt x="921" y="4186"/>
                    </a:lnTo>
                    <a:lnTo>
                      <a:pt x="984" y="4290"/>
                    </a:lnTo>
                    <a:lnTo>
                      <a:pt x="942" y="4478"/>
                    </a:lnTo>
                    <a:lnTo>
                      <a:pt x="984" y="4771"/>
                    </a:lnTo>
                    <a:lnTo>
                      <a:pt x="901" y="4855"/>
                    </a:lnTo>
                    <a:lnTo>
                      <a:pt x="880" y="4918"/>
                    </a:lnTo>
                    <a:lnTo>
                      <a:pt x="942" y="5022"/>
                    </a:lnTo>
                    <a:lnTo>
                      <a:pt x="1047" y="4981"/>
                    </a:lnTo>
                    <a:lnTo>
                      <a:pt x="1047" y="4981"/>
                    </a:lnTo>
                    <a:lnTo>
                      <a:pt x="1026" y="5064"/>
                    </a:lnTo>
                    <a:lnTo>
                      <a:pt x="1089" y="5127"/>
                    </a:lnTo>
                    <a:lnTo>
                      <a:pt x="1152" y="5127"/>
                    </a:lnTo>
                    <a:lnTo>
                      <a:pt x="1152" y="5190"/>
                    </a:lnTo>
                    <a:lnTo>
                      <a:pt x="1110" y="5274"/>
                    </a:lnTo>
                    <a:lnTo>
                      <a:pt x="1047" y="5378"/>
                    </a:lnTo>
                    <a:lnTo>
                      <a:pt x="817" y="5608"/>
                    </a:lnTo>
                    <a:lnTo>
                      <a:pt x="775" y="5713"/>
                    </a:lnTo>
                    <a:lnTo>
                      <a:pt x="608" y="5859"/>
                    </a:lnTo>
                    <a:lnTo>
                      <a:pt x="398" y="5922"/>
                    </a:lnTo>
                    <a:lnTo>
                      <a:pt x="210" y="6048"/>
                    </a:lnTo>
                    <a:lnTo>
                      <a:pt x="64" y="6278"/>
                    </a:lnTo>
                    <a:lnTo>
                      <a:pt x="43" y="6466"/>
                    </a:lnTo>
                    <a:lnTo>
                      <a:pt x="1" y="6571"/>
                    </a:lnTo>
                    <a:lnTo>
                      <a:pt x="189" y="6655"/>
                    </a:lnTo>
                    <a:lnTo>
                      <a:pt x="377" y="6780"/>
                    </a:lnTo>
                    <a:lnTo>
                      <a:pt x="629" y="6947"/>
                    </a:lnTo>
                    <a:lnTo>
                      <a:pt x="733" y="6947"/>
                    </a:lnTo>
                    <a:lnTo>
                      <a:pt x="880" y="7094"/>
                    </a:lnTo>
                    <a:lnTo>
                      <a:pt x="838" y="7178"/>
                    </a:lnTo>
                    <a:lnTo>
                      <a:pt x="880" y="7261"/>
                    </a:lnTo>
                    <a:lnTo>
                      <a:pt x="1047" y="7282"/>
                    </a:lnTo>
                    <a:lnTo>
                      <a:pt x="1256" y="7366"/>
                    </a:lnTo>
                    <a:lnTo>
                      <a:pt x="1319" y="7408"/>
                    </a:lnTo>
                    <a:lnTo>
                      <a:pt x="1507" y="7471"/>
                    </a:lnTo>
                    <a:lnTo>
                      <a:pt x="1570" y="7387"/>
                    </a:lnTo>
                    <a:lnTo>
                      <a:pt x="1570" y="7282"/>
                    </a:lnTo>
                    <a:lnTo>
                      <a:pt x="1654" y="7199"/>
                    </a:lnTo>
                    <a:lnTo>
                      <a:pt x="1717" y="7199"/>
                    </a:lnTo>
                    <a:lnTo>
                      <a:pt x="1863" y="7282"/>
                    </a:lnTo>
                    <a:lnTo>
                      <a:pt x="1968" y="7303"/>
                    </a:lnTo>
                    <a:lnTo>
                      <a:pt x="1989" y="7387"/>
                    </a:lnTo>
                    <a:lnTo>
                      <a:pt x="2072" y="7429"/>
                    </a:lnTo>
                    <a:lnTo>
                      <a:pt x="2135" y="7429"/>
                    </a:lnTo>
                    <a:lnTo>
                      <a:pt x="2177" y="7512"/>
                    </a:lnTo>
                    <a:lnTo>
                      <a:pt x="2386" y="7575"/>
                    </a:lnTo>
                    <a:lnTo>
                      <a:pt x="2512" y="7596"/>
                    </a:lnTo>
                    <a:lnTo>
                      <a:pt x="2553" y="7638"/>
                    </a:lnTo>
                    <a:lnTo>
                      <a:pt x="2700" y="7805"/>
                    </a:lnTo>
                    <a:lnTo>
                      <a:pt x="2700" y="7910"/>
                    </a:lnTo>
                    <a:lnTo>
                      <a:pt x="2805" y="8098"/>
                    </a:lnTo>
                    <a:lnTo>
                      <a:pt x="2888" y="8098"/>
                    </a:lnTo>
                    <a:lnTo>
                      <a:pt x="3139" y="8203"/>
                    </a:lnTo>
                    <a:lnTo>
                      <a:pt x="3244" y="8349"/>
                    </a:lnTo>
                    <a:lnTo>
                      <a:pt x="3244" y="8517"/>
                    </a:lnTo>
                    <a:lnTo>
                      <a:pt x="3307" y="8517"/>
                    </a:lnTo>
                    <a:lnTo>
                      <a:pt x="3411" y="8559"/>
                    </a:lnTo>
                    <a:lnTo>
                      <a:pt x="3432" y="8684"/>
                    </a:lnTo>
                    <a:lnTo>
                      <a:pt x="3411" y="8768"/>
                    </a:lnTo>
                    <a:lnTo>
                      <a:pt x="3432" y="8852"/>
                    </a:lnTo>
                    <a:lnTo>
                      <a:pt x="3537" y="8872"/>
                    </a:lnTo>
                    <a:lnTo>
                      <a:pt x="3662" y="8852"/>
                    </a:lnTo>
                    <a:lnTo>
                      <a:pt x="3767" y="8872"/>
                    </a:lnTo>
                    <a:lnTo>
                      <a:pt x="3914" y="8872"/>
                    </a:lnTo>
                    <a:lnTo>
                      <a:pt x="3955" y="8831"/>
                    </a:lnTo>
                    <a:lnTo>
                      <a:pt x="4144" y="8747"/>
                    </a:lnTo>
                    <a:lnTo>
                      <a:pt x="4290" y="8768"/>
                    </a:lnTo>
                    <a:lnTo>
                      <a:pt x="4458" y="8852"/>
                    </a:lnTo>
                    <a:lnTo>
                      <a:pt x="4646" y="8747"/>
                    </a:lnTo>
                    <a:lnTo>
                      <a:pt x="4750" y="8747"/>
                    </a:lnTo>
                    <a:lnTo>
                      <a:pt x="4792" y="8831"/>
                    </a:lnTo>
                    <a:lnTo>
                      <a:pt x="4876" y="8831"/>
                    </a:lnTo>
                    <a:lnTo>
                      <a:pt x="4981" y="8872"/>
                    </a:lnTo>
                    <a:lnTo>
                      <a:pt x="5064" y="8956"/>
                    </a:lnTo>
                    <a:lnTo>
                      <a:pt x="5169" y="8935"/>
                    </a:lnTo>
                    <a:lnTo>
                      <a:pt x="5169" y="8998"/>
                    </a:lnTo>
                    <a:lnTo>
                      <a:pt x="4792" y="9626"/>
                    </a:lnTo>
                    <a:lnTo>
                      <a:pt x="4813" y="9709"/>
                    </a:lnTo>
                    <a:lnTo>
                      <a:pt x="4960" y="9688"/>
                    </a:lnTo>
                    <a:lnTo>
                      <a:pt x="5085" y="9688"/>
                    </a:lnTo>
                    <a:lnTo>
                      <a:pt x="5190" y="9772"/>
                    </a:lnTo>
                    <a:lnTo>
                      <a:pt x="5211" y="9898"/>
                    </a:lnTo>
                    <a:lnTo>
                      <a:pt x="5294" y="9584"/>
                    </a:lnTo>
                    <a:lnTo>
                      <a:pt x="5629" y="8370"/>
                    </a:lnTo>
                    <a:lnTo>
                      <a:pt x="5629" y="8308"/>
                    </a:lnTo>
                    <a:lnTo>
                      <a:pt x="5629" y="8098"/>
                    </a:lnTo>
                    <a:lnTo>
                      <a:pt x="5504" y="7847"/>
                    </a:lnTo>
                    <a:lnTo>
                      <a:pt x="5294" y="7680"/>
                    </a:lnTo>
                    <a:lnTo>
                      <a:pt x="5190" y="7533"/>
                    </a:lnTo>
                    <a:lnTo>
                      <a:pt x="5169" y="7219"/>
                    </a:lnTo>
                    <a:lnTo>
                      <a:pt x="5546" y="7094"/>
                    </a:lnTo>
                    <a:lnTo>
                      <a:pt x="5692" y="7199"/>
                    </a:lnTo>
                    <a:lnTo>
                      <a:pt x="5713" y="7094"/>
                    </a:lnTo>
                    <a:lnTo>
                      <a:pt x="5650" y="7010"/>
                    </a:lnTo>
                    <a:lnTo>
                      <a:pt x="5713" y="6968"/>
                    </a:lnTo>
                    <a:lnTo>
                      <a:pt x="5629" y="6801"/>
                    </a:lnTo>
                    <a:lnTo>
                      <a:pt x="5420" y="6738"/>
                    </a:lnTo>
                    <a:lnTo>
                      <a:pt x="5336" y="6592"/>
                    </a:lnTo>
                    <a:lnTo>
                      <a:pt x="5399" y="6424"/>
                    </a:lnTo>
                    <a:lnTo>
                      <a:pt x="6048" y="6424"/>
                    </a:lnTo>
                    <a:lnTo>
                      <a:pt x="6131" y="6341"/>
                    </a:lnTo>
                    <a:lnTo>
                      <a:pt x="6236" y="6341"/>
                    </a:lnTo>
                    <a:lnTo>
                      <a:pt x="6278" y="6383"/>
                    </a:lnTo>
                    <a:lnTo>
                      <a:pt x="6362" y="6383"/>
                    </a:lnTo>
                    <a:lnTo>
                      <a:pt x="6466" y="6257"/>
                    </a:lnTo>
                    <a:lnTo>
                      <a:pt x="6634" y="6215"/>
                    </a:lnTo>
                    <a:lnTo>
                      <a:pt x="6675" y="6320"/>
                    </a:lnTo>
                    <a:lnTo>
                      <a:pt x="6759" y="6424"/>
                    </a:lnTo>
                    <a:lnTo>
                      <a:pt x="6780" y="6550"/>
                    </a:lnTo>
                    <a:lnTo>
                      <a:pt x="6780" y="6696"/>
                    </a:lnTo>
                    <a:lnTo>
                      <a:pt x="6947" y="6675"/>
                    </a:lnTo>
                    <a:lnTo>
                      <a:pt x="6947" y="6571"/>
                    </a:lnTo>
                    <a:lnTo>
                      <a:pt x="6801" y="6278"/>
                    </a:lnTo>
                    <a:lnTo>
                      <a:pt x="6759" y="6131"/>
                    </a:lnTo>
                    <a:lnTo>
                      <a:pt x="6780" y="6069"/>
                    </a:lnTo>
                    <a:lnTo>
                      <a:pt x="6738" y="5964"/>
                    </a:lnTo>
                    <a:lnTo>
                      <a:pt x="6655" y="5922"/>
                    </a:lnTo>
                    <a:lnTo>
                      <a:pt x="6634" y="5839"/>
                    </a:lnTo>
                    <a:lnTo>
                      <a:pt x="6634" y="5818"/>
                    </a:lnTo>
                    <a:lnTo>
                      <a:pt x="6550" y="5839"/>
                    </a:lnTo>
                    <a:lnTo>
                      <a:pt x="6487" y="5839"/>
                    </a:lnTo>
                    <a:lnTo>
                      <a:pt x="6466" y="5734"/>
                    </a:lnTo>
                    <a:lnTo>
                      <a:pt x="6655" y="5399"/>
                    </a:lnTo>
                    <a:lnTo>
                      <a:pt x="6550" y="5106"/>
                    </a:lnTo>
                    <a:lnTo>
                      <a:pt x="6550" y="5022"/>
                    </a:lnTo>
                    <a:lnTo>
                      <a:pt x="6466" y="4960"/>
                    </a:lnTo>
                    <a:lnTo>
                      <a:pt x="6466" y="4771"/>
                    </a:lnTo>
                    <a:lnTo>
                      <a:pt x="6529" y="4604"/>
                    </a:lnTo>
                    <a:lnTo>
                      <a:pt x="6487" y="4541"/>
                    </a:lnTo>
                    <a:lnTo>
                      <a:pt x="6466" y="4332"/>
                    </a:lnTo>
                    <a:lnTo>
                      <a:pt x="6529" y="4248"/>
                    </a:lnTo>
                    <a:lnTo>
                      <a:pt x="6675" y="4227"/>
                    </a:lnTo>
                    <a:lnTo>
                      <a:pt x="6696" y="4144"/>
                    </a:lnTo>
                    <a:lnTo>
                      <a:pt x="6696" y="4039"/>
                    </a:lnTo>
                    <a:lnTo>
                      <a:pt x="6759" y="3955"/>
                    </a:lnTo>
                    <a:lnTo>
                      <a:pt x="6696" y="3725"/>
                    </a:lnTo>
                    <a:lnTo>
                      <a:pt x="6634" y="3662"/>
                    </a:lnTo>
                    <a:lnTo>
                      <a:pt x="6529" y="3662"/>
                    </a:lnTo>
                    <a:lnTo>
                      <a:pt x="6487" y="3725"/>
                    </a:lnTo>
                    <a:lnTo>
                      <a:pt x="6341" y="3704"/>
                    </a:lnTo>
                    <a:lnTo>
                      <a:pt x="6236" y="3704"/>
                    </a:lnTo>
                    <a:lnTo>
                      <a:pt x="6110" y="3746"/>
                    </a:lnTo>
                    <a:lnTo>
                      <a:pt x="6048" y="3725"/>
                    </a:lnTo>
                    <a:lnTo>
                      <a:pt x="5922" y="3662"/>
                    </a:lnTo>
                    <a:lnTo>
                      <a:pt x="5859" y="3704"/>
                    </a:lnTo>
                    <a:lnTo>
                      <a:pt x="5838" y="3662"/>
                    </a:lnTo>
                    <a:lnTo>
                      <a:pt x="5692" y="3704"/>
                    </a:lnTo>
                    <a:lnTo>
                      <a:pt x="5232" y="3286"/>
                    </a:lnTo>
                    <a:lnTo>
                      <a:pt x="5127" y="3223"/>
                    </a:lnTo>
                    <a:lnTo>
                      <a:pt x="4960" y="3202"/>
                    </a:lnTo>
                    <a:lnTo>
                      <a:pt x="4792" y="3223"/>
                    </a:lnTo>
                    <a:lnTo>
                      <a:pt x="4750" y="3244"/>
                    </a:lnTo>
                    <a:lnTo>
                      <a:pt x="4604" y="3202"/>
                    </a:lnTo>
                    <a:lnTo>
                      <a:pt x="4458" y="3202"/>
                    </a:lnTo>
                    <a:lnTo>
                      <a:pt x="4374" y="3244"/>
                    </a:lnTo>
                    <a:lnTo>
                      <a:pt x="4248" y="3202"/>
                    </a:lnTo>
                    <a:lnTo>
                      <a:pt x="4144" y="3181"/>
                    </a:lnTo>
                    <a:lnTo>
                      <a:pt x="3976" y="3118"/>
                    </a:lnTo>
                    <a:lnTo>
                      <a:pt x="3851" y="3014"/>
                    </a:lnTo>
                    <a:lnTo>
                      <a:pt x="3851" y="2909"/>
                    </a:lnTo>
                    <a:lnTo>
                      <a:pt x="3872" y="2867"/>
                    </a:lnTo>
                    <a:lnTo>
                      <a:pt x="3872" y="2784"/>
                    </a:lnTo>
                    <a:lnTo>
                      <a:pt x="3934" y="2658"/>
                    </a:lnTo>
                    <a:lnTo>
                      <a:pt x="3914" y="2554"/>
                    </a:lnTo>
                    <a:lnTo>
                      <a:pt x="3809" y="2386"/>
                    </a:lnTo>
                    <a:lnTo>
                      <a:pt x="3558" y="1968"/>
                    </a:lnTo>
                    <a:lnTo>
                      <a:pt x="3411" y="1968"/>
                    </a:lnTo>
                    <a:lnTo>
                      <a:pt x="3411" y="1926"/>
                    </a:lnTo>
                    <a:lnTo>
                      <a:pt x="3495" y="1737"/>
                    </a:lnTo>
                    <a:lnTo>
                      <a:pt x="3516" y="1549"/>
                    </a:lnTo>
                    <a:lnTo>
                      <a:pt x="3495" y="1445"/>
                    </a:lnTo>
                    <a:lnTo>
                      <a:pt x="3516" y="1319"/>
                    </a:lnTo>
                    <a:lnTo>
                      <a:pt x="3704" y="1047"/>
                    </a:lnTo>
                    <a:lnTo>
                      <a:pt x="3767" y="984"/>
                    </a:lnTo>
                    <a:lnTo>
                      <a:pt x="3872" y="838"/>
                    </a:lnTo>
                    <a:lnTo>
                      <a:pt x="3976" y="817"/>
                    </a:lnTo>
                    <a:lnTo>
                      <a:pt x="4039" y="775"/>
                    </a:lnTo>
                    <a:lnTo>
                      <a:pt x="4186" y="503"/>
                    </a:lnTo>
                    <a:lnTo>
                      <a:pt x="4499" y="377"/>
                    </a:lnTo>
                    <a:lnTo>
                      <a:pt x="4541" y="357"/>
                    </a:lnTo>
                    <a:lnTo>
                      <a:pt x="4604" y="357"/>
                    </a:lnTo>
                    <a:lnTo>
                      <a:pt x="4667" y="294"/>
                    </a:lnTo>
                    <a:lnTo>
                      <a:pt x="4688" y="210"/>
                    </a:lnTo>
                    <a:lnTo>
                      <a:pt x="4646" y="147"/>
                    </a:lnTo>
                    <a:lnTo>
                      <a:pt x="4437" y="43"/>
                    </a:lnTo>
                    <a:lnTo>
                      <a:pt x="43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275;p60">
                <a:extLst>
                  <a:ext uri="{FF2B5EF4-FFF2-40B4-BE49-F238E27FC236}">
                    <a16:creationId xmlns="" xmlns:a16="http://schemas.microsoft.com/office/drawing/2014/main" id="{25244F10-E016-4426-88C7-3E63F16130B8}"/>
                  </a:ext>
                </a:extLst>
              </p:cNvPr>
              <p:cNvSpPr/>
              <p:nvPr/>
            </p:nvSpPr>
            <p:spPr>
              <a:xfrm>
                <a:off x="3195231" y="3136533"/>
                <a:ext cx="40867" cy="42852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3768" extrusionOk="0">
                    <a:moveTo>
                      <a:pt x="1193" y="1"/>
                    </a:moveTo>
                    <a:lnTo>
                      <a:pt x="1172" y="168"/>
                    </a:lnTo>
                    <a:lnTo>
                      <a:pt x="1025" y="168"/>
                    </a:lnTo>
                    <a:lnTo>
                      <a:pt x="732" y="336"/>
                    </a:lnTo>
                    <a:lnTo>
                      <a:pt x="607" y="377"/>
                    </a:lnTo>
                    <a:lnTo>
                      <a:pt x="440" y="440"/>
                    </a:lnTo>
                    <a:lnTo>
                      <a:pt x="523" y="587"/>
                    </a:lnTo>
                    <a:lnTo>
                      <a:pt x="523" y="649"/>
                    </a:lnTo>
                    <a:lnTo>
                      <a:pt x="565" y="733"/>
                    </a:lnTo>
                    <a:lnTo>
                      <a:pt x="544" y="901"/>
                    </a:lnTo>
                    <a:lnTo>
                      <a:pt x="335" y="1131"/>
                    </a:lnTo>
                    <a:lnTo>
                      <a:pt x="314" y="1235"/>
                    </a:lnTo>
                    <a:lnTo>
                      <a:pt x="356" y="1277"/>
                    </a:lnTo>
                    <a:lnTo>
                      <a:pt x="251" y="1445"/>
                    </a:lnTo>
                    <a:lnTo>
                      <a:pt x="126" y="1465"/>
                    </a:lnTo>
                    <a:lnTo>
                      <a:pt x="21" y="1591"/>
                    </a:lnTo>
                    <a:lnTo>
                      <a:pt x="84" y="1696"/>
                    </a:lnTo>
                    <a:lnTo>
                      <a:pt x="126" y="1800"/>
                    </a:lnTo>
                    <a:lnTo>
                      <a:pt x="105" y="1905"/>
                    </a:lnTo>
                    <a:lnTo>
                      <a:pt x="126" y="2072"/>
                    </a:lnTo>
                    <a:lnTo>
                      <a:pt x="84" y="2198"/>
                    </a:lnTo>
                    <a:lnTo>
                      <a:pt x="0" y="2261"/>
                    </a:lnTo>
                    <a:lnTo>
                      <a:pt x="84" y="2323"/>
                    </a:lnTo>
                    <a:lnTo>
                      <a:pt x="209" y="2386"/>
                    </a:lnTo>
                    <a:lnTo>
                      <a:pt x="314" y="2491"/>
                    </a:lnTo>
                    <a:lnTo>
                      <a:pt x="419" y="2574"/>
                    </a:lnTo>
                    <a:lnTo>
                      <a:pt x="440" y="2533"/>
                    </a:lnTo>
                    <a:lnTo>
                      <a:pt x="502" y="2386"/>
                    </a:lnTo>
                    <a:lnTo>
                      <a:pt x="544" y="2323"/>
                    </a:lnTo>
                    <a:lnTo>
                      <a:pt x="628" y="2219"/>
                    </a:lnTo>
                    <a:lnTo>
                      <a:pt x="628" y="2323"/>
                    </a:lnTo>
                    <a:lnTo>
                      <a:pt x="649" y="2428"/>
                    </a:lnTo>
                    <a:lnTo>
                      <a:pt x="649" y="2365"/>
                    </a:lnTo>
                    <a:lnTo>
                      <a:pt x="649" y="2282"/>
                    </a:lnTo>
                    <a:lnTo>
                      <a:pt x="712" y="2282"/>
                    </a:lnTo>
                    <a:lnTo>
                      <a:pt x="732" y="2428"/>
                    </a:lnTo>
                    <a:lnTo>
                      <a:pt x="712" y="2595"/>
                    </a:lnTo>
                    <a:lnTo>
                      <a:pt x="712" y="2700"/>
                    </a:lnTo>
                    <a:lnTo>
                      <a:pt x="649" y="2826"/>
                    </a:lnTo>
                    <a:lnTo>
                      <a:pt x="502" y="2951"/>
                    </a:lnTo>
                    <a:lnTo>
                      <a:pt x="544" y="2993"/>
                    </a:lnTo>
                    <a:lnTo>
                      <a:pt x="607" y="3139"/>
                    </a:lnTo>
                    <a:lnTo>
                      <a:pt x="502" y="3202"/>
                    </a:lnTo>
                    <a:lnTo>
                      <a:pt x="398" y="3328"/>
                    </a:lnTo>
                    <a:lnTo>
                      <a:pt x="419" y="3432"/>
                    </a:lnTo>
                    <a:lnTo>
                      <a:pt x="523" y="3432"/>
                    </a:lnTo>
                    <a:lnTo>
                      <a:pt x="649" y="3370"/>
                    </a:lnTo>
                    <a:lnTo>
                      <a:pt x="712" y="3453"/>
                    </a:lnTo>
                    <a:lnTo>
                      <a:pt x="879" y="3516"/>
                    </a:lnTo>
                    <a:lnTo>
                      <a:pt x="984" y="3537"/>
                    </a:lnTo>
                    <a:lnTo>
                      <a:pt x="1151" y="3767"/>
                    </a:lnTo>
                    <a:lnTo>
                      <a:pt x="1235" y="3767"/>
                    </a:lnTo>
                    <a:lnTo>
                      <a:pt x="1339" y="3662"/>
                    </a:lnTo>
                    <a:lnTo>
                      <a:pt x="1779" y="2721"/>
                    </a:lnTo>
                    <a:lnTo>
                      <a:pt x="1883" y="2637"/>
                    </a:lnTo>
                    <a:lnTo>
                      <a:pt x="2448" y="2470"/>
                    </a:lnTo>
                    <a:lnTo>
                      <a:pt x="2720" y="2282"/>
                    </a:lnTo>
                    <a:lnTo>
                      <a:pt x="3118" y="1905"/>
                    </a:lnTo>
                    <a:lnTo>
                      <a:pt x="3264" y="1549"/>
                    </a:lnTo>
                    <a:lnTo>
                      <a:pt x="3369" y="1549"/>
                    </a:lnTo>
                    <a:lnTo>
                      <a:pt x="3390" y="1486"/>
                    </a:lnTo>
                    <a:lnTo>
                      <a:pt x="3432" y="1361"/>
                    </a:lnTo>
                    <a:lnTo>
                      <a:pt x="3390" y="1235"/>
                    </a:lnTo>
                    <a:lnTo>
                      <a:pt x="3285" y="1026"/>
                    </a:lnTo>
                    <a:lnTo>
                      <a:pt x="3285" y="963"/>
                    </a:lnTo>
                    <a:lnTo>
                      <a:pt x="3264" y="859"/>
                    </a:lnTo>
                    <a:lnTo>
                      <a:pt x="3181" y="817"/>
                    </a:lnTo>
                    <a:lnTo>
                      <a:pt x="3160" y="733"/>
                    </a:lnTo>
                    <a:lnTo>
                      <a:pt x="3055" y="712"/>
                    </a:lnTo>
                    <a:lnTo>
                      <a:pt x="2909" y="629"/>
                    </a:lnTo>
                    <a:lnTo>
                      <a:pt x="2846" y="629"/>
                    </a:lnTo>
                    <a:lnTo>
                      <a:pt x="2762" y="712"/>
                    </a:lnTo>
                    <a:lnTo>
                      <a:pt x="2762" y="817"/>
                    </a:lnTo>
                    <a:lnTo>
                      <a:pt x="2699" y="901"/>
                    </a:lnTo>
                    <a:lnTo>
                      <a:pt x="2511" y="838"/>
                    </a:lnTo>
                    <a:lnTo>
                      <a:pt x="2448" y="796"/>
                    </a:lnTo>
                    <a:lnTo>
                      <a:pt x="2239" y="712"/>
                    </a:lnTo>
                    <a:lnTo>
                      <a:pt x="2072" y="691"/>
                    </a:lnTo>
                    <a:lnTo>
                      <a:pt x="2030" y="608"/>
                    </a:lnTo>
                    <a:lnTo>
                      <a:pt x="2072" y="524"/>
                    </a:lnTo>
                    <a:lnTo>
                      <a:pt x="1925" y="377"/>
                    </a:lnTo>
                    <a:lnTo>
                      <a:pt x="1821" y="377"/>
                    </a:lnTo>
                    <a:lnTo>
                      <a:pt x="1569" y="210"/>
                    </a:lnTo>
                    <a:lnTo>
                      <a:pt x="1381" y="85"/>
                    </a:lnTo>
                    <a:lnTo>
                      <a:pt x="119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276;p60">
                <a:extLst>
                  <a:ext uri="{FF2B5EF4-FFF2-40B4-BE49-F238E27FC236}">
                    <a16:creationId xmlns="" xmlns:a16="http://schemas.microsoft.com/office/drawing/2014/main" id="{6A513E13-6F23-4EED-B922-A5C836D0AFB1}"/>
                  </a:ext>
                </a:extLst>
              </p:cNvPr>
              <p:cNvSpPr/>
              <p:nvPr/>
            </p:nvSpPr>
            <p:spPr>
              <a:xfrm>
                <a:off x="3192980" y="3146290"/>
                <a:ext cx="88711" cy="124938"/>
              </a:xfrm>
              <a:custGeom>
                <a:avLst/>
                <a:gdLst/>
                <a:ahLst/>
                <a:cxnLst/>
                <a:rect l="l" t="t" r="r" b="b"/>
                <a:pathLst>
                  <a:path w="7450" h="10986" extrusionOk="0">
                    <a:moveTo>
                      <a:pt x="3453" y="1"/>
                    </a:moveTo>
                    <a:lnTo>
                      <a:pt x="3474" y="105"/>
                    </a:lnTo>
                    <a:lnTo>
                      <a:pt x="3474" y="168"/>
                    </a:lnTo>
                    <a:lnTo>
                      <a:pt x="3579" y="377"/>
                    </a:lnTo>
                    <a:lnTo>
                      <a:pt x="3621" y="503"/>
                    </a:lnTo>
                    <a:lnTo>
                      <a:pt x="3579" y="628"/>
                    </a:lnTo>
                    <a:lnTo>
                      <a:pt x="3558" y="691"/>
                    </a:lnTo>
                    <a:lnTo>
                      <a:pt x="3453" y="691"/>
                    </a:lnTo>
                    <a:lnTo>
                      <a:pt x="3307" y="1047"/>
                    </a:lnTo>
                    <a:lnTo>
                      <a:pt x="2909" y="1424"/>
                    </a:lnTo>
                    <a:lnTo>
                      <a:pt x="2637" y="1612"/>
                    </a:lnTo>
                    <a:lnTo>
                      <a:pt x="2072" y="1779"/>
                    </a:lnTo>
                    <a:lnTo>
                      <a:pt x="1968" y="1863"/>
                    </a:lnTo>
                    <a:lnTo>
                      <a:pt x="1528" y="2804"/>
                    </a:lnTo>
                    <a:lnTo>
                      <a:pt x="1424" y="2909"/>
                    </a:lnTo>
                    <a:lnTo>
                      <a:pt x="1340" y="2909"/>
                    </a:lnTo>
                    <a:lnTo>
                      <a:pt x="1173" y="2679"/>
                    </a:lnTo>
                    <a:lnTo>
                      <a:pt x="1068" y="2658"/>
                    </a:lnTo>
                    <a:lnTo>
                      <a:pt x="901" y="2595"/>
                    </a:lnTo>
                    <a:lnTo>
                      <a:pt x="838" y="2512"/>
                    </a:lnTo>
                    <a:lnTo>
                      <a:pt x="712" y="2574"/>
                    </a:lnTo>
                    <a:lnTo>
                      <a:pt x="608" y="2574"/>
                    </a:lnTo>
                    <a:lnTo>
                      <a:pt x="587" y="2470"/>
                    </a:lnTo>
                    <a:lnTo>
                      <a:pt x="691" y="2344"/>
                    </a:lnTo>
                    <a:lnTo>
                      <a:pt x="796" y="2281"/>
                    </a:lnTo>
                    <a:lnTo>
                      <a:pt x="733" y="2135"/>
                    </a:lnTo>
                    <a:lnTo>
                      <a:pt x="691" y="2093"/>
                    </a:lnTo>
                    <a:lnTo>
                      <a:pt x="398" y="2240"/>
                    </a:lnTo>
                    <a:lnTo>
                      <a:pt x="294" y="2344"/>
                    </a:lnTo>
                    <a:lnTo>
                      <a:pt x="105" y="2512"/>
                    </a:lnTo>
                    <a:lnTo>
                      <a:pt x="64" y="2679"/>
                    </a:lnTo>
                    <a:lnTo>
                      <a:pt x="1" y="2784"/>
                    </a:lnTo>
                    <a:lnTo>
                      <a:pt x="22" y="2825"/>
                    </a:lnTo>
                    <a:lnTo>
                      <a:pt x="105" y="2909"/>
                    </a:lnTo>
                    <a:lnTo>
                      <a:pt x="126" y="2993"/>
                    </a:lnTo>
                    <a:lnTo>
                      <a:pt x="64" y="3035"/>
                    </a:lnTo>
                    <a:lnTo>
                      <a:pt x="64" y="3097"/>
                    </a:lnTo>
                    <a:lnTo>
                      <a:pt x="189" y="3202"/>
                    </a:lnTo>
                    <a:lnTo>
                      <a:pt x="273" y="3348"/>
                    </a:lnTo>
                    <a:lnTo>
                      <a:pt x="231" y="3495"/>
                    </a:lnTo>
                    <a:lnTo>
                      <a:pt x="168" y="3495"/>
                    </a:lnTo>
                    <a:lnTo>
                      <a:pt x="85" y="3516"/>
                    </a:lnTo>
                    <a:lnTo>
                      <a:pt x="22" y="3621"/>
                    </a:lnTo>
                    <a:lnTo>
                      <a:pt x="126" y="3704"/>
                    </a:lnTo>
                    <a:lnTo>
                      <a:pt x="231" y="3746"/>
                    </a:lnTo>
                    <a:lnTo>
                      <a:pt x="419" y="3872"/>
                    </a:lnTo>
                    <a:lnTo>
                      <a:pt x="587" y="3913"/>
                    </a:lnTo>
                    <a:lnTo>
                      <a:pt x="817" y="4060"/>
                    </a:lnTo>
                    <a:lnTo>
                      <a:pt x="921" y="4081"/>
                    </a:lnTo>
                    <a:lnTo>
                      <a:pt x="963" y="4185"/>
                    </a:lnTo>
                    <a:lnTo>
                      <a:pt x="1068" y="4374"/>
                    </a:lnTo>
                    <a:lnTo>
                      <a:pt x="1110" y="4541"/>
                    </a:lnTo>
                    <a:lnTo>
                      <a:pt x="1173" y="4667"/>
                    </a:lnTo>
                    <a:lnTo>
                      <a:pt x="1424" y="4771"/>
                    </a:lnTo>
                    <a:lnTo>
                      <a:pt x="1486" y="4960"/>
                    </a:lnTo>
                    <a:lnTo>
                      <a:pt x="1549" y="5106"/>
                    </a:lnTo>
                    <a:lnTo>
                      <a:pt x="1591" y="5211"/>
                    </a:lnTo>
                    <a:lnTo>
                      <a:pt x="1633" y="5399"/>
                    </a:lnTo>
                    <a:lnTo>
                      <a:pt x="1696" y="5525"/>
                    </a:lnTo>
                    <a:lnTo>
                      <a:pt x="1800" y="5587"/>
                    </a:lnTo>
                    <a:lnTo>
                      <a:pt x="1905" y="5797"/>
                    </a:lnTo>
                    <a:lnTo>
                      <a:pt x="1905" y="5922"/>
                    </a:lnTo>
                    <a:lnTo>
                      <a:pt x="1884" y="5964"/>
                    </a:lnTo>
                    <a:lnTo>
                      <a:pt x="1989" y="6152"/>
                    </a:lnTo>
                    <a:lnTo>
                      <a:pt x="2177" y="6382"/>
                    </a:lnTo>
                    <a:lnTo>
                      <a:pt x="2219" y="6487"/>
                    </a:lnTo>
                    <a:lnTo>
                      <a:pt x="2198" y="6592"/>
                    </a:lnTo>
                    <a:lnTo>
                      <a:pt x="2219" y="6675"/>
                    </a:lnTo>
                    <a:lnTo>
                      <a:pt x="2302" y="6696"/>
                    </a:lnTo>
                    <a:lnTo>
                      <a:pt x="2491" y="6885"/>
                    </a:lnTo>
                    <a:lnTo>
                      <a:pt x="2533" y="6989"/>
                    </a:lnTo>
                    <a:lnTo>
                      <a:pt x="2574" y="7157"/>
                    </a:lnTo>
                    <a:lnTo>
                      <a:pt x="2616" y="7219"/>
                    </a:lnTo>
                    <a:lnTo>
                      <a:pt x="2784" y="7282"/>
                    </a:lnTo>
                    <a:lnTo>
                      <a:pt x="2805" y="7408"/>
                    </a:lnTo>
                    <a:lnTo>
                      <a:pt x="2951" y="7680"/>
                    </a:lnTo>
                    <a:lnTo>
                      <a:pt x="3014" y="7805"/>
                    </a:lnTo>
                    <a:lnTo>
                      <a:pt x="3202" y="8056"/>
                    </a:lnTo>
                    <a:lnTo>
                      <a:pt x="3202" y="8203"/>
                    </a:lnTo>
                    <a:lnTo>
                      <a:pt x="3139" y="8203"/>
                    </a:lnTo>
                    <a:lnTo>
                      <a:pt x="3098" y="8161"/>
                    </a:lnTo>
                    <a:lnTo>
                      <a:pt x="3098" y="8224"/>
                    </a:lnTo>
                    <a:lnTo>
                      <a:pt x="3118" y="8328"/>
                    </a:lnTo>
                    <a:lnTo>
                      <a:pt x="3118" y="8412"/>
                    </a:lnTo>
                    <a:lnTo>
                      <a:pt x="3160" y="8412"/>
                    </a:lnTo>
                    <a:lnTo>
                      <a:pt x="3244" y="8454"/>
                    </a:lnTo>
                    <a:lnTo>
                      <a:pt x="3265" y="8538"/>
                    </a:lnTo>
                    <a:lnTo>
                      <a:pt x="3244" y="8579"/>
                    </a:lnTo>
                    <a:lnTo>
                      <a:pt x="3432" y="8726"/>
                    </a:lnTo>
                    <a:lnTo>
                      <a:pt x="3621" y="8789"/>
                    </a:lnTo>
                    <a:lnTo>
                      <a:pt x="3642" y="8872"/>
                    </a:lnTo>
                    <a:lnTo>
                      <a:pt x="3725" y="8977"/>
                    </a:lnTo>
                    <a:lnTo>
                      <a:pt x="3830" y="8998"/>
                    </a:lnTo>
                    <a:lnTo>
                      <a:pt x="3872" y="9061"/>
                    </a:lnTo>
                    <a:lnTo>
                      <a:pt x="3893" y="9165"/>
                    </a:lnTo>
                    <a:lnTo>
                      <a:pt x="3976" y="9207"/>
                    </a:lnTo>
                    <a:lnTo>
                      <a:pt x="4165" y="9186"/>
                    </a:lnTo>
                    <a:lnTo>
                      <a:pt x="4206" y="9144"/>
                    </a:lnTo>
                    <a:lnTo>
                      <a:pt x="4186" y="9207"/>
                    </a:lnTo>
                    <a:lnTo>
                      <a:pt x="4269" y="9354"/>
                    </a:lnTo>
                    <a:lnTo>
                      <a:pt x="4458" y="9416"/>
                    </a:lnTo>
                    <a:lnTo>
                      <a:pt x="4562" y="9500"/>
                    </a:lnTo>
                    <a:lnTo>
                      <a:pt x="4562" y="9605"/>
                    </a:lnTo>
                    <a:lnTo>
                      <a:pt x="4667" y="9667"/>
                    </a:lnTo>
                    <a:lnTo>
                      <a:pt x="4792" y="9709"/>
                    </a:lnTo>
                    <a:lnTo>
                      <a:pt x="4834" y="9688"/>
                    </a:lnTo>
                    <a:lnTo>
                      <a:pt x="4939" y="9709"/>
                    </a:lnTo>
                    <a:lnTo>
                      <a:pt x="5148" y="9835"/>
                    </a:lnTo>
                    <a:lnTo>
                      <a:pt x="5315" y="9919"/>
                    </a:lnTo>
                    <a:lnTo>
                      <a:pt x="5420" y="9919"/>
                    </a:lnTo>
                    <a:lnTo>
                      <a:pt x="5462" y="9939"/>
                    </a:lnTo>
                    <a:lnTo>
                      <a:pt x="5504" y="10023"/>
                    </a:lnTo>
                    <a:lnTo>
                      <a:pt x="5650" y="10128"/>
                    </a:lnTo>
                    <a:lnTo>
                      <a:pt x="5755" y="10191"/>
                    </a:lnTo>
                    <a:lnTo>
                      <a:pt x="5859" y="10316"/>
                    </a:lnTo>
                    <a:lnTo>
                      <a:pt x="5943" y="10337"/>
                    </a:lnTo>
                    <a:lnTo>
                      <a:pt x="5985" y="10421"/>
                    </a:lnTo>
                    <a:lnTo>
                      <a:pt x="5964" y="10463"/>
                    </a:lnTo>
                    <a:lnTo>
                      <a:pt x="5964" y="10546"/>
                    </a:lnTo>
                    <a:lnTo>
                      <a:pt x="6090" y="10567"/>
                    </a:lnTo>
                    <a:lnTo>
                      <a:pt x="6236" y="10630"/>
                    </a:lnTo>
                    <a:lnTo>
                      <a:pt x="6403" y="10776"/>
                    </a:lnTo>
                    <a:lnTo>
                      <a:pt x="6550" y="10944"/>
                    </a:lnTo>
                    <a:lnTo>
                      <a:pt x="6655" y="10965"/>
                    </a:lnTo>
                    <a:lnTo>
                      <a:pt x="6675" y="10986"/>
                    </a:lnTo>
                    <a:lnTo>
                      <a:pt x="6801" y="10923"/>
                    </a:lnTo>
                    <a:lnTo>
                      <a:pt x="6927" y="10839"/>
                    </a:lnTo>
                    <a:lnTo>
                      <a:pt x="7010" y="10839"/>
                    </a:lnTo>
                    <a:lnTo>
                      <a:pt x="7115" y="10776"/>
                    </a:lnTo>
                    <a:lnTo>
                      <a:pt x="7178" y="10672"/>
                    </a:lnTo>
                    <a:lnTo>
                      <a:pt x="7073" y="10567"/>
                    </a:lnTo>
                    <a:lnTo>
                      <a:pt x="7094" y="10463"/>
                    </a:lnTo>
                    <a:lnTo>
                      <a:pt x="7136" y="10400"/>
                    </a:lnTo>
                    <a:lnTo>
                      <a:pt x="7240" y="10421"/>
                    </a:lnTo>
                    <a:lnTo>
                      <a:pt x="7219" y="10337"/>
                    </a:lnTo>
                    <a:lnTo>
                      <a:pt x="7136" y="10316"/>
                    </a:lnTo>
                    <a:lnTo>
                      <a:pt x="7094" y="10253"/>
                    </a:lnTo>
                    <a:lnTo>
                      <a:pt x="7199" y="10086"/>
                    </a:lnTo>
                    <a:lnTo>
                      <a:pt x="7324" y="10002"/>
                    </a:lnTo>
                    <a:lnTo>
                      <a:pt x="7429" y="9835"/>
                    </a:lnTo>
                    <a:lnTo>
                      <a:pt x="7450" y="9709"/>
                    </a:lnTo>
                    <a:lnTo>
                      <a:pt x="7282" y="9312"/>
                    </a:lnTo>
                    <a:lnTo>
                      <a:pt x="7324" y="9207"/>
                    </a:lnTo>
                    <a:lnTo>
                      <a:pt x="7324" y="9082"/>
                    </a:lnTo>
                    <a:lnTo>
                      <a:pt x="7303" y="8998"/>
                    </a:lnTo>
                    <a:lnTo>
                      <a:pt x="7282" y="8872"/>
                    </a:lnTo>
                    <a:lnTo>
                      <a:pt x="7324" y="8789"/>
                    </a:lnTo>
                    <a:lnTo>
                      <a:pt x="7387" y="8621"/>
                    </a:lnTo>
                    <a:lnTo>
                      <a:pt x="7345" y="8245"/>
                    </a:lnTo>
                    <a:lnTo>
                      <a:pt x="7303" y="8098"/>
                    </a:lnTo>
                    <a:lnTo>
                      <a:pt x="7387" y="7910"/>
                    </a:lnTo>
                    <a:lnTo>
                      <a:pt x="7387" y="7491"/>
                    </a:lnTo>
                    <a:lnTo>
                      <a:pt x="7450" y="7324"/>
                    </a:lnTo>
                    <a:lnTo>
                      <a:pt x="7450" y="7261"/>
                    </a:lnTo>
                    <a:lnTo>
                      <a:pt x="6927" y="6487"/>
                    </a:lnTo>
                    <a:lnTo>
                      <a:pt x="6906" y="6487"/>
                    </a:lnTo>
                    <a:lnTo>
                      <a:pt x="6864" y="6466"/>
                    </a:lnTo>
                    <a:lnTo>
                      <a:pt x="6675" y="6466"/>
                    </a:lnTo>
                    <a:lnTo>
                      <a:pt x="6571" y="6529"/>
                    </a:lnTo>
                    <a:lnTo>
                      <a:pt x="6445" y="6529"/>
                    </a:lnTo>
                    <a:lnTo>
                      <a:pt x="6383" y="6466"/>
                    </a:lnTo>
                    <a:lnTo>
                      <a:pt x="6362" y="6341"/>
                    </a:lnTo>
                    <a:lnTo>
                      <a:pt x="6341" y="6006"/>
                    </a:lnTo>
                    <a:lnTo>
                      <a:pt x="6341" y="5797"/>
                    </a:lnTo>
                    <a:lnTo>
                      <a:pt x="6383" y="5734"/>
                    </a:lnTo>
                    <a:lnTo>
                      <a:pt x="6403" y="5608"/>
                    </a:lnTo>
                    <a:lnTo>
                      <a:pt x="6362" y="5545"/>
                    </a:lnTo>
                    <a:lnTo>
                      <a:pt x="6152" y="5650"/>
                    </a:lnTo>
                    <a:lnTo>
                      <a:pt x="5922" y="5901"/>
                    </a:lnTo>
                    <a:lnTo>
                      <a:pt x="5608" y="5859"/>
                    </a:lnTo>
                    <a:lnTo>
                      <a:pt x="5357" y="5859"/>
                    </a:lnTo>
                    <a:lnTo>
                      <a:pt x="5315" y="5713"/>
                    </a:lnTo>
                    <a:lnTo>
                      <a:pt x="5211" y="5525"/>
                    </a:lnTo>
                    <a:lnTo>
                      <a:pt x="5023" y="5483"/>
                    </a:lnTo>
                    <a:lnTo>
                      <a:pt x="4688" y="5525"/>
                    </a:lnTo>
                    <a:lnTo>
                      <a:pt x="4813" y="5336"/>
                    </a:lnTo>
                    <a:lnTo>
                      <a:pt x="4520" y="4876"/>
                    </a:lnTo>
                    <a:lnTo>
                      <a:pt x="4374" y="4709"/>
                    </a:lnTo>
                    <a:lnTo>
                      <a:pt x="4395" y="4646"/>
                    </a:lnTo>
                    <a:lnTo>
                      <a:pt x="4374" y="4541"/>
                    </a:lnTo>
                    <a:lnTo>
                      <a:pt x="4416" y="4437"/>
                    </a:lnTo>
                    <a:lnTo>
                      <a:pt x="4416" y="4290"/>
                    </a:lnTo>
                    <a:lnTo>
                      <a:pt x="4395" y="4227"/>
                    </a:lnTo>
                    <a:lnTo>
                      <a:pt x="4458" y="4165"/>
                    </a:lnTo>
                    <a:lnTo>
                      <a:pt x="4458" y="4039"/>
                    </a:lnTo>
                    <a:lnTo>
                      <a:pt x="4625" y="3934"/>
                    </a:lnTo>
                    <a:lnTo>
                      <a:pt x="4709" y="3955"/>
                    </a:lnTo>
                    <a:lnTo>
                      <a:pt x="4792" y="3851"/>
                    </a:lnTo>
                    <a:lnTo>
                      <a:pt x="4730" y="3746"/>
                    </a:lnTo>
                    <a:lnTo>
                      <a:pt x="4688" y="3558"/>
                    </a:lnTo>
                    <a:lnTo>
                      <a:pt x="4834" y="3411"/>
                    </a:lnTo>
                    <a:lnTo>
                      <a:pt x="4813" y="3307"/>
                    </a:lnTo>
                    <a:lnTo>
                      <a:pt x="4897" y="3223"/>
                    </a:lnTo>
                    <a:lnTo>
                      <a:pt x="4876" y="3076"/>
                    </a:lnTo>
                    <a:lnTo>
                      <a:pt x="4981" y="3014"/>
                    </a:lnTo>
                    <a:lnTo>
                      <a:pt x="5106" y="2930"/>
                    </a:lnTo>
                    <a:lnTo>
                      <a:pt x="5232" y="2825"/>
                    </a:lnTo>
                    <a:lnTo>
                      <a:pt x="5295" y="2804"/>
                    </a:lnTo>
                    <a:lnTo>
                      <a:pt x="5357" y="2721"/>
                    </a:lnTo>
                    <a:lnTo>
                      <a:pt x="5650" y="2679"/>
                    </a:lnTo>
                    <a:lnTo>
                      <a:pt x="6069" y="2553"/>
                    </a:lnTo>
                    <a:lnTo>
                      <a:pt x="6090" y="2449"/>
                    </a:lnTo>
                    <a:lnTo>
                      <a:pt x="6152" y="2470"/>
                    </a:lnTo>
                    <a:lnTo>
                      <a:pt x="6299" y="2470"/>
                    </a:lnTo>
                    <a:lnTo>
                      <a:pt x="6445" y="2553"/>
                    </a:lnTo>
                    <a:lnTo>
                      <a:pt x="6445" y="2574"/>
                    </a:lnTo>
                    <a:lnTo>
                      <a:pt x="6550" y="2595"/>
                    </a:lnTo>
                    <a:lnTo>
                      <a:pt x="6592" y="2512"/>
                    </a:lnTo>
                    <a:lnTo>
                      <a:pt x="6592" y="2470"/>
                    </a:lnTo>
                    <a:lnTo>
                      <a:pt x="6571" y="2344"/>
                    </a:lnTo>
                    <a:lnTo>
                      <a:pt x="6466" y="2260"/>
                    </a:lnTo>
                    <a:lnTo>
                      <a:pt x="6341" y="2260"/>
                    </a:lnTo>
                    <a:lnTo>
                      <a:pt x="6194" y="2281"/>
                    </a:lnTo>
                    <a:lnTo>
                      <a:pt x="6173" y="2198"/>
                    </a:lnTo>
                    <a:lnTo>
                      <a:pt x="6550" y="1570"/>
                    </a:lnTo>
                    <a:lnTo>
                      <a:pt x="6550" y="1507"/>
                    </a:lnTo>
                    <a:lnTo>
                      <a:pt x="6445" y="1528"/>
                    </a:lnTo>
                    <a:lnTo>
                      <a:pt x="6362" y="1444"/>
                    </a:lnTo>
                    <a:lnTo>
                      <a:pt x="6257" y="1403"/>
                    </a:lnTo>
                    <a:lnTo>
                      <a:pt x="6173" y="1403"/>
                    </a:lnTo>
                    <a:lnTo>
                      <a:pt x="6131" y="1319"/>
                    </a:lnTo>
                    <a:lnTo>
                      <a:pt x="6027" y="1319"/>
                    </a:lnTo>
                    <a:lnTo>
                      <a:pt x="5839" y="1424"/>
                    </a:lnTo>
                    <a:lnTo>
                      <a:pt x="5671" y="1340"/>
                    </a:lnTo>
                    <a:lnTo>
                      <a:pt x="5525" y="1319"/>
                    </a:lnTo>
                    <a:lnTo>
                      <a:pt x="5336" y="1403"/>
                    </a:lnTo>
                    <a:lnTo>
                      <a:pt x="5295" y="1444"/>
                    </a:lnTo>
                    <a:lnTo>
                      <a:pt x="5148" y="1444"/>
                    </a:lnTo>
                    <a:lnTo>
                      <a:pt x="5043" y="1424"/>
                    </a:lnTo>
                    <a:lnTo>
                      <a:pt x="4918" y="1444"/>
                    </a:lnTo>
                    <a:lnTo>
                      <a:pt x="4813" y="1424"/>
                    </a:lnTo>
                    <a:lnTo>
                      <a:pt x="4792" y="1340"/>
                    </a:lnTo>
                    <a:lnTo>
                      <a:pt x="4813" y="1256"/>
                    </a:lnTo>
                    <a:lnTo>
                      <a:pt x="4792" y="1131"/>
                    </a:lnTo>
                    <a:lnTo>
                      <a:pt x="4688" y="1089"/>
                    </a:lnTo>
                    <a:lnTo>
                      <a:pt x="4625" y="1089"/>
                    </a:lnTo>
                    <a:lnTo>
                      <a:pt x="4625" y="921"/>
                    </a:lnTo>
                    <a:lnTo>
                      <a:pt x="4520" y="775"/>
                    </a:lnTo>
                    <a:lnTo>
                      <a:pt x="4269" y="670"/>
                    </a:lnTo>
                    <a:lnTo>
                      <a:pt x="4186" y="670"/>
                    </a:lnTo>
                    <a:lnTo>
                      <a:pt x="4081" y="482"/>
                    </a:lnTo>
                    <a:lnTo>
                      <a:pt x="4081" y="377"/>
                    </a:lnTo>
                    <a:lnTo>
                      <a:pt x="3934" y="210"/>
                    </a:lnTo>
                    <a:lnTo>
                      <a:pt x="3893" y="168"/>
                    </a:lnTo>
                    <a:lnTo>
                      <a:pt x="3767" y="147"/>
                    </a:lnTo>
                    <a:lnTo>
                      <a:pt x="3558" y="84"/>
                    </a:lnTo>
                    <a:lnTo>
                      <a:pt x="35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277;p60">
                <a:extLst>
                  <a:ext uri="{FF2B5EF4-FFF2-40B4-BE49-F238E27FC236}">
                    <a16:creationId xmlns="" xmlns:a16="http://schemas.microsoft.com/office/drawing/2014/main" id="{2149582D-EDA5-46FE-961E-63590B308191}"/>
                  </a:ext>
                </a:extLst>
              </p:cNvPr>
              <p:cNvSpPr/>
              <p:nvPr/>
            </p:nvSpPr>
            <p:spPr>
              <a:xfrm>
                <a:off x="3275452" y="3211250"/>
                <a:ext cx="85722" cy="9138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036" extrusionOk="0">
                    <a:moveTo>
                      <a:pt x="1967" y="1"/>
                    </a:moveTo>
                    <a:lnTo>
                      <a:pt x="1779" y="85"/>
                    </a:lnTo>
                    <a:lnTo>
                      <a:pt x="1612" y="126"/>
                    </a:lnTo>
                    <a:lnTo>
                      <a:pt x="1319" y="294"/>
                    </a:lnTo>
                    <a:lnTo>
                      <a:pt x="1235" y="545"/>
                    </a:lnTo>
                    <a:lnTo>
                      <a:pt x="1047" y="608"/>
                    </a:lnTo>
                    <a:lnTo>
                      <a:pt x="921" y="608"/>
                    </a:lnTo>
                    <a:lnTo>
                      <a:pt x="796" y="712"/>
                    </a:lnTo>
                    <a:lnTo>
                      <a:pt x="712" y="712"/>
                    </a:lnTo>
                    <a:lnTo>
                      <a:pt x="524" y="775"/>
                    </a:lnTo>
                    <a:lnTo>
                      <a:pt x="1" y="775"/>
                    </a:lnTo>
                    <a:lnTo>
                      <a:pt x="524" y="1549"/>
                    </a:lnTo>
                    <a:lnTo>
                      <a:pt x="524" y="1612"/>
                    </a:lnTo>
                    <a:lnTo>
                      <a:pt x="461" y="1779"/>
                    </a:lnTo>
                    <a:lnTo>
                      <a:pt x="461" y="2198"/>
                    </a:lnTo>
                    <a:lnTo>
                      <a:pt x="377" y="2386"/>
                    </a:lnTo>
                    <a:lnTo>
                      <a:pt x="419" y="2533"/>
                    </a:lnTo>
                    <a:lnTo>
                      <a:pt x="461" y="2909"/>
                    </a:lnTo>
                    <a:lnTo>
                      <a:pt x="398" y="3077"/>
                    </a:lnTo>
                    <a:lnTo>
                      <a:pt x="356" y="3160"/>
                    </a:lnTo>
                    <a:lnTo>
                      <a:pt x="377" y="3286"/>
                    </a:lnTo>
                    <a:lnTo>
                      <a:pt x="398" y="3370"/>
                    </a:lnTo>
                    <a:lnTo>
                      <a:pt x="398" y="3495"/>
                    </a:lnTo>
                    <a:lnTo>
                      <a:pt x="356" y="3600"/>
                    </a:lnTo>
                    <a:lnTo>
                      <a:pt x="524" y="3997"/>
                    </a:lnTo>
                    <a:lnTo>
                      <a:pt x="503" y="4123"/>
                    </a:lnTo>
                    <a:lnTo>
                      <a:pt x="398" y="4290"/>
                    </a:lnTo>
                    <a:lnTo>
                      <a:pt x="273" y="4374"/>
                    </a:lnTo>
                    <a:lnTo>
                      <a:pt x="168" y="4541"/>
                    </a:lnTo>
                    <a:lnTo>
                      <a:pt x="210" y="4604"/>
                    </a:lnTo>
                    <a:lnTo>
                      <a:pt x="293" y="4625"/>
                    </a:lnTo>
                    <a:lnTo>
                      <a:pt x="314" y="4709"/>
                    </a:lnTo>
                    <a:lnTo>
                      <a:pt x="356" y="4709"/>
                    </a:lnTo>
                    <a:lnTo>
                      <a:pt x="356" y="4834"/>
                    </a:lnTo>
                    <a:lnTo>
                      <a:pt x="482" y="4939"/>
                    </a:lnTo>
                    <a:lnTo>
                      <a:pt x="524" y="5002"/>
                    </a:lnTo>
                    <a:lnTo>
                      <a:pt x="565" y="5127"/>
                    </a:lnTo>
                    <a:lnTo>
                      <a:pt x="524" y="5232"/>
                    </a:lnTo>
                    <a:lnTo>
                      <a:pt x="524" y="5274"/>
                    </a:lnTo>
                    <a:lnTo>
                      <a:pt x="586" y="5483"/>
                    </a:lnTo>
                    <a:lnTo>
                      <a:pt x="670" y="5629"/>
                    </a:lnTo>
                    <a:lnTo>
                      <a:pt x="921" y="5839"/>
                    </a:lnTo>
                    <a:lnTo>
                      <a:pt x="942" y="5901"/>
                    </a:lnTo>
                    <a:lnTo>
                      <a:pt x="879" y="6090"/>
                    </a:lnTo>
                    <a:lnTo>
                      <a:pt x="921" y="6194"/>
                    </a:lnTo>
                    <a:lnTo>
                      <a:pt x="775" y="6508"/>
                    </a:lnTo>
                    <a:lnTo>
                      <a:pt x="879" y="6613"/>
                    </a:lnTo>
                    <a:lnTo>
                      <a:pt x="1130" y="6885"/>
                    </a:lnTo>
                    <a:lnTo>
                      <a:pt x="1570" y="8036"/>
                    </a:lnTo>
                    <a:lnTo>
                      <a:pt x="1737" y="8036"/>
                    </a:lnTo>
                    <a:lnTo>
                      <a:pt x="1758" y="7952"/>
                    </a:lnTo>
                    <a:lnTo>
                      <a:pt x="1863" y="7931"/>
                    </a:lnTo>
                    <a:lnTo>
                      <a:pt x="1863" y="7952"/>
                    </a:lnTo>
                    <a:lnTo>
                      <a:pt x="1946" y="7847"/>
                    </a:lnTo>
                    <a:lnTo>
                      <a:pt x="2051" y="7638"/>
                    </a:lnTo>
                    <a:lnTo>
                      <a:pt x="2260" y="7408"/>
                    </a:lnTo>
                    <a:lnTo>
                      <a:pt x="2407" y="7345"/>
                    </a:lnTo>
                    <a:lnTo>
                      <a:pt x="2553" y="7471"/>
                    </a:lnTo>
                    <a:lnTo>
                      <a:pt x="2721" y="7450"/>
                    </a:lnTo>
                    <a:lnTo>
                      <a:pt x="2804" y="7429"/>
                    </a:lnTo>
                    <a:lnTo>
                      <a:pt x="2930" y="7471"/>
                    </a:lnTo>
                    <a:lnTo>
                      <a:pt x="3139" y="7429"/>
                    </a:lnTo>
                    <a:lnTo>
                      <a:pt x="3244" y="7450"/>
                    </a:lnTo>
                    <a:lnTo>
                      <a:pt x="3286" y="7575"/>
                    </a:lnTo>
                    <a:lnTo>
                      <a:pt x="3348" y="7847"/>
                    </a:lnTo>
                    <a:lnTo>
                      <a:pt x="3411" y="7889"/>
                    </a:lnTo>
                    <a:lnTo>
                      <a:pt x="3453" y="7847"/>
                    </a:lnTo>
                    <a:lnTo>
                      <a:pt x="3453" y="7743"/>
                    </a:lnTo>
                    <a:lnTo>
                      <a:pt x="3516" y="7617"/>
                    </a:lnTo>
                    <a:lnTo>
                      <a:pt x="3516" y="7512"/>
                    </a:lnTo>
                    <a:lnTo>
                      <a:pt x="3620" y="7366"/>
                    </a:lnTo>
                    <a:lnTo>
                      <a:pt x="4227" y="7366"/>
                    </a:lnTo>
                    <a:lnTo>
                      <a:pt x="4353" y="7471"/>
                    </a:lnTo>
                    <a:lnTo>
                      <a:pt x="4374" y="7303"/>
                    </a:lnTo>
                    <a:lnTo>
                      <a:pt x="4541" y="6989"/>
                    </a:lnTo>
                    <a:lnTo>
                      <a:pt x="4562" y="6822"/>
                    </a:lnTo>
                    <a:lnTo>
                      <a:pt x="4541" y="6675"/>
                    </a:lnTo>
                    <a:lnTo>
                      <a:pt x="4478" y="6592"/>
                    </a:lnTo>
                    <a:lnTo>
                      <a:pt x="4667" y="6299"/>
                    </a:lnTo>
                    <a:lnTo>
                      <a:pt x="4750" y="6090"/>
                    </a:lnTo>
                    <a:lnTo>
                      <a:pt x="4750" y="5985"/>
                    </a:lnTo>
                    <a:lnTo>
                      <a:pt x="4876" y="5901"/>
                    </a:lnTo>
                    <a:lnTo>
                      <a:pt x="5650" y="5692"/>
                    </a:lnTo>
                    <a:lnTo>
                      <a:pt x="6319" y="5692"/>
                    </a:lnTo>
                    <a:lnTo>
                      <a:pt x="6696" y="5985"/>
                    </a:lnTo>
                    <a:lnTo>
                      <a:pt x="6780" y="5985"/>
                    </a:lnTo>
                    <a:lnTo>
                      <a:pt x="6864" y="6069"/>
                    </a:lnTo>
                    <a:lnTo>
                      <a:pt x="6926" y="5964"/>
                    </a:lnTo>
                    <a:lnTo>
                      <a:pt x="6905" y="5880"/>
                    </a:lnTo>
                    <a:lnTo>
                      <a:pt x="7198" y="5315"/>
                    </a:lnTo>
                    <a:lnTo>
                      <a:pt x="7177" y="5043"/>
                    </a:lnTo>
                    <a:lnTo>
                      <a:pt x="6884" y="4499"/>
                    </a:lnTo>
                    <a:lnTo>
                      <a:pt x="6571" y="4437"/>
                    </a:lnTo>
                    <a:lnTo>
                      <a:pt x="6591" y="4207"/>
                    </a:lnTo>
                    <a:lnTo>
                      <a:pt x="6550" y="3851"/>
                    </a:lnTo>
                    <a:lnTo>
                      <a:pt x="5524" y="3809"/>
                    </a:lnTo>
                    <a:lnTo>
                      <a:pt x="5545" y="3558"/>
                    </a:lnTo>
                    <a:lnTo>
                      <a:pt x="5315" y="3181"/>
                    </a:lnTo>
                    <a:lnTo>
                      <a:pt x="5399" y="3056"/>
                    </a:lnTo>
                    <a:lnTo>
                      <a:pt x="5336" y="2846"/>
                    </a:lnTo>
                    <a:lnTo>
                      <a:pt x="5378" y="2554"/>
                    </a:lnTo>
                    <a:lnTo>
                      <a:pt x="5315" y="2491"/>
                    </a:lnTo>
                    <a:lnTo>
                      <a:pt x="5106" y="2323"/>
                    </a:lnTo>
                    <a:lnTo>
                      <a:pt x="4771" y="2386"/>
                    </a:lnTo>
                    <a:lnTo>
                      <a:pt x="4604" y="2302"/>
                    </a:lnTo>
                    <a:lnTo>
                      <a:pt x="4499" y="2240"/>
                    </a:lnTo>
                    <a:lnTo>
                      <a:pt x="4457" y="2093"/>
                    </a:lnTo>
                    <a:lnTo>
                      <a:pt x="4290" y="2030"/>
                    </a:lnTo>
                    <a:lnTo>
                      <a:pt x="4060" y="1968"/>
                    </a:lnTo>
                    <a:lnTo>
                      <a:pt x="3955" y="1968"/>
                    </a:lnTo>
                    <a:lnTo>
                      <a:pt x="3746" y="1717"/>
                    </a:lnTo>
                    <a:lnTo>
                      <a:pt x="3620" y="1779"/>
                    </a:lnTo>
                    <a:lnTo>
                      <a:pt x="3411" y="1570"/>
                    </a:lnTo>
                    <a:lnTo>
                      <a:pt x="3181" y="1612"/>
                    </a:lnTo>
                    <a:lnTo>
                      <a:pt x="3118" y="1696"/>
                    </a:lnTo>
                    <a:lnTo>
                      <a:pt x="2993" y="1570"/>
                    </a:lnTo>
                    <a:lnTo>
                      <a:pt x="2804" y="1466"/>
                    </a:lnTo>
                    <a:lnTo>
                      <a:pt x="2679" y="1382"/>
                    </a:lnTo>
                    <a:lnTo>
                      <a:pt x="2616" y="1235"/>
                    </a:lnTo>
                    <a:lnTo>
                      <a:pt x="2490" y="1152"/>
                    </a:lnTo>
                    <a:lnTo>
                      <a:pt x="2407" y="942"/>
                    </a:lnTo>
                    <a:lnTo>
                      <a:pt x="2449" y="838"/>
                    </a:lnTo>
                    <a:lnTo>
                      <a:pt x="2386" y="545"/>
                    </a:lnTo>
                    <a:lnTo>
                      <a:pt x="2470" y="398"/>
                    </a:lnTo>
                    <a:lnTo>
                      <a:pt x="2407" y="189"/>
                    </a:lnTo>
                    <a:lnTo>
                      <a:pt x="2407" y="43"/>
                    </a:lnTo>
                    <a:lnTo>
                      <a:pt x="2365" y="1"/>
                    </a:lnTo>
                    <a:lnTo>
                      <a:pt x="2239" y="85"/>
                    </a:lnTo>
                    <a:lnTo>
                      <a:pt x="209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  <p:sp>
            <p:nvSpPr>
              <p:cNvPr id="117" name="Google Shape;1278;p60">
                <a:extLst>
                  <a:ext uri="{FF2B5EF4-FFF2-40B4-BE49-F238E27FC236}">
                    <a16:creationId xmlns="" xmlns:a16="http://schemas.microsoft.com/office/drawing/2014/main" id="{32B94CD9-8351-461B-85F3-8B92B5C35A96}"/>
                  </a:ext>
                </a:extLst>
              </p:cNvPr>
              <p:cNvSpPr/>
              <p:nvPr/>
            </p:nvSpPr>
            <p:spPr>
              <a:xfrm>
                <a:off x="3327273" y="3275982"/>
                <a:ext cx="58811" cy="59262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211" extrusionOk="0">
                    <a:moveTo>
                      <a:pt x="1298" y="0"/>
                    </a:moveTo>
                    <a:lnTo>
                      <a:pt x="524" y="209"/>
                    </a:lnTo>
                    <a:lnTo>
                      <a:pt x="398" y="293"/>
                    </a:lnTo>
                    <a:lnTo>
                      <a:pt x="398" y="398"/>
                    </a:lnTo>
                    <a:lnTo>
                      <a:pt x="315" y="607"/>
                    </a:lnTo>
                    <a:lnTo>
                      <a:pt x="126" y="900"/>
                    </a:lnTo>
                    <a:lnTo>
                      <a:pt x="189" y="983"/>
                    </a:lnTo>
                    <a:lnTo>
                      <a:pt x="210" y="1130"/>
                    </a:lnTo>
                    <a:lnTo>
                      <a:pt x="189" y="1297"/>
                    </a:lnTo>
                    <a:lnTo>
                      <a:pt x="22" y="1611"/>
                    </a:lnTo>
                    <a:lnTo>
                      <a:pt x="1" y="1779"/>
                    </a:lnTo>
                    <a:lnTo>
                      <a:pt x="1" y="1820"/>
                    </a:lnTo>
                    <a:lnTo>
                      <a:pt x="126" y="1946"/>
                    </a:lnTo>
                    <a:lnTo>
                      <a:pt x="231" y="1967"/>
                    </a:lnTo>
                    <a:lnTo>
                      <a:pt x="398" y="2239"/>
                    </a:lnTo>
                    <a:lnTo>
                      <a:pt x="754" y="2595"/>
                    </a:lnTo>
                    <a:lnTo>
                      <a:pt x="879" y="2595"/>
                    </a:lnTo>
                    <a:lnTo>
                      <a:pt x="1026" y="2720"/>
                    </a:lnTo>
                    <a:lnTo>
                      <a:pt x="1131" y="2888"/>
                    </a:lnTo>
                    <a:lnTo>
                      <a:pt x="1465" y="2971"/>
                    </a:lnTo>
                    <a:lnTo>
                      <a:pt x="1695" y="3097"/>
                    </a:lnTo>
                    <a:lnTo>
                      <a:pt x="1800" y="3097"/>
                    </a:lnTo>
                    <a:lnTo>
                      <a:pt x="2030" y="3327"/>
                    </a:lnTo>
                    <a:lnTo>
                      <a:pt x="2302" y="3452"/>
                    </a:lnTo>
                    <a:lnTo>
                      <a:pt x="2637" y="3515"/>
                    </a:lnTo>
                    <a:lnTo>
                      <a:pt x="2804" y="3641"/>
                    </a:lnTo>
                    <a:lnTo>
                      <a:pt x="2951" y="3808"/>
                    </a:lnTo>
                    <a:lnTo>
                      <a:pt x="3035" y="3934"/>
                    </a:lnTo>
                    <a:lnTo>
                      <a:pt x="2972" y="4059"/>
                    </a:lnTo>
                    <a:lnTo>
                      <a:pt x="2909" y="4185"/>
                    </a:lnTo>
                    <a:lnTo>
                      <a:pt x="2804" y="4269"/>
                    </a:lnTo>
                    <a:lnTo>
                      <a:pt x="2742" y="4373"/>
                    </a:lnTo>
                    <a:lnTo>
                      <a:pt x="2763" y="4478"/>
                    </a:lnTo>
                    <a:lnTo>
                      <a:pt x="2700" y="4708"/>
                    </a:lnTo>
                    <a:lnTo>
                      <a:pt x="2512" y="4896"/>
                    </a:lnTo>
                    <a:lnTo>
                      <a:pt x="2491" y="5022"/>
                    </a:lnTo>
                    <a:lnTo>
                      <a:pt x="2574" y="5022"/>
                    </a:lnTo>
                    <a:lnTo>
                      <a:pt x="2972" y="4959"/>
                    </a:lnTo>
                    <a:lnTo>
                      <a:pt x="3328" y="5064"/>
                    </a:lnTo>
                    <a:lnTo>
                      <a:pt x="3579" y="5210"/>
                    </a:lnTo>
                    <a:lnTo>
                      <a:pt x="3704" y="5168"/>
                    </a:lnTo>
                    <a:lnTo>
                      <a:pt x="3788" y="5168"/>
                    </a:lnTo>
                    <a:lnTo>
                      <a:pt x="3851" y="5210"/>
                    </a:lnTo>
                    <a:lnTo>
                      <a:pt x="3955" y="5064"/>
                    </a:lnTo>
                    <a:lnTo>
                      <a:pt x="3997" y="5022"/>
                    </a:lnTo>
                    <a:lnTo>
                      <a:pt x="4123" y="5085"/>
                    </a:lnTo>
                    <a:lnTo>
                      <a:pt x="4227" y="4959"/>
                    </a:lnTo>
                    <a:lnTo>
                      <a:pt x="4290" y="4792"/>
                    </a:lnTo>
                    <a:lnTo>
                      <a:pt x="4541" y="4603"/>
                    </a:lnTo>
                    <a:lnTo>
                      <a:pt x="4583" y="4478"/>
                    </a:lnTo>
                    <a:lnTo>
                      <a:pt x="4646" y="4352"/>
                    </a:lnTo>
                    <a:lnTo>
                      <a:pt x="4750" y="4248"/>
                    </a:lnTo>
                    <a:lnTo>
                      <a:pt x="4792" y="4038"/>
                    </a:lnTo>
                    <a:lnTo>
                      <a:pt x="4750" y="3976"/>
                    </a:lnTo>
                    <a:lnTo>
                      <a:pt x="4750" y="3829"/>
                    </a:lnTo>
                    <a:lnTo>
                      <a:pt x="4813" y="3808"/>
                    </a:lnTo>
                    <a:lnTo>
                      <a:pt x="4813" y="3724"/>
                    </a:lnTo>
                    <a:lnTo>
                      <a:pt x="4813" y="3662"/>
                    </a:lnTo>
                    <a:lnTo>
                      <a:pt x="4813" y="3599"/>
                    </a:lnTo>
                    <a:lnTo>
                      <a:pt x="4834" y="3599"/>
                    </a:lnTo>
                    <a:lnTo>
                      <a:pt x="4855" y="3515"/>
                    </a:lnTo>
                    <a:lnTo>
                      <a:pt x="4855" y="2971"/>
                    </a:lnTo>
                    <a:lnTo>
                      <a:pt x="4939" y="2888"/>
                    </a:lnTo>
                    <a:lnTo>
                      <a:pt x="4834" y="2867"/>
                    </a:lnTo>
                    <a:lnTo>
                      <a:pt x="4750" y="2783"/>
                    </a:lnTo>
                    <a:lnTo>
                      <a:pt x="4625" y="2720"/>
                    </a:lnTo>
                    <a:lnTo>
                      <a:pt x="4395" y="2867"/>
                    </a:lnTo>
                    <a:lnTo>
                      <a:pt x="4290" y="2825"/>
                    </a:lnTo>
                    <a:lnTo>
                      <a:pt x="4206" y="2616"/>
                    </a:lnTo>
                    <a:lnTo>
                      <a:pt x="4060" y="1988"/>
                    </a:lnTo>
                    <a:lnTo>
                      <a:pt x="4018" y="1862"/>
                    </a:lnTo>
                    <a:lnTo>
                      <a:pt x="3892" y="1820"/>
                    </a:lnTo>
                    <a:lnTo>
                      <a:pt x="3767" y="1716"/>
                    </a:lnTo>
                    <a:lnTo>
                      <a:pt x="3495" y="1841"/>
                    </a:lnTo>
                    <a:lnTo>
                      <a:pt x="3328" y="1758"/>
                    </a:lnTo>
                    <a:lnTo>
                      <a:pt x="3056" y="1779"/>
                    </a:lnTo>
                    <a:lnTo>
                      <a:pt x="2972" y="1737"/>
                    </a:lnTo>
                    <a:lnTo>
                      <a:pt x="2763" y="1758"/>
                    </a:lnTo>
                    <a:lnTo>
                      <a:pt x="2721" y="1632"/>
                    </a:lnTo>
                    <a:lnTo>
                      <a:pt x="2763" y="1528"/>
                    </a:lnTo>
                    <a:lnTo>
                      <a:pt x="2721" y="1360"/>
                    </a:lnTo>
                    <a:lnTo>
                      <a:pt x="2763" y="1025"/>
                    </a:lnTo>
                    <a:lnTo>
                      <a:pt x="2658" y="837"/>
                    </a:lnTo>
                    <a:lnTo>
                      <a:pt x="2658" y="670"/>
                    </a:lnTo>
                    <a:lnTo>
                      <a:pt x="2512" y="565"/>
                    </a:lnTo>
                    <a:lnTo>
                      <a:pt x="2553" y="419"/>
                    </a:lnTo>
                    <a:lnTo>
                      <a:pt x="2428" y="293"/>
                    </a:lnTo>
                    <a:lnTo>
                      <a:pt x="2344" y="293"/>
                    </a:lnTo>
                    <a:lnTo>
                      <a:pt x="19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118" name="Google Shape;1279;p60">
                <a:extLst>
                  <a:ext uri="{FF2B5EF4-FFF2-40B4-BE49-F238E27FC236}">
                    <a16:creationId xmlns="" xmlns:a16="http://schemas.microsoft.com/office/drawing/2014/main" id="{70158682-7BA4-443B-B7B7-0E08FD36CFC7}"/>
                  </a:ext>
                </a:extLst>
              </p:cNvPr>
              <p:cNvSpPr/>
              <p:nvPr/>
            </p:nvSpPr>
            <p:spPr>
              <a:xfrm>
                <a:off x="3363150" y="3352838"/>
                <a:ext cx="34889" cy="37848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3328" extrusionOk="0">
                    <a:moveTo>
                      <a:pt x="754" y="0"/>
                    </a:moveTo>
                    <a:lnTo>
                      <a:pt x="440" y="63"/>
                    </a:lnTo>
                    <a:lnTo>
                      <a:pt x="377" y="42"/>
                    </a:lnTo>
                    <a:lnTo>
                      <a:pt x="315" y="42"/>
                    </a:lnTo>
                    <a:lnTo>
                      <a:pt x="273" y="63"/>
                    </a:lnTo>
                    <a:lnTo>
                      <a:pt x="231" y="210"/>
                    </a:lnTo>
                    <a:lnTo>
                      <a:pt x="126" y="335"/>
                    </a:lnTo>
                    <a:lnTo>
                      <a:pt x="168" y="524"/>
                    </a:lnTo>
                    <a:lnTo>
                      <a:pt x="126" y="586"/>
                    </a:lnTo>
                    <a:lnTo>
                      <a:pt x="147" y="712"/>
                    </a:lnTo>
                    <a:lnTo>
                      <a:pt x="147" y="963"/>
                    </a:lnTo>
                    <a:lnTo>
                      <a:pt x="84" y="1047"/>
                    </a:lnTo>
                    <a:lnTo>
                      <a:pt x="84" y="1151"/>
                    </a:lnTo>
                    <a:lnTo>
                      <a:pt x="43" y="1277"/>
                    </a:lnTo>
                    <a:lnTo>
                      <a:pt x="84" y="1465"/>
                    </a:lnTo>
                    <a:lnTo>
                      <a:pt x="43" y="1507"/>
                    </a:lnTo>
                    <a:lnTo>
                      <a:pt x="63" y="1779"/>
                    </a:lnTo>
                    <a:lnTo>
                      <a:pt x="126" y="1967"/>
                    </a:lnTo>
                    <a:lnTo>
                      <a:pt x="84" y="2030"/>
                    </a:lnTo>
                    <a:lnTo>
                      <a:pt x="22" y="2114"/>
                    </a:lnTo>
                    <a:lnTo>
                      <a:pt x="1" y="2156"/>
                    </a:lnTo>
                    <a:lnTo>
                      <a:pt x="1" y="2428"/>
                    </a:lnTo>
                    <a:lnTo>
                      <a:pt x="63" y="2637"/>
                    </a:lnTo>
                    <a:lnTo>
                      <a:pt x="231" y="2867"/>
                    </a:lnTo>
                    <a:lnTo>
                      <a:pt x="315" y="2867"/>
                    </a:lnTo>
                    <a:lnTo>
                      <a:pt x="461" y="3034"/>
                    </a:lnTo>
                    <a:lnTo>
                      <a:pt x="545" y="3055"/>
                    </a:lnTo>
                    <a:lnTo>
                      <a:pt x="796" y="3034"/>
                    </a:lnTo>
                    <a:lnTo>
                      <a:pt x="963" y="3055"/>
                    </a:lnTo>
                    <a:lnTo>
                      <a:pt x="1089" y="3139"/>
                    </a:lnTo>
                    <a:lnTo>
                      <a:pt x="1172" y="3160"/>
                    </a:lnTo>
                    <a:lnTo>
                      <a:pt x="1277" y="3160"/>
                    </a:lnTo>
                    <a:lnTo>
                      <a:pt x="1298" y="3181"/>
                    </a:lnTo>
                    <a:lnTo>
                      <a:pt x="1277" y="3244"/>
                    </a:lnTo>
                    <a:lnTo>
                      <a:pt x="1277" y="3285"/>
                    </a:lnTo>
                    <a:lnTo>
                      <a:pt x="1382" y="3285"/>
                    </a:lnTo>
                    <a:lnTo>
                      <a:pt x="1507" y="3202"/>
                    </a:lnTo>
                    <a:lnTo>
                      <a:pt x="1654" y="3181"/>
                    </a:lnTo>
                    <a:lnTo>
                      <a:pt x="1800" y="3244"/>
                    </a:lnTo>
                    <a:lnTo>
                      <a:pt x="1842" y="3264"/>
                    </a:lnTo>
                    <a:lnTo>
                      <a:pt x="1926" y="3264"/>
                    </a:lnTo>
                    <a:lnTo>
                      <a:pt x="2009" y="3285"/>
                    </a:lnTo>
                    <a:lnTo>
                      <a:pt x="2093" y="3327"/>
                    </a:lnTo>
                    <a:lnTo>
                      <a:pt x="2135" y="3264"/>
                    </a:lnTo>
                    <a:lnTo>
                      <a:pt x="2156" y="3181"/>
                    </a:lnTo>
                    <a:lnTo>
                      <a:pt x="2177" y="3181"/>
                    </a:lnTo>
                    <a:lnTo>
                      <a:pt x="2239" y="3202"/>
                    </a:lnTo>
                    <a:lnTo>
                      <a:pt x="2449" y="3139"/>
                    </a:lnTo>
                    <a:lnTo>
                      <a:pt x="2574" y="2972"/>
                    </a:lnTo>
                    <a:lnTo>
                      <a:pt x="2637" y="2930"/>
                    </a:lnTo>
                    <a:lnTo>
                      <a:pt x="2616" y="2909"/>
                    </a:lnTo>
                    <a:lnTo>
                      <a:pt x="2658" y="2804"/>
                    </a:lnTo>
                    <a:lnTo>
                      <a:pt x="2784" y="2720"/>
                    </a:lnTo>
                    <a:lnTo>
                      <a:pt x="2784" y="2532"/>
                    </a:lnTo>
                    <a:lnTo>
                      <a:pt x="2867" y="2428"/>
                    </a:lnTo>
                    <a:lnTo>
                      <a:pt x="2930" y="2407"/>
                    </a:lnTo>
                    <a:lnTo>
                      <a:pt x="2888" y="2386"/>
                    </a:lnTo>
                    <a:lnTo>
                      <a:pt x="2825" y="2281"/>
                    </a:lnTo>
                    <a:lnTo>
                      <a:pt x="2784" y="2239"/>
                    </a:lnTo>
                    <a:lnTo>
                      <a:pt x="2784" y="2218"/>
                    </a:lnTo>
                    <a:lnTo>
                      <a:pt x="2742" y="2030"/>
                    </a:lnTo>
                    <a:lnTo>
                      <a:pt x="2846" y="1884"/>
                    </a:lnTo>
                    <a:lnTo>
                      <a:pt x="2867" y="1716"/>
                    </a:lnTo>
                    <a:lnTo>
                      <a:pt x="2742" y="1612"/>
                    </a:lnTo>
                    <a:lnTo>
                      <a:pt x="2574" y="1402"/>
                    </a:lnTo>
                    <a:lnTo>
                      <a:pt x="2449" y="1256"/>
                    </a:lnTo>
                    <a:lnTo>
                      <a:pt x="2239" y="1151"/>
                    </a:lnTo>
                    <a:lnTo>
                      <a:pt x="2114" y="1172"/>
                    </a:lnTo>
                    <a:lnTo>
                      <a:pt x="2114" y="1026"/>
                    </a:lnTo>
                    <a:lnTo>
                      <a:pt x="1988" y="879"/>
                    </a:lnTo>
                    <a:lnTo>
                      <a:pt x="1842" y="858"/>
                    </a:lnTo>
                    <a:lnTo>
                      <a:pt x="1695" y="775"/>
                    </a:lnTo>
                    <a:lnTo>
                      <a:pt x="1570" y="565"/>
                    </a:lnTo>
                    <a:lnTo>
                      <a:pt x="1486" y="565"/>
                    </a:lnTo>
                    <a:lnTo>
                      <a:pt x="1382" y="670"/>
                    </a:lnTo>
                    <a:lnTo>
                      <a:pt x="1319" y="670"/>
                    </a:lnTo>
                    <a:lnTo>
                      <a:pt x="1172" y="461"/>
                    </a:lnTo>
                    <a:lnTo>
                      <a:pt x="1110" y="314"/>
                    </a:lnTo>
                    <a:lnTo>
                      <a:pt x="984" y="251"/>
                    </a:lnTo>
                    <a:lnTo>
                      <a:pt x="859" y="63"/>
                    </a:lnTo>
                    <a:lnTo>
                      <a:pt x="75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280;p60">
                <a:extLst>
                  <a:ext uri="{FF2B5EF4-FFF2-40B4-BE49-F238E27FC236}">
                    <a16:creationId xmlns="" xmlns:a16="http://schemas.microsoft.com/office/drawing/2014/main" id="{31E4C1DA-BEA6-4CD9-8F3E-1409C3597491}"/>
                  </a:ext>
                </a:extLst>
              </p:cNvPr>
              <p:cNvGrpSpPr/>
              <p:nvPr/>
            </p:nvGrpSpPr>
            <p:grpSpPr>
              <a:xfrm>
                <a:off x="3280929" y="3294542"/>
                <a:ext cx="109894" cy="272224"/>
                <a:chOff x="2711750" y="3572300"/>
                <a:chExt cx="230725" cy="598425"/>
              </a:xfrm>
              <a:grpFill/>
            </p:grpSpPr>
            <p:sp>
              <p:nvSpPr>
                <p:cNvPr id="283" name="Google Shape;1281;p60">
                  <a:extLst>
                    <a:ext uri="{FF2B5EF4-FFF2-40B4-BE49-F238E27FC236}">
                      <a16:creationId xmlns="" xmlns:a16="http://schemas.microsoft.com/office/drawing/2014/main" id="{5B1D7407-C41F-4A18-A48F-3C0C2A738375}"/>
                    </a:ext>
                  </a:extLst>
                </p:cNvPr>
                <p:cNvSpPr/>
                <p:nvPr/>
              </p:nvSpPr>
              <p:spPr>
                <a:xfrm>
                  <a:off x="2711750" y="3572300"/>
                  <a:ext cx="230725" cy="5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9" h="21552" extrusionOk="0">
                      <a:moveTo>
                        <a:pt x="1947" y="0"/>
                      </a:moveTo>
                      <a:lnTo>
                        <a:pt x="1800" y="42"/>
                      </a:lnTo>
                      <a:lnTo>
                        <a:pt x="1570" y="293"/>
                      </a:lnTo>
                      <a:lnTo>
                        <a:pt x="1466" y="502"/>
                      </a:lnTo>
                      <a:lnTo>
                        <a:pt x="1382" y="607"/>
                      </a:lnTo>
                      <a:lnTo>
                        <a:pt x="1466" y="753"/>
                      </a:lnTo>
                      <a:lnTo>
                        <a:pt x="1298" y="1402"/>
                      </a:lnTo>
                      <a:lnTo>
                        <a:pt x="629" y="1779"/>
                      </a:lnTo>
                      <a:lnTo>
                        <a:pt x="566" y="1925"/>
                      </a:lnTo>
                      <a:lnTo>
                        <a:pt x="691" y="2030"/>
                      </a:lnTo>
                      <a:lnTo>
                        <a:pt x="733" y="2134"/>
                      </a:lnTo>
                      <a:lnTo>
                        <a:pt x="650" y="2281"/>
                      </a:lnTo>
                      <a:lnTo>
                        <a:pt x="670" y="2448"/>
                      </a:lnTo>
                      <a:lnTo>
                        <a:pt x="796" y="2616"/>
                      </a:lnTo>
                      <a:lnTo>
                        <a:pt x="796" y="2762"/>
                      </a:lnTo>
                      <a:lnTo>
                        <a:pt x="691" y="2846"/>
                      </a:lnTo>
                      <a:lnTo>
                        <a:pt x="670" y="2950"/>
                      </a:lnTo>
                      <a:lnTo>
                        <a:pt x="754" y="3013"/>
                      </a:lnTo>
                      <a:lnTo>
                        <a:pt x="796" y="3076"/>
                      </a:lnTo>
                      <a:lnTo>
                        <a:pt x="796" y="3243"/>
                      </a:lnTo>
                      <a:lnTo>
                        <a:pt x="859" y="3285"/>
                      </a:lnTo>
                      <a:lnTo>
                        <a:pt x="775" y="3390"/>
                      </a:lnTo>
                      <a:lnTo>
                        <a:pt x="670" y="3453"/>
                      </a:lnTo>
                      <a:lnTo>
                        <a:pt x="524" y="3599"/>
                      </a:lnTo>
                      <a:lnTo>
                        <a:pt x="357" y="3997"/>
                      </a:lnTo>
                      <a:lnTo>
                        <a:pt x="252" y="4164"/>
                      </a:lnTo>
                      <a:lnTo>
                        <a:pt x="210" y="4582"/>
                      </a:lnTo>
                      <a:lnTo>
                        <a:pt x="126" y="4645"/>
                      </a:lnTo>
                      <a:lnTo>
                        <a:pt x="147" y="5022"/>
                      </a:lnTo>
                      <a:lnTo>
                        <a:pt x="252" y="5210"/>
                      </a:lnTo>
                      <a:lnTo>
                        <a:pt x="252" y="5461"/>
                      </a:lnTo>
                      <a:lnTo>
                        <a:pt x="168" y="5566"/>
                      </a:lnTo>
                      <a:lnTo>
                        <a:pt x="168" y="5859"/>
                      </a:lnTo>
                      <a:lnTo>
                        <a:pt x="22" y="5942"/>
                      </a:lnTo>
                      <a:lnTo>
                        <a:pt x="1" y="6152"/>
                      </a:lnTo>
                      <a:lnTo>
                        <a:pt x="43" y="6424"/>
                      </a:lnTo>
                      <a:lnTo>
                        <a:pt x="147" y="6570"/>
                      </a:lnTo>
                      <a:lnTo>
                        <a:pt x="168" y="6675"/>
                      </a:lnTo>
                      <a:lnTo>
                        <a:pt x="315" y="6884"/>
                      </a:lnTo>
                      <a:lnTo>
                        <a:pt x="378" y="7051"/>
                      </a:lnTo>
                      <a:lnTo>
                        <a:pt x="461" y="7407"/>
                      </a:lnTo>
                      <a:lnTo>
                        <a:pt x="545" y="7470"/>
                      </a:lnTo>
                      <a:lnTo>
                        <a:pt x="587" y="7930"/>
                      </a:lnTo>
                      <a:lnTo>
                        <a:pt x="566" y="8181"/>
                      </a:lnTo>
                      <a:lnTo>
                        <a:pt x="461" y="8202"/>
                      </a:lnTo>
                      <a:lnTo>
                        <a:pt x="357" y="8453"/>
                      </a:lnTo>
                      <a:lnTo>
                        <a:pt x="378" y="8683"/>
                      </a:lnTo>
                      <a:lnTo>
                        <a:pt x="252" y="8872"/>
                      </a:lnTo>
                      <a:lnTo>
                        <a:pt x="336" y="8935"/>
                      </a:lnTo>
                      <a:lnTo>
                        <a:pt x="440" y="9123"/>
                      </a:lnTo>
                      <a:lnTo>
                        <a:pt x="461" y="9332"/>
                      </a:lnTo>
                      <a:lnTo>
                        <a:pt x="336" y="9458"/>
                      </a:lnTo>
                      <a:lnTo>
                        <a:pt x="210" y="9709"/>
                      </a:lnTo>
                      <a:lnTo>
                        <a:pt x="210" y="10085"/>
                      </a:lnTo>
                      <a:lnTo>
                        <a:pt x="210" y="10253"/>
                      </a:lnTo>
                      <a:lnTo>
                        <a:pt x="147" y="10483"/>
                      </a:lnTo>
                      <a:lnTo>
                        <a:pt x="482" y="11173"/>
                      </a:lnTo>
                      <a:lnTo>
                        <a:pt x="419" y="11278"/>
                      </a:lnTo>
                      <a:lnTo>
                        <a:pt x="252" y="11341"/>
                      </a:lnTo>
                      <a:lnTo>
                        <a:pt x="231" y="11655"/>
                      </a:lnTo>
                      <a:lnTo>
                        <a:pt x="22" y="11948"/>
                      </a:lnTo>
                      <a:lnTo>
                        <a:pt x="43" y="12157"/>
                      </a:lnTo>
                      <a:lnTo>
                        <a:pt x="147" y="12345"/>
                      </a:lnTo>
                      <a:lnTo>
                        <a:pt x="126" y="12764"/>
                      </a:lnTo>
                      <a:lnTo>
                        <a:pt x="147" y="13119"/>
                      </a:lnTo>
                      <a:lnTo>
                        <a:pt x="210" y="13391"/>
                      </a:lnTo>
                      <a:lnTo>
                        <a:pt x="315" y="13433"/>
                      </a:lnTo>
                      <a:lnTo>
                        <a:pt x="357" y="13538"/>
                      </a:lnTo>
                      <a:lnTo>
                        <a:pt x="336" y="13705"/>
                      </a:lnTo>
                      <a:lnTo>
                        <a:pt x="210" y="13789"/>
                      </a:lnTo>
                      <a:lnTo>
                        <a:pt x="231" y="14103"/>
                      </a:lnTo>
                      <a:cubicBezTo>
                        <a:pt x="252" y="14165"/>
                        <a:pt x="252" y="14270"/>
                        <a:pt x="273" y="14354"/>
                      </a:cubicBezTo>
                      <a:lnTo>
                        <a:pt x="273" y="14375"/>
                      </a:lnTo>
                      <a:lnTo>
                        <a:pt x="461" y="14437"/>
                      </a:lnTo>
                      <a:lnTo>
                        <a:pt x="461" y="14626"/>
                      </a:lnTo>
                      <a:lnTo>
                        <a:pt x="461" y="14772"/>
                      </a:lnTo>
                      <a:lnTo>
                        <a:pt x="566" y="15002"/>
                      </a:lnTo>
                      <a:lnTo>
                        <a:pt x="608" y="15274"/>
                      </a:lnTo>
                      <a:lnTo>
                        <a:pt x="712" y="15295"/>
                      </a:lnTo>
                      <a:lnTo>
                        <a:pt x="796" y="15253"/>
                      </a:lnTo>
                      <a:lnTo>
                        <a:pt x="880" y="15274"/>
                      </a:lnTo>
                      <a:lnTo>
                        <a:pt x="880" y="15400"/>
                      </a:lnTo>
                      <a:lnTo>
                        <a:pt x="754" y="15567"/>
                      </a:lnTo>
                      <a:lnTo>
                        <a:pt x="482" y="15567"/>
                      </a:lnTo>
                      <a:lnTo>
                        <a:pt x="440" y="15672"/>
                      </a:lnTo>
                      <a:lnTo>
                        <a:pt x="524" y="15735"/>
                      </a:lnTo>
                      <a:lnTo>
                        <a:pt x="545" y="15714"/>
                      </a:lnTo>
                      <a:lnTo>
                        <a:pt x="670" y="15714"/>
                      </a:lnTo>
                      <a:lnTo>
                        <a:pt x="859" y="15839"/>
                      </a:lnTo>
                      <a:lnTo>
                        <a:pt x="984" y="16049"/>
                      </a:lnTo>
                      <a:lnTo>
                        <a:pt x="984" y="16195"/>
                      </a:lnTo>
                      <a:lnTo>
                        <a:pt x="838" y="16321"/>
                      </a:lnTo>
                      <a:lnTo>
                        <a:pt x="838" y="16425"/>
                      </a:lnTo>
                      <a:lnTo>
                        <a:pt x="901" y="16572"/>
                      </a:lnTo>
                      <a:lnTo>
                        <a:pt x="963" y="16885"/>
                      </a:lnTo>
                      <a:lnTo>
                        <a:pt x="1047" y="17137"/>
                      </a:lnTo>
                      <a:lnTo>
                        <a:pt x="942" y="17241"/>
                      </a:lnTo>
                      <a:lnTo>
                        <a:pt x="901" y="17367"/>
                      </a:lnTo>
                      <a:lnTo>
                        <a:pt x="1005" y="17618"/>
                      </a:lnTo>
                      <a:lnTo>
                        <a:pt x="901" y="17764"/>
                      </a:lnTo>
                      <a:lnTo>
                        <a:pt x="859" y="18015"/>
                      </a:lnTo>
                      <a:lnTo>
                        <a:pt x="942" y="18246"/>
                      </a:lnTo>
                      <a:lnTo>
                        <a:pt x="984" y="18559"/>
                      </a:lnTo>
                      <a:lnTo>
                        <a:pt x="942" y="18852"/>
                      </a:lnTo>
                      <a:lnTo>
                        <a:pt x="733" y="19062"/>
                      </a:lnTo>
                      <a:lnTo>
                        <a:pt x="587" y="19250"/>
                      </a:lnTo>
                      <a:lnTo>
                        <a:pt x="524" y="19752"/>
                      </a:lnTo>
                      <a:cubicBezTo>
                        <a:pt x="545" y="19815"/>
                        <a:pt x="545" y="19898"/>
                        <a:pt x="566" y="19982"/>
                      </a:cubicBezTo>
                      <a:lnTo>
                        <a:pt x="796" y="20422"/>
                      </a:lnTo>
                      <a:lnTo>
                        <a:pt x="942" y="20422"/>
                      </a:lnTo>
                      <a:lnTo>
                        <a:pt x="1047" y="20317"/>
                      </a:lnTo>
                      <a:lnTo>
                        <a:pt x="1214" y="20233"/>
                      </a:lnTo>
                      <a:lnTo>
                        <a:pt x="1361" y="20233"/>
                      </a:lnTo>
                      <a:lnTo>
                        <a:pt x="1361" y="20401"/>
                      </a:lnTo>
                      <a:lnTo>
                        <a:pt x="1382" y="20735"/>
                      </a:lnTo>
                      <a:lnTo>
                        <a:pt x="1507" y="20840"/>
                      </a:lnTo>
                      <a:lnTo>
                        <a:pt x="1570" y="21049"/>
                      </a:lnTo>
                      <a:lnTo>
                        <a:pt x="1633" y="21279"/>
                      </a:lnTo>
                      <a:lnTo>
                        <a:pt x="1926" y="21321"/>
                      </a:lnTo>
                      <a:lnTo>
                        <a:pt x="2030" y="21363"/>
                      </a:lnTo>
                      <a:lnTo>
                        <a:pt x="2449" y="21279"/>
                      </a:lnTo>
                      <a:lnTo>
                        <a:pt x="3181" y="21279"/>
                      </a:lnTo>
                      <a:lnTo>
                        <a:pt x="3244" y="21342"/>
                      </a:lnTo>
                      <a:lnTo>
                        <a:pt x="3370" y="21363"/>
                      </a:lnTo>
                      <a:lnTo>
                        <a:pt x="3516" y="21489"/>
                      </a:lnTo>
                      <a:lnTo>
                        <a:pt x="3663" y="21551"/>
                      </a:lnTo>
                      <a:lnTo>
                        <a:pt x="3704" y="21551"/>
                      </a:lnTo>
                      <a:lnTo>
                        <a:pt x="3704" y="21447"/>
                      </a:lnTo>
                      <a:lnTo>
                        <a:pt x="3600" y="21363"/>
                      </a:lnTo>
                      <a:lnTo>
                        <a:pt x="3411" y="21238"/>
                      </a:lnTo>
                      <a:lnTo>
                        <a:pt x="3391" y="21133"/>
                      </a:lnTo>
                      <a:lnTo>
                        <a:pt x="3286" y="21028"/>
                      </a:lnTo>
                      <a:lnTo>
                        <a:pt x="3202" y="21049"/>
                      </a:lnTo>
                      <a:lnTo>
                        <a:pt x="3160" y="21007"/>
                      </a:lnTo>
                      <a:lnTo>
                        <a:pt x="3244" y="20945"/>
                      </a:lnTo>
                      <a:lnTo>
                        <a:pt x="3265" y="20861"/>
                      </a:lnTo>
                      <a:lnTo>
                        <a:pt x="3244" y="20840"/>
                      </a:lnTo>
                      <a:lnTo>
                        <a:pt x="3244" y="20756"/>
                      </a:lnTo>
                      <a:lnTo>
                        <a:pt x="3139" y="20505"/>
                      </a:lnTo>
                      <a:lnTo>
                        <a:pt x="3035" y="20317"/>
                      </a:lnTo>
                      <a:lnTo>
                        <a:pt x="2993" y="20129"/>
                      </a:lnTo>
                      <a:lnTo>
                        <a:pt x="3077" y="19961"/>
                      </a:lnTo>
                      <a:lnTo>
                        <a:pt x="3202" y="19857"/>
                      </a:lnTo>
                      <a:lnTo>
                        <a:pt x="3265" y="19752"/>
                      </a:lnTo>
                      <a:lnTo>
                        <a:pt x="3202" y="19689"/>
                      </a:lnTo>
                      <a:lnTo>
                        <a:pt x="3202" y="19585"/>
                      </a:lnTo>
                      <a:lnTo>
                        <a:pt x="3160" y="19501"/>
                      </a:lnTo>
                      <a:lnTo>
                        <a:pt x="3244" y="19564"/>
                      </a:lnTo>
                      <a:lnTo>
                        <a:pt x="3307" y="19647"/>
                      </a:lnTo>
                      <a:lnTo>
                        <a:pt x="3391" y="19668"/>
                      </a:lnTo>
                      <a:lnTo>
                        <a:pt x="3516" y="19564"/>
                      </a:lnTo>
                      <a:lnTo>
                        <a:pt x="3558" y="19480"/>
                      </a:lnTo>
                      <a:lnTo>
                        <a:pt x="3663" y="19354"/>
                      </a:lnTo>
                      <a:lnTo>
                        <a:pt x="3683" y="19250"/>
                      </a:lnTo>
                      <a:lnTo>
                        <a:pt x="3663" y="19062"/>
                      </a:lnTo>
                      <a:lnTo>
                        <a:pt x="3579" y="19041"/>
                      </a:lnTo>
                      <a:lnTo>
                        <a:pt x="3516" y="19082"/>
                      </a:lnTo>
                      <a:lnTo>
                        <a:pt x="3516" y="19082"/>
                      </a:lnTo>
                      <a:lnTo>
                        <a:pt x="3558" y="19020"/>
                      </a:lnTo>
                      <a:lnTo>
                        <a:pt x="3663" y="18915"/>
                      </a:lnTo>
                      <a:lnTo>
                        <a:pt x="3704" y="18769"/>
                      </a:lnTo>
                      <a:lnTo>
                        <a:pt x="3725" y="18643"/>
                      </a:lnTo>
                      <a:lnTo>
                        <a:pt x="3872" y="18518"/>
                      </a:lnTo>
                      <a:lnTo>
                        <a:pt x="3976" y="18518"/>
                      </a:lnTo>
                      <a:lnTo>
                        <a:pt x="4018" y="18392"/>
                      </a:lnTo>
                      <a:lnTo>
                        <a:pt x="4102" y="18287"/>
                      </a:lnTo>
                      <a:lnTo>
                        <a:pt x="4144" y="18246"/>
                      </a:lnTo>
                      <a:lnTo>
                        <a:pt x="4186" y="18141"/>
                      </a:lnTo>
                      <a:lnTo>
                        <a:pt x="4248" y="18099"/>
                      </a:lnTo>
                      <a:lnTo>
                        <a:pt x="4332" y="17994"/>
                      </a:lnTo>
                      <a:lnTo>
                        <a:pt x="4311" y="17932"/>
                      </a:lnTo>
                      <a:lnTo>
                        <a:pt x="4311" y="17869"/>
                      </a:lnTo>
                      <a:lnTo>
                        <a:pt x="4395" y="17806"/>
                      </a:lnTo>
                      <a:lnTo>
                        <a:pt x="4290" y="17702"/>
                      </a:lnTo>
                      <a:lnTo>
                        <a:pt x="4207" y="17702"/>
                      </a:lnTo>
                      <a:lnTo>
                        <a:pt x="4311" y="17597"/>
                      </a:lnTo>
                      <a:lnTo>
                        <a:pt x="4311" y="17492"/>
                      </a:lnTo>
                      <a:lnTo>
                        <a:pt x="4227" y="17367"/>
                      </a:lnTo>
                      <a:lnTo>
                        <a:pt x="4227" y="17423"/>
                      </a:lnTo>
                      <a:lnTo>
                        <a:pt x="4186" y="17409"/>
                      </a:lnTo>
                      <a:lnTo>
                        <a:pt x="4123" y="17429"/>
                      </a:lnTo>
                      <a:lnTo>
                        <a:pt x="4018" y="17429"/>
                      </a:lnTo>
                      <a:lnTo>
                        <a:pt x="3830" y="17471"/>
                      </a:lnTo>
                      <a:lnTo>
                        <a:pt x="3600" y="17262"/>
                      </a:lnTo>
                      <a:lnTo>
                        <a:pt x="3453" y="17137"/>
                      </a:lnTo>
                      <a:lnTo>
                        <a:pt x="3370" y="17095"/>
                      </a:lnTo>
                      <a:lnTo>
                        <a:pt x="3265" y="16990"/>
                      </a:lnTo>
                      <a:lnTo>
                        <a:pt x="3139" y="16781"/>
                      </a:lnTo>
                      <a:lnTo>
                        <a:pt x="3139" y="16655"/>
                      </a:lnTo>
                      <a:lnTo>
                        <a:pt x="3056" y="16551"/>
                      </a:lnTo>
                      <a:lnTo>
                        <a:pt x="3056" y="16467"/>
                      </a:lnTo>
                      <a:lnTo>
                        <a:pt x="3181" y="16362"/>
                      </a:lnTo>
                      <a:lnTo>
                        <a:pt x="3244" y="16258"/>
                      </a:lnTo>
                      <a:lnTo>
                        <a:pt x="3286" y="16132"/>
                      </a:lnTo>
                      <a:lnTo>
                        <a:pt x="3370" y="16111"/>
                      </a:lnTo>
                      <a:lnTo>
                        <a:pt x="3474" y="16007"/>
                      </a:lnTo>
                      <a:lnTo>
                        <a:pt x="3600" y="15986"/>
                      </a:lnTo>
                      <a:lnTo>
                        <a:pt x="3704" y="15881"/>
                      </a:lnTo>
                      <a:lnTo>
                        <a:pt x="3872" y="15839"/>
                      </a:lnTo>
                      <a:lnTo>
                        <a:pt x="3976" y="15881"/>
                      </a:lnTo>
                      <a:lnTo>
                        <a:pt x="4144" y="15839"/>
                      </a:lnTo>
                      <a:lnTo>
                        <a:pt x="4144" y="15797"/>
                      </a:lnTo>
                      <a:lnTo>
                        <a:pt x="4102" y="15735"/>
                      </a:lnTo>
                      <a:lnTo>
                        <a:pt x="3997" y="15693"/>
                      </a:lnTo>
                      <a:lnTo>
                        <a:pt x="4018" y="15630"/>
                      </a:lnTo>
                      <a:lnTo>
                        <a:pt x="4039" y="15567"/>
                      </a:lnTo>
                      <a:lnTo>
                        <a:pt x="4207" y="15463"/>
                      </a:lnTo>
                      <a:lnTo>
                        <a:pt x="4186" y="15421"/>
                      </a:lnTo>
                      <a:lnTo>
                        <a:pt x="4227" y="15358"/>
                      </a:lnTo>
                      <a:lnTo>
                        <a:pt x="4227" y="15295"/>
                      </a:lnTo>
                      <a:lnTo>
                        <a:pt x="4102" y="15128"/>
                      </a:lnTo>
                      <a:lnTo>
                        <a:pt x="4123" y="15065"/>
                      </a:lnTo>
                      <a:lnTo>
                        <a:pt x="4123" y="14981"/>
                      </a:lnTo>
                      <a:lnTo>
                        <a:pt x="4018" y="14940"/>
                      </a:lnTo>
                      <a:lnTo>
                        <a:pt x="3997" y="14772"/>
                      </a:lnTo>
                      <a:lnTo>
                        <a:pt x="4081" y="14668"/>
                      </a:lnTo>
                      <a:lnTo>
                        <a:pt x="4123" y="14563"/>
                      </a:lnTo>
                      <a:lnTo>
                        <a:pt x="4081" y="14521"/>
                      </a:lnTo>
                      <a:lnTo>
                        <a:pt x="4144" y="14437"/>
                      </a:lnTo>
                      <a:lnTo>
                        <a:pt x="4332" y="14354"/>
                      </a:lnTo>
                      <a:lnTo>
                        <a:pt x="4458" y="14249"/>
                      </a:lnTo>
                      <a:lnTo>
                        <a:pt x="4458" y="14207"/>
                      </a:lnTo>
                      <a:lnTo>
                        <a:pt x="4311" y="14144"/>
                      </a:lnTo>
                      <a:lnTo>
                        <a:pt x="4207" y="14144"/>
                      </a:lnTo>
                      <a:lnTo>
                        <a:pt x="4144" y="14061"/>
                      </a:lnTo>
                      <a:lnTo>
                        <a:pt x="4186" y="14019"/>
                      </a:lnTo>
                      <a:lnTo>
                        <a:pt x="4290" y="13935"/>
                      </a:lnTo>
                      <a:lnTo>
                        <a:pt x="4437" y="13893"/>
                      </a:lnTo>
                      <a:lnTo>
                        <a:pt x="4562" y="13956"/>
                      </a:lnTo>
                      <a:lnTo>
                        <a:pt x="4562" y="14040"/>
                      </a:lnTo>
                      <a:lnTo>
                        <a:pt x="4541" y="14082"/>
                      </a:lnTo>
                      <a:lnTo>
                        <a:pt x="4604" y="14186"/>
                      </a:lnTo>
                      <a:lnTo>
                        <a:pt x="4667" y="14228"/>
                      </a:lnTo>
                      <a:lnTo>
                        <a:pt x="4918" y="14082"/>
                      </a:lnTo>
                      <a:lnTo>
                        <a:pt x="4939" y="13998"/>
                      </a:lnTo>
                      <a:lnTo>
                        <a:pt x="4876" y="13852"/>
                      </a:lnTo>
                      <a:lnTo>
                        <a:pt x="4813" y="13747"/>
                      </a:lnTo>
                      <a:lnTo>
                        <a:pt x="4855" y="13726"/>
                      </a:lnTo>
                      <a:lnTo>
                        <a:pt x="4876" y="13621"/>
                      </a:lnTo>
                      <a:lnTo>
                        <a:pt x="4813" y="13496"/>
                      </a:lnTo>
                      <a:lnTo>
                        <a:pt x="4730" y="13496"/>
                      </a:lnTo>
                      <a:lnTo>
                        <a:pt x="4625" y="13559"/>
                      </a:lnTo>
                      <a:lnTo>
                        <a:pt x="4541" y="13559"/>
                      </a:lnTo>
                      <a:lnTo>
                        <a:pt x="4499" y="13621"/>
                      </a:lnTo>
                      <a:lnTo>
                        <a:pt x="4520" y="13642"/>
                      </a:lnTo>
                      <a:lnTo>
                        <a:pt x="4625" y="13684"/>
                      </a:lnTo>
                      <a:lnTo>
                        <a:pt x="4625" y="13726"/>
                      </a:lnTo>
                      <a:lnTo>
                        <a:pt x="4437" y="13789"/>
                      </a:lnTo>
                      <a:lnTo>
                        <a:pt x="4353" y="13747"/>
                      </a:lnTo>
                      <a:lnTo>
                        <a:pt x="4416" y="13705"/>
                      </a:lnTo>
                      <a:lnTo>
                        <a:pt x="4499" y="13684"/>
                      </a:lnTo>
                      <a:lnTo>
                        <a:pt x="4437" y="13642"/>
                      </a:lnTo>
                      <a:lnTo>
                        <a:pt x="4248" y="13642"/>
                      </a:lnTo>
                      <a:lnTo>
                        <a:pt x="4123" y="13580"/>
                      </a:lnTo>
                      <a:lnTo>
                        <a:pt x="4102" y="13475"/>
                      </a:lnTo>
                      <a:lnTo>
                        <a:pt x="4102" y="13203"/>
                      </a:lnTo>
                      <a:lnTo>
                        <a:pt x="4039" y="12994"/>
                      </a:lnTo>
                      <a:lnTo>
                        <a:pt x="3914" y="12889"/>
                      </a:lnTo>
                      <a:lnTo>
                        <a:pt x="3914" y="12680"/>
                      </a:lnTo>
                      <a:lnTo>
                        <a:pt x="4018" y="12575"/>
                      </a:lnTo>
                      <a:lnTo>
                        <a:pt x="4102" y="12575"/>
                      </a:lnTo>
                      <a:lnTo>
                        <a:pt x="4081" y="12659"/>
                      </a:lnTo>
                      <a:lnTo>
                        <a:pt x="4102" y="12680"/>
                      </a:lnTo>
                      <a:lnTo>
                        <a:pt x="4227" y="12680"/>
                      </a:lnTo>
                      <a:lnTo>
                        <a:pt x="4437" y="12764"/>
                      </a:lnTo>
                      <a:lnTo>
                        <a:pt x="4646" y="12910"/>
                      </a:lnTo>
                      <a:lnTo>
                        <a:pt x="4834" y="12973"/>
                      </a:lnTo>
                      <a:lnTo>
                        <a:pt x="5148" y="12973"/>
                      </a:lnTo>
                      <a:lnTo>
                        <a:pt x="5336" y="12847"/>
                      </a:lnTo>
                      <a:lnTo>
                        <a:pt x="5295" y="12805"/>
                      </a:lnTo>
                      <a:lnTo>
                        <a:pt x="5441" y="12701"/>
                      </a:lnTo>
                      <a:lnTo>
                        <a:pt x="5462" y="12596"/>
                      </a:lnTo>
                      <a:lnTo>
                        <a:pt x="5441" y="12533"/>
                      </a:lnTo>
                      <a:lnTo>
                        <a:pt x="5462" y="12471"/>
                      </a:lnTo>
                      <a:lnTo>
                        <a:pt x="5483" y="12366"/>
                      </a:lnTo>
                      <a:lnTo>
                        <a:pt x="5378" y="12345"/>
                      </a:lnTo>
                      <a:lnTo>
                        <a:pt x="5295" y="12220"/>
                      </a:lnTo>
                      <a:lnTo>
                        <a:pt x="5295" y="12115"/>
                      </a:lnTo>
                      <a:lnTo>
                        <a:pt x="5357" y="12031"/>
                      </a:lnTo>
                      <a:lnTo>
                        <a:pt x="5336" y="11968"/>
                      </a:lnTo>
                      <a:lnTo>
                        <a:pt x="5441" y="11864"/>
                      </a:lnTo>
                      <a:lnTo>
                        <a:pt x="5441" y="11843"/>
                      </a:lnTo>
                      <a:lnTo>
                        <a:pt x="5483" y="11843"/>
                      </a:lnTo>
                      <a:lnTo>
                        <a:pt x="5504" y="11759"/>
                      </a:lnTo>
                      <a:lnTo>
                        <a:pt x="5483" y="11655"/>
                      </a:lnTo>
                      <a:lnTo>
                        <a:pt x="5378" y="11655"/>
                      </a:lnTo>
                      <a:lnTo>
                        <a:pt x="5378" y="11613"/>
                      </a:lnTo>
                      <a:lnTo>
                        <a:pt x="5336" y="11529"/>
                      </a:lnTo>
                      <a:lnTo>
                        <a:pt x="5336" y="11320"/>
                      </a:lnTo>
                      <a:lnTo>
                        <a:pt x="5295" y="11236"/>
                      </a:lnTo>
                      <a:lnTo>
                        <a:pt x="5295" y="11131"/>
                      </a:lnTo>
                      <a:lnTo>
                        <a:pt x="5336" y="11111"/>
                      </a:lnTo>
                      <a:lnTo>
                        <a:pt x="5378" y="11194"/>
                      </a:lnTo>
                      <a:lnTo>
                        <a:pt x="5462" y="11194"/>
                      </a:lnTo>
                      <a:lnTo>
                        <a:pt x="5608" y="11236"/>
                      </a:lnTo>
                      <a:lnTo>
                        <a:pt x="5755" y="11320"/>
                      </a:lnTo>
                      <a:lnTo>
                        <a:pt x="5859" y="11320"/>
                      </a:lnTo>
                      <a:lnTo>
                        <a:pt x="6027" y="11299"/>
                      </a:lnTo>
                      <a:lnTo>
                        <a:pt x="6215" y="11320"/>
                      </a:lnTo>
                      <a:lnTo>
                        <a:pt x="6445" y="11320"/>
                      </a:lnTo>
                      <a:lnTo>
                        <a:pt x="6843" y="11215"/>
                      </a:lnTo>
                      <a:lnTo>
                        <a:pt x="7178" y="11069"/>
                      </a:lnTo>
                      <a:lnTo>
                        <a:pt x="7220" y="10985"/>
                      </a:lnTo>
                      <a:lnTo>
                        <a:pt x="7261" y="11027"/>
                      </a:lnTo>
                      <a:lnTo>
                        <a:pt x="7492" y="10964"/>
                      </a:lnTo>
                      <a:lnTo>
                        <a:pt x="7805" y="10776"/>
                      </a:lnTo>
                      <a:lnTo>
                        <a:pt x="7868" y="10671"/>
                      </a:lnTo>
                      <a:lnTo>
                        <a:pt x="7826" y="10546"/>
                      </a:lnTo>
                      <a:lnTo>
                        <a:pt x="7889" y="10357"/>
                      </a:lnTo>
                      <a:lnTo>
                        <a:pt x="7931" y="10336"/>
                      </a:lnTo>
                      <a:lnTo>
                        <a:pt x="7973" y="10378"/>
                      </a:lnTo>
                      <a:lnTo>
                        <a:pt x="8015" y="10336"/>
                      </a:lnTo>
                      <a:lnTo>
                        <a:pt x="8077" y="10148"/>
                      </a:lnTo>
                      <a:lnTo>
                        <a:pt x="8182" y="9960"/>
                      </a:lnTo>
                      <a:lnTo>
                        <a:pt x="8203" y="9855"/>
                      </a:lnTo>
                      <a:lnTo>
                        <a:pt x="8203" y="9625"/>
                      </a:lnTo>
                      <a:lnTo>
                        <a:pt x="8182" y="9520"/>
                      </a:lnTo>
                      <a:lnTo>
                        <a:pt x="8140" y="9520"/>
                      </a:lnTo>
                      <a:lnTo>
                        <a:pt x="8077" y="9604"/>
                      </a:lnTo>
                      <a:lnTo>
                        <a:pt x="7931" y="9604"/>
                      </a:lnTo>
                      <a:lnTo>
                        <a:pt x="7784" y="9499"/>
                      </a:lnTo>
                      <a:lnTo>
                        <a:pt x="7701" y="9332"/>
                      </a:lnTo>
                      <a:lnTo>
                        <a:pt x="7701" y="9248"/>
                      </a:lnTo>
                      <a:lnTo>
                        <a:pt x="7826" y="8976"/>
                      </a:lnTo>
                      <a:lnTo>
                        <a:pt x="7826" y="8872"/>
                      </a:lnTo>
                      <a:lnTo>
                        <a:pt x="7764" y="8788"/>
                      </a:lnTo>
                      <a:lnTo>
                        <a:pt x="7471" y="8558"/>
                      </a:lnTo>
                      <a:lnTo>
                        <a:pt x="7240" y="8453"/>
                      </a:lnTo>
                      <a:lnTo>
                        <a:pt x="6989" y="8265"/>
                      </a:lnTo>
                      <a:lnTo>
                        <a:pt x="6948" y="8160"/>
                      </a:lnTo>
                      <a:lnTo>
                        <a:pt x="6968" y="8139"/>
                      </a:lnTo>
                      <a:lnTo>
                        <a:pt x="6968" y="8035"/>
                      </a:lnTo>
                      <a:lnTo>
                        <a:pt x="6885" y="7951"/>
                      </a:lnTo>
                      <a:lnTo>
                        <a:pt x="6927" y="7888"/>
                      </a:lnTo>
                      <a:lnTo>
                        <a:pt x="6864" y="7679"/>
                      </a:lnTo>
                      <a:lnTo>
                        <a:pt x="6885" y="7449"/>
                      </a:lnTo>
                      <a:lnTo>
                        <a:pt x="6927" y="7240"/>
                      </a:lnTo>
                      <a:lnTo>
                        <a:pt x="7010" y="7156"/>
                      </a:lnTo>
                      <a:lnTo>
                        <a:pt x="7031" y="7093"/>
                      </a:lnTo>
                      <a:lnTo>
                        <a:pt x="6968" y="6905"/>
                      </a:lnTo>
                      <a:lnTo>
                        <a:pt x="6948" y="6633"/>
                      </a:lnTo>
                      <a:lnTo>
                        <a:pt x="7010" y="6591"/>
                      </a:lnTo>
                      <a:lnTo>
                        <a:pt x="6948" y="6403"/>
                      </a:lnTo>
                      <a:lnTo>
                        <a:pt x="7031" y="6277"/>
                      </a:lnTo>
                      <a:lnTo>
                        <a:pt x="7031" y="6173"/>
                      </a:lnTo>
                      <a:lnTo>
                        <a:pt x="7073" y="6089"/>
                      </a:lnTo>
                      <a:lnTo>
                        <a:pt x="7115" y="5838"/>
                      </a:lnTo>
                      <a:lnTo>
                        <a:pt x="7073" y="5733"/>
                      </a:lnTo>
                      <a:lnTo>
                        <a:pt x="7136" y="5650"/>
                      </a:lnTo>
                      <a:lnTo>
                        <a:pt x="7115" y="5461"/>
                      </a:lnTo>
                      <a:lnTo>
                        <a:pt x="7220" y="5336"/>
                      </a:lnTo>
                      <a:lnTo>
                        <a:pt x="7261" y="5210"/>
                      </a:lnTo>
                      <a:lnTo>
                        <a:pt x="7261" y="5168"/>
                      </a:lnTo>
                      <a:lnTo>
                        <a:pt x="7282" y="5126"/>
                      </a:lnTo>
                      <a:lnTo>
                        <a:pt x="7387" y="5043"/>
                      </a:lnTo>
                      <a:lnTo>
                        <a:pt x="7387" y="5001"/>
                      </a:lnTo>
                      <a:lnTo>
                        <a:pt x="7492" y="4833"/>
                      </a:lnTo>
                      <a:lnTo>
                        <a:pt x="7575" y="4750"/>
                      </a:lnTo>
                      <a:lnTo>
                        <a:pt x="7680" y="4541"/>
                      </a:lnTo>
                      <a:lnTo>
                        <a:pt x="7722" y="4478"/>
                      </a:lnTo>
                      <a:lnTo>
                        <a:pt x="7805" y="4436"/>
                      </a:lnTo>
                      <a:lnTo>
                        <a:pt x="7805" y="4310"/>
                      </a:lnTo>
                      <a:lnTo>
                        <a:pt x="7826" y="4227"/>
                      </a:lnTo>
                      <a:lnTo>
                        <a:pt x="8015" y="3997"/>
                      </a:lnTo>
                      <a:lnTo>
                        <a:pt x="8098" y="3997"/>
                      </a:lnTo>
                      <a:lnTo>
                        <a:pt x="8182" y="3976"/>
                      </a:lnTo>
                      <a:lnTo>
                        <a:pt x="8182" y="3850"/>
                      </a:lnTo>
                      <a:lnTo>
                        <a:pt x="8266" y="3808"/>
                      </a:lnTo>
                      <a:lnTo>
                        <a:pt x="8475" y="3641"/>
                      </a:lnTo>
                      <a:lnTo>
                        <a:pt x="8538" y="3599"/>
                      </a:lnTo>
                      <a:lnTo>
                        <a:pt x="8600" y="3536"/>
                      </a:lnTo>
                      <a:lnTo>
                        <a:pt x="8831" y="3369"/>
                      </a:lnTo>
                      <a:lnTo>
                        <a:pt x="8852" y="3390"/>
                      </a:lnTo>
                      <a:lnTo>
                        <a:pt x="8935" y="3327"/>
                      </a:lnTo>
                      <a:lnTo>
                        <a:pt x="8956" y="3264"/>
                      </a:lnTo>
                      <a:lnTo>
                        <a:pt x="9103" y="3181"/>
                      </a:lnTo>
                      <a:lnTo>
                        <a:pt x="9207" y="3181"/>
                      </a:lnTo>
                      <a:lnTo>
                        <a:pt x="9228" y="3118"/>
                      </a:lnTo>
                      <a:lnTo>
                        <a:pt x="9207" y="2909"/>
                      </a:lnTo>
                      <a:lnTo>
                        <a:pt x="9165" y="2657"/>
                      </a:lnTo>
                      <a:lnTo>
                        <a:pt x="9165" y="2490"/>
                      </a:lnTo>
                      <a:lnTo>
                        <a:pt x="9061" y="2239"/>
                      </a:lnTo>
                      <a:lnTo>
                        <a:pt x="9061" y="2134"/>
                      </a:lnTo>
                      <a:lnTo>
                        <a:pt x="8810" y="2113"/>
                      </a:lnTo>
                      <a:lnTo>
                        <a:pt x="8705" y="2197"/>
                      </a:lnTo>
                      <a:lnTo>
                        <a:pt x="8684" y="2218"/>
                      </a:lnTo>
                      <a:lnTo>
                        <a:pt x="8684" y="2385"/>
                      </a:lnTo>
                      <a:lnTo>
                        <a:pt x="8705" y="2427"/>
                      </a:lnTo>
                      <a:lnTo>
                        <a:pt x="8705" y="2637"/>
                      </a:lnTo>
                      <a:lnTo>
                        <a:pt x="8600" y="2720"/>
                      </a:lnTo>
                      <a:lnTo>
                        <a:pt x="8517" y="2846"/>
                      </a:lnTo>
                      <a:lnTo>
                        <a:pt x="8496" y="2971"/>
                      </a:lnTo>
                      <a:lnTo>
                        <a:pt x="8224" y="3160"/>
                      </a:lnTo>
                      <a:lnTo>
                        <a:pt x="8182" y="3327"/>
                      </a:lnTo>
                      <a:lnTo>
                        <a:pt x="8077" y="3453"/>
                      </a:lnTo>
                      <a:lnTo>
                        <a:pt x="7952" y="3432"/>
                      </a:lnTo>
                      <a:lnTo>
                        <a:pt x="7889" y="3453"/>
                      </a:lnTo>
                      <a:lnTo>
                        <a:pt x="7784" y="3599"/>
                      </a:lnTo>
                      <a:lnTo>
                        <a:pt x="7743" y="3557"/>
                      </a:lnTo>
                      <a:lnTo>
                        <a:pt x="7659" y="3557"/>
                      </a:lnTo>
                      <a:lnTo>
                        <a:pt x="7533" y="3599"/>
                      </a:lnTo>
                      <a:lnTo>
                        <a:pt x="7282" y="3453"/>
                      </a:lnTo>
                      <a:lnTo>
                        <a:pt x="6948" y="3348"/>
                      </a:lnTo>
                      <a:lnTo>
                        <a:pt x="6529" y="3390"/>
                      </a:lnTo>
                      <a:lnTo>
                        <a:pt x="6424" y="3390"/>
                      </a:lnTo>
                      <a:lnTo>
                        <a:pt x="6445" y="3264"/>
                      </a:lnTo>
                      <a:lnTo>
                        <a:pt x="6634" y="3076"/>
                      </a:lnTo>
                      <a:lnTo>
                        <a:pt x="6717" y="2846"/>
                      </a:lnTo>
                      <a:lnTo>
                        <a:pt x="6696" y="2720"/>
                      </a:lnTo>
                      <a:lnTo>
                        <a:pt x="6738" y="2616"/>
                      </a:lnTo>
                      <a:lnTo>
                        <a:pt x="6843" y="2532"/>
                      </a:lnTo>
                      <a:lnTo>
                        <a:pt x="6927" y="2406"/>
                      </a:lnTo>
                      <a:lnTo>
                        <a:pt x="6948" y="2281"/>
                      </a:lnTo>
                      <a:lnTo>
                        <a:pt x="6864" y="2134"/>
                      </a:lnTo>
                      <a:lnTo>
                        <a:pt x="6696" y="2009"/>
                      </a:lnTo>
                      <a:lnTo>
                        <a:pt x="6550" y="1862"/>
                      </a:lnTo>
                      <a:lnTo>
                        <a:pt x="6215" y="1800"/>
                      </a:lnTo>
                      <a:lnTo>
                        <a:pt x="5964" y="1674"/>
                      </a:lnTo>
                      <a:lnTo>
                        <a:pt x="5692" y="1465"/>
                      </a:lnTo>
                      <a:lnTo>
                        <a:pt x="5587" y="1444"/>
                      </a:lnTo>
                      <a:lnTo>
                        <a:pt x="5357" y="1339"/>
                      </a:lnTo>
                      <a:lnTo>
                        <a:pt x="5023" y="1256"/>
                      </a:lnTo>
                      <a:lnTo>
                        <a:pt x="4939" y="1088"/>
                      </a:lnTo>
                      <a:lnTo>
                        <a:pt x="4813" y="963"/>
                      </a:lnTo>
                      <a:lnTo>
                        <a:pt x="4667" y="942"/>
                      </a:lnTo>
                      <a:lnTo>
                        <a:pt x="4311" y="565"/>
                      </a:lnTo>
                      <a:lnTo>
                        <a:pt x="4186" y="314"/>
                      </a:lnTo>
                      <a:lnTo>
                        <a:pt x="4081" y="293"/>
                      </a:lnTo>
                      <a:lnTo>
                        <a:pt x="3935" y="147"/>
                      </a:lnTo>
                      <a:lnTo>
                        <a:pt x="3914" y="126"/>
                      </a:lnTo>
                      <a:lnTo>
                        <a:pt x="3809" y="21"/>
                      </a:lnTo>
                      <a:lnTo>
                        <a:pt x="3181" y="21"/>
                      </a:lnTo>
                      <a:lnTo>
                        <a:pt x="3077" y="147"/>
                      </a:lnTo>
                      <a:lnTo>
                        <a:pt x="3077" y="251"/>
                      </a:lnTo>
                      <a:lnTo>
                        <a:pt x="2993" y="356"/>
                      </a:lnTo>
                      <a:lnTo>
                        <a:pt x="2993" y="460"/>
                      </a:lnTo>
                      <a:lnTo>
                        <a:pt x="2951" y="544"/>
                      </a:lnTo>
                      <a:lnTo>
                        <a:pt x="2888" y="460"/>
                      </a:lnTo>
                      <a:lnTo>
                        <a:pt x="2826" y="230"/>
                      </a:lnTo>
                      <a:lnTo>
                        <a:pt x="2784" y="84"/>
                      </a:lnTo>
                      <a:lnTo>
                        <a:pt x="2679" y="42"/>
                      </a:lnTo>
                      <a:lnTo>
                        <a:pt x="2470" y="105"/>
                      </a:lnTo>
                      <a:lnTo>
                        <a:pt x="2344" y="84"/>
                      </a:lnTo>
                      <a:lnTo>
                        <a:pt x="2240" y="105"/>
                      </a:lnTo>
                      <a:lnTo>
                        <a:pt x="2093" y="126"/>
                      </a:lnTo>
                      <a:lnTo>
                        <a:pt x="19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282;p60">
                  <a:extLst>
                    <a:ext uri="{FF2B5EF4-FFF2-40B4-BE49-F238E27FC236}">
                      <a16:creationId xmlns="" xmlns:a16="http://schemas.microsoft.com/office/drawing/2014/main" id="{45D6A466-FA9C-4177-A6A0-C83A2272758A}"/>
                    </a:ext>
                  </a:extLst>
                </p:cNvPr>
                <p:cNvSpPr/>
                <p:nvPr/>
              </p:nvSpPr>
              <p:spPr>
                <a:xfrm>
                  <a:off x="2804875" y="4134625"/>
                  <a:ext cx="51800" cy="3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" h="1444" extrusionOk="0">
                      <a:moveTo>
                        <a:pt x="0" y="0"/>
                      </a:moveTo>
                      <a:lnTo>
                        <a:pt x="272" y="1067"/>
                      </a:lnTo>
                      <a:lnTo>
                        <a:pt x="314" y="1067"/>
                      </a:lnTo>
                      <a:lnTo>
                        <a:pt x="502" y="1046"/>
                      </a:lnTo>
                      <a:lnTo>
                        <a:pt x="670" y="1046"/>
                      </a:lnTo>
                      <a:lnTo>
                        <a:pt x="816" y="1004"/>
                      </a:lnTo>
                      <a:lnTo>
                        <a:pt x="816" y="1046"/>
                      </a:lnTo>
                      <a:lnTo>
                        <a:pt x="712" y="1067"/>
                      </a:lnTo>
                      <a:lnTo>
                        <a:pt x="565" y="1130"/>
                      </a:lnTo>
                      <a:lnTo>
                        <a:pt x="293" y="1130"/>
                      </a:lnTo>
                      <a:lnTo>
                        <a:pt x="356" y="1360"/>
                      </a:lnTo>
                      <a:lnTo>
                        <a:pt x="398" y="1360"/>
                      </a:lnTo>
                      <a:lnTo>
                        <a:pt x="607" y="1276"/>
                      </a:lnTo>
                      <a:lnTo>
                        <a:pt x="837" y="1297"/>
                      </a:lnTo>
                      <a:lnTo>
                        <a:pt x="1005" y="1276"/>
                      </a:lnTo>
                      <a:lnTo>
                        <a:pt x="1235" y="1297"/>
                      </a:lnTo>
                      <a:lnTo>
                        <a:pt x="1360" y="1381"/>
                      </a:lnTo>
                      <a:lnTo>
                        <a:pt x="1507" y="1444"/>
                      </a:lnTo>
                      <a:lnTo>
                        <a:pt x="1632" y="1402"/>
                      </a:lnTo>
                      <a:lnTo>
                        <a:pt x="1737" y="1297"/>
                      </a:lnTo>
                      <a:lnTo>
                        <a:pt x="1758" y="1193"/>
                      </a:lnTo>
                      <a:lnTo>
                        <a:pt x="1883" y="1151"/>
                      </a:lnTo>
                      <a:lnTo>
                        <a:pt x="1946" y="1193"/>
                      </a:lnTo>
                      <a:lnTo>
                        <a:pt x="2072" y="1130"/>
                      </a:lnTo>
                      <a:lnTo>
                        <a:pt x="2072" y="1004"/>
                      </a:lnTo>
                      <a:lnTo>
                        <a:pt x="1967" y="983"/>
                      </a:lnTo>
                      <a:lnTo>
                        <a:pt x="1758" y="1046"/>
                      </a:lnTo>
                      <a:lnTo>
                        <a:pt x="1632" y="1004"/>
                      </a:lnTo>
                      <a:lnTo>
                        <a:pt x="1507" y="879"/>
                      </a:lnTo>
                      <a:lnTo>
                        <a:pt x="1318" y="837"/>
                      </a:lnTo>
                      <a:lnTo>
                        <a:pt x="1256" y="774"/>
                      </a:lnTo>
                      <a:lnTo>
                        <a:pt x="816" y="628"/>
                      </a:lnTo>
                      <a:lnTo>
                        <a:pt x="691" y="607"/>
                      </a:lnTo>
                      <a:lnTo>
                        <a:pt x="691" y="460"/>
                      </a:lnTo>
                      <a:lnTo>
                        <a:pt x="565" y="335"/>
                      </a:lnTo>
                      <a:lnTo>
                        <a:pt x="398" y="314"/>
                      </a:lnTo>
                      <a:lnTo>
                        <a:pt x="314" y="126"/>
                      </a:lnTo>
                      <a:lnTo>
                        <a:pt x="272" y="21"/>
                      </a:lnTo>
                      <a:lnTo>
                        <a:pt x="105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0" name="Google Shape;1283;p60">
                <a:extLst>
                  <a:ext uri="{FF2B5EF4-FFF2-40B4-BE49-F238E27FC236}">
                    <a16:creationId xmlns="" xmlns:a16="http://schemas.microsoft.com/office/drawing/2014/main" id="{E39DDEBF-E31D-4445-92D0-52A947B26969}"/>
                  </a:ext>
                </a:extLst>
              </p:cNvPr>
              <p:cNvSpPr/>
              <p:nvPr/>
            </p:nvSpPr>
            <p:spPr>
              <a:xfrm>
                <a:off x="4563295" y="2964728"/>
                <a:ext cx="12467" cy="27863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450" extrusionOk="0">
                    <a:moveTo>
                      <a:pt x="691" y="1"/>
                    </a:moveTo>
                    <a:lnTo>
                      <a:pt x="628" y="43"/>
                    </a:lnTo>
                    <a:lnTo>
                      <a:pt x="628" y="127"/>
                    </a:lnTo>
                    <a:lnTo>
                      <a:pt x="524" y="147"/>
                    </a:lnTo>
                    <a:lnTo>
                      <a:pt x="398" y="315"/>
                    </a:lnTo>
                    <a:lnTo>
                      <a:pt x="294" y="482"/>
                    </a:lnTo>
                    <a:lnTo>
                      <a:pt x="315" y="545"/>
                    </a:lnTo>
                    <a:lnTo>
                      <a:pt x="294" y="629"/>
                    </a:lnTo>
                    <a:lnTo>
                      <a:pt x="231" y="671"/>
                    </a:lnTo>
                    <a:lnTo>
                      <a:pt x="105" y="880"/>
                    </a:lnTo>
                    <a:lnTo>
                      <a:pt x="63" y="1110"/>
                    </a:lnTo>
                    <a:lnTo>
                      <a:pt x="1" y="1152"/>
                    </a:lnTo>
                    <a:lnTo>
                      <a:pt x="63" y="1194"/>
                    </a:lnTo>
                    <a:lnTo>
                      <a:pt x="63" y="1424"/>
                    </a:lnTo>
                    <a:lnTo>
                      <a:pt x="84" y="1675"/>
                    </a:lnTo>
                    <a:lnTo>
                      <a:pt x="126" y="1696"/>
                    </a:lnTo>
                    <a:lnTo>
                      <a:pt x="168" y="1780"/>
                    </a:lnTo>
                    <a:lnTo>
                      <a:pt x="126" y="1780"/>
                    </a:lnTo>
                    <a:lnTo>
                      <a:pt x="105" y="1842"/>
                    </a:lnTo>
                    <a:lnTo>
                      <a:pt x="189" y="1947"/>
                    </a:lnTo>
                    <a:lnTo>
                      <a:pt x="231" y="1947"/>
                    </a:lnTo>
                    <a:lnTo>
                      <a:pt x="273" y="2031"/>
                    </a:lnTo>
                    <a:lnTo>
                      <a:pt x="419" y="2093"/>
                    </a:lnTo>
                    <a:lnTo>
                      <a:pt x="503" y="2219"/>
                    </a:lnTo>
                    <a:lnTo>
                      <a:pt x="503" y="2344"/>
                    </a:lnTo>
                    <a:lnTo>
                      <a:pt x="503" y="2449"/>
                    </a:lnTo>
                    <a:lnTo>
                      <a:pt x="587" y="2407"/>
                    </a:lnTo>
                    <a:lnTo>
                      <a:pt x="691" y="2449"/>
                    </a:lnTo>
                    <a:lnTo>
                      <a:pt x="691" y="2449"/>
                    </a:lnTo>
                    <a:lnTo>
                      <a:pt x="649" y="2324"/>
                    </a:lnTo>
                    <a:lnTo>
                      <a:pt x="691" y="2198"/>
                    </a:lnTo>
                    <a:lnTo>
                      <a:pt x="628" y="2010"/>
                    </a:lnTo>
                    <a:lnTo>
                      <a:pt x="712" y="1884"/>
                    </a:lnTo>
                    <a:lnTo>
                      <a:pt x="859" y="1675"/>
                    </a:lnTo>
                    <a:lnTo>
                      <a:pt x="859" y="1528"/>
                    </a:lnTo>
                    <a:lnTo>
                      <a:pt x="880" y="1487"/>
                    </a:lnTo>
                    <a:lnTo>
                      <a:pt x="838" y="1466"/>
                    </a:lnTo>
                    <a:lnTo>
                      <a:pt x="880" y="1256"/>
                    </a:lnTo>
                    <a:lnTo>
                      <a:pt x="880" y="1089"/>
                    </a:lnTo>
                    <a:lnTo>
                      <a:pt x="859" y="943"/>
                    </a:lnTo>
                    <a:lnTo>
                      <a:pt x="942" y="796"/>
                    </a:lnTo>
                    <a:lnTo>
                      <a:pt x="963" y="524"/>
                    </a:lnTo>
                    <a:lnTo>
                      <a:pt x="1005" y="357"/>
                    </a:lnTo>
                    <a:lnTo>
                      <a:pt x="1047" y="336"/>
                    </a:lnTo>
                    <a:lnTo>
                      <a:pt x="1026" y="252"/>
                    </a:lnTo>
                    <a:lnTo>
                      <a:pt x="921" y="168"/>
                    </a:lnTo>
                    <a:lnTo>
                      <a:pt x="880" y="168"/>
                    </a:lnTo>
                    <a:lnTo>
                      <a:pt x="817" y="43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F76266"/>
              </a:solidFill>
              <a:ln w="3175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" name="Google Shape;1284;p60">
                <a:extLst>
                  <a:ext uri="{FF2B5EF4-FFF2-40B4-BE49-F238E27FC236}">
                    <a16:creationId xmlns="" xmlns:a16="http://schemas.microsoft.com/office/drawing/2014/main" id="{82914006-4224-4979-97D1-7D4A99820267}"/>
                  </a:ext>
                </a:extLst>
              </p:cNvPr>
              <p:cNvGrpSpPr/>
              <p:nvPr/>
            </p:nvGrpSpPr>
            <p:grpSpPr>
              <a:xfrm>
                <a:off x="3790439" y="2408636"/>
                <a:ext cx="73017" cy="75684"/>
                <a:chOff x="3781475" y="1624825"/>
                <a:chExt cx="153300" cy="166375"/>
              </a:xfrm>
              <a:grpFill/>
            </p:grpSpPr>
            <p:sp>
              <p:nvSpPr>
                <p:cNvPr id="279" name="Google Shape;1285;p60">
                  <a:extLst>
                    <a:ext uri="{FF2B5EF4-FFF2-40B4-BE49-F238E27FC236}">
                      <a16:creationId xmlns="" xmlns:a16="http://schemas.microsoft.com/office/drawing/2014/main" id="{F4407BFE-0759-415E-B087-54DA9E2857B5}"/>
                    </a:ext>
                  </a:extLst>
                </p:cNvPr>
                <p:cNvSpPr/>
                <p:nvPr/>
              </p:nvSpPr>
              <p:spPr>
                <a:xfrm>
                  <a:off x="3845300" y="1624825"/>
                  <a:ext cx="89475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2428" extrusionOk="0">
                      <a:moveTo>
                        <a:pt x="1695" y="1"/>
                      </a:moveTo>
                      <a:lnTo>
                        <a:pt x="1674" y="84"/>
                      </a:lnTo>
                      <a:lnTo>
                        <a:pt x="1716" y="168"/>
                      </a:lnTo>
                      <a:lnTo>
                        <a:pt x="1758" y="252"/>
                      </a:lnTo>
                      <a:lnTo>
                        <a:pt x="1674" y="210"/>
                      </a:lnTo>
                      <a:lnTo>
                        <a:pt x="1611" y="168"/>
                      </a:lnTo>
                      <a:lnTo>
                        <a:pt x="1570" y="189"/>
                      </a:lnTo>
                      <a:lnTo>
                        <a:pt x="1570" y="293"/>
                      </a:lnTo>
                      <a:lnTo>
                        <a:pt x="1653" y="377"/>
                      </a:lnTo>
                      <a:lnTo>
                        <a:pt x="1653" y="482"/>
                      </a:lnTo>
                      <a:lnTo>
                        <a:pt x="1611" y="586"/>
                      </a:lnTo>
                      <a:lnTo>
                        <a:pt x="1611" y="712"/>
                      </a:lnTo>
                      <a:lnTo>
                        <a:pt x="1674" y="879"/>
                      </a:lnTo>
                      <a:lnTo>
                        <a:pt x="1653" y="984"/>
                      </a:lnTo>
                      <a:lnTo>
                        <a:pt x="1591" y="984"/>
                      </a:lnTo>
                      <a:lnTo>
                        <a:pt x="1570" y="879"/>
                      </a:lnTo>
                      <a:lnTo>
                        <a:pt x="1465" y="796"/>
                      </a:lnTo>
                      <a:lnTo>
                        <a:pt x="1360" y="733"/>
                      </a:lnTo>
                      <a:lnTo>
                        <a:pt x="1339" y="670"/>
                      </a:lnTo>
                      <a:lnTo>
                        <a:pt x="1381" y="586"/>
                      </a:lnTo>
                      <a:lnTo>
                        <a:pt x="1381" y="524"/>
                      </a:lnTo>
                      <a:lnTo>
                        <a:pt x="1298" y="503"/>
                      </a:lnTo>
                      <a:lnTo>
                        <a:pt x="1193" y="565"/>
                      </a:lnTo>
                      <a:lnTo>
                        <a:pt x="1151" y="565"/>
                      </a:lnTo>
                      <a:lnTo>
                        <a:pt x="1130" y="607"/>
                      </a:lnTo>
                      <a:lnTo>
                        <a:pt x="1026" y="670"/>
                      </a:lnTo>
                      <a:lnTo>
                        <a:pt x="942" y="628"/>
                      </a:lnTo>
                      <a:lnTo>
                        <a:pt x="942" y="586"/>
                      </a:lnTo>
                      <a:lnTo>
                        <a:pt x="942" y="524"/>
                      </a:lnTo>
                      <a:lnTo>
                        <a:pt x="879" y="524"/>
                      </a:lnTo>
                      <a:lnTo>
                        <a:pt x="816" y="461"/>
                      </a:lnTo>
                      <a:lnTo>
                        <a:pt x="775" y="356"/>
                      </a:lnTo>
                      <a:lnTo>
                        <a:pt x="712" y="314"/>
                      </a:lnTo>
                      <a:lnTo>
                        <a:pt x="649" y="356"/>
                      </a:lnTo>
                      <a:lnTo>
                        <a:pt x="565" y="273"/>
                      </a:lnTo>
                      <a:lnTo>
                        <a:pt x="607" y="189"/>
                      </a:lnTo>
                      <a:lnTo>
                        <a:pt x="565" y="84"/>
                      </a:lnTo>
                      <a:lnTo>
                        <a:pt x="523" y="63"/>
                      </a:lnTo>
                      <a:lnTo>
                        <a:pt x="461" y="147"/>
                      </a:lnTo>
                      <a:lnTo>
                        <a:pt x="440" y="293"/>
                      </a:lnTo>
                      <a:lnTo>
                        <a:pt x="461" y="419"/>
                      </a:lnTo>
                      <a:lnTo>
                        <a:pt x="544" y="565"/>
                      </a:lnTo>
                      <a:lnTo>
                        <a:pt x="565" y="712"/>
                      </a:lnTo>
                      <a:lnTo>
                        <a:pt x="523" y="733"/>
                      </a:lnTo>
                      <a:lnTo>
                        <a:pt x="440" y="649"/>
                      </a:lnTo>
                      <a:lnTo>
                        <a:pt x="419" y="545"/>
                      </a:lnTo>
                      <a:lnTo>
                        <a:pt x="398" y="524"/>
                      </a:lnTo>
                      <a:lnTo>
                        <a:pt x="398" y="628"/>
                      </a:lnTo>
                      <a:lnTo>
                        <a:pt x="419" y="754"/>
                      </a:lnTo>
                      <a:lnTo>
                        <a:pt x="461" y="837"/>
                      </a:lnTo>
                      <a:lnTo>
                        <a:pt x="461" y="921"/>
                      </a:lnTo>
                      <a:lnTo>
                        <a:pt x="440" y="1005"/>
                      </a:lnTo>
                      <a:lnTo>
                        <a:pt x="419" y="984"/>
                      </a:lnTo>
                      <a:lnTo>
                        <a:pt x="356" y="837"/>
                      </a:lnTo>
                      <a:lnTo>
                        <a:pt x="314" y="796"/>
                      </a:lnTo>
                      <a:lnTo>
                        <a:pt x="105" y="817"/>
                      </a:lnTo>
                      <a:lnTo>
                        <a:pt x="21" y="775"/>
                      </a:lnTo>
                      <a:lnTo>
                        <a:pt x="0" y="775"/>
                      </a:lnTo>
                      <a:lnTo>
                        <a:pt x="63" y="879"/>
                      </a:lnTo>
                      <a:lnTo>
                        <a:pt x="126" y="879"/>
                      </a:lnTo>
                      <a:lnTo>
                        <a:pt x="189" y="921"/>
                      </a:lnTo>
                      <a:lnTo>
                        <a:pt x="168" y="984"/>
                      </a:lnTo>
                      <a:lnTo>
                        <a:pt x="189" y="1026"/>
                      </a:lnTo>
                      <a:lnTo>
                        <a:pt x="293" y="1026"/>
                      </a:lnTo>
                      <a:lnTo>
                        <a:pt x="314" y="1068"/>
                      </a:lnTo>
                      <a:lnTo>
                        <a:pt x="168" y="1172"/>
                      </a:lnTo>
                      <a:lnTo>
                        <a:pt x="168" y="1235"/>
                      </a:lnTo>
                      <a:lnTo>
                        <a:pt x="293" y="1423"/>
                      </a:lnTo>
                      <a:lnTo>
                        <a:pt x="377" y="1444"/>
                      </a:lnTo>
                      <a:lnTo>
                        <a:pt x="461" y="1486"/>
                      </a:lnTo>
                      <a:lnTo>
                        <a:pt x="607" y="1486"/>
                      </a:lnTo>
                      <a:lnTo>
                        <a:pt x="691" y="1465"/>
                      </a:lnTo>
                      <a:lnTo>
                        <a:pt x="754" y="1528"/>
                      </a:lnTo>
                      <a:lnTo>
                        <a:pt x="816" y="1528"/>
                      </a:lnTo>
                      <a:lnTo>
                        <a:pt x="942" y="1444"/>
                      </a:lnTo>
                      <a:lnTo>
                        <a:pt x="1026" y="1423"/>
                      </a:lnTo>
                      <a:lnTo>
                        <a:pt x="1235" y="1381"/>
                      </a:lnTo>
                      <a:lnTo>
                        <a:pt x="1381" y="1381"/>
                      </a:lnTo>
                      <a:lnTo>
                        <a:pt x="1465" y="1340"/>
                      </a:lnTo>
                      <a:lnTo>
                        <a:pt x="1528" y="1340"/>
                      </a:lnTo>
                      <a:lnTo>
                        <a:pt x="1570" y="1361"/>
                      </a:lnTo>
                      <a:lnTo>
                        <a:pt x="1570" y="1423"/>
                      </a:lnTo>
                      <a:lnTo>
                        <a:pt x="1549" y="1465"/>
                      </a:lnTo>
                      <a:lnTo>
                        <a:pt x="1507" y="1549"/>
                      </a:lnTo>
                      <a:lnTo>
                        <a:pt x="1465" y="1570"/>
                      </a:lnTo>
                      <a:lnTo>
                        <a:pt x="1339" y="1549"/>
                      </a:lnTo>
                      <a:lnTo>
                        <a:pt x="1214" y="1549"/>
                      </a:lnTo>
                      <a:lnTo>
                        <a:pt x="1109" y="1528"/>
                      </a:lnTo>
                      <a:lnTo>
                        <a:pt x="1067" y="1570"/>
                      </a:lnTo>
                      <a:lnTo>
                        <a:pt x="1130" y="1591"/>
                      </a:lnTo>
                      <a:lnTo>
                        <a:pt x="1298" y="1653"/>
                      </a:lnTo>
                      <a:lnTo>
                        <a:pt x="1360" y="1695"/>
                      </a:lnTo>
                      <a:lnTo>
                        <a:pt x="1360" y="1758"/>
                      </a:lnTo>
                      <a:lnTo>
                        <a:pt x="1298" y="1758"/>
                      </a:lnTo>
                      <a:lnTo>
                        <a:pt x="1172" y="1695"/>
                      </a:lnTo>
                      <a:lnTo>
                        <a:pt x="1151" y="1758"/>
                      </a:lnTo>
                      <a:lnTo>
                        <a:pt x="1088" y="1758"/>
                      </a:lnTo>
                      <a:lnTo>
                        <a:pt x="984" y="1674"/>
                      </a:lnTo>
                      <a:lnTo>
                        <a:pt x="900" y="1653"/>
                      </a:lnTo>
                      <a:lnTo>
                        <a:pt x="754" y="1695"/>
                      </a:lnTo>
                      <a:lnTo>
                        <a:pt x="754" y="1758"/>
                      </a:lnTo>
                      <a:lnTo>
                        <a:pt x="837" y="1779"/>
                      </a:lnTo>
                      <a:lnTo>
                        <a:pt x="1047" y="1967"/>
                      </a:lnTo>
                      <a:lnTo>
                        <a:pt x="1130" y="1988"/>
                      </a:lnTo>
                      <a:lnTo>
                        <a:pt x="1235" y="1946"/>
                      </a:lnTo>
                      <a:lnTo>
                        <a:pt x="1277" y="1967"/>
                      </a:lnTo>
                      <a:lnTo>
                        <a:pt x="1339" y="2072"/>
                      </a:lnTo>
                      <a:lnTo>
                        <a:pt x="1339" y="2156"/>
                      </a:lnTo>
                      <a:lnTo>
                        <a:pt x="1423" y="2177"/>
                      </a:lnTo>
                      <a:lnTo>
                        <a:pt x="1507" y="2156"/>
                      </a:lnTo>
                      <a:lnTo>
                        <a:pt x="1674" y="2156"/>
                      </a:lnTo>
                      <a:lnTo>
                        <a:pt x="1842" y="2093"/>
                      </a:lnTo>
                      <a:lnTo>
                        <a:pt x="1946" y="2093"/>
                      </a:lnTo>
                      <a:lnTo>
                        <a:pt x="2093" y="2072"/>
                      </a:lnTo>
                      <a:lnTo>
                        <a:pt x="2093" y="2114"/>
                      </a:lnTo>
                      <a:lnTo>
                        <a:pt x="2072" y="2218"/>
                      </a:lnTo>
                      <a:lnTo>
                        <a:pt x="2093" y="2323"/>
                      </a:lnTo>
                      <a:lnTo>
                        <a:pt x="2218" y="2407"/>
                      </a:lnTo>
                      <a:lnTo>
                        <a:pt x="2365" y="2428"/>
                      </a:lnTo>
                      <a:lnTo>
                        <a:pt x="2532" y="2386"/>
                      </a:lnTo>
                      <a:lnTo>
                        <a:pt x="2574" y="2323"/>
                      </a:lnTo>
                      <a:lnTo>
                        <a:pt x="2532" y="2281"/>
                      </a:lnTo>
                      <a:lnTo>
                        <a:pt x="2532" y="2218"/>
                      </a:lnTo>
                      <a:lnTo>
                        <a:pt x="2595" y="2156"/>
                      </a:lnTo>
                      <a:lnTo>
                        <a:pt x="2699" y="2051"/>
                      </a:lnTo>
                      <a:lnTo>
                        <a:pt x="2783" y="2009"/>
                      </a:lnTo>
                      <a:lnTo>
                        <a:pt x="2846" y="2072"/>
                      </a:lnTo>
                      <a:lnTo>
                        <a:pt x="2930" y="2114"/>
                      </a:lnTo>
                      <a:lnTo>
                        <a:pt x="3034" y="2114"/>
                      </a:lnTo>
                      <a:lnTo>
                        <a:pt x="3160" y="2051"/>
                      </a:lnTo>
                      <a:lnTo>
                        <a:pt x="3202" y="1988"/>
                      </a:lnTo>
                      <a:lnTo>
                        <a:pt x="3160" y="1842"/>
                      </a:lnTo>
                      <a:lnTo>
                        <a:pt x="3139" y="1758"/>
                      </a:lnTo>
                      <a:lnTo>
                        <a:pt x="3181" y="1674"/>
                      </a:lnTo>
                      <a:lnTo>
                        <a:pt x="3264" y="1591"/>
                      </a:lnTo>
                      <a:lnTo>
                        <a:pt x="3348" y="1423"/>
                      </a:lnTo>
                      <a:lnTo>
                        <a:pt x="3432" y="1319"/>
                      </a:lnTo>
                      <a:lnTo>
                        <a:pt x="3557" y="1172"/>
                      </a:lnTo>
                      <a:lnTo>
                        <a:pt x="3578" y="1068"/>
                      </a:lnTo>
                      <a:lnTo>
                        <a:pt x="3578" y="1005"/>
                      </a:lnTo>
                      <a:lnTo>
                        <a:pt x="3557" y="900"/>
                      </a:lnTo>
                      <a:lnTo>
                        <a:pt x="3536" y="817"/>
                      </a:lnTo>
                      <a:lnTo>
                        <a:pt x="3557" y="754"/>
                      </a:lnTo>
                      <a:lnTo>
                        <a:pt x="3557" y="712"/>
                      </a:lnTo>
                      <a:lnTo>
                        <a:pt x="3516" y="691"/>
                      </a:lnTo>
                      <a:lnTo>
                        <a:pt x="3348" y="691"/>
                      </a:lnTo>
                      <a:lnTo>
                        <a:pt x="3264" y="607"/>
                      </a:lnTo>
                      <a:lnTo>
                        <a:pt x="3223" y="607"/>
                      </a:lnTo>
                      <a:lnTo>
                        <a:pt x="3034" y="628"/>
                      </a:lnTo>
                      <a:lnTo>
                        <a:pt x="2930" y="607"/>
                      </a:lnTo>
                      <a:lnTo>
                        <a:pt x="2846" y="545"/>
                      </a:lnTo>
                      <a:lnTo>
                        <a:pt x="2741" y="545"/>
                      </a:lnTo>
                      <a:lnTo>
                        <a:pt x="2679" y="503"/>
                      </a:lnTo>
                      <a:lnTo>
                        <a:pt x="2679" y="440"/>
                      </a:lnTo>
                      <a:lnTo>
                        <a:pt x="2637" y="419"/>
                      </a:lnTo>
                      <a:lnTo>
                        <a:pt x="2532" y="482"/>
                      </a:lnTo>
                      <a:lnTo>
                        <a:pt x="2532" y="419"/>
                      </a:lnTo>
                      <a:lnTo>
                        <a:pt x="2532" y="335"/>
                      </a:lnTo>
                      <a:lnTo>
                        <a:pt x="2532" y="293"/>
                      </a:lnTo>
                      <a:lnTo>
                        <a:pt x="2490" y="335"/>
                      </a:lnTo>
                      <a:lnTo>
                        <a:pt x="2469" y="440"/>
                      </a:lnTo>
                      <a:lnTo>
                        <a:pt x="2407" y="482"/>
                      </a:lnTo>
                      <a:lnTo>
                        <a:pt x="2386" y="335"/>
                      </a:lnTo>
                      <a:lnTo>
                        <a:pt x="2344" y="335"/>
                      </a:lnTo>
                      <a:lnTo>
                        <a:pt x="2302" y="398"/>
                      </a:lnTo>
                      <a:lnTo>
                        <a:pt x="2323" y="440"/>
                      </a:lnTo>
                      <a:lnTo>
                        <a:pt x="2302" y="503"/>
                      </a:lnTo>
                      <a:lnTo>
                        <a:pt x="2093" y="503"/>
                      </a:lnTo>
                      <a:lnTo>
                        <a:pt x="2093" y="607"/>
                      </a:lnTo>
                      <a:lnTo>
                        <a:pt x="2072" y="691"/>
                      </a:lnTo>
                      <a:lnTo>
                        <a:pt x="1988" y="670"/>
                      </a:lnTo>
                      <a:lnTo>
                        <a:pt x="1967" y="586"/>
                      </a:lnTo>
                      <a:lnTo>
                        <a:pt x="1925" y="586"/>
                      </a:lnTo>
                      <a:lnTo>
                        <a:pt x="1925" y="670"/>
                      </a:lnTo>
                      <a:lnTo>
                        <a:pt x="1904" y="733"/>
                      </a:lnTo>
                      <a:lnTo>
                        <a:pt x="1883" y="691"/>
                      </a:lnTo>
                      <a:lnTo>
                        <a:pt x="1883" y="607"/>
                      </a:lnTo>
                      <a:lnTo>
                        <a:pt x="1904" y="482"/>
                      </a:lnTo>
                      <a:lnTo>
                        <a:pt x="1904" y="252"/>
                      </a:lnTo>
                      <a:lnTo>
                        <a:pt x="1883" y="168"/>
                      </a:lnTo>
                      <a:lnTo>
                        <a:pt x="1779" y="84"/>
                      </a:lnTo>
                      <a:lnTo>
                        <a:pt x="171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286;p60">
                  <a:extLst>
                    <a:ext uri="{FF2B5EF4-FFF2-40B4-BE49-F238E27FC236}">
                      <a16:creationId xmlns="" xmlns:a16="http://schemas.microsoft.com/office/drawing/2014/main" id="{E5E00C9B-1101-4AB5-A7F6-2BDDE6C749B7}"/>
                    </a:ext>
                  </a:extLst>
                </p:cNvPr>
                <p:cNvSpPr/>
                <p:nvPr/>
              </p:nvSpPr>
              <p:spPr>
                <a:xfrm>
                  <a:off x="3875625" y="1704850"/>
                  <a:ext cx="21475" cy="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734" extrusionOk="0">
                      <a:moveTo>
                        <a:pt x="650" y="1"/>
                      </a:moveTo>
                      <a:lnTo>
                        <a:pt x="587" y="43"/>
                      </a:lnTo>
                      <a:lnTo>
                        <a:pt x="419" y="126"/>
                      </a:lnTo>
                      <a:lnTo>
                        <a:pt x="419" y="43"/>
                      </a:lnTo>
                      <a:lnTo>
                        <a:pt x="357" y="43"/>
                      </a:lnTo>
                      <a:lnTo>
                        <a:pt x="273" y="105"/>
                      </a:lnTo>
                      <a:lnTo>
                        <a:pt x="252" y="147"/>
                      </a:lnTo>
                      <a:lnTo>
                        <a:pt x="231" y="210"/>
                      </a:lnTo>
                      <a:lnTo>
                        <a:pt x="126" y="189"/>
                      </a:lnTo>
                      <a:lnTo>
                        <a:pt x="64" y="252"/>
                      </a:lnTo>
                      <a:lnTo>
                        <a:pt x="1" y="315"/>
                      </a:lnTo>
                      <a:lnTo>
                        <a:pt x="64" y="357"/>
                      </a:lnTo>
                      <a:lnTo>
                        <a:pt x="210" y="357"/>
                      </a:lnTo>
                      <a:lnTo>
                        <a:pt x="252" y="461"/>
                      </a:lnTo>
                      <a:lnTo>
                        <a:pt x="273" y="524"/>
                      </a:lnTo>
                      <a:lnTo>
                        <a:pt x="273" y="608"/>
                      </a:lnTo>
                      <a:lnTo>
                        <a:pt x="336" y="629"/>
                      </a:lnTo>
                      <a:lnTo>
                        <a:pt x="273" y="712"/>
                      </a:lnTo>
                      <a:lnTo>
                        <a:pt x="357" y="712"/>
                      </a:lnTo>
                      <a:lnTo>
                        <a:pt x="419" y="733"/>
                      </a:lnTo>
                      <a:lnTo>
                        <a:pt x="440" y="670"/>
                      </a:lnTo>
                      <a:lnTo>
                        <a:pt x="587" y="608"/>
                      </a:lnTo>
                      <a:lnTo>
                        <a:pt x="670" y="608"/>
                      </a:lnTo>
                      <a:lnTo>
                        <a:pt x="754" y="524"/>
                      </a:lnTo>
                      <a:lnTo>
                        <a:pt x="733" y="461"/>
                      </a:lnTo>
                      <a:lnTo>
                        <a:pt x="754" y="315"/>
                      </a:lnTo>
                      <a:lnTo>
                        <a:pt x="796" y="294"/>
                      </a:lnTo>
                      <a:lnTo>
                        <a:pt x="859" y="189"/>
                      </a:lnTo>
                      <a:lnTo>
                        <a:pt x="796" y="105"/>
                      </a:lnTo>
                      <a:lnTo>
                        <a:pt x="733" y="85"/>
                      </a:lnTo>
                      <a:lnTo>
                        <a:pt x="670" y="22"/>
                      </a:lnTo>
                      <a:lnTo>
                        <a:pt x="6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1287;p60">
                  <a:extLst>
                    <a:ext uri="{FF2B5EF4-FFF2-40B4-BE49-F238E27FC236}">
                      <a16:creationId xmlns="" xmlns:a16="http://schemas.microsoft.com/office/drawing/2014/main" id="{3F197595-90A3-41FA-AF1F-27488CDEE8AC}"/>
                    </a:ext>
                  </a:extLst>
                </p:cNvPr>
                <p:cNvSpPr/>
                <p:nvPr/>
              </p:nvSpPr>
              <p:spPr>
                <a:xfrm>
                  <a:off x="3883475" y="1716375"/>
                  <a:ext cx="39275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1737" extrusionOk="0">
                      <a:moveTo>
                        <a:pt x="796" y="0"/>
                      </a:moveTo>
                      <a:lnTo>
                        <a:pt x="649" y="105"/>
                      </a:lnTo>
                      <a:lnTo>
                        <a:pt x="482" y="251"/>
                      </a:lnTo>
                      <a:lnTo>
                        <a:pt x="377" y="251"/>
                      </a:lnTo>
                      <a:lnTo>
                        <a:pt x="147" y="293"/>
                      </a:lnTo>
                      <a:lnTo>
                        <a:pt x="43" y="398"/>
                      </a:lnTo>
                      <a:lnTo>
                        <a:pt x="1" y="502"/>
                      </a:lnTo>
                      <a:lnTo>
                        <a:pt x="105" y="565"/>
                      </a:lnTo>
                      <a:lnTo>
                        <a:pt x="168" y="670"/>
                      </a:lnTo>
                      <a:lnTo>
                        <a:pt x="273" y="670"/>
                      </a:lnTo>
                      <a:lnTo>
                        <a:pt x="315" y="712"/>
                      </a:lnTo>
                      <a:lnTo>
                        <a:pt x="273" y="795"/>
                      </a:lnTo>
                      <a:lnTo>
                        <a:pt x="273" y="900"/>
                      </a:lnTo>
                      <a:lnTo>
                        <a:pt x="168" y="1046"/>
                      </a:lnTo>
                      <a:lnTo>
                        <a:pt x="147" y="1235"/>
                      </a:lnTo>
                      <a:lnTo>
                        <a:pt x="64" y="1297"/>
                      </a:lnTo>
                      <a:lnTo>
                        <a:pt x="105" y="1402"/>
                      </a:lnTo>
                      <a:lnTo>
                        <a:pt x="43" y="1444"/>
                      </a:lnTo>
                      <a:lnTo>
                        <a:pt x="64" y="1548"/>
                      </a:lnTo>
                      <a:lnTo>
                        <a:pt x="126" y="1548"/>
                      </a:lnTo>
                      <a:lnTo>
                        <a:pt x="210" y="1507"/>
                      </a:lnTo>
                      <a:lnTo>
                        <a:pt x="315" y="1465"/>
                      </a:lnTo>
                      <a:lnTo>
                        <a:pt x="440" y="1402"/>
                      </a:lnTo>
                      <a:lnTo>
                        <a:pt x="524" y="1402"/>
                      </a:lnTo>
                      <a:lnTo>
                        <a:pt x="587" y="1318"/>
                      </a:lnTo>
                      <a:lnTo>
                        <a:pt x="649" y="1193"/>
                      </a:lnTo>
                      <a:lnTo>
                        <a:pt x="691" y="1151"/>
                      </a:lnTo>
                      <a:lnTo>
                        <a:pt x="796" y="1151"/>
                      </a:lnTo>
                      <a:lnTo>
                        <a:pt x="838" y="1130"/>
                      </a:lnTo>
                      <a:lnTo>
                        <a:pt x="838" y="1235"/>
                      </a:lnTo>
                      <a:lnTo>
                        <a:pt x="796" y="1423"/>
                      </a:lnTo>
                      <a:lnTo>
                        <a:pt x="796" y="1548"/>
                      </a:lnTo>
                      <a:lnTo>
                        <a:pt x="754" y="1632"/>
                      </a:lnTo>
                      <a:lnTo>
                        <a:pt x="775" y="1737"/>
                      </a:lnTo>
                      <a:lnTo>
                        <a:pt x="859" y="1737"/>
                      </a:lnTo>
                      <a:lnTo>
                        <a:pt x="942" y="1653"/>
                      </a:lnTo>
                      <a:lnTo>
                        <a:pt x="942" y="1569"/>
                      </a:lnTo>
                      <a:lnTo>
                        <a:pt x="984" y="1465"/>
                      </a:lnTo>
                      <a:lnTo>
                        <a:pt x="1089" y="1423"/>
                      </a:lnTo>
                      <a:lnTo>
                        <a:pt x="1193" y="1402"/>
                      </a:lnTo>
                      <a:lnTo>
                        <a:pt x="1277" y="1151"/>
                      </a:lnTo>
                      <a:lnTo>
                        <a:pt x="1277" y="1046"/>
                      </a:lnTo>
                      <a:lnTo>
                        <a:pt x="1382" y="900"/>
                      </a:lnTo>
                      <a:lnTo>
                        <a:pt x="1507" y="837"/>
                      </a:lnTo>
                      <a:lnTo>
                        <a:pt x="1570" y="795"/>
                      </a:lnTo>
                      <a:lnTo>
                        <a:pt x="1465" y="732"/>
                      </a:lnTo>
                      <a:lnTo>
                        <a:pt x="1403" y="691"/>
                      </a:lnTo>
                      <a:lnTo>
                        <a:pt x="1298" y="628"/>
                      </a:lnTo>
                      <a:lnTo>
                        <a:pt x="1172" y="712"/>
                      </a:lnTo>
                      <a:lnTo>
                        <a:pt x="1089" y="774"/>
                      </a:lnTo>
                      <a:lnTo>
                        <a:pt x="963" y="691"/>
                      </a:lnTo>
                      <a:lnTo>
                        <a:pt x="838" y="565"/>
                      </a:lnTo>
                      <a:lnTo>
                        <a:pt x="796" y="398"/>
                      </a:lnTo>
                      <a:lnTo>
                        <a:pt x="838" y="356"/>
                      </a:lnTo>
                      <a:lnTo>
                        <a:pt x="942" y="314"/>
                      </a:lnTo>
                      <a:lnTo>
                        <a:pt x="942" y="272"/>
                      </a:lnTo>
                      <a:lnTo>
                        <a:pt x="859" y="147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1288;p60">
                  <a:extLst>
                    <a:ext uri="{FF2B5EF4-FFF2-40B4-BE49-F238E27FC236}">
                      <a16:creationId xmlns="" xmlns:a16="http://schemas.microsoft.com/office/drawing/2014/main" id="{582C694F-AE63-444D-ACC8-18A0FF690075}"/>
                    </a:ext>
                  </a:extLst>
                </p:cNvPr>
                <p:cNvSpPr/>
                <p:nvPr/>
              </p:nvSpPr>
              <p:spPr>
                <a:xfrm>
                  <a:off x="3781475" y="1649925"/>
                  <a:ext cx="102550" cy="14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2" h="5651" extrusionOk="0">
                      <a:moveTo>
                        <a:pt x="1988" y="1"/>
                      </a:moveTo>
                      <a:lnTo>
                        <a:pt x="1926" y="22"/>
                      </a:lnTo>
                      <a:lnTo>
                        <a:pt x="1842" y="126"/>
                      </a:lnTo>
                      <a:lnTo>
                        <a:pt x="1884" y="315"/>
                      </a:lnTo>
                      <a:lnTo>
                        <a:pt x="1821" y="419"/>
                      </a:lnTo>
                      <a:lnTo>
                        <a:pt x="1821" y="524"/>
                      </a:lnTo>
                      <a:lnTo>
                        <a:pt x="1800" y="629"/>
                      </a:lnTo>
                      <a:lnTo>
                        <a:pt x="1842" y="649"/>
                      </a:lnTo>
                      <a:lnTo>
                        <a:pt x="1884" y="733"/>
                      </a:lnTo>
                      <a:lnTo>
                        <a:pt x="1884" y="1068"/>
                      </a:lnTo>
                      <a:lnTo>
                        <a:pt x="1884" y="1235"/>
                      </a:lnTo>
                      <a:lnTo>
                        <a:pt x="1926" y="1361"/>
                      </a:lnTo>
                      <a:lnTo>
                        <a:pt x="2030" y="1507"/>
                      </a:lnTo>
                      <a:lnTo>
                        <a:pt x="2030" y="1654"/>
                      </a:lnTo>
                      <a:lnTo>
                        <a:pt x="2135" y="1779"/>
                      </a:lnTo>
                      <a:lnTo>
                        <a:pt x="2135" y="1863"/>
                      </a:lnTo>
                      <a:lnTo>
                        <a:pt x="2051" y="1863"/>
                      </a:lnTo>
                      <a:lnTo>
                        <a:pt x="2009" y="1800"/>
                      </a:lnTo>
                      <a:lnTo>
                        <a:pt x="1926" y="1612"/>
                      </a:lnTo>
                      <a:lnTo>
                        <a:pt x="1842" y="1507"/>
                      </a:lnTo>
                      <a:lnTo>
                        <a:pt x="1800" y="1507"/>
                      </a:lnTo>
                      <a:lnTo>
                        <a:pt x="1716" y="1570"/>
                      </a:lnTo>
                      <a:lnTo>
                        <a:pt x="1675" y="1549"/>
                      </a:lnTo>
                      <a:lnTo>
                        <a:pt x="1675" y="1486"/>
                      </a:lnTo>
                      <a:lnTo>
                        <a:pt x="1737" y="1403"/>
                      </a:lnTo>
                      <a:lnTo>
                        <a:pt x="1779" y="1361"/>
                      </a:lnTo>
                      <a:lnTo>
                        <a:pt x="1779" y="1256"/>
                      </a:lnTo>
                      <a:lnTo>
                        <a:pt x="1695" y="1026"/>
                      </a:lnTo>
                      <a:lnTo>
                        <a:pt x="1695" y="817"/>
                      </a:lnTo>
                      <a:lnTo>
                        <a:pt x="1675" y="733"/>
                      </a:lnTo>
                      <a:lnTo>
                        <a:pt x="1528" y="649"/>
                      </a:lnTo>
                      <a:lnTo>
                        <a:pt x="1465" y="524"/>
                      </a:lnTo>
                      <a:lnTo>
                        <a:pt x="1382" y="503"/>
                      </a:lnTo>
                      <a:lnTo>
                        <a:pt x="1319" y="545"/>
                      </a:lnTo>
                      <a:lnTo>
                        <a:pt x="1319" y="670"/>
                      </a:lnTo>
                      <a:lnTo>
                        <a:pt x="1193" y="838"/>
                      </a:lnTo>
                      <a:lnTo>
                        <a:pt x="1172" y="963"/>
                      </a:lnTo>
                      <a:lnTo>
                        <a:pt x="1193" y="1089"/>
                      </a:lnTo>
                      <a:lnTo>
                        <a:pt x="1256" y="1235"/>
                      </a:lnTo>
                      <a:lnTo>
                        <a:pt x="1277" y="1403"/>
                      </a:lnTo>
                      <a:lnTo>
                        <a:pt x="1214" y="1382"/>
                      </a:lnTo>
                      <a:lnTo>
                        <a:pt x="1172" y="1298"/>
                      </a:lnTo>
                      <a:lnTo>
                        <a:pt x="1151" y="1173"/>
                      </a:lnTo>
                      <a:lnTo>
                        <a:pt x="1172" y="1089"/>
                      </a:lnTo>
                      <a:lnTo>
                        <a:pt x="1110" y="1068"/>
                      </a:lnTo>
                      <a:lnTo>
                        <a:pt x="1068" y="984"/>
                      </a:lnTo>
                      <a:lnTo>
                        <a:pt x="1047" y="984"/>
                      </a:lnTo>
                      <a:lnTo>
                        <a:pt x="984" y="1047"/>
                      </a:lnTo>
                      <a:lnTo>
                        <a:pt x="942" y="1026"/>
                      </a:lnTo>
                      <a:lnTo>
                        <a:pt x="942" y="942"/>
                      </a:lnTo>
                      <a:lnTo>
                        <a:pt x="1047" y="859"/>
                      </a:lnTo>
                      <a:lnTo>
                        <a:pt x="1047" y="838"/>
                      </a:lnTo>
                      <a:lnTo>
                        <a:pt x="984" y="817"/>
                      </a:lnTo>
                      <a:lnTo>
                        <a:pt x="859" y="859"/>
                      </a:lnTo>
                      <a:lnTo>
                        <a:pt x="775" y="921"/>
                      </a:lnTo>
                      <a:lnTo>
                        <a:pt x="691" y="859"/>
                      </a:lnTo>
                      <a:lnTo>
                        <a:pt x="733" y="817"/>
                      </a:lnTo>
                      <a:lnTo>
                        <a:pt x="775" y="775"/>
                      </a:lnTo>
                      <a:lnTo>
                        <a:pt x="796" y="733"/>
                      </a:lnTo>
                      <a:lnTo>
                        <a:pt x="900" y="629"/>
                      </a:lnTo>
                      <a:lnTo>
                        <a:pt x="984" y="629"/>
                      </a:lnTo>
                      <a:lnTo>
                        <a:pt x="1005" y="649"/>
                      </a:lnTo>
                      <a:lnTo>
                        <a:pt x="1089" y="670"/>
                      </a:lnTo>
                      <a:lnTo>
                        <a:pt x="1151" y="608"/>
                      </a:lnTo>
                      <a:lnTo>
                        <a:pt x="1172" y="524"/>
                      </a:lnTo>
                      <a:lnTo>
                        <a:pt x="1089" y="398"/>
                      </a:lnTo>
                      <a:lnTo>
                        <a:pt x="1047" y="336"/>
                      </a:lnTo>
                      <a:lnTo>
                        <a:pt x="900" y="357"/>
                      </a:lnTo>
                      <a:lnTo>
                        <a:pt x="670" y="545"/>
                      </a:lnTo>
                      <a:lnTo>
                        <a:pt x="587" y="566"/>
                      </a:lnTo>
                      <a:lnTo>
                        <a:pt x="545" y="545"/>
                      </a:lnTo>
                      <a:lnTo>
                        <a:pt x="545" y="461"/>
                      </a:lnTo>
                      <a:lnTo>
                        <a:pt x="461" y="419"/>
                      </a:lnTo>
                      <a:lnTo>
                        <a:pt x="419" y="440"/>
                      </a:lnTo>
                      <a:lnTo>
                        <a:pt x="419" y="566"/>
                      </a:lnTo>
                      <a:lnTo>
                        <a:pt x="545" y="712"/>
                      </a:lnTo>
                      <a:lnTo>
                        <a:pt x="524" y="754"/>
                      </a:lnTo>
                      <a:lnTo>
                        <a:pt x="419" y="754"/>
                      </a:lnTo>
                      <a:lnTo>
                        <a:pt x="377" y="649"/>
                      </a:lnTo>
                      <a:lnTo>
                        <a:pt x="315" y="503"/>
                      </a:lnTo>
                      <a:lnTo>
                        <a:pt x="231" y="503"/>
                      </a:lnTo>
                      <a:lnTo>
                        <a:pt x="126" y="608"/>
                      </a:lnTo>
                      <a:lnTo>
                        <a:pt x="147" y="733"/>
                      </a:lnTo>
                      <a:lnTo>
                        <a:pt x="168" y="775"/>
                      </a:lnTo>
                      <a:lnTo>
                        <a:pt x="168" y="880"/>
                      </a:lnTo>
                      <a:lnTo>
                        <a:pt x="147" y="880"/>
                      </a:lnTo>
                      <a:lnTo>
                        <a:pt x="43" y="963"/>
                      </a:lnTo>
                      <a:lnTo>
                        <a:pt x="1" y="984"/>
                      </a:lnTo>
                      <a:lnTo>
                        <a:pt x="1" y="1089"/>
                      </a:lnTo>
                      <a:lnTo>
                        <a:pt x="22" y="1235"/>
                      </a:lnTo>
                      <a:lnTo>
                        <a:pt x="43" y="1361"/>
                      </a:lnTo>
                      <a:lnTo>
                        <a:pt x="147" y="1549"/>
                      </a:lnTo>
                      <a:lnTo>
                        <a:pt x="147" y="1612"/>
                      </a:lnTo>
                      <a:lnTo>
                        <a:pt x="231" y="1591"/>
                      </a:lnTo>
                      <a:lnTo>
                        <a:pt x="273" y="1507"/>
                      </a:lnTo>
                      <a:lnTo>
                        <a:pt x="273" y="1403"/>
                      </a:lnTo>
                      <a:lnTo>
                        <a:pt x="273" y="1298"/>
                      </a:lnTo>
                      <a:lnTo>
                        <a:pt x="335" y="1277"/>
                      </a:lnTo>
                      <a:lnTo>
                        <a:pt x="419" y="1361"/>
                      </a:lnTo>
                      <a:lnTo>
                        <a:pt x="461" y="1298"/>
                      </a:lnTo>
                      <a:lnTo>
                        <a:pt x="482" y="1340"/>
                      </a:lnTo>
                      <a:lnTo>
                        <a:pt x="440" y="1445"/>
                      </a:lnTo>
                      <a:lnTo>
                        <a:pt x="419" y="1591"/>
                      </a:lnTo>
                      <a:lnTo>
                        <a:pt x="377" y="1612"/>
                      </a:lnTo>
                      <a:lnTo>
                        <a:pt x="377" y="1675"/>
                      </a:lnTo>
                      <a:lnTo>
                        <a:pt x="482" y="1779"/>
                      </a:lnTo>
                      <a:lnTo>
                        <a:pt x="482" y="1800"/>
                      </a:lnTo>
                      <a:lnTo>
                        <a:pt x="545" y="1821"/>
                      </a:lnTo>
                      <a:lnTo>
                        <a:pt x="628" y="1821"/>
                      </a:lnTo>
                      <a:lnTo>
                        <a:pt x="649" y="1863"/>
                      </a:lnTo>
                      <a:lnTo>
                        <a:pt x="649" y="1926"/>
                      </a:lnTo>
                      <a:lnTo>
                        <a:pt x="545" y="2010"/>
                      </a:lnTo>
                      <a:lnTo>
                        <a:pt x="482" y="2010"/>
                      </a:lnTo>
                      <a:lnTo>
                        <a:pt x="482" y="1968"/>
                      </a:lnTo>
                      <a:lnTo>
                        <a:pt x="461" y="1905"/>
                      </a:lnTo>
                      <a:lnTo>
                        <a:pt x="315" y="1800"/>
                      </a:lnTo>
                      <a:lnTo>
                        <a:pt x="273" y="1821"/>
                      </a:lnTo>
                      <a:lnTo>
                        <a:pt x="273" y="1884"/>
                      </a:lnTo>
                      <a:lnTo>
                        <a:pt x="335" y="1989"/>
                      </a:lnTo>
                      <a:lnTo>
                        <a:pt x="419" y="2030"/>
                      </a:lnTo>
                      <a:lnTo>
                        <a:pt x="482" y="2093"/>
                      </a:lnTo>
                      <a:lnTo>
                        <a:pt x="482" y="2114"/>
                      </a:lnTo>
                      <a:lnTo>
                        <a:pt x="440" y="2177"/>
                      </a:lnTo>
                      <a:lnTo>
                        <a:pt x="482" y="2240"/>
                      </a:lnTo>
                      <a:lnTo>
                        <a:pt x="587" y="2302"/>
                      </a:lnTo>
                      <a:lnTo>
                        <a:pt x="670" y="2344"/>
                      </a:lnTo>
                      <a:lnTo>
                        <a:pt x="691" y="2428"/>
                      </a:lnTo>
                      <a:lnTo>
                        <a:pt x="775" y="2449"/>
                      </a:lnTo>
                      <a:lnTo>
                        <a:pt x="900" y="2449"/>
                      </a:lnTo>
                      <a:lnTo>
                        <a:pt x="942" y="2491"/>
                      </a:lnTo>
                      <a:lnTo>
                        <a:pt x="879" y="2533"/>
                      </a:lnTo>
                      <a:lnTo>
                        <a:pt x="754" y="2533"/>
                      </a:lnTo>
                      <a:lnTo>
                        <a:pt x="754" y="2637"/>
                      </a:lnTo>
                      <a:lnTo>
                        <a:pt x="796" y="2742"/>
                      </a:lnTo>
                      <a:lnTo>
                        <a:pt x="859" y="2742"/>
                      </a:lnTo>
                      <a:lnTo>
                        <a:pt x="942" y="2763"/>
                      </a:lnTo>
                      <a:lnTo>
                        <a:pt x="1068" y="2909"/>
                      </a:lnTo>
                      <a:lnTo>
                        <a:pt x="1110" y="2972"/>
                      </a:lnTo>
                      <a:lnTo>
                        <a:pt x="1068" y="3035"/>
                      </a:lnTo>
                      <a:lnTo>
                        <a:pt x="1068" y="3077"/>
                      </a:lnTo>
                      <a:lnTo>
                        <a:pt x="1382" y="3077"/>
                      </a:lnTo>
                      <a:lnTo>
                        <a:pt x="1465" y="3014"/>
                      </a:lnTo>
                      <a:lnTo>
                        <a:pt x="1465" y="2930"/>
                      </a:lnTo>
                      <a:lnTo>
                        <a:pt x="1507" y="2805"/>
                      </a:lnTo>
                      <a:lnTo>
                        <a:pt x="1591" y="2763"/>
                      </a:lnTo>
                      <a:lnTo>
                        <a:pt x="1675" y="2805"/>
                      </a:lnTo>
                      <a:lnTo>
                        <a:pt x="1675" y="2721"/>
                      </a:lnTo>
                      <a:lnTo>
                        <a:pt x="1612" y="2616"/>
                      </a:lnTo>
                      <a:lnTo>
                        <a:pt x="1570" y="2512"/>
                      </a:lnTo>
                      <a:lnTo>
                        <a:pt x="1570" y="2386"/>
                      </a:lnTo>
                      <a:lnTo>
                        <a:pt x="1528" y="2302"/>
                      </a:lnTo>
                      <a:lnTo>
                        <a:pt x="1528" y="2219"/>
                      </a:lnTo>
                      <a:lnTo>
                        <a:pt x="1591" y="2198"/>
                      </a:lnTo>
                      <a:lnTo>
                        <a:pt x="1633" y="2219"/>
                      </a:lnTo>
                      <a:lnTo>
                        <a:pt x="1695" y="2323"/>
                      </a:lnTo>
                      <a:lnTo>
                        <a:pt x="1675" y="2344"/>
                      </a:lnTo>
                      <a:lnTo>
                        <a:pt x="1695" y="2428"/>
                      </a:lnTo>
                      <a:lnTo>
                        <a:pt x="1779" y="2344"/>
                      </a:lnTo>
                      <a:lnTo>
                        <a:pt x="1779" y="2282"/>
                      </a:lnTo>
                      <a:lnTo>
                        <a:pt x="1737" y="2093"/>
                      </a:lnTo>
                      <a:lnTo>
                        <a:pt x="1800" y="2010"/>
                      </a:lnTo>
                      <a:lnTo>
                        <a:pt x="1821" y="2010"/>
                      </a:lnTo>
                      <a:lnTo>
                        <a:pt x="1884" y="2093"/>
                      </a:lnTo>
                      <a:lnTo>
                        <a:pt x="1884" y="2219"/>
                      </a:lnTo>
                      <a:lnTo>
                        <a:pt x="1926" y="2282"/>
                      </a:lnTo>
                      <a:lnTo>
                        <a:pt x="1926" y="2344"/>
                      </a:lnTo>
                      <a:lnTo>
                        <a:pt x="1842" y="2428"/>
                      </a:lnTo>
                      <a:lnTo>
                        <a:pt x="1842" y="2491"/>
                      </a:lnTo>
                      <a:lnTo>
                        <a:pt x="1884" y="2637"/>
                      </a:lnTo>
                      <a:lnTo>
                        <a:pt x="1926" y="2658"/>
                      </a:lnTo>
                      <a:lnTo>
                        <a:pt x="2009" y="2637"/>
                      </a:lnTo>
                      <a:lnTo>
                        <a:pt x="2156" y="2491"/>
                      </a:lnTo>
                      <a:lnTo>
                        <a:pt x="2219" y="2344"/>
                      </a:lnTo>
                      <a:lnTo>
                        <a:pt x="2219" y="2240"/>
                      </a:lnTo>
                      <a:lnTo>
                        <a:pt x="2239" y="2177"/>
                      </a:lnTo>
                      <a:lnTo>
                        <a:pt x="2302" y="2198"/>
                      </a:lnTo>
                      <a:lnTo>
                        <a:pt x="2344" y="2282"/>
                      </a:lnTo>
                      <a:lnTo>
                        <a:pt x="2323" y="2407"/>
                      </a:lnTo>
                      <a:lnTo>
                        <a:pt x="2260" y="2512"/>
                      </a:lnTo>
                      <a:lnTo>
                        <a:pt x="2260" y="2595"/>
                      </a:lnTo>
                      <a:lnTo>
                        <a:pt x="2344" y="2637"/>
                      </a:lnTo>
                      <a:lnTo>
                        <a:pt x="2449" y="2616"/>
                      </a:lnTo>
                      <a:lnTo>
                        <a:pt x="2532" y="2533"/>
                      </a:lnTo>
                      <a:lnTo>
                        <a:pt x="2574" y="2533"/>
                      </a:lnTo>
                      <a:lnTo>
                        <a:pt x="2574" y="2595"/>
                      </a:lnTo>
                      <a:lnTo>
                        <a:pt x="2532" y="2637"/>
                      </a:lnTo>
                      <a:lnTo>
                        <a:pt x="2428" y="2658"/>
                      </a:lnTo>
                      <a:lnTo>
                        <a:pt x="2344" y="2763"/>
                      </a:lnTo>
                      <a:lnTo>
                        <a:pt x="2156" y="2763"/>
                      </a:lnTo>
                      <a:lnTo>
                        <a:pt x="2009" y="2826"/>
                      </a:lnTo>
                      <a:lnTo>
                        <a:pt x="1988" y="2867"/>
                      </a:lnTo>
                      <a:lnTo>
                        <a:pt x="2009" y="2951"/>
                      </a:lnTo>
                      <a:lnTo>
                        <a:pt x="1884" y="3014"/>
                      </a:lnTo>
                      <a:lnTo>
                        <a:pt x="1800" y="3118"/>
                      </a:lnTo>
                      <a:lnTo>
                        <a:pt x="1716" y="3181"/>
                      </a:lnTo>
                      <a:lnTo>
                        <a:pt x="1675" y="3181"/>
                      </a:lnTo>
                      <a:lnTo>
                        <a:pt x="1570" y="3244"/>
                      </a:lnTo>
                      <a:lnTo>
                        <a:pt x="1570" y="3328"/>
                      </a:lnTo>
                      <a:lnTo>
                        <a:pt x="1507" y="3349"/>
                      </a:lnTo>
                      <a:lnTo>
                        <a:pt x="1486" y="3265"/>
                      </a:lnTo>
                      <a:lnTo>
                        <a:pt x="1465" y="3223"/>
                      </a:lnTo>
                      <a:lnTo>
                        <a:pt x="1382" y="3265"/>
                      </a:lnTo>
                      <a:lnTo>
                        <a:pt x="1298" y="3286"/>
                      </a:lnTo>
                      <a:lnTo>
                        <a:pt x="1298" y="3349"/>
                      </a:lnTo>
                      <a:lnTo>
                        <a:pt x="1277" y="3390"/>
                      </a:lnTo>
                      <a:lnTo>
                        <a:pt x="1319" y="3579"/>
                      </a:lnTo>
                      <a:lnTo>
                        <a:pt x="1319" y="3704"/>
                      </a:lnTo>
                      <a:lnTo>
                        <a:pt x="1361" y="3746"/>
                      </a:lnTo>
                      <a:lnTo>
                        <a:pt x="1465" y="3746"/>
                      </a:lnTo>
                      <a:lnTo>
                        <a:pt x="1528" y="3704"/>
                      </a:lnTo>
                      <a:lnTo>
                        <a:pt x="1633" y="3683"/>
                      </a:lnTo>
                      <a:lnTo>
                        <a:pt x="1695" y="3662"/>
                      </a:lnTo>
                      <a:lnTo>
                        <a:pt x="1779" y="3662"/>
                      </a:lnTo>
                      <a:lnTo>
                        <a:pt x="1842" y="3642"/>
                      </a:lnTo>
                      <a:lnTo>
                        <a:pt x="1926" y="3537"/>
                      </a:lnTo>
                      <a:lnTo>
                        <a:pt x="1988" y="3537"/>
                      </a:lnTo>
                      <a:lnTo>
                        <a:pt x="2009" y="3495"/>
                      </a:lnTo>
                      <a:lnTo>
                        <a:pt x="2114" y="3495"/>
                      </a:lnTo>
                      <a:lnTo>
                        <a:pt x="2135" y="3537"/>
                      </a:lnTo>
                      <a:lnTo>
                        <a:pt x="2428" y="3537"/>
                      </a:lnTo>
                      <a:lnTo>
                        <a:pt x="2470" y="3474"/>
                      </a:lnTo>
                      <a:lnTo>
                        <a:pt x="2553" y="3432"/>
                      </a:lnTo>
                      <a:lnTo>
                        <a:pt x="2616" y="3432"/>
                      </a:lnTo>
                      <a:lnTo>
                        <a:pt x="2616" y="3495"/>
                      </a:lnTo>
                      <a:lnTo>
                        <a:pt x="2553" y="3537"/>
                      </a:lnTo>
                      <a:lnTo>
                        <a:pt x="2532" y="3600"/>
                      </a:lnTo>
                      <a:lnTo>
                        <a:pt x="2449" y="3600"/>
                      </a:lnTo>
                      <a:lnTo>
                        <a:pt x="2407" y="3642"/>
                      </a:lnTo>
                      <a:lnTo>
                        <a:pt x="2239" y="3642"/>
                      </a:lnTo>
                      <a:lnTo>
                        <a:pt x="2135" y="3683"/>
                      </a:lnTo>
                      <a:lnTo>
                        <a:pt x="1947" y="3767"/>
                      </a:lnTo>
                      <a:lnTo>
                        <a:pt x="1884" y="3767"/>
                      </a:lnTo>
                      <a:lnTo>
                        <a:pt x="1800" y="3788"/>
                      </a:lnTo>
                      <a:lnTo>
                        <a:pt x="1800" y="3809"/>
                      </a:lnTo>
                      <a:lnTo>
                        <a:pt x="1905" y="3872"/>
                      </a:lnTo>
                      <a:lnTo>
                        <a:pt x="2051" y="3893"/>
                      </a:lnTo>
                      <a:lnTo>
                        <a:pt x="2135" y="3893"/>
                      </a:lnTo>
                      <a:lnTo>
                        <a:pt x="2239" y="3976"/>
                      </a:lnTo>
                      <a:lnTo>
                        <a:pt x="2239" y="4018"/>
                      </a:lnTo>
                      <a:lnTo>
                        <a:pt x="2030" y="4018"/>
                      </a:lnTo>
                      <a:lnTo>
                        <a:pt x="1947" y="4060"/>
                      </a:lnTo>
                      <a:lnTo>
                        <a:pt x="1905" y="4018"/>
                      </a:lnTo>
                      <a:lnTo>
                        <a:pt x="1800" y="3997"/>
                      </a:lnTo>
                      <a:lnTo>
                        <a:pt x="1779" y="4060"/>
                      </a:lnTo>
                      <a:lnTo>
                        <a:pt x="1737" y="4060"/>
                      </a:lnTo>
                      <a:lnTo>
                        <a:pt x="1695" y="3997"/>
                      </a:lnTo>
                      <a:lnTo>
                        <a:pt x="1633" y="3914"/>
                      </a:lnTo>
                      <a:lnTo>
                        <a:pt x="1570" y="3893"/>
                      </a:lnTo>
                      <a:lnTo>
                        <a:pt x="1423" y="3997"/>
                      </a:lnTo>
                      <a:lnTo>
                        <a:pt x="1423" y="4018"/>
                      </a:lnTo>
                      <a:lnTo>
                        <a:pt x="1486" y="4102"/>
                      </a:lnTo>
                      <a:lnTo>
                        <a:pt x="1507" y="4165"/>
                      </a:lnTo>
                      <a:lnTo>
                        <a:pt x="1486" y="4227"/>
                      </a:lnTo>
                      <a:lnTo>
                        <a:pt x="1507" y="4227"/>
                      </a:lnTo>
                      <a:lnTo>
                        <a:pt x="1486" y="4290"/>
                      </a:lnTo>
                      <a:lnTo>
                        <a:pt x="1507" y="4332"/>
                      </a:lnTo>
                      <a:lnTo>
                        <a:pt x="1591" y="4395"/>
                      </a:lnTo>
                      <a:lnTo>
                        <a:pt x="1591" y="4437"/>
                      </a:lnTo>
                      <a:lnTo>
                        <a:pt x="1612" y="4499"/>
                      </a:lnTo>
                      <a:lnTo>
                        <a:pt x="1633" y="4478"/>
                      </a:lnTo>
                      <a:lnTo>
                        <a:pt x="1716" y="4541"/>
                      </a:lnTo>
                      <a:lnTo>
                        <a:pt x="1716" y="4604"/>
                      </a:lnTo>
                      <a:lnTo>
                        <a:pt x="1779" y="4688"/>
                      </a:lnTo>
                      <a:lnTo>
                        <a:pt x="1800" y="4646"/>
                      </a:lnTo>
                      <a:lnTo>
                        <a:pt x="1884" y="4688"/>
                      </a:lnTo>
                      <a:lnTo>
                        <a:pt x="1926" y="4751"/>
                      </a:lnTo>
                      <a:lnTo>
                        <a:pt x="1988" y="4792"/>
                      </a:lnTo>
                      <a:lnTo>
                        <a:pt x="1988" y="4855"/>
                      </a:lnTo>
                      <a:lnTo>
                        <a:pt x="2114" y="4960"/>
                      </a:lnTo>
                      <a:lnTo>
                        <a:pt x="2239" y="4918"/>
                      </a:lnTo>
                      <a:lnTo>
                        <a:pt x="2260" y="4834"/>
                      </a:lnTo>
                      <a:lnTo>
                        <a:pt x="2323" y="4834"/>
                      </a:lnTo>
                      <a:lnTo>
                        <a:pt x="2344" y="4897"/>
                      </a:lnTo>
                      <a:lnTo>
                        <a:pt x="2428" y="4855"/>
                      </a:lnTo>
                      <a:lnTo>
                        <a:pt x="2449" y="4897"/>
                      </a:lnTo>
                      <a:lnTo>
                        <a:pt x="2449" y="4960"/>
                      </a:lnTo>
                      <a:lnTo>
                        <a:pt x="2407" y="5023"/>
                      </a:lnTo>
                      <a:lnTo>
                        <a:pt x="2344" y="5023"/>
                      </a:lnTo>
                      <a:lnTo>
                        <a:pt x="2239" y="5106"/>
                      </a:lnTo>
                      <a:lnTo>
                        <a:pt x="2239" y="5148"/>
                      </a:lnTo>
                      <a:lnTo>
                        <a:pt x="2428" y="5336"/>
                      </a:lnTo>
                      <a:lnTo>
                        <a:pt x="2470" y="5357"/>
                      </a:lnTo>
                      <a:lnTo>
                        <a:pt x="2532" y="5420"/>
                      </a:lnTo>
                      <a:lnTo>
                        <a:pt x="2512" y="5567"/>
                      </a:lnTo>
                      <a:lnTo>
                        <a:pt x="2532" y="5650"/>
                      </a:lnTo>
                      <a:lnTo>
                        <a:pt x="2574" y="5650"/>
                      </a:lnTo>
                      <a:lnTo>
                        <a:pt x="2616" y="5587"/>
                      </a:lnTo>
                      <a:lnTo>
                        <a:pt x="2658" y="5567"/>
                      </a:lnTo>
                      <a:lnTo>
                        <a:pt x="2721" y="5650"/>
                      </a:lnTo>
                      <a:lnTo>
                        <a:pt x="2784" y="5629"/>
                      </a:lnTo>
                      <a:lnTo>
                        <a:pt x="2867" y="5525"/>
                      </a:lnTo>
                      <a:lnTo>
                        <a:pt x="2888" y="5420"/>
                      </a:lnTo>
                      <a:lnTo>
                        <a:pt x="2930" y="5357"/>
                      </a:lnTo>
                      <a:lnTo>
                        <a:pt x="2930" y="5315"/>
                      </a:lnTo>
                      <a:lnTo>
                        <a:pt x="2867" y="5148"/>
                      </a:lnTo>
                      <a:lnTo>
                        <a:pt x="2846" y="5023"/>
                      </a:lnTo>
                      <a:lnTo>
                        <a:pt x="2888" y="4939"/>
                      </a:lnTo>
                      <a:lnTo>
                        <a:pt x="2951" y="4855"/>
                      </a:lnTo>
                      <a:lnTo>
                        <a:pt x="2951" y="4499"/>
                      </a:lnTo>
                      <a:lnTo>
                        <a:pt x="2972" y="4395"/>
                      </a:lnTo>
                      <a:lnTo>
                        <a:pt x="2972" y="4311"/>
                      </a:lnTo>
                      <a:lnTo>
                        <a:pt x="3056" y="4227"/>
                      </a:lnTo>
                      <a:lnTo>
                        <a:pt x="3056" y="4206"/>
                      </a:lnTo>
                      <a:lnTo>
                        <a:pt x="2972" y="4165"/>
                      </a:lnTo>
                      <a:lnTo>
                        <a:pt x="3056" y="4060"/>
                      </a:lnTo>
                      <a:lnTo>
                        <a:pt x="3181" y="4081"/>
                      </a:lnTo>
                      <a:lnTo>
                        <a:pt x="3202" y="4081"/>
                      </a:lnTo>
                      <a:lnTo>
                        <a:pt x="3244" y="3976"/>
                      </a:lnTo>
                      <a:lnTo>
                        <a:pt x="3244" y="3809"/>
                      </a:lnTo>
                      <a:lnTo>
                        <a:pt x="3265" y="3683"/>
                      </a:lnTo>
                      <a:lnTo>
                        <a:pt x="3265" y="3558"/>
                      </a:lnTo>
                      <a:lnTo>
                        <a:pt x="3181" y="3432"/>
                      </a:lnTo>
                      <a:lnTo>
                        <a:pt x="3181" y="3286"/>
                      </a:lnTo>
                      <a:lnTo>
                        <a:pt x="3244" y="3265"/>
                      </a:lnTo>
                      <a:lnTo>
                        <a:pt x="3348" y="3328"/>
                      </a:lnTo>
                      <a:lnTo>
                        <a:pt x="3390" y="3223"/>
                      </a:lnTo>
                      <a:lnTo>
                        <a:pt x="3369" y="3181"/>
                      </a:lnTo>
                      <a:lnTo>
                        <a:pt x="3369" y="3056"/>
                      </a:lnTo>
                      <a:lnTo>
                        <a:pt x="3390" y="2951"/>
                      </a:lnTo>
                      <a:lnTo>
                        <a:pt x="3369" y="2742"/>
                      </a:lnTo>
                      <a:lnTo>
                        <a:pt x="3348" y="2616"/>
                      </a:lnTo>
                      <a:lnTo>
                        <a:pt x="3369" y="2554"/>
                      </a:lnTo>
                      <a:lnTo>
                        <a:pt x="3495" y="2449"/>
                      </a:lnTo>
                      <a:lnTo>
                        <a:pt x="3495" y="2386"/>
                      </a:lnTo>
                      <a:lnTo>
                        <a:pt x="3474" y="2323"/>
                      </a:lnTo>
                      <a:lnTo>
                        <a:pt x="3474" y="2282"/>
                      </a:lnTo>
                      <a:lnTo>
                        <a:pt x="3579" y="2282"/>
                      </a:lnTo>
                      <a:lnTo>
                        <a:pt x="3725" y="2135"/>
                      </a:lnTo>
                      <a:lnTo>
                        <a:pt x="3830" y="2135"/>
                      </a:lnTo>
                      <a:lnTo>
                        <a:pt x="3934" y="2114"/>
                      </a:lnTo>
                      <a:lnTo>
                        <a:pt x="3997" y="2219"/>
                      </a:lnTo>
                      <a:lnTo>
                        <a:pt x="4039" y="2198"/>
                      </a:lnTo>
                      <a:lnTo>
                        <a:pt x="4081" y="2114"/>
                      </a:lnTo>
                      <a:lnTo>
                        <a:pt x="4102" y="2072"/>
                      </a:lnTo>
                      <a:lnTo>
                        <a:pt x="4102" y="1926"/>
                      </a:lnTo>
                      <a:lnTo>
                        <a:pt x="4018" y="1905"/>
                      </a:lnTo>
                      <a:lnTo>
                        <a:pt x="3767" y="1821"/>
                      </a:lnTo>
                      <a:lnTo>
                        <a:pt x="3662" y="1779"/>
                      </a:lnTo>
                      <a:lnTo>
                        <a:pt x="3495" y="1612"/>
                      </a:lnTo>
                      <a:lnTo>
                        <a:pt x="3411" y="1570"/>
                      </a:lnTo>
                      <a:lnTo>
                        <a:pt x="3286" y="1382"/>
                      </a:lnTo>
                      <a:lnTo>
                        <a:pt x="3244" y="1361"/>
                      </a:lnTo>
                      <a:lnTo>
                        <a:pt x="3097" y="1361"/>
                      </a:lnTo>
                      <a:lnTo>
                        <a:pt x="3056" y="1277"/>
                      </a:lnTo>
                      <a:lnTo>
                        <a:pt x="3056" y="1193"/>
                      </a:lnTo>
                      <a:lnTo>
                        <a:pt x="2972" y="942"/>
                      </a:lnTo>
                      <a:lnTo>
                        <a:pt x="2888" y="733"/>
                      </a:lnTo>
                      <a:lnTo>
                        <a:pt x="2742" y="608"/>
                      </a:lnTo>
                      <a:lnTo>
                        <a:pt x="2658" y="670"/>
                      </a:lnTo>
                      <a:lnTo>
                        <a:pt x="2637" y="775"/>
                      </a:lnTo>
                      <a:lnTo>
                        <a:pt x="2658" y="984"/>
                      </a:lnTo>
                      <a:lnTo>
                        <a:pt x="2658" y="1131"/>
                      </a:lnTo>
                      <a:lnTo>
                        <a:pt x="2574" y="1193"/>
                      </a:lnTo>
                      <a:lnTo>
                        <a:pt x="2553" y="1173"/>
                      </a:lnTo>
                      <a:lnTo>
                        <a:pt x="2553" y="1131"/>
                      </a:lnTo>
                      <a:lnTo>
                        <a:pt x="2553" y="963"/>
                      </a:lnTo>
                      <a:lnTo>
                        <a:pt x="2553" y="733"/>
                      </a:lnTo>
                      <a:lnTo>
                        <a:pt x="2616" y="670"/>
                      </a:lnTo>
                      <a:lnTo>
                        <a:pt x="2616" y="545"/>
                      </a:lnTo>
                      <a:lnTo>
                        <a:pt x="2553" y="419"/>
                      </a:lnTo>
                      <a:lnTo>
                        <a:pt x="2449" y="231"/>
                      </a:lnTo>
                      <a:lnTo>
                        <a:pt x="2344" y="189"/>
                      </a:lnTo>
                      <a:lnTo>
                        <a:pt x="2260" y="231"/>
                      </a:lnTo>
                      <a:lnTo>
                        <a:pt x="2219" y="315"/>
                      </a:lnTo>
                      <a:lnTo>
                        <a:pt x="2156" y="294"/>
                      </a:lnTo>
                      <a:lnTo>
                        <a:pt x="2135" y="147"/>
                      </a:lnTo>
                      <a:lnTo>
                        <a:pt x="203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" name="Google Shape;1289;p60">
                <a:extLst>
                  <a:ext uri="{FF2B5EF4-FFF2-40B4-BE49-F238E27FC236}">
                    <a16:creationId xmlns="" xmlns:a16="http://schemas.microsoft.com/office/drawing/2014/main" id="{41A696A4-C4B5-47FF-A102-665B7F1735AB}"/>
                  </a:ext>
                </a:extLst>
              </p:cNvPr>
              <p:cNvSpPr/>
              <p:nvPr/>
            </p:nvSpPr>
            <p:spPr>
              <a:xfrm>
                <a:off x="4614379" y="2777935"/>
                <a:ext cx="83472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12284" extrusionOk="0">
                    <a:moveTo>
                      <a:pt x="4122" y="1"/>
                    </a:moveTo>
                    <a:lnTo>
                      <a:pt x="4122" y="43"/>
                    </a:lnTo>
                    <a:lnTo>
                      <a:pt x="4080" y="126"/>
                    </a:lnTo>
                    <a:lnTo>
                      <a:pt x="4017" y="126"/>
                    </a:lnTo>
                    <a:lnTo>
                      <a:pt x="3996" y="147"/>
                    </a:lnTo>
                    <a:lnTo>
                      <a:pt x="4059" y="231"/>
                    </a:lnTo>
                    <a:lnTo>
                      <a:pt x="4080" y="357"/>
                    </a:lnTo>
                    <a:lnTo>
                      <a:pt x="4289" y="671"/>
                    </a:lnTo>
                    <a:lnTo>
                      <a:pt x="4331" y="796"/>
                    </a:lnTo>
                    <a:lnTo>
                      <a:pt x="4331" y="1005"/>
                    </a:lnTo>
                    <a:lnTo>
                      <a:pt x="4310" y="1089"/>
                    </a:lnTo>
                    <a:lnTo>
                      <a:pt x="4373" y="1277"/>
                    </a:lnTo>
                    <a:lnTo>
                      <a:pt x="4415" y="1382"/>
                    </a:lnTo>
                    <a:lnTo>
                      <a:pt x="4415" y="1424"/>
                    </a:lnTo>
                    <a:lnTo>
                      <a:pt x="4373" y="1424"/>
                    </a:lnTo>
                    <a:lnTo>
                      <a:pt x="4289" y="1528"/>
                    </a:lnTo>
                    <a:lnTo>
                      <a:pt x="4310" y="1633"/>
                    </a:lnTo>
                    <a:lnTo>
                      <a:pt x="4373" y="1738"/>
                    </a:lnTo>
                    <a:lnTo>
                      <a:pt x="4394" y="1800"/>
                    </a:lnTo>
                    <a:lnTo>
                      <a:pt x="4457" y="1821"/>
                    </a:lnTo>
                    <a:lnTo>
                      <a:pt x="4478" y="1905"/>
                    </a:lnTo>
                    <a:lnTo>
                      <a:pt x="4457" y="1926"/>
                    </a:lnTo>
                    <a:lnTo>
                      <a:pt x="4457" y="2010"/>
                    </a:lnTo>
                    <a:lnTo>
                      <a:pt x="4394" y="2051"/>
                    </a:lnTo>
                    <a:lnTo>
                      <a:pt x="4206" y="2031"/>
                    </a:lnTo>
                    <a:lnTo>
                      <a:pt x="4017" y="1926"/>
                    </a:lnTo>
                    <a:lnTo>
                      <a:pt x="3955" y="1947"/>
                    </a:lnTo>
                    <a:lnTo>
                      <a:pt x="3892" y="2031"/>
                    </a:lnTo>
                    <a:lnTo>
                      <a:pt x="3913" y="2093"/>
                    </a:lnTo>
                    <a:lnTo>
                      <a:pt x="3976" y="2093"/>
                    </a:lnTo>
                    <a:lnTo>
                      <a:pt x="4080" y="2156"/>
                    </a:lnTo>
                    <a:lnTo>
                      <a:pt x="4080" y="2219"/>
                    </a:lnTo>
                    <a:lnTo>
                      <a:pt x="4017" y="2261"/>
                    </a:lnTo>
                    <a:lnTo>
                      <a:pt x="3976" y="2365"/>
                    </a:lnTo>
                    <a:lnTo>
                      <a:pt x="3892" y="2407"/>
                    </a:lnTo>
                    <a:lnTo>
                      <a:pt x="3871" y="2449"/>
                    </a:lnTo>
                    <a:lnTo>
                      <a:pt x="3787" y="2470"/>
                    </a:lnTo>
                    <a:lnTo>
                      <a:pt x="3745" y="2575"/>
                    </a:lnTo>
                    <a:lnTo>
                      <a:pt x="3766" y="2679"/>
                    </a:lnTo>
                    <a:lnTo>
                      <a:pt x="3766" y="2847"/>
                    </a:lnTo>
                    <a:lnTo>
                      <a:pt x="3787" y="2930"/>
                    </a:lnTo>
                    <a:lnTo>
                      <a:pt x="3871" y="2930"/>
                    </a:lnTo>
                    <a:lnTo>
                      <a:pt x="3976" y="2993"/>
                    </a:lnTo>
                    <a:lnTo>
                      <a:pt x="4059" y="3077"/>
                    </a:lnTo>
                    <a:lnTo>
                      <a:pt x="4122" y="3286"/>
                    </a:lnTo>
                    <a:lnTo>
                      <a:pt x="4164" y="3495"/>
                    </a:lnTo>
                    <a:lnTo>
                      <a:pt x="4122" y="3516"/>
                    </a:lnTo>
                    <a:lnTo>
                      <a:pt x="4185" y="3621"/>
                    </a:lnTo>
                    <a:lnTo>
                      <a:pt x="4289" y="3684"/>
                    </a:lnTo>
                    <a:lnTo>
                      <a:pt x="4415" y="3516"/>
                    </a:lnTo>
                    <a:lnTo>
                      <a:pt x="4478" y="3412"/>
                    </a:lnTo>
                    <a:lnTo>
                      <a:pt x="4478" y="3349"/>
                    </a:lnTo>
                    <a:lnTo>
                      <a:pt x="4520" y="3286"/>
                    </a:lnTo>
                    <a:lnTo>
                      <a:pt x="4540" y="3286"/>
                    </a:lnTo>
                    <a:cubicBezTo>
                      <a:pt x="4624" y="3370"/>
                      <a:pt x="4708" y="3453"/>
                      <a:pt x="4729" y="3558"/>
                    </a:cubicBezTo>
                    <a:lnTo>
                      <a:pt x="4729" y="3579"/>
                    </a:lnTo>
                    <a:lnTo>
                      <a:pt x="4687" y="3704"/>
                    </a:lnTo>
                    <a:lnTo>
                      <a:pt x="4687" y="3809"/>
                    </a:lnTo>
                    <a:lnTo>
                      <a:pt x="4729" y="3872"/>
                    </a:lnTo>
                    <a:lnTo>
                      <a:pt x="4792" y="3830"/>
                    </a:lnTo>
                    <a:lnTo>
                      <a:pt x="4917" y="3725"/>
                    </a:lnTo>
                    <a:lnTo>
                      <a:pt x="4980" y="3872"/>
                    </a:lnTo>
                    <a:lnTo>
                      <a:pt x="4917" y="3976"/>
                    </a:lnTo>
                    <a:lnTo>
                      <a:pt x="4833" y="4018"/>
                    </a:lnTo>
                    <a:lnTo>
                      <a:pt x="4771" y="3976"/>
                    </a:lnTo>
                    <a:lnTo>
                      <a:pt x="4792" y="4102"/>
                    </a:lnTo>
                    <a:lnTo>
                      <a:pt x="4729" y="4144"/>
                    </a:lnTo>
                    <a:lnTo>
                      <a:pt x="4666" y="4123"/>
                    </a:lnTo>
                    <a:lnTo>
                      <a:pt x="4624" y="4018"/>
                    </a:lnTo>
                    <a:lnTo>
                      <a:pt x="4603" y="3914"/>
                    </a:lnTo>
                    <a:lnTo>
                      <a:pt x="4582" y="3872"/>
                    </a:lnTo>
                    <a:lnTo>
                      <a:pt x="4499" y="3893"/>
                    </a:lnTo>
                    <a:lnTo>
                      <a:pt x="4457" y="3872"/>
                    </a:lnTo>
                    <a:lnTo>
                      <a:pt x="4415" y="3976"/>
                    </a:lnTo>
                    <a:lnTo>
                      <a:pt x="4478" y="4123"/>
                    </a:lnTo>
                    <a:lnTo>
                      <a:pt x="4478" y="4228"/>
                    </a:lnTo>
                    <a:lnTo>
                      <a:pt x="4394" y="4248"/>
                    </a:lnTo>
                    <a:lnTo>
                      <a:pt x="4310" y="4353"/>
                    </a:lnTo>
                    <a:lnTo>
                      <a:pt x="4310" y="4416"/>
                    </a:lnTo>
                    <a:lnTo>
                      <a:pt x="4457" y="4562"/>
                    </a:lnTo>
                    <a:lnTo>
                      <a:pt x="4499" y="4646"/>
                    </a:lnTo>
                    <a:lnTo>
                      <a:pt x="4457" y="4813"/>
                    </a:lnTo>
                    <a:lnTo>
                      <a:pt x="4373" y="4855"/>
                    </a:lnTo>
                    <a:lnTo>
                      <a:pt x="4289" y="4834"/>
                    </a:lnTo>
                    <a:lnTo>
                      <a:pt x="4268" y="4876"/>
                    </a:lnTo>
                    <a:lnTo>
                      <a:pt x="4352" y="4981"/>
                    </a:lnTo>
                    <a:lnTo>
                      <a:pt x="4415" y="4960"/>
                    </a:lnTo>
                    <a:lnTo>
                      <a:pt x="4499" y="4876"/>
                    </a:lnTo>
                    <a:lnTo>
                      <a:pt x="4603" y="5148"/>
                    </a:lnTo>
                    <a:lnTo>
                      <a:pt x="4666" y="5441"/>
                    </a:lnTo>
                    <a:lnTo>
                      <a:pt x="4624" y="5588"/>
                    </a:lnTo>
                    <a:lnTo>
                      <a:pt x="4624" y="5860"/>
                    </a:lnTo>
                    <a:lnTo>
                      <a:pt x="4520" y="6236"/>
                    </a:lnTo>
                    <a:lnTo>
                      <a:pt x="4561" y="6404"/>
                    </a:lnTo>
                    <a:lnTo>
                      <a:pt x="4499" y="6592"/>
                    </a:lnTo>
                    <a:lnTo>
                      <a:pt x="4373" y="6655"/>
                    </a:lnTo>
                    <a:lnTo>
                      <a:pt x="4310" y="6843"/>
                    </a:lnTo>
                    <a:lnTo>
                      <a:pt x="4310" y="7031"/>
                    </a:lnTo>
                    <a:lnTo>
                      <a:pt x="4248" y="7136"/>
                    </a:lnTo>
                    <a:lnTo>
                      <a:pt x="4206" y="7241"/>
                    </a:lnTo>
                    <a:lnTo>
                      <a:pt x="4080" y="7366"/>
                    </a:lnTo>
                    <a:lnTo>
                      <a:pt x="3829" y="7533"/>
                    </a:lnTo>
                    <a:lnTo>
                      <a:pt x="3724" y="7554"/>
                    </a:lnTo>
                    <a:lnTo>
                      <a:pt x="3662" y="7659"/>
                    </a:lnTo>
                    <a:lnTo>
                      <a:pt x="3536" y="7575"/>
                    </a:lnTo>
                    <a:lnTo>
                      <a:pt x="3411" y="7429"/>
                    </a:lnTo>
                    <a:lnTo>
                      <a:pt x="3411" y="7345"/>
                    </a:lnTo>
                    <a:lnTo>
                      <a:pt x="3452" y="7324"/>
                    </a:lnTo>
                    <a:lnTo>
                      <a:pt x="3515" y="7220"/>
                    </a:lnTo>
                    <a:lnTo>
                      <a:pt x="3515" y="7157"/>
                    </a:lnTo>
                    <a:lnTo>
                      <a:pt x="3578" y="7073"/>
                    </a:lnTo>
                    <a:lnTo>
                      <a:pt x="3578" y="7052"/>
                    </a:lnTo>
                    <a:lnTo>
                      <a:pt x="3452" y="7073"/>
                    </a:lnTo>
                    <a:lnTo>
                      <a:pt x="3348" y="7178"/>
                    </a:lnTo>
                    <a:lnTo>
                      <a:pt x="3222" y="7241"/>
                    </a:lnTo>
                    <a:lnTo>
                      <a:pt x="3201" y="7345"/>
                    </a:lnTo>
                    <a:lnTo>
                      <a:pt x="3264" y="7471"/>
                    </a:lnTo>
                    <a:lnTo>
                      <a:pt x="3306" y="7722"/>
                    </a:lnTo>
                    <a:lnTo>
                      <a:pt x="3264" y="7868"/>
                    </a:lnTo>
                    <a:lnTo>
                      <a:pt x="3139" y="7994"/>
                    </a:lnTo>
                    <a:lnTo>
                      <a:pt x="3139" y="8077"/>
                    </a:lnTo>
                    <a:lnTo>
                      <a:pt x="3076" y="8119"/>
                    </a:lnTo>
                    <a:lnTo>
                      <a:pt x="3055" y="8329"/>
                    </a:lnTo>
                    <a:lnTo>
                      <a:pt x="3118" y="8391"/>
                    </a:lnTo>
                    <a:lnTo>
                      <a:pt x="3118" y="8475"/>
                    </a:lnTo>
                    <a:lnTo>
                      <a:pt x="3076" y="8496"/>
                    </a:lnTo>
                    <a:lnTo>
                      <a:pt x="3118" y="8517"/>
                    </a:lnTo>
                    <a:lnTo>
                      <a:pt x="3076" y="8601"/>
                    </a:lnTo>
                    <a:lnTo>
                      <a:pt x="3034" y="8601"/>
                    </a:lnTo>
                    <a:lnTo>
                      <a:pt x="3055" y="8642"/>
                    </a:lnTo>
                    <a:lnTo>
                      <a:pt x="2992" y="8684"/>
                    </a:lnTo>
                    <a:lnTo>
                      <a:pt x="2929" y="8621"/>
                    </a:lnTo>
                    <a:lnTo>
                      <a:pt x="2846" y="8684"/>
                    </a:lnTo>
                    <a:lnTo>
                      <a:pt x="2804" y="8642"/>
                    </a:lnTo>
                    <a:lnTo>
                      <a:pt x="2762" y="8517"/>
                    </a:lnTo>
                    <a:lnTo>
                      <a:pt x="2741" y="8496"/>
                    </a:lnTo>
                    <a:lnTo>
                      <a:pt x="2657" y="8538"/>
                    </a:lnTo>
                    <a:lnTo>
                      <a:pt x="2595" y="8538"/>
                    </a:lnTo>
                    <a:lnTo>
                      <a:pt x="2553" y="8517"/>
                    </a:lnTo>
                    <a:lnTo>
                      <a:pt x="2302" y="8601"/>
                    </a:lnTo>
                    <a:lnTo>
                      <a:pt x="2176" y="8642"/>
                    </a:lnTo>
                    <a:lnTo>
                      <a:pt x="2030" y="8705"/>
                    </a:lnTo>
                    <a:lnTo>
                      <a:pt x="1883" y="8705"/>
                    </a:lnTo>
                    <a:lnTo>
                      <a:pt x="1758" y="8747"/>
                    </a:lnTo>
                    <a:lnTo>
                      <a:pt x="1695" y="8726"/>
                    </a:lnTo>
                    <a:lnTo>
                      <a:pt x="1569" y="8747"/>
                    </a:lnTo>
                    <a:lnTo>
                      <a:pt x="1360" y="8914"/>
                    </a:lnTo>
                    <a:lnTo>
                      <a:pt x="1297" y="9040"/>
                    </a:lnTo>
                    <a:lnTo>
                      <a:pt x="1235" y="9082"/>
                    </a:lnTo>
                    <a:lnTo>
                      <a:pt x="1193" y="9165"/>
                    </a:lnTo>
                    <a:lnTo>
                      <a:pt x="1046" y="9354"/>
                    </a:lnTo>
                    <a:lnTo>
                      <a:pt x="942" y="9375"/>
                    </a:lnTo>
                    <a:lnTo>
                      <a:pt x="858" y="9479"/>
                    </a:lnTo>
                    <a:lnTo>
                      <a:pt x="837" y="9563"/>
                    </a:lnTo>
                    <a:lnTo>
                      <a:pt x="753" y="9647"/>
                    </a:lnTo>
                    <a:lnTo>
                      <a:pt x="607" y="9668"/>
                    </a:lnTo>
                    <a:lnTo>
                      <a:pt x="544" y="9751"/>
                    </a:lnTo>
                    <a:lnTo>
                      <a:pt x="565" y="9940"/>
                    </a:lnTo>
                    <a:lnTo>
                      <a:pt x="628" y="9961"/>
                    </a:lnTo>
                    <a:lnTo>
                      <a:pt x="649" y="10002"/>
                    </a:lnTo>
                    <a:lnTo>
                      <a:pt x="628" y="10065"/>
                    </a:lnTo>
                    <a:lnTo>
                      <a:pt x="607" y="10044"/>
                    </a:lnTo>
                    <a:lnTo>
                      <a:pt x="481" y="10149"/>
                    </a:lnTo>
                    <a:lnTo>
                      <a:pt x="439" y="10212"/>
                    </a:lnTo>
                    <a:lnTo>
                      <a:pt x="377" y="10274"/>
                    </a:lnTo>
                    <a:lnTo>
                      <a:pt x="272" y="10379"/>
                    </a:lnTo>
                    <a:lnTo>
                      <a:pt x="209" y="10463"/>
                    </a:lnTo>
                    <a:lnTo>
                      <a:pt x="105" y="10463"/>
                    </a:lnTo>
                    <a:lnTo>
                      <a:pt x="0" y="10505"/>
                    </a:lnTo>
                    <a:lnTo>
                      <a:pt x="105" y="10505"/>
                    </a:lnTo>
                    <a:lnTo>
                      <a:pt x="167" y="10609"/>
                    </a:lnTo>
                    <a:lnTo>
                      <a:pt x="209" y="10735"/>
                    </a:lnTo>
                    <a:lnTo>
                      <a:pt x="167" y="10777"/>
                    </a:lnTo>
                    <a:lnTo>
                      <a:pt x="126" y="10693"/>
                    </a:lnTo>
                    <a:lnTo>
                      <a:pt x="84" y="10609"/>
                    </a:lnTo>
                    <a:lnTo>
                      <a:pt x="63" y="10714"/>
                    </a:lnTo>
                    <a:lnTo>
                      <a:pt x="84" y="10818"/>
                    </a:lnTo>
                    <a:lnTo>
                      <a:pt x="167" y="10839"/>
                    </a:lnTo>
                    <a:lnTo>
                      <a:pt x="167" y="10923"/>
                    </a:lnTo>
                    <a:lnTo>
                      <a:pt x="126" y="11007"/>
                    </a:lnTo>
                    <a:lnTo>
                      <a:pt x="126" y="11007"/>
                    </a:lnTo>
                    <a:lnTo>
                      <a:pt x="188" y="10965"/>
                    </a:lnTo>
                    <a:lnTo>
                      <a:pt x="230" y="10902"/>
                    </a:lnTo>
                    <a:lnTo>
                      <a:pt x="314" y="10860"/>
                    </a:lnTo>
                    <a:lnTo>
                      <a:pt x="377" y="10902"/>
                    </a:lnTo>
                    <a:lnTo>
                      <a:pt x="314" y="10944"/>
                    </a:lnTo>
                    <a:lnTo>
                      <a:pt x="377" y="10965"/>
                    </a:lnTo>
                    <a:lnTo>
                      <a:pt x="439" y="10944"/>
                    </a:lnTo>
                    <a:lnTo>
                      <a:pt x="439" y="10839"/>
                    </a:lnTo>
                    <a:lnTo>
                      <a:pt x="398" y="10798"/>
                    </a:lnTo>
                    <a:lnTo>
                      <a:pt x="293" y="10818"/>
                    </a:lnTo>
                    <a:lnTo>
                      <a:pt x="293" y="10777"/>
                    </a:lnTo>
                    <a:lnTo>
                      <a:pt x="314" y="10714"/>
                    </a:lnTo>
                    <a:lnTo>
                      <a:pt x="293" y="10630"/>
                    </a:lnTo>
                    <a:lnTo>
                      <a:pt x="335" y="10588"/>
                    </a:lnTo>
                    <a:lnTo>
                      <a:pt x="439" y="10609"/>
                    </a:lnTo>
                    <a:lnTo>
                      <a:pt x="544" y="10798"/>
                    </a:lnTo>
                    <a:lnTo>
                      <a:pt x="586" y="10923"/>
                    </a:lnTo>
                    <a:lnTo>
                      <a:pt x="628" y="10986"/>
                    </a:lnTo>
                    <a:lnTo>
                      <a:pt x="628" y="11153"/>
                    </a:lnTo>
                    <a:lnTo>
                      <a:pt x="544" y="11342"/>
                    </a:lnTo>
                    <a:lnTo>
                      <a:pt x="439" y="11342"/>
                    </a:lnTo>
                    <a:lnTo>
                      <a:pt x="481" y="11383"/>
                    </a:lnTo>
                    <a:lnTo>
                      <a:pt x="544" y="11551"/>
                    </a:lnTo>
                    <a:lnTo>
                      <a:pt x="586" y="11760"/>
                    </a:lnTo>
                    <a:lnTo>
                      <a:pt x="691" y="11865"/>
                    </a:lnTo>
                    <a:lnTo>
                      <a:pt x="691" y="11969"/>
                    </a:lnTo>
                    <a:lnTo>
                      <a:pt x="628" y="12011"/>
                    </a:lnTo>
                    <a:lnTo>
                      <a:pt x="711" y="12095"/>
                    </a:lnTo>
                    <a:lnTo>
                      <a:pt x="795" y="12095"/>
                    </a:lnTo>
                    <a:lnTo>
                      <a:pt x="858" y="12158"/>
                    </a:lnTo>
                    <a:lnTo>
                      <a:pt x="900" y="12095"/>
                    </a:lnTo>
                    <a:lnTo>
                      <a:pt x="900" y="12053"/>
                    </a:lnTo>
                    <a:lnTo>
                      <a:pt x="816" y="11906"/>
                    </a:lnTo>
                    <a:lnTo>
                      <a:pt x="816" y="11739"/>
                    </a:lnTo>
                    <a:lnTo>
                      <a:pt x="858" y="11676"/>
                    </a:lnTo>
                    <a:lnTo>
                      <a:pt x="921" y="11739"/>
                    </a:lnTo>
                    <a:lnTo>
                      <a:pt x="900" y="11781"/>
                    </a:lnTo>
                    <a:lnTo>
                      <a:pt x="900" y="11844"/>
                    </a:lnTo>
                    <a:lnTo>
                      <a:pt x="963" y="11948"/>
                    </a:lnTo>
                    <a:lnTo>
                      <a:pt x="1004" y="12095"/>
                    </a:lnTo>
                    <a:lnTo>
                      <a:pt x="963" y="12199"/>
                    </a:lnTo>
                    <a:lnTo>
                      <a:pt x="1004" y="12283"/>
                    </a:lnTo>
                    <a:lnTo>
                      <a:pt x="1109" y="12220"/>
                    </a:lnTo>
                    <a:lnTo>
                      <a:pt x="1214" y="12074"/>
                    </a:lnTo>
                    <a:lnTo>
                      <a:pt x="1109" y="11969"/>
                    </a:lnTo>
                    <a:lnTo>
                      <a:pt x="1109" y="11906"/>
                    </a:lnTo>
                    <a:lnTo>
                      <a:pt x="1151" y="11886"/>
                    </a:lnTo>
                    <a:lnTo>
                      <a:pt x="1235" y="11906"/>
                    </a:lnTo>
                    <a:lnTo>
                      <a:pt x="1276" y="11948"/>
                    </a:lnTo>
                    <a:lnTo>
                      <a:pt x="1318" y="11844"/>
                    </a:lnTo>
                    <a:lnTo>
                      <a:pt x="1318" y="11655"/>
                    </a:lnTo>
                    <a:lnTo>
                      <a:pt x="1276" y="11572"/>
                    </a:lnTo>
                    <a:lnTo>
                      <a:pt x="1276" y="11237"/>
                    </a:lnTo>
                    <a:lnTo>
                      <a:pt x="1276" y="11049"/>
                    </a:lnTo>
                    <a:lnTo>
                      <a:pt x="1339" y="10944"/>
                    </a:lnTo>
                    <a:lnTo>
                      <a:pt x="1444" y="10839"/>
                    </a:lnTo>
                    <a:lnTo>
                      <a:pt x="1423" y="10777"/>
                    </a:lnTo>
                    <a:lnTo>
                      <a:pt x="1360" y="10735"/>
                    </a:lnTo>
                    <a:lnTo>
                      <a:pt x="1360" y="10630"/>
                    </a:lnTo>
                    <a:lnTo>
                      <a:pt x="1318" y="10630"/>
                    </a:lnTo>
                    <a:lnTo>
                      <a:pt x="1339" y="10567"/>
                    </a:lnTo>
                    <a:lnTo>
                      <a:pt x="1151" y="10567"/>
                    </a:lnTo>
                    <a:lnTo>
                      <a:pt x="1130" y="10505"/>
                    </a:lnTo>
                    <a:lnTo>
                      <a:pt x="1235" y="10463"/>
                    </a:lnTo>
                    <a:lnTo>
                      <a:pt x="1255" y="10379"/>
                    </a:lnTo>
                    <a:lnTo>
                      <a:pt x="1235" y="10212"/>
                    </a:lnTo>
                    <a:lnTo>
                      <a:pt x="1151" y="10170"/>
                    </a:lnTo>
                    <a:lnTo>
                      <a:pt x="1067" y="10191"/>
                    </a:lnTo>
                    <a:lnTo>
                      <a:pt x="1067" y="10212"/>
                    </a:lnTo>
                    <a:lnTo>
                      <a:pt x="1004" y="10274"/>
                    </a:lnTo>
                    <a:lnTo>
                      <a:pt x="921" y="10274"/>
                    </a:lnTo>
                    <a:lnTo>
                      <a:pt x="795" y="10149"/>
                    </a:lnTo>
                    <a:lnTo>
                      <a:pt x="816" y="10065"/>
                    </a:lnTo>
                    <a:lnTo>
                      <a:pt x="1004" y="9982"/>
                    </a:lnTo>
                    <a:lnTo>
                      <a:pt x="1151" y="9961"/>
                    </a:lnTo>
                    <a:lnTo>
                      <a:pt x="1339" y="10002"/>
                    </a:lnTo>
                    <a:lnTo>
                      <a:pt x="1423" y="10065"/>
                    </a:lnTo>
                    <a:lnTo>
                      <a:pt x="1444" y="10002"/>
                    </a:lnTo>
                    <a:lnTo>
                      <a:pt x="1444" y="9940"/>
                    </a:lnTo>
                    <a:lnTo>
                      <a:pt x="1444" y="9835"/>
                    </a:lnTo>
                    <a:lnTo>
                      <a:pt x="1423" y="9751"/>
                    </a:lnTo>
                    <a:lnTo>
                      <a:pt x="1444" y="9689"/>
                    </a:lnTo>
                    <a:lnTo>
                      <a:pt x="1527" y="9689"/>
                    </a:lnTo>
                    <a:lnTo>
                      <a:pt x="1569" y="9772"/>
                    </a:lnTo>
                    <a:lnTo>
                      <a:pt x="1653" y="9772"/>
                    </a:lnTo>
                    <a:lnTo>
                      <a:pt x="1758" y="9730"/>
                    </a:lnTo>
                    <a:lnTo>
                      <a:pt x="1946" y="9689"/>
                    </a:lnTo>
                    <a:lnTo>
                      <a:pt x="2113" y="9647"/>
                    </a:lnTo>
                    <a:lnTo>
                      <a:pt x="2218" y="9647"/>
                    </a:lnTo>
                    <a:lnTo>
                      <a:pt x="2281" y="9668"/>
                    </a:lnTo>
                    <a:lnTo>
                      <a:pt x="2323" y="9647"/>
                    </a:lnTo>
                    <a:cubicBezTo>
                      <a:pt x="2323" y="9668"/>
                      <a:pt x="2364" y="9730"/>
                      <a:pt x="2364" y="9751"/>
                    </a:cubicBezTo>
                    <a:lnTo>
                      <a:pt x="2218" y="9856"/>
                    </a:lnTo>
                    <a:lnTo>
                      <a:pt x="2218" y="9940"/>
                    </a:lnTo>
                    <a:lnTo>
                      <a:pt x="2155" y="9877"/>
                    </a:lnTo>
                    <a:lnTo>
                      <a:pt x="2051" y="9898"/>
                    </a:lnTo>
                    <a:lnTo>
                      <a:pt x="1967" y="9961"/>
                    </a:lnTo>
                    <a:lnTo>
                      <a:pt x="1904" y="9940"/>
                    </a:lnTo>
                    <a:lnTo>
                      <a:pt x="1841" y="9772"/>
                    </a:lnTo>
                    <a:lnTo>
                      <a:pt x="1779" y="9772"/>
                    </a:lnTo>
                    <a:lnTo>
                      <a:pt x="1632" y="9961"/>
                    </a:lnTo>
                    <a:lnTo>
                      <a:pt x="1632" y="10065"/>
                    </a:lnTo>
                    <a:lnTo>
                      <a:pt x="1527" y="10128"/>
                    </a:lnTo>
                    <a:lnTo>
                      <a:pt x="1486" y="10233"/>
                    </a:lnTo>
                    <a:lnTo>
                      <a:pt x="1653" y="10295"/>
                    </a:lnTo>
                    <a:lnTo>
                      <a:pt x="1674" y="10400"/>
                    </a:lnTo>
                    <a:lnTo>
                      <a:pt x="1653" y="10421"/>
                    </a:lnTo>
                    <a:lnTo>
                      <a:pt x="1653" y="10484"/>
                    </a:lnTo>
                    <a:lnTo>
                      <a:pt x="1737" y="10609"/>
                    </a:lnTo>
                    <a:lnTo>
                      <a:pt x="1862" y="10630"/>
                    </a:lnTo>
                    <a:lnTo>
                      <a:pt x="1862" y="10714"/>
                    </a:lnTo>
                    <a:lnTo>
                      <a:pt x="1904" y="10735"/>
                    </a:lnTo>
                    <a:lnTo>
                      <a:pt x="1946" y="10693"/>
                    </a:lnTo>
                    <a:lnTo>
                      <a:pt x="2009" y="10714"/>
                    </a:lnTo>
                    <a:lnTo>
                      <a:pt x="2072" y="10693"/>
                    </a:lnTo>
                    <a:lnTo>
                      <a:pt x="2072" y="10609"/>
                    </a:lnTo>
                    <a:lnTo>
                      <a:pt x="1967" y="10505"/>
                    </a:lnTo>
                    <a:lnTo>
                      <a:pt x="2009" y="10400"/>
                    </a:lnTo>
                    <a:lnTo>
                      <a:pt x="2072" y="10254"/>
                    </a:lnTo>
                    <a:lnTo>
                      <a:pt x="2197" y="10170"/>
                    </a:lnTo>
                    <a:lnTo>
                      <a:pt x="2218" y="10107"/>
                    </a:lnTo>
                    <a:lnTo>
                      <a:pt x="2364" y="10149"/>
                    </a:lnTo>
                    <a:lnTo>
                      <a:pt x="2511" y="10254"/>
                    </a:lnTo>
                    <a:lnTo>
                      <a:pt x="2574" y="10316"/>
                    </a:lnTo>
                    <a:lnTo>
                      <a:pt x="2636" y="10295"/>
                    </a:lnTo>
                    <a:lnTo>
                      <a:pt x="2699" y="10086"/>
                    </a:lnTo>
                    <a:lnTo>
                      <a:pt x="2825" y="9961"/>
                    </a:lnTo>
                    <a:lnTo>
                      <a:pt x="2825" y="9877"/>
                    </a:lnTo>
                    <a:lnTo>
                      <a:pt x="2783" y="9814"/>
                    </a:lnTo>
                    <a:lnTo>
                      <a:pt x="2741" y="9751"/>
                    </a:lnTo>
                    <a:lnTo>
                      <a:pt x="2616" y="9647"/>
                    </a:lnTo>
                    <a:lnTo>
                      <a:pt x="2532" y="9647"/>
                    </a:lnTo>
                    <a:lnTo>
                      <a:pt x="2469" y="9584"/>
                    </a:lnTo>
                    <a:lnTo>
                      <a:pt x="2302" y="9584"/>
                    </a:lnTo>
                    <a:cubicBezTo>
                      <a:pt x="2302" y="9563"/>
                      <a:pt x="2302" y="9521"/>
                      <a:pt x="2281" y="9479"/>
                    </a:cubicBezTo>
                    <a:lnTo>
                      <a:pt x="2281" y="9458"/>
                    </a:lnTo>
                    <a:lnTo>
                      <a:pt x="2406" y="9375"/>
                    </a:lnTo>
                    <a:lnTo>
                      <a:pt x="2427" y="9333"/>
                    </a:lnTo>
                    <a:lnTo>
                      <a:pt x="2574" y="9228"/>
                    </a:lnTo>
                    <a:lnTo>
                      <a:pt x="2699" y="9165"/>
                    </a:lnTo>
                    <a:lnTo>
                      <a:pt x="2888" y="9207"/>
                    </a:lnTo>
                    <a:lnTo>
                      <a:pt x="2992" y="9165"/>
                    </a:lnTo>
                    <a:lnTo>
                      <a:pt x="3034" y="9228"/>
                    </a:lnTo>
                    <a:lnTo>
                      <a:pt x="3034" y="9333"/>
                    </a:lnTo>
                    <a:lnTo>
                      <a:pt x="2950" y="9458"/>
                    </a:lnTo>
                    <a:lnTo>
                      <a:pt x="2929" y="9563"/>
                    </a:lnTo>
                    <a:lnTo>
                      <a:pt x="2992" y="9584"/>
                    </a:lnTo>
                    <a:lnTo>
                      <a:pt x="2992" y="9689"/>
                    </a:lnTo>
                    <a:lnTo>
                      <a:pt x="2992" y="9793"/>
                    </a:lnTo>
                    <a:lnTo>
                      <a:pt x="2950" y="9856"/>
                    </a:lnTo>
                    <a:lnTo>
                      <a:pt x="2992" y="9961"/>
                    </a:lnTo>
                    <a:lnTo>
                      <a:pt x="3097" y="10002"/>
                    </a:lnTo>
                    <a:lnTo>
                      <a:pt x="3243" y="10170"/>
                    </a:lnTo>
                    <a:lnTo>
                      <a:pt x="3348" y="10191"/>
                    </a:lnTo>
                    <a:lnTo>
                      <a:pt x="3432" y="10170"/>
                    </a:lnTo>
                    <a:lnTo>
                      <a:pt x="3536" y="10002"/>
                    </a:lnTo>
                    <a:lnTo>
                      <a:pt x="3536" y="9898"/>
                    </a:lnTo>
                    <a:lnTo>
                      <a:pt x="3578" y="9856"/>
                    </a:lnTo>
                    <a:lnTo>
                      <a:pt x="3620" y="9793"/>
                    </a:lnTo>
                    <a:lnTo>
                      <a:pt x="3578" y="9710"/>
                    </a:lnTo>
                    <a:lnTo>
                      <a:pt x="3662" y="9584"/>
                    </a:lnTo>
                    <a:lnTo>
                      <a:pt x="3766" y="9563"/>
                    </a:lnTo>
                    <a:lnTo>
                      <a:pt x="3850" y="9563"/>
                    </a:lnTo>
                    <a:lnTo>
                      <a:pt x="3871" y="9500"/>
                    </a:lnTo>
                    <a:lnTo>
                      <a:pt x="3850" y="9458"/>
                    </a:lnTo>
                    <a:lnTo>
                      <a:pt x="3829" y="9333"/>
                    </a:lnTo>
                    <a:lnTo>
                      <a:pt x="3620" y="9249"/>
                    </a:lnTo>
                    <a:lnTo>
                      <a:pt x="3578" y="9186"/>
                    </a:lnTo>
                    <a:lnTo>
                      <a:pt x="3641" y="9040"/>
                    </a:lnTo>
                    <a:lnTo>
                      <a:pt x="3724" y="8977"/>
                    </a:lnTo>
                    <a:lnTo>
                      <a:pt x="3766" y="8956"/>
                    </a:lnTo>
                    <a:lnTo>
                      <a:pt x="3745" y="9019"/>
                    </a:lnTo>
                    <a:lnTo>
                      <a:pt x="3745" y="9145"/>
                    </a:lnTo>
                    <a:lnTo>
                      <a:pt x="3787" y="9165"/>
                    </a:lnTo>
                    <a:lnTo>
                      <a:pt x="3850" y="9145"/>
                    </a:lnTo>
                    <a:lnTo>
                      <a:pt x="3871" y="9124"/>
                    </a:lnTo>
                    <a:lnTo>
                      <a:pt x="3955" y="9145"/>
                    </a:lnTo>
                    <a:lnTo>
                      <a:pt x="3996" y="9186"/>
                    </a:lnTo>
                    <a:lnTo>
                      <a:pt x="4059" y="9165"/>
                    </a:lnTo>
                    <a:lnTo>
                      <a:pt x="4101" y="9165"/>
                    </a:lnTo>
                    <a:lnTo>
                      <a:pt x="4080" y="9228"/>
                    </a:lnTo>
                    <a:lnTo>
                      <a:pt x="3976" y="9249"/>
                    </a:lnTo>
                    <a:lnTo>
                      <a:pt x="3976" y="9270"/>
                    </a:lnTo>
                    <a:lnTo>
                      <a:pt x="3996" y="9291"/>
                    </a:lnTo>
                    <a:lnTo>
                      <a:pt x="4080" y="9270"/>
                    </a:lnTo>
                    <a:lnTo>
                      <a:pt x="4206" y="9186"/>
                    </a:lnTo>
                    <a:lnTo>
                      <a:pt x="4499" y="9228"/>
                    </a:lnTo>
                    <a:lnTo>
                      <a:pt x="4666" y="9186"/>
                    </a:lnTo>
                    <a:lnTo>
                      <a:pt x="4603" y="9165"/>
                    </a:lnTo>
                    <a:lnTo>
                      <a:pt x="4582" y="9061"/>
                    </a:lnTo>
                    <a:lnTo>
                      <a:pt x="4603" y="8935"/>
                    </a:lnTo>
                    <a:lnTo>
                      <a:pt x="4729" y="8873"/>
                    </a:lnTo>
                    <a:lnTo>
                      <a:pt x="4833" y="8914"/>
                    </a:lnTo>
                    <a:lnTo>
                      <a:pt x="4875" y="9019"/>
                    </a:lnTo>
                    <a:lnTo>
                      <a:pt x="4833" y="9124"/>
                    </a:lnTo>
                    <a:lnTo>
                      <a:pt x="4896" y="9186"/>
                    </a:lnTo>
                    <a:lnTo>
                      <a:pt x="4980" y="9186"/>
                    </a:lnTo>
                    <a:lnTo>
                      <a:pt x="5043" y="9061"/>
                    </a:lnTo>
                    <a:lnTo>
                      <a:pt x="4980" y="8852"/>
                    </a:lnTo>
                    <a:lnTo>
                      <a:pt x="5001" y="8726"/>
                    </a:lnTo>
                    <a:lnTo>
                      <a:pt x="5126" y="8621"/>
                    </a:lnTo>
                    <a:lnTo>
                      <a:pt x="5210" y="8621"/>
                    </a:lnTo>
                    <a:lnTo>
                      <a:pt x="5231" y="8559"/>
                    </a:lnTo>
                    <a:lnTo>
                      <a:pt x="5189" y="8496"/>
                    </a:lnTo>
                    <a:lnTo>
                      <a:pt x="5210" y="8349"/>
                    </a:lnTo>
                    <a:lnTo>
                      <a:pt x="5294" y="8308"/>
                    </a:lnTo>
                    <a:lnTo>
                      <a:pt x="5398" y="8329"/>
                    </a:lnTo>
                    <a:lnTo>
                      <a:pt x="5419" y="8391"/>
                    </a:lnTo>
                    <a:lnTo>
                      <a:pt x="5357" y="8454"/>
                    </a:lnTo>
                    <a:lnTo>
                      <a:pt x="5336" y="8621"/>
                    </a:lnTo>
                    <a:lnTo>
                      <a:pt x="5357" y="8956"/>
                    </a:lnTo>
                    <a:lnTo>
                      <a:pt x="5419" y="8998"/>
                    </a:lnTo>
                    <a:lnTo>
                      <a:pt x="5503" y="8935"/>
                    </a:lnTo>
                    <a:lnTo>
                      <a:pt x="5545" y="8831"/>
                    </a:lnTo>
                    <a:lnTo>
                      <a:pt x="5649" y="8831"/>
                    </a:lnTo>
                    <a:lnTo>
                      <a:pt x="5754" y="8726"/>
                    </a:lnTo>
                    <a:lnTo>
                      <a:pt x="5817" y="8580"/>
                    </a:lnTo>
                    <a:lnTo>
                      <a:pt x="5775" y="8475"/>
                    </a:lnTo>
                    <a:lnTo>
                      <a:pt x="5921" y="8370"/>
                    </a:lnTo>
                    <a:lnTo>
                      <a:pt x="5880" y="8287"/>
                    </a:lnTo>
                    <a:lnTo>
                      <a:pt x="5838" y="8224"/>
                    </a:lnTo>
                    <a:lnTo>
                      <a:pt x="5712" y="8057"/>
                    </a:lnTo>
                    <a:lnTo>
                      <a:pt x="5649" y="7910"/>
                    </a:lnTo>
                    <a:lnTo>
                      <a:pt x="5629" y="7638"/>
                    </a:lnTo>
                    <a:lnTo>
                      <a:pt x="5670" y="7324"/>
                    </a:lnTo>
                    <a:lnTo>
                      <a:pt x="5670" y="7115"/>
                    </a:lnTo>
                    <a:lnTo>
                      <a:pt x="5566" y="6717"/>
                    </a:lnTo>
                    <a:lnTo>
                      <a:pt x="5440" y="6529"/>
                    </a:lnTo>
                    <a:lnTo>
                      <a:pt x="5440" y="6383"/>
                    </a:lnTo>
                    <a:lnTo>
                      <a:pt x="5461" y="6194"/>
                    </a:lnTo>
                    <a:lnTo>
                      <a:pt x="5649" y="6111"/>
                    </a:lnTo>
                    <a:lnTo>
                      <a:pt x="5733" y="6111"/>
                    </a:lnTo>
                    <a:lnTo>
                      <a:pt x="5775" y="6194"/>
                    </a:lnTo>
                    <a:lnTo>
                      <a:pt x="5817" y="6132"/>
                    </a:lnTo>
                    <a:lnTo>
                      <a:pt x="5775" y="6006"/>
                    </a:lnTo>
                    <a:lnTo>
                      <a:pt x="5754" y="5922"/>
                    </a:lnTo>
                    <a:lnTo>
                      <a:pt x="5733" y="5880"/>
                    </a:lnTo>
                    <a:lnTo>
                      <a:pt x="5712" y="5776"/>
                    </a:lnTo>
                    <a:lnTo>
                      <a:pt x="5712" y="5713"/>
                    </a:lnTo>
                    <a:lnTo>
                      <a:pt x="5712" y="5650"/>
                    </a:lnTo>
                    <a:lnTo>
                      <a:pt x="5754" y="5567"/>
                    </a:lnTo>
                    <a:lnTo>
                      <a:pt x="5754" y="5546"/>
                    </a:lnTo>
                    <a:lnTo>
                      <a:pt x="5754" y="5462"/>
                    </a:lnTo>
                    <a:lnTo>
                      <a:pt x="5733" y="5399"/>
                    </a:lnTo>
                    <a:lnTo>
                      <a:pt x="5733" y="5274"/>
                    </a:lnTo>
                    <a:lnTo>
                      <a:pt x="5754" y="5190"/>
                    </a:lnTo>
                    <a:lnTo>
                      <a:pt x="5712" y="5127"/>
                    </a:lnTo>
                    <a:lnTo>
                      <a:pt x="5670" y="4876"/>
                    </a:lnTo>
                    <a:lnTo>
                      <a:pt x="5566" y="4709"/>
                    </a:lnTo>
                    <a:lnTo>
                      <a:pt x="5545" y="4709"/>
                    </a:lnTo>
                    <a:lnTo>
                      <a:pt x="5503" y="4667"/>
                    </a:lnTo>
                    <a:lnTo>
                      <a:pt x="5503" y="4437"/>
                    </a:lnTo>
                    <a:lnTo>
                      <a:pt x="5398" y="4332"/>
                    </a:lnTo>
                    <a:lnTo>
                      <a:pt x="5147" y="4081"/>
                    </a:lnTo>
                    <a:lnTo>
                      <a:pt x="5105" y="3976"/>
                    </a:lnTo>
                    <a:lnTo>
                      <a:pt x="5043" y="3788"/>
                    </a:lnTo>
                    <a:lnTo>
                      <a:pt x="5043" y="3600"/>
                    </a:lnTo>
                    <a:lnTo>
                      <a:pt x="5043" y="3558"/>
                    </a:lnTo>
                    <a:lnTo>
                      <a:pt x="4980" y="3600"/>
                    </a:lnTo>
                    <a:lnTo>
                      <a:pt x="4917" y="3600"/>
                    </a:lnTo>
                    <a:lnTo>
                      <a:pt x="4896" y="3579"/>
                    </a:lnTo>
                    <a:lnTo>
                      <a:pt x="4896" y="3558"/>
                    </a:lnTo>
                    <a:cubicBezTo>
                      <a:pt x="4854" y="3474"/>
                      <a:pt x="4812" y="3412"/>
                      <a:pt x="4750" y="3349"/>
                    </a:cubicBezTo>
                    <a:lnTo>
                      <a:pt x="4792" y="3265"/>
                    </a:lnTo>
                    <a:lnTo>
                      <a:pt x="4854" y="3160"/>
                    </a:lnTo>
                    <a:lnTo>
                      <a:pt x="4812" y="3077"/>
                    </a:lnTo>
                    <a:lnTo>
                      <a:pt x="4687" y="3077"/>
                    </a:lnTo>
                    <a:lnTo>
                      <a:pt x="4540" y="3056"/>
                    </a:lnTo>
                    <a:lnTo>
                      <a:pt x="4394" y="2888"/>
                    </a:lnTo>
                    <a:lnTo>
                      <a:pt x="4268" y="2930"/>
                    </a:lnTo>
                    <a:lnTo>
                      <a:pt x="4122" y="2847"/>
                    </a:lnTo>
                    <a:lnTo>
                      <a:pt x="4101" y="2763"/>
                    </a:lnTo>
                    <a:lnTo>
                      <a:pt x="4101" y="2658"/>
                    </a:lnTo>
                    <a:lnTo>
                      <a:pt x="4185" y="2575"/>
                    </a:lnTo>
                    <a:lnTo>
                      <a:pt x="4268" y="2575"/>
                    </a:lnTo>
                    <a:lnTo>
                      <a:pt x="4415" y="2679"/>
                    </a:lnTo>
                    <a:lnTo>
                      <a:pt x="4478" y="2721"/>
                    </a:lnTo>
                    <a:lnTo>
                      <a:pt x="4603" y="2533"/>
                    </a:lnTo>
                    <a:lnTo>
                      <a:pt x="4729" y="2428"/>
                    </a:lnTo>
                    <a:lnTo>
                      <a:pt x="4833" y="2428"/>
                    </a:lnTo>
                    <a:lnTo>
                      <a:pt x="4896" y="2470"/>
                    </a:lnTo>
                    <a:lnTo>
                      <a:pt x="4959" y="2512"/>
                    </a:lnTo>
                    <a:lnTo>
                      <a:pt x="5064" y="2470"/>
                    </a:lnTo>
                    <a:lnTo>
                      <a:pt x="5168" y="2575"/>
                    </a:lnTo>
                    <a:lnTo>
                      <a:pt x="5336" y="2721"/>
                    </a:lnTo>
                    <a:lnTo>
                      <a:pt x="5524" y="2784"/>
                    </a:lnTo>
                    <a:lnTo>
                      <a:pt x="5691" y="2847"/>
                    </a:lnTo>
                    <a:lnTo>
                      <a:pt x="5754" y="2930"/>
                    </a:lnTo>
                    <a:lnTo>
                      <a:pt x="5859" y="2972"/>
                    </a:lnTo>
                    <a:lnTo>
                      <a:pt x="5859" y="2888"/>
                    </a:lnTo>
                    <a:lnTo>
                      <a:pt x="5880" y="2784"/>
                    </a:lnTo>
                    <a:lnTo>
                      <a:pt x="5859" y="2658"/>
                    </a:lnTo>
                    <a:lnTo>
                      <a:pt x="5880" y="2470"/>
                    </a:lnTo>
                    <a:lnTo>
                      <a:pt x="5942" y="2240"/>
                    </a:lnTo>
                    <a:lnTo>
                      <a:pt x="6089" y="2031"/>
                    </a:lnTo>
                    <a:lnTo>
                      <a:pt x="6193" y="2010"/>
                    </a:lnTo>
                    <a:lnTo>
                      <a:pt x="6298" y="2031"/>
                    </a:lnTo>
                    <a:lnTo>
                      <a:pt x="6465" y="2031"/>
                    </a:lnTo>
                    <a:lnTo>
                      <a:pt x="6465" y="1989"/>
                    </a:lnTo>
                    <a:lnTo>
                      <a:pt x="6528" y="1926"/>
                    </a:lnTo>
                    <a:lnTo>
                      <a:pt x="6591" y="1947"/>
                    </a:lnTo>
                    <a:lnTo>
                      <a:pt x="6675" y="1947"/>
                    </a:lnTo>
                    <a:lnTo>
                      <a:pt x="6717" y="1905"/>
                    </a:lnTo>
                    <a:lnTo>
                      <a:pt x="6737" y="1821"/>
                    </a:lnTo>
                    <a:lnTo>
                      <a:pt x="6842" y="1779"/>
                    </a:lnTo>
                    <a:lnTo>
                      <a:pt x="6926" y="1717"/>
                    </a:lnTo>
                    <a:lnTo>
                      <a:pt x="6926" y="1612"/>
                    </a:lnTo>
                    <a:lnTo>
                      <a:pt x="6989" y="1591"/>
                    </a:lnTo>
                    <a:lnTo>
                      <a:pt x="7009" y="1507"/>
                    </a:lnTo>
                    <a:lnTo>
                      <a:pt x="6926" y="1507"/>
                    </a:lnTo>
                    <a:lnTo>
                      <a:pt x="6863" y="1591"/>
                    </a:lnTo>
                    <a:lnTo>
                      <a:pt x="6800" y="1675"/>
                    </a:lnTo>
                    <a:lnTo>
                      <a:pt x="6717" y="1675"/>
                    </a:lnTo>
                    <a:lnTo>
                      <a:pt x="6717" y="1612"/>
                    </a:lnTo>
                    <a:lnTo>
                      <a:pt x="6717" y="1528"/>
                    </a:lnTo>
                    <a:lnTo>
                      <a:pt x="6612" y="1403"/>
                    </a:lnTo>
                    <a:lnTo>
                      <a:pt x="6486" y="1319"/>
                    </a:lnTo>
                    <a:lnTo>
                      <a:pt x="6445" y="1277"/>
                    </a:lnTo>
                    <a:lnTo>
                      <a:pt x="6445" y="1110"/>
                    </a:lnTo>
                    <a:lnTo>
                      <a:pt x="6486" y="943"/>
                    </a:lnTo>
                    <a:lnTo>
                      <a:pt x="6486" y="838"/>
                    </a:lnTo>
                    <a:lnTo>
                      <a:pt x="6465" y="775"/>
                    </a:lnTo>
                    <a:lnTo>
                      <a:pt x="6445" y="796"/>
                    </a:lnTo>
                    <a:lnTo>
                      <a:pt x="6403" y="901"/>
                    </a:lnTo>
                    <a:lnTo>
                      <a:pt x="6298" y="1047"/>
                    </a:lnTo>
                    <a:lnTo>
                      <a:pt x="6131" y="1173"/>
                    </a:lnTo>
                    <a:lnTo>
                      <a:pt x="5963" y="1194"/>
                    </a:lnTo>
                    <a:lnTo>
                      <a:pt x="5901" y="1173"/>
                    </a:lnTo>
                    <a:lnTo>
                      <a:pt x="5838" y="1194"/>
                    </a:lnTo>
                    <a:lnTo>
                      <a:pt x="5733" y="1089"/>
                    </a:lnTo>
                    <a:lnTo>
                      <a:pt x="5608" y="1068"/>
                    </a:lnTo>
                    <a:lnTo>
                      <a:pt x="5419" y="984"/>
                    </a:lnTo>
                    <a:lnTo>
                      <a:pt x="5315" y="880"/>
                    </a:lnTo>
                    <a:lnTo>
                      <a:pt x="5210" y="859"/>
                    </a:lnTo>
                    <a:lnTo>
                      <a:pt x="5147" y="775"/>
                    </a:lnTo>
                    <a:lnTo>
                      <a:pt x="5001" y="671"/>
                    </a:lnTo>
                    <a:lnTo>
                      <a:pt x="4729" y="419"/>
                    </a:lnTo>
                    <a:lnTo>
                      <a:pt x="4645" y="252"/>
                    </a:lnTo>
                    <a:lnTo>
                      <a:pt x="4499" y="231"/>
                    </a:lnTo>
                    <a:lnTo>
                      <a:pt x="4310" y="64"/>
                    </a:lnTo>
                    <a:lnTo>
                      <a:pt x="42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90;p60">
                <a:extLst>
                  <a:ext uri="{FF2B5EF4-FFF2-40B4-BE49-F238E27FC236}">
                    <a16:creationId xmlns="" xmlns:a16="http://schemas.microsoft.com/office/drawing/2014/main" id="{73D0729F-F59A-47D3-92BD-DEB014565AE1}"/>
                  </a:ext>
                </a:extLst>
              </p:cNvPr>
              <p:cNvSpPr/>
              <p:nvPr/>
            </p:nvSpPr>
            <p:spPr>
              <a:xfrm>
                <a:off x="4580490" y="2850992"/>
                <a:ext cx="28661" cy="38087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349" extrusionOk="0">
                    <a:moveTo>
                      <a:pt x="1256" y="1"/>
                    </a:moveTo>
                    <a:lnTo>
                      <a:pt x="1005" y="126"/>
                    </a:lnTo>
                    <a:lnTo>
                      <a:pt x="628" y="189"/>
                    </a:lnTo>
                    <a:lnTo>
                      <a:pt x="419" y="377"/>
                    </a:lnTo>
                    <a:lnTo>
                      <a:pt x="210" y="419"/>
                    </a:lnTo>
                    <a:lnTo>
                      <a:pt x="21" y="586"/>
                    </a:lnTo>
                    <a:lnTo>
                      <a:pt x="0" y="712"/>
                    </a:lnTo>
                    <a:lnTo>
                      <a:pt x="0" y="733"/>
                    </a:lnTo>
                    <a:lnTo>
                      <a:pt x="105" y="649"/>
                    </a:lnTo>
                    <a:lnTo>
                      <a:pt x="293" y="691"/>
                    </a:lnTo>
                    <a:lnTo>
                      <a:pt x="210" y="712"/>
                    </a:lnTo>
                    <a:lnTo>
                      <a:pt x="419" y="921"/>
                    </a:lnTo>
                    <a:lnTo>
                      <a:pt x="565" y="1130"/>
                    </a:lnTo>
                    <a:lnTo>
                      <a:pt x="649" y="1130"/>
                    </a:lnTo>
                    <a:lnTo>
                      <a:pt x="607" y="1214"/>
                    </a:lnTo>
                    <a:lnTo>
                      <a:pt x="712" y="1319"/>
                    </a:lnTo>
                    <a:lnTo>
                      <a:pt x="733" y="1423"/>
                    </a:lnTo>
                    <a:lnTo>
                      <a:pt x="544" y="1361"/>
                    </a:lnTo>
                    <a:lnTo>
                      <a:pt x="524" y="1277"/>
                    </a:lnTo>
                    <a:lnTo>
                      <a:pt x="461" y="1381"/>
                    </a:lnTo>
                    <a:lnTo>
                      <a:pt x="398" y="1361"/>
                    </a:lnTo>
                    <a:lnTo>
                      <a:pt x="252" y="1549"/>
                    </a:lnTo>
                    <a:lnTo>
                      <a:pt x="524" y="1653"/>
                    </a:lnTo>
                    <a:lnTo>
                      <a:pt x="607" y="1633"/>
                    </a:lnTo>
                    <a:lnTo>
                      <a:pt x="649" y="1758"/>
                    </a:lnTo>
                    <a:lnTo>
                      <a:pt x="649" y="1988"/>
                    </a:lnTo>
                    <a:lnTo>
                      <a:pt x="712" y="2051"/>
                    </a:lnTo>
                    <a:lnTo>
                      <a:pt x="754" y="2009"/>
                    </a:lnTo>
                    <a:lnTo>
                      <a:pt x="858" y="2197"/>
                    </a:lnTo>
                    <a:lnTo>
                      <a:pt x="670" y="2323"/>
                    </a:lnTo>
                    <a:lnTo>
                      <a:pt x="670" y="2386"/>
                    </a:lnTo>
                    <a:lnTo>
                      <a:pt x="754" y="2469"/>
                    </a:lnTo>
                    <a:lnTo>
                      <a:pt x="754" y="2574"/>
                    </a:lnTo>
                    <a:lnTo>
                      <a:pt x="670" y="2595"/>
                    </a:lnTo>
                    <a:lnTo>
                      <a:pt x="670" y="2700"/>
                    </a:lnTo>
                    <a:lnTo>
                      <a:pt x="733" y="2804"/>
                    </a:lnTo>
                    <a:lnTo>
                      <a:pt x="670" y="2804"/>
                    </a:lnTo>
                    <a:lnTo>
                      <a:pt x="816" y="3097"/>
                    </a:lnTo>
                    <a:lnTo>
                      <a:pt x="879" y="3097"/>
                    </a:lnTo>
                    <a:lnTo>
                      <a:pt x="921" y="3223"/>
                    </a:lnTo>
                    <a:lnTo>
                      <a:pt x="963" y="3244"/>
                    </a:lnTo>
                    <a:lnTo>
                      <a:pt x="963" y="3348"/>
                    </a:lnTo>
                    <a:lnTo>
                      <a:pt x="1047" y="3306"/>
                    </a:lnTo>
                    <a:lnTo>
                      <a:pt x="1047" y="3139"/>
                    </a:lnTo>
                    <a:lnTo>
                      <a:pt x="1088" y="3223"/>
                    </a:lnTo>
                    <a:lnTo>
                      <a:pt x="1172" y="3118"/>
                    </a:lnTo>
                    <a:lnTo>
                      <a:pt x="1444" y="2888"/>
                    </a:lnTo>
                    <a:lnTo>
                      <a:pt x="1549" y="2846"/>
                    </a:lnTo>
                    <a:lnTo>
                      <a:pt x="1570" y="2909"/>
                    </a:lnTo>
                    <a:lnTo>
                      <a:pt x="1653" y="2825"/>
                    </a:lnTo>
                    <a:lnTo>
                      <a:pt x="1695" y="2825"/>
                    </a:lnTo>
                    <a:lnTo>
                      <a:pt x="1758" y="2930"/>
                    </a:lnTo>
                    <a:lnTo>
                      <a:pt x="1863" y="2909"/>
                    </a:lnTo>
                    <a:lnTo>
                      <a:pt x="1905" y="2951"/>
                    </a:lnTo>
                    <a:lnTo>
                      <a:pt x="1967" y="2909"/>
                    </a:lnTo>
                    <a:lnTo>
                      <a:pt x="1925" y="2825"/>
                    </a:lnTo>
                    <a:lnTo>
                      <a:pt x="2072" y="2741"/>
                    </a:lnTo>
                    <a:lnTo>
                      <a:pt x="2197" y="2741"/>
                    </a:lnTo>
                    <a:lnTo>
                      <a:pt x="2344" y="2532"/>
                    </a:lnTo>
                    <a:lnTo>
                      <a:pt x="2323" y="2490"/>
                    </a:lnTo>
                    <a:lnTo>
                      <a:pt x="2407" y="2428"/>
                    </a:lnTo>
                    <a:lnTo>
                      <a:pt x="2344" y="1988"/>
                    </a:lnTo>
                    <a:lnTo>
                      <a:pt x="2323" y="1988"/>
                    </a:lnTo>
                    <a:lnTo>
                      <a:pt x="2281" y="2009"/>
                    </a:lnTo>
                    <a:lnTo>
                      <a:pt x="2281" y="1884"/>
                    </a:lnTo>
                    <a:lnTo>
                      <a:pt x="2197" y="1486"/>
                    </a:lnTo>
                    <a:lnTo>
                      <a:pt x="2114" y="1381"/>
                    </a:lnTo>
                    <a:lnTo>
                      <a:pt x="2114" y="1130"/>
                    </a:lnTo>
                    <a:lnTo>
                      <a:pt x="1779" y="712"/>
                    </a:lnTo>
                    <a:lnTo>
                      <a:pt x="1465" y="398"/>
                    </a:lnTo>
                    <a:lnTo>
                      <a:pt x="125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91;p60">
                <a:extLst>
                  <a:ext uri="{FF2B5EF4-FFF2-40B4-BE49-F238E27FC236}">
                    <a16:creationId xmlns="" xmlns:a16="http://schemas.microsoft.com/office/drawing/2014/main" id="{0EC9920E-5772-47F5-8EAD-89F619FD3E7A}"/>
                  </a:ext>
                </a:extLst>
              </p:cNvPr>
              <p:cNvSpPr/>
              <p:nvPr/>
            </p:nvSpPr>
            <p:spPr>
              <a:xfrm>
                <a:off x="4566534" y="2807208"/>
                <a:ext cx="32650" cy="53553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4709" extrusionOk="0">
                    <a:moveTo>
                      <a:pt x="2260" y="1"/>
                    </a:moveTo>
                    <a:lnTo>
                      <a:pt x="2177" y="42"/>
                    </a:lnTo>
                    <a:lnTo>
                      <a:pt x="2177" y="168"/>
                    </a:lnTo>
                    <a:lnTo>
                      <a:pt x="2177" y="273"/>
                    </a:lnTo>
                    <a:lnTo>
                      <a:pt x="2240" y="377"/>
                    </a:lnTo>
                    <a:lnTo>
                      <a:pt x="2177" y="482"/>
                    </a:lnTo>
                    <a:lnTo>
                      <a:pt x="2093" y="482"/>
                    </a:lnTo>
                    <a:lnTo>
                      <a:pt x="1988" y="607"/>
                    </a:lnTo>
                    <a:lnTo>
                      <a:pt x="1988" y="733"/>
                    </a:lnTo>
                    <a:lnTo>
                      <a:pt x="1737" y="921"/>
                    </a:lnTo>
                    <a:lnTo>
                      <a:pt x="1612" y="921"/>
                    </a:lnTo>
                    <a:lnTo>
                      <a:pt x="1528" y="1005"/>
                    </a:lnTo>
                    <a:lnTo>
                      <a:pt x="1633" y="1089"/>
                    </a:lnTo>
                    <a:lnTo>
                      <a:pt x="1779" y="1214"/>
                    </a:lnTo>
                    <a:lnTo>
                      <a:pt x="1779" y="1298"/>
                    </a:lnTo>
                    <a:lnTo>
                      <a:pt x="1716" y="1444"/>
                    </a:lnTo>
                    <a:lnTo>
                      <a:pt x="1570" y="1423"/>
                    </a:lnTo>
                    <a:lnTo>
                      <a:pt x="1319" y="1444"/>
                    </a:lnTo>
                    <a:lnTo>
                      <a:pt x="1193" y="1402"/>
                    </a:lnTo>
                    <a:lnTo>
                      <a:pt x="1089" y="1444"/>
                    </a:lnTo>
                    <a:lnTo>
                      <a:pt x="1005" y="1361"/>
                    </a:lnTo>
                    <a:lnTo>
                      <a:pt x="942" y="1319"/>
                    </a:lnTo>
                    <a:lnTo>
                      <a:pt x="838" y="1151"/>
                    </a:lnTo>
                    <a:lnTo>
                      <a:pt x="691" y="1298"/>
                    </a:lnTo>
                    <a:lnTo>
                      <a:pt x="691" y="1465"/>
                    </a:lnTo>
                    <a:lnTo>
                      <a:pt x="691" y="1528"/>
                    </a:lnTo>
                    <a:lnTo>
                      <a:pt x="649" y="1633"/>
                    </a:lnTo>
                    <a:lnTo>
                      <a:pt x="566" y="1926"/>
                    </a:lnTo>
                    <a:lnTo>
                      <a:pt x="461" y="1967"/>
                    </a:lnTo>
                    <a:lnTo>
                      <a:pt x="356" y="2156"/>
                    </a:lnTo>
                    <a:lnTo>
                      <a:pt x="210" y="2260"/>
                    </a:lnTo>
                    <a:lnTo>
                      <a:pt x="210" y="2365"/>
                    </a:lnTo>
                    <a:lnTo>
                      <a:pt x="147" y="2511"/>
                    </a:lnTo>
                    <a:lnTo>
                      <a:pt x="1" y="2616"/>
                    </a:lnTo>
                    <a:lnTo>
                      <a:pt x="1" y="2972"/>
                    </a:lnTo>
                    <a:lnTo>
                      <a:pt x="22" y="3014"/>
                    </a:lnTo>
                    <a:lnTo>
                      <a:pt x="43" y="2993"/>
                    </a:lnTo>
                    <a:lnTo>
                      <a:pt x="84" y="3202"/>
                    </a:lnTo>
                    <a:lnTo>
                      <a:pt x="168" y="3139"/>
                    </a:lnTo>
                    <a:lnTo>
                      <a:pt x="168" y="3034"/>
                    </a:lnTo>
                    <a:lnTo>
                      <a:pt x="315" y="3118"/>
                    </a:lnTo>
                    <a:lnTo>
                      <a:pt x="356" y="3202"/>
                    </a:lnTo>
                    <a:lnTo>
                      <a:pt x="545" y="3181"/>
                    </a:lnTo>
                    <a:lnTo>
                      <a:pt x="587" y="3097"/>
                    </a:lnTo>
                    <a:lnTo>
                      <a:pt x="670" y="3097"/>
                    </a:lnTo>
                    <a:lnTo>
                      <a:pt x="649" y="3181"/>
                    </a:lnTo>
                    <a:lnTo>
                      <a:pt x="566" y="3223"/>
                    </a:lnTo>
                    <a:lnTo>
                      <a:pt x="649" y="3348"/>
                    </a:lnTo>
                    <a:lnTo>
                      <a:pt x="524" y="3558"/>
                    </a:lnTo>
                    <a:lnTo>
                      <a:pt x="524" y="3851"/>
                    </a:lnTo>
                    <a:lnTo>
                      <a:pt x="545" y="3913"/>
                    </a:lnTo>
                    <a:lnTo>
                      <a:pt x="775" y="3913"/>
                    </a:lnTo>
                    <a:lnTo>
                      <a:pt x="880" y="3851"/>
                    </a:lnTo>
                    <a:lnTo>
                      <a:pt x="754" y="3955"/>
                    </a:lnTo>
                    <a:lnTo>
                      <a:pt x="608" y="3955"/>
                    </a:lnTo>
                    <a:lnTo>
                      <a:pt x="545" y="4143"/>
                    </a:lnTo>
                    <a:lnTo>
                      <a:pt x="524" y="4374"/>
                    </a:lnTo>
                    <a:lnTo>
                      <a:pt x="482" y="4478"/>
                    </a:lnTo>
                    <a:lnTo>
                      <a:pt x="545" y="4478"/>
                    </a:lnTo>
                    <a:lnTo>
                      <a:pt x="649" y="4436"/>
                    </a:lnTo>
                    <a:lnTo>
                      <a:pt x="775" y="4478"/>
                    </a:lnTo>
                    <a:lnTo>
                      <a:pt x="670" y="4646"/>
                    </a:lnTo>
                    <a:lnTo>
                      <a:pt x="691" y="4708"/>
                    </a:lnTo>
                    <a:lnTo>
                      <a:pt x="838" y="4604"/>
                    </a:lnTo>
                    <a:lnTo>
                      <a:pt x="900" y="4667"/>
                    </a:lnTo>
                    <a:lnTo>
                      <a:pt x="1005" y="4541"/>
                    </a:lnTo>
                    <a:lnTo>
                      <a:pt x="963" y="4478"/>
                    </a:lnTo>
                    <a:lnTo>
                      <a:pt x="1047" y="4436"/>
                    </a:lnTo>
                    <a:lnTo>
                      <a:pt x="1172" y="4562"/>
                    </a:lnTo>
                    <a:lnTo>
                      <a:pt x="1193" y="4436"/>
                    </a:lnTo>
                    <a:lnTo>
                      <a:pt x="1382" y="4269"/>
                    </a:lnTo>
                    <a:lnTo>
                      <a:pt x="1591" y="4227"/>
                    </a:lnTo>
                    <a:lnTo>
                      <a:pt x="1800" y="4039"/>
                    </a:lnTo>
                    <a:lnTo>
                      <a:pt x="2177" y="3976"/>
                    </a:lnTo>
                    <a:lnTo>
                      <a:pt x="2428" y="3851"/>
                    </a:lnTo>
                    <a:lnTo>
                      <a:pt x="2344" y="3725"/>
                    </a:lnTo>
                    <a:lnTo>
                      <a:pt x="1926" y="3495"/>
                    </a:lnTo>
                    <a:lnTo>
                      <a:pt x="1884" y="3390"/>
                    </a:lnTo>
                    <a:lnTo>
                      <a:pt x="1654" y="3348"/>
                    </a:lnTo>
                    <a:lnTo>
                      <a:pt x="1612" y="3202"/>
                    </a:lnTo>
                    <a:lnTo>
                      <a:pt x="1654" y="3118"/>
                    </a:lnTo>
                    <a:lnTo>
                      <a:pt x="1633" y="2993"/>
                    </a:lnTo>
                    <a:lnTo>
                      <a:pt x="1633" y="2867"/>
                    </a:lnTo>
                    <a:lnTo>
                      <a:pt x="1800" y="2762"/>
                    </a:lnTo>
                    <a:lnTo>
                      <a:pt x="1821" y="2616"/>
                    </a:lnTo>
                    <a:lnTo>
                      <a:pt x="1947" y="2574"/>
                    </a:lnTo>
                    <a:lnTo>
                      <a:pt x="2051" y="2574"/>
                    </a:lnTo>
                    <a:lnTo>
                      <a:pt x="2093" y="2490"/>
                    </a:lnTo>
                    <a:lnTo>
                      <a:pt x="2156" y="2449"/>
                    </a:lnTo>
                    <a:lnTo>
                      <a:pt x="2135" y="2344"/>
                    </a:lnTo>
                    <a:lnTo>
                      <a:pt x="2428" y="2051"/>
                    </a:lnTo>
                    <a:lnTo>
                      <a:pt x="2407" y="1988"/>
                    </a:lnTo>
                    <a:lnTo>
                      <a:pt x="2553" y="1863"/>
                    </a:lnTo>
                    <a:lnTo>
                      <a:pt x="2574" y="1737"/>
                    </a:lnTo>
                    <a:lnTo>
                      <a:pt x="2512" y="1654"/>
                    </a:lnTo>
                    <a:lnTo>
                      <a:pt x="2512" y="1361"/>
                    </a:lnTo>
                    <a:lnTo>
                      <a:pt x="2365" y="1256"/>
                    </a:lnTo>
                    <a:lnTo>
                      <a:pt x="2365" y="1110"/>
                    </a:lnTo>
                    <a:lnTo>
                      <a:pt x="2449" y="817"/>
                    </a:lnTo>
                    <a:lnTo>
                      <a:pt x="2449" y="691"/>
                    </a:lnTo>
                    <a:lnTo>
                      <a:pt x="2532" y="691"/>
                    </a:lnTo>
                    <a:lnTo>
                      <a:pt x="2721" y="482"/>
                    </a:lnTo>
                    <a:lnTo>
                      <a:pt x="2742" y="482"/>
                    </a:lnTo>
                    <a:lnTo>
                      <a:pt x="2637" y="356"/>
                    </a:lnTo>
                    <a:lnTo>
                      <a:pt x="2616" y="293"/>
                    </a:lnTo>
                    <a:lnTo>
                      <a:pt x="2428" y="273"/>
                    </a:lnTo>
                    <a:lnTo>
                      <a:pt x="2365" y="189"/>
                    </a:lnTo>
                    <a:lnTo>
                      <a:pt x="2365" y="84"/>
                    </a:lnTo>
                    <a:lnTo>
                      <a:pt x="226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92;p60">
                <a:extLst>
                  <a:ext uri="{FF2B5EF4-FFF2-40B4-BE49-F238E27FC236}">
                    <a16:creationId xmlns="" xmlns:a16="http://schemas.microsoft.com/office/drawing/2014/main" id="{02C781DD-B2A2-49AD-BF46-82F58E5FB570}"/>
                  </a:ext>
                </a:extLst>
              </p:cNvPr>
              <p:cNvSpPr/>
              <p:nvPr/>
            </p:nvSpPr>
            <p:spPr>
              <a:xfrm>
                <a:off x="4301938" y="2737722"/>
                <a:ext cx="211787" cy="95438"/>
              </a:xfrm>
              <a:custGeom>
                <a:avLst/>
                <a:gdLst/>
                <a:ahLst/>
                <a:cxnLst/>
                <a:rect l="l" t="t" r="r" b="b"/>
                <a:pathLst>
                  <a:path w="17786" h="8392" extrusionOk="0">
                    <a:moveTo>
                      <a:pt x="5232" y="1"/>
                    </a:moveTo>
                    <a:lnTo>
                      <a:pt x="5169" y="85"/>
                    </a:lnTo>
                    <a:lnTo>
                      <a:pt x="5169" y="147"/>
                    </a:lnTo>
                    <a:lnTo>
                      <a:pt x="5190" y="252"/>
                    </a:lnTo>
                    <a:lnTo>
                      <a:pt x="5169" y="336"/>
                    </a:lnTo>
                    <a:lnTo>
                      <a:pt x="5085" y="336"/>
                    </a:lnTo>
                    <a:lnTo>
                      <a:pt x="5002" y="357"/>
                    </a:lnTo>
                    <a:lnTo>
                      <a:pt x="4918" y="461"/>
                    </a:lnTo>
                    <a:lnTo>
                      <a:pt x="4918" y="545"/>
                    </a:lnTo>
                    <a:lnTo>
                      <a:pt x="4813" y="670"/>
                    </a:lnTo>
                    <a:lnTo>
                      <a:pt x="4813" y="963"/>
                    </a:lnTo>
                    <a:lnTo>
                      <a:pt x="4855" y="1089"/>
                    </a:lnTo>
                    <a:lnTo>
                      <a:pt x="5023" y="1152"/>
                    </a:lnTo>
                    <a:lnTo>
                      <a:pt x="5085" y="1214"/>
                    </a:lnTo>
                    <a:lnTo>
                      <a:pt x="5190" y="1256"/>
                    </a:lnTo>
                    <a:lnTo>
                      <a:pt x="5211" y="1340"/>
                    </a:lnTo>
                    <a:lnTo>
                      <a:pt x="5190" y="1507"/>
                    </a:lnTo>
                    <a:lnTo>
                      <a:pt x="5190" y="1696"/>
                    </a:lnTo>
                    <a:lnTo>
                      <a:pt x="5295" y="1779"/>
                    </a:lnTo>
                    <a:lnTo>
                      <a:pt x="5378" y="1863"/>
                    </a:lnTo>
                    <a:lnTo>
                      <a:pt x="5232" y="2010"/>
                    </a:lnTo>
                    <a:lnTo>
                      <a:pt x="5043" y="2030"/>
                    </a:lnTo>
                    <a:lnTo>
                      <a:pt x="4960" y="2010"/>
                    </a:lnTo>
                    <a:lnTo>
                      <a:pt x="4918" y="2072"/>
                    </a:lnTo>
                    <a:lnTo>
                      <a:pt x="4813" y="2072"/>
                    </a:lnTo>
                    <a:lnTo>
                      <a:pt x="4709" y="2010"/>
                    </a:lnTo>
                    <a:lnTo>
                      <a:pt x="4479" y="2010"/>
                    </a:lnTo>
                    <a:lnTo>
                      <a:pt x="4374" y="2030"/>
                    </a:lnTo>
                    <a:lnTo>
                      <a:pt x="4290" y="1989"/>
                    </a:lnTo>
                    <a:lnTo>
                      <a:pt x="4186" y="1968"/>
                    </a:lnTo>
                    <a:lnTo>
                      <a:pt x="4081" y="1968"/>
                    </a:lnTo>
                    <a:lnTo>
                      <a:pt x="3955" y="2072"/>
                    </a:lnTo>
                    <a:lnTo>
                      <a:pt x="3851" y="2093"/>
                    </a:lnTo>
                    <a:lnTo>
                      <a:pt x="3767" y="2135"/>
                    </a:lnTo>
                    <a:lnTo>
                      <a:pt x="3558" y="2030"/>
                    </a:lnTo>
                    <a:lnTo>
                      <a:pt x="3453" y="1968"/>
                    </a:lnTo>
                    <a:lnTo>
                      <a:pt x="3181" y="1800"/>
                    </a:lnTo>
                    <a:lnTo>
                      <a:pt x="3139" y="1717"/>
                    </a:lnTo>
                    <a:lnTo>
                      <a:pt x="3118" y="1612"/>
                    </a:lnTo>
                    <a:lnTo>
                      <a:pt x="3077" y="1549"/>
                    </a:lnTo>
                    <a:lnTo>
                      <a:pt x="2888" y="1549"/>
                    </a:lnTo>
                    <a:lnTo>
                      <a:pt x="2805" y="1591"/>
                    </a:lnTo>
                    <a:lnTo>
                      <a:pt x="2700" y="1591"/>
                    </a:lnTo>
                    <a:lnTo>
                      <a:pt x="2658" y="1612"/>
                    </a:lnTo>
                    <a:lnTo>
                      <a:pt x="2512" y="1612"/>
                    </a:lnTo>
                    <a:lnTo>
                      <a:pt x="2470" y="1549"/>
                    </a:lnTo>
                    <a:lnTo>
                      <a:pt x="2428" y="1486"/>
                    </a:lnTo>
                    <a:lnTo>
                      <a:pt x="2365" y="1382"/>
                    </a:lnTo>
                    <a:lnTo>
                      <a:pt x="2344" y="1382"/>
                    </a:lnTo>
                    <a:lnTo>
                      <a:pt x="2261" y="1445"/>
                    </a:lnTo>
                    <a:lnTo>
                      <a:pt x="2030" y="1445"/>
                    </a:lnTo>
                    <a:lnTo>
                      <a:pt x="1905" y="1466"/>
                    </a:lnTo>
                    <a:lnTo>
                      <a:pt x="1717" y="1486"/>
                    </a:lnTo>
                    <a:lnTo>
                      <a:pt x="1633" y="1549"/>
                    </a:lnTo>
                    <a:lnTo>
                      <a:pt x="1549" y="1675"/>
                    </a:lnTo>
                    <a:lnTo>
                      <a:pt x="1466" y="1717"/>
                    </a:lnTo>
                    <a:lnTo>
                      <a:pt x="1298" y="1675"/>
                    </a:lnTo>
                    <a:lnTo>
                      <a:pt x="1256" y="1717"/>
                    </a:lnTo>
                    <a:lnTo>
                      <a:pt x="1256" y="1800"/>
                    </a:lnTo>
                    <a:lnTo>
                      <a:pt x="1319" y="1863"/>
                    </a:lnTo>
                    <a:lnTo>
                      <a:pt x="1256" y="1884"/>
                    </a:lnTo>
                    <a:lnTo>
                      <a:pt x="1193" y="2010"/>
                    </a:lnTo>
                    <a:lnTo>
                      <a:pt x="1110" y="2030"/>
                    </a:lnTo>
                    <a:lnTo>
                      <a:pt x="1005" y="2114"/>
                    </a:lnTo>
                    <a:lnTo>
                      <a:pt x="1005" y="2198"/>
                    </a:lnTo>
                    <a:lnTo>
                      <a:pt x="838" y="2282"/>
                    </a:lnTo>
                    <a:lnTo>
                      <a:pt x="817" y="2386"/>
                    </a:lnTo>
                    <a:lnTo>
                      <a:pt x="796" y="2512"/>
                    </a:lnTo>
                    <a:lnTo>
                      <a:pt x="608" y="2554"/>
                    </a:lnTo>
                    <a:lnTo>
                      <a:pt x="503" y="2658"/>
                    </a:lnTo>
                    <a:lnTo>
                      <a:pt x="482" y="2742"/>
                    </a:lnTo>
                    <a:lnTo>
                      <a:pt x="210" y="2721"/>
                    </a:lnTo>
                    <a:lnTo>
                      <a:pt x="105" y="2763"/>
                    </a:lnTo>
                    <a:lnTo>
                      <a:pt x="1" y="2972"/>
                    </a:lnTo>
                    <a:lnTo>
                      <a:pt x="1" y="3014"/>
                    </a:lnTo>
                    <a:lnTo>
                      <a:pt x="43" y="3056"/>
                    </a:lnTo>
                    <a:lnTo>
                      <a:pt x="43" y="3181"/>
                    </a:lnTo>
                    <a:lnTo>
                      <a:pt x="64" y="3223"/>
                    </a:lnTo>
                    <a:lnTo>
                      <a:pt x="105" y="3286"/>
                    </a:lnTo>
                    <a:lnTo>
                      <a:pt x="147" y="3286"/>
                    </a:lnTo>
                    <a:lnTo>
                      <a:pt x="147" y="3244"/>
                    </a:lnTo>
                    <a:lnTo>
                      <a:pt x="168" y="3244"/>
                    </a:lnTo>
                    <a:lnTo>
                      <a:pt x="189" y="3286"/>
                    </a:lnTo>
                    <a:lnTo>
                      <a:pt x="189" y="3370"/>
                    </a:lnTo>
                    <a:lnTo>
                      <a:pt x="210" y="3453"/>
                    </a:lnTo>
                    <a:lnTo>
                      <a:pt x="294" y="3495"/>
                    </a:lnTo>
                    <a:lnTo>
                      <a:pt x="336" y="3537"/>
                    </a:lnTo>
                    <a:lnTo>
                      <a:pt x="461" y="3642"/>
                    </a:lnTo>
                    <a:lnTo>
                      <a:pt x="566" y="3704"/>
                    </a:lnTo>
                    <a:lnTo>
                      <a:pt x="629" y="3788"/>
                    </a:lnTo>
                    <a:lnTo>
                      <a:pt x="629" y="3851"/>
                    </a:lnTo>
                    <a:lnTo>
                      <a:pt x="670" y="3914"/>
                    </a:lnTo>
                    <a:lnTo>
                      <a:pt x="796" y="3997"/>
                    </a:lnTo>
                    <a:lnTo>
                      <a:pt x="838" y="3997"/>
                    </a:lnTo>
                    <a:lnTo>
                      <a:pt x="859" y="3914"/>
                    </a:lnTo>
                    <a:lnTo>
                      <a:pt x="901" y="3872"/>
                    </a:lnTo>
                    <a:lnTo>
                      <a:pt x="1026" y="3809"/>
                    </a:lnTo>
                    <a:lnTo>
                      <a:pt x="1131" y="3809"/>
                    </a:lnTo>
                    <a:lnTo>
                      <a:pt x="1152" y="3872"/>
                    </a:lnTo>
                    <a:lnTo>
                      <a:pt x="1235" y="3976"/>
                    </a:lnTo>
                    <a:lnTo>
                      <a:pt x="1319" y="3997"/>
                    </a:lnTo>
                    <a:lnTo>
                      <a:pt x="1361" y="3976"/>
                    </a:lnTo>
                    <a:lnTo>
                      <a:pt x="1424" y="3914"/>
                    </a:lnTo>
                    <a:lnTo>
                      <a:pt x="1528" y="3914"/>
                    </a:lnTo>
                    <a:lnTo>
                      <a:pt x="1612" y="3955"/>
                    </a:lnTo>
                    <a:lnTo>
                      <a:pt x="1654" y="4018"/>
                    </a:lnTo>
                    <a:lnTo>
                      <a:pt x="1738" y="4060"/>
                    </a:lnTo>
                    <a:lnTo>
                      <a:pt x="1842" y="4123"/>
                    </a:lnTo>
                    <a:lnTo>
                      <a:pt x="1884" y="4207"/>
                    </a:lnTo>
                    <a:lnTo>
                      <a:pt x="1905" y="4311"/>
                    </a:lnTo>
                    <a:lnTo>
                      <a:pt x="1947" y="4416"/>
                    </a:lnTo>
                    <a:lnTo>
                      <a:pt x="1989" y="4499"/>
                    </a:lnTo>
                    <a:lnTo>
                      <a:pt x="2051" y="4604"/>
                    </a:lnTo>
                    <a:lnTo>
                      <a:pt x="2135" y="4646"/>
                    </a:lnTo>
                    <a:lnTo>
                      <a:pt x="2198" y="4709"/>
                    </a:lnTo>
                    <a:lnTo>
                      <a:pt x="2282" y="4834"/>
                    </a:lnTo>
                    <a:lnTo>
                      <a:pt x="2344" y="4897"/>
                    </a:lnTo>
                    <a:lnTo>
                      <a:pt x="2344" y="5023"/>
                    </a:lnTo>
                    <a:lnTo>
                      <a:pt x="2302" y="5106"/>
                    </a:lnTo>
                    <a:lnTo>
                      <a:pt x="2344" y="5232"/>
                    </a:lnTo>
                    <a:lnTo>
                      <a:pt x="2407" y="5315"/>
                    </a:lnTo>
                    <a:lnTo>
                      <a:pt x="2365" y="5420"/>
                    </a:lnTo>
                    <a:lnTo>
                      <a:pt x="2282" y="5483"/>
                    </a:lnTo>
                    <a:lnTo>
                      <a:pt x="2261" y="5546"/>
                    </a:lnTo>
                    <a:lnTo>
                      <a:pt x="2261" y="5629"/>
                    </a:lnTo>
                    <a:lnTo>
                      <a:pt x="2282" y="5734"/>
                    </a:lnTo>
                    <a:lnTo>
                      <a:pt x="2407" y="5901"/>
                    </a:lnTo>
                    <a:lnTo>
                      <a:pt x="2512" y="5985"/>
                    </a:lnTo>
                    <a:lnTo>
                      <a:pt x="3098" y="6111"/>
                    </a:lnTo>
                    <a:lnTo>
                      <a:pt x="3349" y="6090"/>
                    </a:lnTo>
                    <a:lnTo>
                      <a:pt x="3516" y="6090"/>
                    </a:lnTo>
                    <a:lnTo>
                      <a:pt x="3558" y="6048"/>
                    </a:lnTo>
                    <a:lnTo>
                      <a:pt x="3600" y="6048"/>
                    </a:lnTo>
                    <a:lnTo>
                      <a:pt x="3976" y="6111"/>
                    </a:lnTo>
                    <a:lnTo>
                      <a:pt x="4165" y="6257"/>
                    </a:lnTo>
                    <a:lnTo>
                      <a:pt x="4227" y="6299"/>
                    </a:lnTo>
                    <a:lnTo>
                      <a:pt x="4332" y="6320"/>
                    </a:lnTo>
                    <a:lnTo>
                      <a:pt x="4437" y="6320"/>
                    </a:lnTo>
                    <a:lnTo>
                      <a:pt x="4646" y="6487"/>
                    </a:lnTo>
                    <a:lnTo>
                      <a:pt x="4792" y="6571"/>
                    </a:lnTo>
                    <a:lnTo>
                      <a:pt x="5023" y="6571"/>
                    </a:lnTo>
                    <a:lnTo>
                      <a:pt x="5043" y="6675"/>
                    </a:lnTo>
                    <a:lnTo>
                      <a:pt x="5085" y="6738"/>
                    </a:lnTo>
                    <a:lnTo>
                      <a:pt x="5127" y="6738"/>
                    </a:lnTo>
                    <a:lnTo>
                      <a:pt x="5211" y="6780"/>
                    </a:lnTo>
                    <a:lnTo>
                      <a:pt x="5315" y="6885"/>
                    </a:lnTo>
                    <a:lnTo>
                      <a:pt x="5315" y="6948"/>
                    </a:lnTo>
                    <a:lnTo>
                      <a:pt x="5378" y="7115"/>
                    </a:lnTo>
                    <a:lnTo>
                      <a:pt x="5483" y="7240"/>
                    </a:lnTo>
                    <a:lnTo>
                      <a:pt x="5608" y="7408"/>
                    </a:lnTo>
                    <a:lnTo>
                      <a:pt x="5650" y="7533"/>
                    </a:lnTo>
                    <a:lnTo>
                      <a:pt x="5797" y="7784"/>
                    </a:lnTo>
                    <a:lnTo>
                      <a:pt x="5901" y="7826"/>
                    </a:lnTo>
                    <a:lnTo>
                      <a:pt x="6006" y="7784"/>
                    </a:lnTo>
                    <a:lnTo>
                      <a:pt x="6236" y="7764"/>
                    </a:lnTo>
                    <a:lnTo>
                      <a:pt x="6487" y="7784"/>
                    </a:lnTo>
                    <a:lnTo>
                      <a:pt x="6843" y="7764"/>
                    </a:lnTo>
                    <a:lnTo>
                      <a:pt x="7324" y="7826"/>
                    </a:lnTo>
                    <a:lnTo>
                      <a:pt x="7596" y="7784"/>
                    </a:lnTo>
                    <a:lnTo>
                      <a:pt x="7784" y="7722"/>
                    </a:lnTo>
                    <a:lnTo>
                      <a:pt x="7826" y="7659"/>
                    </a:lnTo>
                    <a:lnTo>
                      <a:pt x="7889" y="7617"/>
                    </a:lnTo>
                    <a:lnTo>
                      <a:pt x="7952" y="7638"/>
                    </a:lnTo>
                    <a:lnTo>
                      <a:pt x="8328" y="7638"/>
                    </a:lnTo>
                    <a:lnTo>
                      <a:pt x="8747" y="7659"/>
                    </a:lnTo>
                    <a:lnTo>
                      <a:pt x="8872" y="7680"/>
                    </a:lnTo>
                    <a:lnTo>
                      <a:pt x="9082" y="7868"/>
                    </a:lnTo>
                    <a:lnTo>
                      <a:pt x="9458" y="8036"/>
                    </a:lnTo>
                    <a:lnTo>
                      <a:pt x="9814" y="8161"/>
                    </a:lnTo>
                    <a:lnTo>
                      <a:pt x="9981" y="8182"/>
                    </a:lnTo>
                    <a:lnTo>
                      <a:pt x="10191" y="8287"/>
                    </a:lnTo>
                    <a:lnTo>
                      <a:pt x="10358" y="8266"/>
                    </a:lnTo>
                    <a:lnTo>
                      <a:pt x="10630" y="8182"/>
                    </a:lnTo>
                    <a:lnTo>
                      <a:pt x="10651" y="8287"/>
                    </a:lnTo>
                    <a:lnTo>
                      <a:pt x="10651" y="8349"/>
                    </a:lnTo>
                    <a:lnTo>
                      <a:pt x="10797" y="8391"/>
                    </a:lnTo>
                    <a:lnTo>
                      <a:pt x="10944" y="8391"/>
                    </a:lnTo>
                    <a:lnTo>
                      <a:pt x="11049" y="8287"/>
                    </a:lnTo>
                    <a:lnTo>
                      <a:pt x="11300" y="8098"/>
                    </a:lnTo>
                    <a:lnTo>
                      <a:pt x="11467" y="7931"/>
                    </a:lnTo>
                    <a:lnTo>
                      <a:pt x="11781" y="7826"/>
                    </a:lnTo>
                    <a:lnTo>
                      <a:pt x="12199" y="7659"/>
                    </a:lnTo>
                    <a:lnTo>
                      <a:pt x="12367" y="7617"/>
                    </a:lnTo>
                    <a:lnTo>
                      <a:pt x="12555" y="7554"/>
                    </a:lnTo>
                    <a:lnTo>
                      <a:pt x="12806" y="7533"/>
                    </a:lnTo>
                    <a:lnTo>
                      <a:pt x="12953" y="7533"/>
                    </a:lnTo>
                    <a:lnTo>
                      <a:pt x="13120" y="7408"/>
                    </a:lnTo>
                    <a:lnTo>
                      <a:pt x="13266" y="7303"/>
                    </a:lnTo>
                    <a:lnTo>
                      <a:pt x="13392" y="7303"/>
                    </a:lnTo>
                    <a:lnTo>
                      <a:pt x="13580" y="7240"/>
                    </a:lnTo>
                    <a:lnTo>
                      <a:pt x="13685" y="7240"/>
                    </a:lnTo>
                    <a:lnTo>
                      <a:pt x="13769" y="7031"/>
                    </a:lnTo>
                    <a:lnTo>
                      <a:pt x="13894" y="6801"/>
                    </a:lnTo>
                    <a:lnTo>
                      <a:pt x="14166" y="6508"/>
                    </a:lnTo>
                    <a:lnTo>
                      <a:pt x="14229" y="6403"/>
                    </a:lnTo>
                    <a:lnTo>
                      <a:pt x="14292" y="6299"/>
                    </a:lnTo>
                    <a:lnTo>
                      <a:pt x="14292" y="6215"/>
                    </a:lnTo>
                    <a:lnTo>
                      <a:pt x="14062" y="6090"/>
                    </a:lnTo>
                    <a:lnTo>
                      <a:pt x="13790" y="5901"/>
                    </a:lnTo>
                    <a:lnTo>
                      <a:pt x="13810" y="5839"/>
                    </a:lnTo>
                    <a:lnTo>
                      <a:pt x="13790" y="5692"/>
                    </a:lnTo>
                    <a:lnTo>
                      <a:pt x="13790" y="5462"/>
                    </a:lnTo>
                    <a:lnTo>
                      <a:pt x="13894" y="5336"/>
                    </a:lnTo>
                    <a:lnTo>
                      <a:pt x="14020" y="5232"/>
                    </a:lnTo>
                    <a:lnTo>
                      <a:pt x="14229" y="5169"/>
                    </a:lnTo>
                    <a:lnTo>
                      <a:pt x="14396" y="5211"/>
                    </a:lnTo>
                    <a:lnTo>
                      <a:pt x="14522" y="5274"/>
                    </a:lnTo>
                    <a:lnTo>
                      <a:pt x="14710" y="5357"/>
                    </a:lnTo>
                    <a:lnTo>
                      <a:pt x="14836" y="5378"/>
                    </a:lnTo>
                    <a:lnTo>
                      <a:pt x="14961" y="5441"/>
                    </a:lnTo>
                    <a:lnTo>
                      <a:pt x="15024" y="5441"/>
                    </a:lnTo>
                    <a:lnTo>
                      <a:pt x="15045" y="5336"/>
                    </a:lnTo>
                    <a:lnTo>
                      <a:pt x="15129" y="5253"/>
                    </a:lnTo>
                    <a:lnTo>
                      <a:pt x="15254" y="5148"/>
                    </a:lnTo>
                    <a:lnTo>
                      <a:pt x="15359" y="5064"/>
                    </a:lnTo>
                    <a:lnTo>
                      <a:pt x="15463" y="4855"/>
                    </a:lnTo>
                    <a:lnTo>
                      <a:pt x="15547" y="4813"/>
                    </a:lnTo>
                    <a:lnTo>
                      <a:pt x="15673" y="4834"/>
                    </a:lnTo>
                    <a:lnTo>
                      <a:pt x="15840" y="4834"/>
                    </a:lnTo>
                    <a:lnTo>
                      <a:pt x="16070" y="4646"/>
                    </a:lnTo>
                    <a:lnTo>
                      <a:pt x="16196" y="4625"/>
                    </a:lnTo>
                    <a:lnTo>
                      <a:pt x="16259" y="4541"/>
                    </a:lnTo>
                    <a:lnTo>
                      <a:pt x="16259" y="4437"/>
                    </a:lnTo>
                    <a:lnTo>
                      <a:pt x="16279" y="4269"/>
                    </a:lnTo>
                    <a:lnTo>
                      <a:pt x="16384" y="4102"/>
                    </a:lnTo>
                    <a:lnTo>
                      <a:pt x="16426" y="4018"/>
                    </a:lnTo>
                    <a:lnTo>
                      <a:pt x="16489" y="4060"/>
                    </a:lnTo>
                    <a:lnTo>
                      <a:pt x="16551" y="4018"/>
                    </a:lnTo>
                    <a:lnTo>
                      <a:pt x="16614" y="3976"/>
                    </a:lnTo>
                    <a:lnTo>
                      <a:pt x="16614" y="3872"/>
                    </a:lnTo>
                    <a:lnTo>
                      <a:pt x="16677" y="3851"/>
                    </a:lnTo>
                    <a:lnTo>
                      <a:pt x="16782" y="3914"/>
                    </a:lnTo>
                    <a:lnTo>
                      <a:pt x="16844" y="3872"/>
                    </a:lnTo>
                    <a:lnTo>
                      <a:pt x="17012" y="3746"/>
                    </a:lnTo>
                    <a:lnTo>
                      <a:pt x="17116" y="3600"/>
                    </a:lnTo>
                    <a:lnTo>
                      <a:pt x="17221" y="3579"/>
                    </a:lnTo>
                    <a:lnTo>
                      <a:pt x="17367" y="3662"/>
                    </a:lnTo>
                    <a:lnTo>
                      <a:pt x="17451" y="3600"/>
                    </a:lnTo>
                    <a:lnTo>
                      <a:pt x="17556" y="3579"/>
                    </a:lnTo>
                    <a:lnTo>
                      <a:pt x="17598" y="3642"/>
                    </a:lnTo>
                    <a:lnTo>
                      <a:pt x="17723" y="3662"/>
                    </a:lnTo>
                    <a:lnTo>
                      <a:pt x="17744" y="3579"/>
                    </a:lnTo>
                    <a:lnTo>
                      <a:pt x="17744" y="3495"/>
                    </a:lnTo>
                    <a:lnTo>
                      <a:pt x="17786" y="3453"/>
                    </a:lnTo>
                    <a:lnTo>
                      <a:pt x="17786" y="3349"/>
                    </a:lnTo>
                    <a:lnTo>
                      <a:pt x="17765" y="3265"/>
                    </a:lnTo>
                    <a:lnTo>
                      <a:pt x="17744" y="3160"/>
                    </a:lnTo>
                    <a:lnTo>
                      <a:pt x="17535" y="3014"/>
                    </a:lnTo>
                    <a:lnTo>
                      <a:pt x="17367" y="2805"/>
                    </a:lnTo>
                    <a:lnTo>
                      <a:pt x="17158" y="2616"/>
                    </a:lnTo>
                    <a:lnTo>
                      <a:pt x="17012" y="2428"/>
                    </a:lnTo>
                    <a:lnTo>
                      <a:pt x="16740" y="2344"/>
                    </a:lnTo>
                    <a:lnTo>
                      <a:pt x="16698" y="2407"/>
                    </a:lnTo>
                    <a:lnTo>
                      <a:pt x="16531" y="2449"/>
                    </a:lnTo>
                    <a:lnTo>
                      <a:pt x="16531" y="2554"/>
                    </a:lnTo>
                    <a:lnTo>
                      <a:pt x="16531" y="2700"/>
                    </a:lnTo>
                    <a:lnTo>
                      <a:pt x="16405" y="2909"/>
                    </a:lnTo>
                    <a:lnTo>
                      <a:pt x="16300" y="2805"/>
                    </a:lnTo>
                    <a:lnTo>
                      <a:pt x="16028" y="2742"/>
                    </a:lnTo>
                    <a:lnTo>
                      <a:pt x="15798" y="2742"/>
                    </a:lnTo>
                    <a:lnTo>
                      <a:pt x="15631" y="2909"/>
                    </a:lnTo>
                    <a:lnTo>
                      <a:pt x="15359" y="2763"/>
                    </a:lnTo>
                    <a:lnTo>
                      <a:pt x="15254" y="2595"/>
                    </a:lnTo>
                    <a:lnTo>
                      <a:pt x="15338" y="2323"/>
                    </a:lnTo>
                    <a:lnTo>
                      <a:pt x="15317" y="2219"/>
                    </a:lnTo>
                    <a:lnTo>
                      <a:pt x="15359" y="2030"/>
                    </a:lnTo>
                    <a:lnTo>
                      <a:pt x="15338" y="1863"/>
                    </a:lnTo>
                    <a:lnTo>
                      <a:pt x="15463" y="963"/>
                    </a:lnTo>
                    <a:lnTo>
                      <a:pt x="15463" y="942"/>
                    </a:lnTo>
                    <a:lnTo>
                      <a:pt x="15422" y="880"/>
                    </a:lnTo>
                    <a:lnTo>
                      <a:pt x="15212" y="838"/>
                    </a:lnTo>
                    <a:lnTo>
                      <a:pt x="14982" y="859"/>
                    </a:lnTo>
                    <a:lnTo>
                      <a:pt x="14982" y="922"/>
                    </a:lnTo>
                    <a:lnTo>
                      <a:pt x="14857" y="984"/>
                    </a:lnTo>
                    <a:lnTo>
                      <a:pt x="14752" y="984"/>
                    </a:lnTo>
                    <a:lnTo>
                      <a:pt x="14710" y="942"/>
                    </a:lnTo>
                    <a:lnTo>
                      <a:pt x="14606" y="1026"/>
                    </a:lnTo>
                    <a:lnTo>
                      <a:pt x="14501" y="963"/>
                    </a:lnTo>
                    <a:lnTo>
                      <a:pt x="14438" y="880"/>
                    </a:lnTo>
                    <a:lnTo>
                      <a:pt x="14313" y="775"/>
                    </a:lnTo>
                    <a:lnTo>
                      <a:pt x="14208" y="775"/>
                    </a:lnTo>
                    <a:lnTo>
                      <a:pt x="14020" y="838"/>
                    </a:lnTo>
                    <a:lnTo>
                      <a:pt x="13999" y="775"/>
                    </a:lnTo>
                    <a:lnTo>
                      <a:pt x="13894" y="775"/>
                    </a:lnTo>
                    <a:lnTo>
                      <a:pt x="13790" y="859"/>
                    </a:lnTo>
                    <a:lnTo>
                      <a:pt x="13769" y="984"/>
                    </a:lnTo>
                    <a:lnTo>
                      <a:pt x="13685" y="1068"/>
                    </a:lnTo>
                    <a:lnTo>
                      <a:pt x="13559" y="1131"/>
                    </a:lnTo>
                    <a:lnTo>
                      <a:pt x="13476" y="1256"/>
                    </a:lnTo>
                    <a:lnTo>
                      <a:pt x="13476" y="1298"/>
                    </a:lnTo>
                    <a:lnTo>
                      <a:pt x="13455" y="1403"/>
                    </a:lnTo>
                    <a:lnTo>
                      <a:pt x="13350" y="1507"/>
                    </a:lnTo>
                    <a:lnTo>
                      <a:pt x="12973" y="1507"/>
                    </a:lnTo>
                    <a:lnTo>
                      <a:pt x="12869" y="1612"/>
                    </a:lnTo>
                    <a:lnTo>
                      <a:pt x="12743" y="1612"/>
                    </a:lnTo>
                    <a:lnTo>
                      <a:pt x="12534" y="1758"/>
                    </a:lnTo>
                    <a:lnTo>
                      <a:pt x="12429" y="1905"/>
                    </a:lnTo>
                    <a:lnTo>
                      <a:pt x="12367" y="1905"/>
                    </a:lnTo>
                    <a:lnTo>
                      <a:pt x="12283" y="1863"/>
                    </a:lnTo>
                    <a:lnTo>
                      <a:pt x="12137" y="1863"/>
                    </a:lnTo>
                    <a:lnTo>
                      <a:pt x="12095" y="1884"/>
                    </a:lnTo>
                    <a:lnTo>
                      <a:pt x="11927" y="1905"/>
                    </a:lnTo>
                    <a:lnTo>
                      <a:pt x="11593" y="1905"/>
                    </a:lnTo>
                    <a:lnTo>
                      <a:pt x="11362" y="1863"/>
                    </a:lnTo>
                    <a:lnTo>
                      <a:pt x="11090" y="1884"/>
                    </a:lnTo>
                    <a:lnTo>
                      <a:pt x="11028" y="1884"/>
                    </a:lnTo>
                    <a:lnTo>
                      <a:pt x="10923" y="1758"/>
                    </a:lnTo>
                    <a:lnTo>
                      <a:pt x="10839" y="1758"/>
                    </a:lnTo>
                    <a:lnTo>
                      <a:pt x="10756" y="1696"/>
                    </a:lnTo>
                    <a:lnTo>
                      <a:pt x="10651" y="1612"/>
                    </a:lnTo>
                    <a:lnTo>
                      <a:pt x="10609" y="1445"/>
                    </a:lnTo>
                    <a:lnTo>
                      <a:pt x="10525" y="1382"/>
                    </a:lnTo>
                    <a:lnTo>
                      <a:pt x="10421" y="1403"/>
                    </a:lnTo>
                    <a:lnTo>
                      <a:pt x="10232" y="1403"/>
                    </a:lnTo>
                    <a:lnTo>
                      <a:pt x="10044" y="1340"/>
                    </a:lnTo>
                    <a:lnTo>
                      <a:pt x="9919" y="1173"/>
                    </a:lnTo>
                    <a:lnTo>
                      <a:pt x="9521" y="1173"/>
                    </a:lnTo>
                    <a:lnTo>
                      <a:pt x="9396" y="1089"/>
                    </a:lnTo>
                    <a:lnTo>
                      <a:pt x="9270" y="1131"/>
                    </a:lnTo>
                    <a:lnTo>
                      <a:pt x="9103" y="1152"/>
                    </a:lnTo>
                    <a:lnTo>
                      <a:pt x="8977" y="1194"/>
                    </a:lnTo>
                    <a:lnTo>
                      <a:pt x="8768" y="1214"/>
                    </a:lnTo>
                    <a:lnTo>
                      <a:pt x="8580" y="1277"/>
                    </a:lnTo>
                    <a:lnTo>
                      <a:pt x="8517" y="1382"/>
                    </a:lnTo>
                    <a:lnTo>
                      <a:pt x="8433" y="1403"/>
                    </a:lnTo>
                    <a:lnTo>
                      <a:pt x="8349" y="1382"/>
                    </a:lnTo>
                    <a:lnTo>
                      <a:pt x="8266" y="1382"/>
                    </a:lnTo>
                    <a:lnTo>
                      <a:pt x="8182" y="1445"/>
                    </a:lnTo>
                    <a:lnTo>
                      <a:pt x="8015" y="1445"/>
                    </a:lnTo>
                    <a:lnTo>
                      <a:pt x="7952" y="1466"/>
                    </a:lnTo>
                    <a:lnTo>
                      <a:pt x="7889" y="1466"/>
                    </a:lnTo>
                    <a:lnTo>
                      <a:pt x="7722" y="1361"/>
                    </a:lnTo>
                    <a:lnTo>
                      <a:pt x="7533" y="1340"/>
                    </a:lnTo>
                    <a:lnTo>
                      <a:pt x="7512" y="1256"/>
                    </a:lnTo>
                    <a:lnTo>
                      <a:pt x="7387" y="1152"/>
                    </a:lnTo>
                    <a:lnTo>
                      <a:pt x="7324" y="1152"/>
                    </a:lnTo>
                    <a:lnTo>
                      <a:pt x="7261" y="1089"/>
                    </a:lnTo>
                    <a:lnTo>
                      <a:pt x="7261" y="984"/>
                    </a:lnTo>
                    <a:lnTo>
                      <a:pt x="7199" y="859"/>
                    </a:lnTo>
                    <a:lnTo>
                      <a:pt x="7136" y="817"/>
                    </a:lnTo>
                    <a:lnTo>
                      <a:pt x="7136" y="691"/>
                    </a:lnTo>
                    <a:lnTo>
                      <a:pt x="7094" y="629"/>
                    </a:lnTo>
                    <a:lnTo>
                      <a:pt x="7094" y="566"/>
                    </a:lnTo>
                    <a:lnTo>
                      <a:pt x="7052" y="461"/>
                    </a:lnTo>
                    <a:lnTo>
                      <a:pt x="6947" y="440"/>
                    </a:lnTo>
                    <a:lnTo>
                      <a:pt x="6696" y="440"/>
                    </a:lnTo>
                    <a:lnTo>
                      <a:pt x="6592" y="419"/>
                    </a:lnTo>
                    <a:lnTo>
                      <a:pt x="6529" y="398"/>
                    </a:lnTo>
                    <a:lnTo>
                      <a:pt x="6383" y="357"/>
                    </a:lnTo>
                    <a:lnTo>
                      <a:pt x="6341" y="315"/>
                    </a:lnTo>
                    <a:lnTo>
                      <a:pt x="6257" y="252"/>
                    </a:lnTo>
                    <a:lnTo>
                      <a:pt x="5901" y="252"/>
                    </a:lnTo>
                    <a:lnTo>
                      <a:pt x="5755" y="210"/>
                    </a:lnTo>
                    <a:lnTo>
                      <a:pt x="5734" y="168"/>
                    </a:lnTo>
                    <a:lnTo>
                      <a:pt x="5567" y="105"/>
                    </a:lnTo>
                    <a:lnTo>
                      <a:pt x="5441" y="43"/>
                    </a:lnTo>
                    <a:lnTo>
                      <a:pt x="537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93;p60">
                <a:extLst>
                  <a:ext uri="{FF2B5EF4-FFF2-40B4-BE49-F238E27FC236}">
                    <a16:creationId xmlns="" xmlns:a16="http://schemas.microsoft.com/office/drawing/2014/main" id="{AC7B405D-22F4-4584-828F-D343189763B2}"/>
                  </a:ext>
                </a:extLst>
              </p:cNvPr>
              <p:cNvSpPr/>
              <p:nvPr/>
            </p:nvSpPr>
            <p:spPr>
              <a:xfrm>
                <a:off x="4718522" y="3165089"/>
                <a:ext cx="67277" cy="54986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835" extrusionOk="0">
                    <a:moveTo>
                      <a:pt x="126" y="1"/>
                    </a:moveTo>
                    <a:lnTo>
                      <a:pt x="42" y="2156"/>
                    </a:lnTo>
                    <a:lnTo>
                      <a:pt x="21" y="2323"/>
                    </a:lnTo>
                    <a:lnTo>
                      <a:pt x="21" y="2407"/>
                    </a:lnTo>
                    <a:lnTo>
                      <a:pt x="21" y="2470"/>
                    </a:lnTo>
                    <a:lnTo>
                      <a:pt x="0" y="3872"/>
                    </a:lnTo>
                    <a:lnTo>
                      <a:pt x="168" y="3872"/>
                    </a:lnTo>
                    <a:lnTo>
                      <a:pt x="251" y="3892"/>
                    </a:lnTo>
                    <a:lnTo>
                      <a:pt x="356" y="3872"/>
                    </a:lnTo>
                    <a:lnTo>
                      <a:pt x="732" y="3872"/>
                    </a:lnTo>
                    <a:lnTo>
                      <a:pt x="753" y="3934"/>
                    </a:lnTo>
                    <a:lnTo>
                      <a:pt x="837" y="3997"/>
                    </a:lnTo>
                    <a:lnTo>
                      <a:pt x="942" y="4039"/>
                    </a:lnTo>
                    <a:lnTo>
                      <a:pt x="1046" y="3955"/>
                    </a:lnTo>
                    <a:lnTo>
                      <a:pt x="1256" y="3892"/>
                    </a:lnTo>
                    <a:lnTo>
                      <a:pt x="1276" y="3851"/>
                    </a:lnTo>
                    <a:lnTo>
                      <a:pt x="1318" y="3892"/>
                    </a:lnTo>
                    <a:lnTo>
                      <a:pt x="1381" y="3830"/>
                    </a:lnTo>
                    <a:lnTo>
                      <a:pt x="1360" y="3662"/>
                    </a:lnTo>
                    <a:lnTo>
                      <a:pt x="1214" y="3558"/>
                    </a:lnTo>
                    <a:lnTo>
                      <a:pt x="1046" y="3474"/>
                    </a:lnTo>
                    <a:lnTo>
                      <a:pt x="900" y="3453"/>
                    </a:lnTo>
                    <a:lnTo>
                      <a:pt x="858" y="3411"/>
                    </a:lnTo>
                    <a:lnTo>
                      <a:pt x="753" y="3369"/>
                    </a:lnTo>
                    <a:lnTo>
                      <a:pt x="732" y="3369"/>
                    </a:lnTo>
                    <a:lnTo>
                      <a:pt x="670" y="3328"/>
                    </a:lnTo>
                    <a:lnTo>
                      <a:pt x="649" y="3202"/>
                    </a:lnTo>
                    <a:lnTo>
                      <a:pt x="544" y="3056"/>
                    </a:lnTo>
                    <a:lnTo>
                      <a:pt x="440" y="3014"/>
                    </a:lnTo>
                    <a:lnTo>
                      <a:pt x="419" y="2930"/>
                    </a:lnTo>
                    <a:lnTo>
                      <a:pt x="335" y="2846"/>
                    </a:lnTo>
                    <a:lnTo>
                      <a:pt x="419" y="2909"/>
                    </a:lnTo>
                    <a:lnTo>
                      <a:pt x="440" y="3014"/>
                    </a:lnTo>
                    <a:lnTo>
                      <a:pt x="523" y="3014"/>
                    </a:lnTo>
                    <a:lnTo>
                      <a:pt x="649" y="3097"/>
                    </a:lnTo>
                    <a:lnTo>
                      <a:pt x="670" y="3202"/>
                    </a:lnTo>
                    <a:lnTo>
                      <a:pt x="670" y="3328"/>
                    </a:lnTo>
                    <a:lnTo>
                      <a:pt x="732" y="3328"/>
                    </a:lnTo>
                    <a:lnTo>
                      <a:pt x="879" y="3348"/>
                    </a:lnTo>
                    <a:lnTo>
                      <a:pt x="963" y="3432"/>
                    </a:lnTo>
                    <a:lnTo>
                      <a:pt x="1151" y="3432"/>
                    </a:lnTo>
                    <a:lnTo>
                      <a:pt x="1297" y="3369"/>
                    </a:lnTo>
                    <a:lnTo>
                      <a:pt x="1423" y="3411"/>
                    </a:lnTo>
                    <a:lnTo>
                      <a:pt x="1507" y="3348"/>
                    </a:lnTo>
                    <a:lnTo>
                      <a:pt x="1486" y="3328"/>
                    </a:lnTo>
                    <a:lnTo>
                      <a:pt x="1402" y="3244"/>
                    </a:lnTo>
                    <a:lnTo>
                      <a:pt x="1360" y="3160"/>
                    </a:lnTo>
                    <a:lnTo>
                      <a:pt x="1276" y="3202"/>
                    </a:lnTo>
                    <a:lnTo>
                      <a:pt x="1256" y="3118"/>
                    </a:lnTo>
                    <a:lnTo>
                      <a:pt x="1297" y="3160"/>
                    </a:lnTo>
                    <a:lnTo>
                      <a:pt x="1423" y="3139"/>
                    </a:lnTo>
                    <a:lnTo>
                      <a:pt x="1507" y="3244"/>
                    </a:lnTo>
                    <a:lnTo>
                      <a:pt x="1611" y="3244"/>
                    </a:lnTo>
                    <a:lnTo>
                      <a:pt x="1569" y="3202"/>
                    </a:lnTo>
                    <a:lnTo>
                      <a:pt x="1569" y="3118"/>
                    </a:lnTo>
                    <a:lnTo>
                      <a:pt x="1611" y="3056"/>
                    </a:lnTo>
                    <a:lnTo>
                      <a:pt x="1611" y="3014"/>
                    </a:lnTo>
                    <a:lnTo>
                      <a:pt x="1611" y="2930"/>
                    </a:lnTo>
                    <a:lnTo>
                      <a:pt x="1528" y="2825"/>
                    </a:lnTo>
                    <a:lnTo>
                      <a:pt x="1528" y="2804"/>
                    </a:lnTo>
                    <a:lnTo>
                      <a:pt x="1632" y="2846"/>
                    </a:lnTo>
                    <a:lnTo>
                      <a:pt x="1674" y="2909"/>
                    </a:lnTo>
                    <a:lnTo>
                      <a:pt x="1779" y="3014"/>
                    </a:lnTo>
                    <a:lnTo>
                      <a:pt x="1883" y="3035"/>
                    </a:lnTo>
                    <a:lnTo>
                      <a:pt x="1883" y="2993"/>
                    </a:lnTo>
                    <a:lnTo>
                      <a:pt x="1841" y="2909"/>
                    </a:lnTo>
                    <a:lnTo>
                      <a:pt x="1883" y="2930"/>
                    </a:lnTo>
                    <a:lnTo>
                      <a:pt x="1904" y="3035"/>
                    </a:lnTo>
                    <a:lnTo>
                      <a:pt x="1946" y="3035"/>
                    </a:lnTo>
                    <a:lnTo>
                      <a:pt x="1946" y="2951"/>
                    </a:lnTo>
                    <a:lnTo>
                      <a:pt x="1925" y="2888"/>
                    </a:lnTo>
                    <a:lnTo>
                      <a:pt x="1946" y="2784"/>
                    </a:lnTo>
                    <a:lnTo>
                      <a:pt x="2009" y="2825"/>
                    </a:lnTo>
                    <a:lnTo>
                      <a:pt x="2155" y="2888"/>
                    </a:lnTo>
                    <a:lnTo>
                      <a:pt x="2197" y="2951"/>
                    </a:lnTo>
                    <a:lnTo>
                      <a:pt x="2260" y="2993"/>
                    </a:lnTo>
                    <a:lnTo>
                      <a:pt x="2323" y="2951"/>
                    </a:lnTo>
                    <a:lnTo>
                      <a:pt x="2365" y="2993"/>
                    </a:lnTo>
                    <a:lnTo>
                      <a:pt x="2427" y="2930"/>
                    </a:lnTo>
                    <a:lnTo>
                      <a:pt x="2427" y="3014"/>
                    </a:lnTo>
                    <a:lnTo>
                      <a:pt x="2427" y="3097"/>
                    </a:lnTo>
                    <a:lnTo>
                      <a:pt x="2469" y="3097"/>
                    </a:lnTo>
                    <a:lnTo>
                      <a:pt x="2553" y="3160"/>
                    </a:lnTo>
                    <a:lnTo>
                      <a:pt x="2867" y="3244"/>
                    </a:lnTo>
                    <a:lnTo>
                      <a:pt x="2950" y="3307"/>
                    </a:lnTo>
                    <a:lnTo>
                      <a:pt x="3055" y="3411"/>
                    </a:lnTo>
                    <a:lnTo>
                      <a:pt x="3076" y="3558"/>
                    </a:lnTo>
                    <a:lnTo>
                      <a:pt x="3243" y="3746"/>
                    </a:lnTo>
                    <a:lnTo>
                      <a:pt x="3264" y="3830"/>
                    </a:lnTo>
                    <a:lnTo>
                      <a:pt x="3369" y="3872"/>
                    </a:lnTo>
                    <a:lnTo>
                      <a:pt x="3453" y="3955"/>
                    </a:lnTo>
                    <a:lnTo>
                      <a:pt x="3473" y="4039"/>
                    </a:lnTo>
                    <a:lnTo>
                      <a:pt x="3725" y="4290"/>
                    </a:lnTo>
                    <a:lnTo>
                      <a:pt x="3725" y="4374"/>
                    </a:lnTo>
                    <a:lnTo>
                      <a:pt x="3829" y="4457"/>
                    </a:lnTo>
                    <a:lnTo>
                      <a:pt x="3997" y="4499"/>
                    </a:lnTo>
                    <a:lnTo>
                      <a:pt x="4080" y="4478"/>
                    </a:lnTo>
                    <a:lnTo>
                      <a:pt x="4122" y="4478"/>
                    </a:lnTo>
                    <a:lnTo>
                      <a:pt x="4206" y="4520"/>
                    </a:lnTo>
                    <a:lnTo>
                      <a:pt x="4394" y="4499"/>
                    </a:lnTo>
                    <a:lnTo>
                      <a:pt x="4520" y="4562"/>
                    </a:lnTo>
                    <a:lnTo>
                      <a:pt x="4624" y="4520"/>
                    </a:lnTo>
                    <a:lnTo>
                      <a:pt x="4771" y="4562"/>
                    </a:lnTo>
                    <a:lnTo>
                      <a:pt x="4875" y="4604"/>
                    </a:lnTo>
                    <a:lnTo>
                      <a:pt x="5022" y="4583"/>
                    </a:lnTo>
                    <a:lnTo>
                      <a:pt x="5064" y="4667"/>
                    </a:lnTo>
                    <a:lnTo>
                      <a:pt x="5168" y="4667"/>
                    </a:lnTo>
                    <a:lnTo>
                      <a:pt x="5189" y="4688"/>
                    </a:lnTo>
                    <a:lnTo>
                      <a:pt x="5126" y="4729"/>
                    </a:lnTo>
                    <a:lnTo>
                      <a:pt x="5252" y="4771"/>
                    </a:lnTo>
                    <a:lnTo>
                      <a:pt x="5378" y="4834"/>
                    </a:lnTo>
                    <a:lnTo>
                      <a:pt x="5503" y="4813"/>
                    </a:lnTo>
                    <a:lnTo>
                      <a:pt x="5545" y="4729"/>
                    </a:lnTo>
                    <a:lnTo>
                      <a:pt x="5398" y="4667"/>
                    </a:lnTo>
                    <a:lnTo>
                      <a:pt x="5357" y="4667"/>
                    </a:lnTo>
                    <a:lnTo>
                      <a:pt x="5357" y="4604"/>
                    </a:lnTo>
                    <a:lnTo>
                      <a:pt x="5461" y="4583"/>
                    </a:lnTo>
                    <a:lnTo>
                      <a:pt x="5545" y="4604"/>
                    </a:lnTo>
                    <a:lnTo>
                      <a:pt x="5650" y="4562"/>
                    </a:lnTo>
                    <a:lnTo>
                      <a:pt x="5440" y="4499"/>
                    </a:lnTo>
                    <a:lnTo>
                      <a:pt x="5168" y="4478"/>
                    </a:lnTo>
                    <a:lnTo>
                      <a:pt x="5043" y="4395"/>
                    </a:lnTo>
                    <a:lnTo>
                      <a:pt x="4980" y="4311"/>
                    </a:lnTo>
                    <a:lnTo>
                      <a:pt x="5126" y="4269"/>
                    </a:lnTo>
                    <a:lnTo>
                      <a:pt x="5189" y="4269"/>
                    </a:lnTo>
                    <a:lnTo>
                      <a:pt x="5252" y="4248"/>
                    </a:lnTo>
                    <a:lnTo>
                      <a:pt x="5168" y="4185"/>
                    </a:lnTo>
                    <a:lnTo>
                      <a:pt x="4959" y="4185"/>
                    </a:lnTo>
                    <a:lnTo>
                      <a:pt x="4771" y="4164"/>
                    </a:lnTo>
                    <a:lnTo>
                      <a:pt x="4708" y="4081"/>
                    </a:lnTo>
                    <a:lnTo>
                      <a:pt x="4708" y="3997"/>
                    </a:lnTo>
                    <a:lnTo>
                      <a:pt x="4771" y="3934"/>
                    </a:lnTo>
                    <a:lnTo>
                      <a:pt x="4813" y="3851"/>
                    </a:lnTo>
                    <a:lnTo>
                      <a:pt x="4750" y="3788"/>
                    </a:lnTo>
                    <a:lnTo>
                      <a:pt x="4666" y="3788"/>
                    </a:lnTo>
                    <a:lnTo>
                      <a:pt x="4624" y="3830"/>
                    </a:lnTo>
                    <a:lnTo>
                      <a:pt x="4541" y="3788"/>
                    </a:lnTo>
                    <a:lnTo>
                      <a:pt x="4457" y="3830"/>
                    </a:lnTo>
                    <a:lnTo>
                      <a:pt x="4352" y="3683"/>
                    </a:lnTo>
                    <a:lnTo>
                      <a:pt x="4352" y="3537"/>
                    </a:lnTo>
                    <a:lnTo>
                      <a:pt x="4248" y="3516"/>
                    </a:lnTo>
                    <a:lnTo>
                      <a:pt x="4143" y="3244"/>
                    </a:lnTo>
                    <a:lnTo>
                      <a:pt x="4101" y="3223"/>
                    </a:lnTo>
                    <a:lnTo>
                      <a:pt x="4080" y="3139"/>
                    </a:lnTo>
                    <a:lnTo>
                      <a:pt x="3934" y="3139"/>
                    </a:lnTo>
                    <a:lnTo>
                      <a:pt x="3871" y="3097"/>
                    </a:lnTo>
                    <a:lnTo>
                      <a:pt x="3808" y="2951"/>
                    </a:lnTo>
                    <a:lnTo>
                      <a:pt x="3683" y="2825"/>
                    </a:lnTo>
                    <a:lnTo>
                      <a:pt x="3662" y="2700"/>
                    </a:lnTo>
                    <a:lnTo>
                      <a:pt x="3578" y="2616"/>
                    </a:lnTo>
                    <a:lnTo>
                      <a:pt x="3494" y="2512"/>
                    </a:lnTo>
                    <a:lnTo>
                      <a:pt x="3515" y="2470"/>
                    </a:lnTo>
                    <a:lnTo>
                      <a:pt x="3766" y="2491"/>
                    </a:lnTo>
                    <a:lnTo>
                      <a:pt x="3976" y="2386"/>
                    </a:lnTo>
                    <a:lnTo>
                      <a:pt x="4017" y="2281"/>
                    </a:lnTo>
                    <a:lnTo>
                      <a:pt x="3997" y="2156"/>
                    </a:lnTo>
                    <a:lnTo>
                      <a:pt x="3829" y="1988"/>
                    </a:lnTo>
                    <a:lnTo>
                      <a:pt x="3704" y="1968"/>
                    </a:lnTo>
                    <a:lnTo>
                      <a:pt x="3662" y="1988"/>
                    </a:lnTo>
                    <a:lnTo>
                      <a:pt x="3557" y="1947"/>
                    </a:lnTo>
                    <a:lnTo>
                      <a:pt x="3348" y="1842"/>
                    </a:lnTo>
                    <a:lnTo>
                      <a:pt x="3243" y="1737"/>
                    </a:lnTo>
                    <a:lnTo>
                      <a:pt x="3097" y="1758"/>
                    </a:lnTo>
                    <a:lnTo>
                      <a:pt x="2846" y="1654"/>
                    </a:lnTo>
                    <a:lnTo>
                      <a:pt x="2825" y="1570"/>
                    </a:lnTo>
                    <a:lnTo>
                      <a:pt x="2867" y="1444"/>
                    </a:lnTo>
                    <a:lnTo>
                      <a:pt x="2888" y="1340"/>
                    </a:lnTo>
                    <a:lnTo>
                      <a:pt x="2825" y="1235"/>
                    </a:lnTo>
                    <a:lnTo>
                      <a:pt x="2616" y="1026"/>
                    </a:lnTo>
                    <a:lnTo>
                      <a:pt x="2553" y="1026"/>
                    </a:lnTo>
                    <a:lnTo>
                      <a:pt x="2511" y="1047"/>
                    </a:lnTo>
                    <a:lnTo>
                      <a:pt x="2448" y="963"/>
                    </a:lnTo>
                    <a:lnTo>
                      <a:pt x="2344" y="900"/>
                    </a:lnTo>
                    <a:lnTo>
                      <a:pt x="2323" y="817"/>
                    </a:lnTo>
                    <a:lnTo>
                      <a:pt x="2197" y="796"/>
                    </a:lnTo>
                    <a:lnTo>
                      <a:pt x="2134" y="712"/>
                    </a:lnTo>
                    <a:lnTo>
                      <a:pt x="2092" y="712"/>
                    </a:lnTo>
                    <a:lnTo>
                      <a:pt x="1988" y="649"/>
                    </a:lnTo>
                    <a:lnTo>
                      <a:pt x="1841" y="649"/>
                    </a:lnTo>
                    <a:lnTo>
                      <a:pt x="1716" y="545"/>
                    </a:lnTo>
                    <a:lnTo>
                      <a:pt x="1590" y="524"/>
                    </a:lnTo>
                    <a:lnTo>
                      <a:pt x="1381" y="398"/>
                    </a:lnTo>
                    <a:lnTo>
                      <a:pt x="1067" y="377"/>
                    </a:lnTo>
                    <a:lnTo>
                      <a:pt x="963" y="315"/>
                    </a:lnTo>
                    <a:lnTo>
                      <a:pt x="879" y="231"/>
                    </a:lnTo>
                    <a:lnTo>
                      <a:pt x="837" y="231"/>
                    </a:lnTo>
                    <a:lnTo>
                      <a:pt x="795" y="273"/>
                    </a:lnTo>
                    <a:lnTo>
                      <a:pt x="565" y="189"/>
                    </a:lnTo>
                    <a:lnTo>
                      <a:pt x="523" y="126"/>
                    </a:lnTo>
                    <a:lnTo>
                      <a:pt x="419" y="84"/>
                    </a:lnTo>
                    <a:lnTo>
                      <a:pt x="2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94;p60">
                <a:extLst>
                  <a:ext uri="{FF2B5EF4-FFF2-40B4-BE49-F238E27FC236}">
                    <a16:creationId xmlns="" xmlns:a16="http://schemas.microsoft.com/office/drawing/2014/main" id="{FE57963F-6195-40C5-96CC-282B3013A6DE}"/>
                  </a:ext>
                </a:extLst>
              </p:cNvPr>
              <p:cNvSpPr/>
              <p:nvPr/>
            </p:nvSpPr>
            <p:spPr>
              <a:xfrm>
                <a:off x="4567785" y="3016610"/>
                <a:ext cx="54822" cy="91389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8036" extrusionOk="0">
                    <a:moveTo>
                      <a:pt x="586" y="0"/>
                    </a:moveTo>
                    <a:lnTo>
                      <a:pt x="440" y="63"/>
                    </a:lnTo>
                    <a:lnTo>
                      <a:pt x="419" y="189"/>
                    </a:lnTo>
                    <a:lnTo>
                      <a:pt x="314" y="419"/>
                    </a:lnTo>
                    <a:lnTo>
                      <a:pt x="335" y="565"/>
                    </a:lnTo>
                    <a:lnTo>
                      <a:pt x="335" y="795"/>
                    </a:lnTo>
                    <a:lnTo>
                      <a:pt x="251" y="1088"/>
                    </a:lnTo>
                    <a:lnTo>
                      <a:pt x="210" y="1214"/>
                    </a:lnTo>
                    <a:lnTo>
                      <a:pt x="272" y="1402"/>
                    </a:lnTo>
                    <a:lnTo>
                      <a:pt x="272" y="1465"/>
                    </a:lnTo>
                    <a:lnTo>
                      <a:pt x="210" y="1528"/>
                    </a:lnTo>
                    <a:lnTo>
                      <a:pt x="105" y="1507"/>
                    </a:lnTo>
                    <a:lnTo>
                      <a:pt x="21" y="1402"/>
                    </a:lnTo>
                    <a:lnTo>
                      <a:pt x="0" y="1528"/>
                    </a:lnTo>
                    <a:lnTo>
                      <a:pt x="21" y="1653"/>
                    </a:lnTo>
                    <a:lnTo>
                      <a:pt x="105" y="1653"/>
                    </a:lnTo>
                    <a:lnTo>
                      <a:pt x="126" y="1716"/>
                    </a:lnTo>
                    <a:lnTo>
                      <a:pt x="63" y="1779"/>
                    </a:lnTo>
                    <a:lnTo>
                      <a:pt x="126" y="1946"/>
                    </a:lnTo>
                    <a:lnTo>
                      <a:pt x="210" y="2093"/>
                    </a:lnTo>
                    <a:lnTo>
                      <a:pt x="210" y="2302"/>
                    </a:lnTo>
                    <a:lnTo>
                      <a:pt x="251" y="2344"/>
                    </a:lnTo>
                    <a:lnTo>
                      <a:pt x="314" y="2302"/>
                    </a:lnTo>
                    <a:lnTo>
                      <a:pt x="356" y="2344"/>
                    </a:lnTo>
                    <a:lnTo>
                      <a:pt x="356" y="2448"/>
                    </a:lnTo>
                    <a:lnTo>
                      <a:pt x="461" y="2595"/>
                    </a:lnTo>
                    <a:lnTo>
                      <a:pt x="544" y="2595"/>
                    </a:lnTo>
                    <a:lnTo>
                      <a:pt x="628" y="2511"/>
                    </a:lnTo>
                    <a:lnTo>
                      <a:pt x="565" y="2448"/>
                    </a:lnTo>
                    <a:lnTo>
                      <a:pt x="565" y="2365"/>
                    </a:lnTo>
                    <a:lnTo>
                      <a:pt x="691" y="2365"/>
                    </a:lnTo>
                    <a:lnTo>
                      <a:pt x="795" y="2448"/>
                    </a:lnTo>
                    <a:lnTo>
                      <a:pt x="670" y="2595"/>
                    </a:lnTo>
                    <a:lnTo>
                      <a:pt x="628" y="2679"/>
                    </a:lnTo>
                    <a:lnTo>
                      <a:pt x="628" y="2762"/>
                    </a:lnTo>
                    <a:lnTo>
                      <a:pt x="628" y="2888"/>
                    </a:lnTo>
                    <a:lnTo>
                      <a:pt x="691" y="3013"/>
                    </a:lnTo>
                    <a:lnTo>
                      <a:pt x="733" y="2909"/>
                    </a:lnTo>
                    <a:lnTo>
                      <a:pt x="795" y="2888"/>
                    </a:lnTo>
                    <a:lnTo>
                      <a:pt x="858" y="2992"/>
                    </a:lnTo>
                    <a:lnTo>
                      <a:pt x="795" y="3097"/>
                    </a:lnTo>
                    <a:lnTo>
                      <a:pt x="795" y="3097"/>
                    </a:lnTo>
                    <a:lnTo>
                      <a:pt x="879" y="3076"/>
                    </a:lnTo>
                    <a:lnTo>
                      <a:pt x="963" y="3013"/>
                    </a:lnTo>
                    <a:cubicBezTo>
                      <a:pt x="963" y="3097"/>
                      <a:pt x="963" y="3181"/>
                      <a:pt x="984" y="3244"/>
                    </a:cubicBezTo>
                    <a:lnTo>
                      <a:pt x="900" y="3181"/>
                    </a:lnTo>
                    <a:lnTo>
                      <a:pt x="775" y="3202"/>
                    </a:lnTo>
                    <a:lnTo>
                      <a:pt x="649" y="3139"/>
                    </a:lnTo>
                    <a:lnTo>
                      <a:pt x="544" y="3202"/>
                    </a:lnTo>
                    <a:lnTo>
                      <a:pt x="565" y="3244"/>
                    </a:lnTo>
                    <a:lnTo>
                      <a:pt x="649" y="3244"/>
                    </a:lnTo>
                    <a:lnTo>
                      <a:pt x="670" y="3390"/>
                    </a:lnTo>
                    <a:lnTo>
                      <a:pt x="754" y="3411"/>
                    </a:lnTo>
                    <a:lnTo>
                      <a:pt x="816" y="3516"/>
                    </a:lnTo>
                    <a:lnTo>
                      <a:pt x="816" y="3704"/>
                    </a:lnTo>
                    <a:lnTo>
                      <a:pt x="900" y="3746"/>
                    </a:lnTo>
                    <a:lnTo>
                      <a:pt x="900" y="3850"/>
                    </a:lnTo>
                    <a:lnTo>
                      <a:pt x="1005" y="3976"/>
                    </a:lnTo>
                    <a:lnTo>
                      <a:pt x="1109" y="4018"/>
                    </a:lnTo>
                    <a:lnTo>
                      <a:pt x="1214" y="3934"/>
                    </a:lnTo>
                    <a:lnTo>
                      <a:pt x="1214" y="3850"/>
                    </a:lnTo>
                    <a:lnTo>
                      <a:pt x="1277" y="3829"/>
                    </a:lnTo>
                    <a:lnTo>
                      <a:pt x="1277" y="3725"/>
                    </a:lnTo>
                    <a:lnTo>
                      <a:pt x="1214" y="3641"/>
                    </a:lnTo>
                    <a:lnTo>
                      <a:pt x="1277" y="3557"/>
                    </a:lnTo>
                    <a:lnTo>
                      <a:pt x="1277" y="3453"/>
                    </a:lnTo>
                    <a:lnTo>
                      <a:pt x="1172" y="3411"/>
                    </a:lnTo>
                    <a:lnTo>
                      <a:pt x="1109" y="3348"/>
                    </a:lnTo>
                    <a:cubicBezTo>
                      <a:pt x="1130" y="3306"/>
                      <a:pt x="1130" y="3223"/>
                      <a:pt x="1130" y="3181"/>
                    </a:cubicBezTo>
                    <a:lnTo>
                      <a:pt x="1235" y="3097"/>
                    </a:lnTo>
                    <a:lnTo>
                      <a:pt x="1214" y="3013"/>
                    </a:lnTo>
                    <a:lnTo>
                      <a:pt x="1277" y="2930"/>
                    </a:lnTo>
                    <a:lnTo>
                      <a:pt x="1402" y="2930"/>
                    </a:lnTo>
                    <a:lnTo>
                      <a:pt x="1632" y="3034"/>
                    </a:lnTo>
                    <a:lnTo>
                      <a:pt x="1695" y="3118"/>
                    </a:lnTo>
                    <a:lnTo>
                      <a:pt x="1821" y="3202"/>
                    </a:lnTo>
                    <a:lnTo>
                      <a:pt x="1904" y="3327"/>
                    </a:lnTo>
                    <a:lnTo>
                      <a:pt x="1863" y="3306"/>
                    </a:lnTo>
                    <a:cubicBezTo>
                      <a:pt x="1800" y="3264"/>
                      <a:pt x="1716" y="3264"/>
                      <a:pt x="1632" y="3264"/>
                    </a:cubicBezTo>
                    <a:lnTo>
                      <a:pt x="1653" y="3244"/>
                    </a:lnTo>
                    <a:lnTo>
                      <a:pt x="1611" y="3139"/>
                    </a:lnTo>
                    <a:lnTo>
                      <a:pt x="1507" y="3097"/>
                    </a:lnTo>
                    <a:lnTo>
                      <a:pt x="1444" y="3181"/>
                    </a:lnTo>
                    <a:lnTo>
                      <a:pt x="1486" y="3244"/>
                    </a:lnTo>
                    <a:lnTo>
                      <a:pt x="1528" y="3285"/>
                    </a:lnTo>
                    <a:cubicBezTo>
                      <a:pt x="1507" y="3285"/>
                      <a:pt x="1486" y="3306"/>
                      <a:pt x="1444" y="3306"/>
                    </a:cubicBezTo>
                    <a:lnTo>
                      <a:pt x="1444" y="3327"/>
                    </a:lnTo>
                    <a:lnTo>
                      <a:pt x="1591" y="3327"/>
                    </a:lnTo>
                    <a:lnTo>
                      <a:pt x="1611" y="3348"/>
                    </a:lnTo>
                    <a:lnTo>
                      <a:pt x="1611" y="3327"/>
                    </a:lnTo>
                    <a:cubicBezTo>
                      <a:pt x="1695" y="3327"/>
                      <a:pt x="1758" y="3348"/>
                      <a:pt x="1842" y="3390"/>
                    </a:cubicBezTo>
                    <a:cubicBezTo>
                      <a:pt x="1850" y="3393"/>
                      <a:pt x="1858" y="3394"/>
                      <a:pt x="1866" y="3394"/>
                    </a:cubicBezTo>
                    <a:cubicBezTo>
                      <a:pt x="1915" y="3394"/>
                      <a:pt x="1946" y="3342"/>
                      <a:pt x="1946" y="3306"/>
                    </a:cubicBezTo>
                    <a:lnTo>
                      <a:pt x="1967" y="3327"/>
                    </a:lnTo>
                    <a:lnTo>
                      <a:pt x="2030" y="3327"/>
                    </a:lnTo>
                    <a:lnTo>
                      <a:pt x="2009" y="3139"/>
                    </a:lnTo>
                    <a:lnTo>
                      <a:pt x="1863" y="2930"/>
                    </a:lnTo>
                    <a:lnTo>
                      <a:pt x="1904" y="2888"/>
                    </a:lnTo>
                    <a:lnTo>
                      <a:pt x="1946" y="2888"/>
                    </a:lnTo>
                    <a:lnTo>
                      <a:pt x="2030" y="2971"/>
                    </a:lnTo>
                    <a:lnTo>
                      <a:pt x="2114" y="2992"/>
                    </a:lnTo>
                    <a:lnTo>
                      <a:pt x="2176" y="3118"/>
                    </a:lnTo>
                    <a:lnTo>
                      <a:pt x="2344" y="3181"/>
                    </a:lnTo>
                    <a:lnTo>
                      <a:pt x="2386" y="3285"/>
                    </a:lnTo>
                    <a:lnTo>
                      <a:pt x="2386" y="3411"/>
                    </a:lnTo>
                    <a:lnTo>
                      <a:pt x="2469" y="3432"/>
                    </a:lnTo>
                    <a:lnTo>
                      <a:pt x="2595" y="3599"/>
                    </a:lnTo>
                    <a:lnTo>
                      <a:pt x="2699" y="3557"/>
                    </a:lnTo>
                    <a:lnTo>
                      <a:pt x="2699" y="3516"/>
                    </a:lnTo>
                    <a:lnTo>
                      <a:pt x="2804" y="3536"/>
                    </a:lnTo>
                    <a:lnTo>
                      <a:pt x="2804" y="3599"/>
                    </a:lnTo>
                    <a:lnTo>
                      <a:pt x="2741" y="3641"/>
                    </a:lnTo>
                    <a:cubicBezTo>
                      <a:pt x="2741" y="3641"/>
                      <a:pt x="2699" y="3641"/>
                      <a:pt x="2699" y="3662"/>
                    </a:cubicBezTo>
                    <a:cubicBezTo>
                      <a:pt x="2783" y="3913"/>
                      <a:pt x="2992" y="4060"/>
                      <a:pt x="3223" y="4122"/>
                    </a:cubicBezTo>
                    <a:lnTo>
                      <a:pt x="3285" y="4122"/>
                    </a:lnTo>
                    <a:lnTo>
                      <a:pt x="3411" y="4269"/>
                    </a:lnTo>
                    <a:lnTo>
                      <a:pt x="3432" y="4290"/>
                    </a:lnTo>
                    <a:lnTo>
                      <a:pt x="3432" y="4332"/>
                    </a:lnTo>
                    <a:cubicBezTo>
                      <a:pt x="3432" y="4352"/>
                      <a:pt x="3411" y="4394"/>
                      <a:pt x="3411" y="4436"/>
                    </a:cubicBezTo>
                    <a:lnTo>
                      <a:pt x="3411" y="4436"/>
                    </a:lnTo>
                    <a:cubicBezTo>
                      <a:pt x="3411" y="4436"/>
                      <a:pt x="3411" y="4394"/>
                      <a:pt x="3453" y="4394"/>
                    </a:cubicBezTo>
                    <a:lnTo>
                      <a:pt x="3495" y="4436"/>
                    </a:lnTo>
                    <a:lnTo>
                      <a:pt x="3599" y="4478"/>
                    </a:lnTo>
                    <a:lnTo>
                      <a:pt x="3620" y="4562"/>
                    </a:lnTo>
                    <a:lnTo>
                      <a:pt x="3808" y="4562"/>
                    </a:lnTo>
                    <a:lnTo>
                      <a:pt x="3829" y="4583"/>
                    </a:lnTo>
                    <a:lnTo>
                      <a:pt x="3871" y="4562"/>
                    </a:lnTo>
                    <a:lnTo>
                      <a:pt x="3913" y="4583"/>
                    </a:lnTo>
                    <a:lnTo>
                      <a:pt x="3871" y="4499"/>
                    </a:lnTo>
                    <a:lnTo>
                      <a:pt x="3829" y="4394"/>
                    </a:lnTo>
                    <a:lnTo>
                      <a:pt x="3788" y="4352"/>
                    </a:lnTo>
                    <a:lnTo>
                      <a:pt x="3788" y="4185"/>
                    </a:lnTo>
                    <a:lnTo>
                      <a:pt x="3767" y="3976"/>
                    </a:lnTo>
                    <a:lnTo>
                      <a:pt x="3767" y="3934"/>
                    </a:lnTo>
                    <a:lnTo>
                      <a:pt x="3704" y="3913"/>
                    </a:lnTo>
                    <a:lnTo>
                      <a:pt x="3599" y="3767"/>
                    </a:lnTo>
                    <a:lnTo>
                      <a:pt x="3557" y="3662"/>
                    </a:lnTo>
                    <a:lnTo>
                      <a:pt x="3474" y="3662"/>
                    </a:lnTo>
                    <a:lnTo>
                      <a:pt x="3453" y="3704"/>
                    </a:lnTo>
                    <a:lnTo>
                      <a:pt x="3390" y="3662"/>
                    </a:lnTo>
                    <a:lnTo>
                      <a:pt x="3348" y="3662"/>
                    </a:lnTo>
                    <a:lnTo>
                      <a:pt x="3285" y="3725"/>
                    </a:lnTo>
                    <a:lnTo>
                      <a:pt x="3097" y="3725"/>
                    </a:lnTo>
                    <a:lnTo>
                      <a:pt x="3055" y="3704"/>
                    </a:lnTo>
                    <a:lnTo>
                      <a:pt x="3055" y="3767"/>
                    </a:lnTo>
                    <a:lnTo>
                      <a:pt x="3055" y="3808"/>
                    </a:lnTo>
                    <a:cubicBezTo>
                      <a:pt x="2992" y="3767"/>
                      <a:pt x="2972" y="3746"/>
                      <a:pt x="2930" y="3725"/>
                    </a:cubicBezTo>
                    <a:lnTo>
                      <a:pt x="2951" y="3620"/>
                    </a:lnTo>
                    <a:lnTo>
                      <a:pt x="2951" y="3536"/>
                    </a:lnTo>
                    <a:lnTo>
                      <a:pt x="2992" y="3495"/>
                    </a:lnTo>
                    <a:lnTo>
                      <a:pt x="2951" y="3432"/>
                    </a:lnTo>
                    <a:lnTo>
                      <a:pt x="2846" y="3432"/>
                    </a:lnTo>
                    <a:lnTo>
                      <a:pt x="2762" y="3390"/>
                    </a:lnTo>
                    <a:lnTo>
                      <a:pt x="2658" y="3390"/>
                    </a:lnTo>
                    <a:lnTo>
                      <a:pt x="2658" y="3306"/>
                    </a:lnTo>
                    <a:lnTo>
                      <a:pt x="2574" y="3097"/>
                    </a:lnTo>
                    <a:lnTo>
                      <a:pt x="2553" y="2992"/>
                    </a:lnTo>
                    <a:lnTo>
                      <a:pt x="2616" y="2971"/>
                    </a:lnTo>
                    <a:lnTo>
                      <a:pt x="2658" y="2992"/>
                    </a:lnTo>
                    <a:lnTo>
                      <a:pt x="2741" y="2992"/>
                    </a:lnTo>
                    <a:lnTo>
                      <a:pt x="2720" y="2971"/>
                    </a:lnTo>
                    <a:lnTo>
                      <a:pt x="2616" y="2888"/>
                    </a:lnTo>
                    <a:lnTo>
                      <a:pt x="2469" y="2888"/>
                    </a:lnTo>
                    <a:lnTo>
                      <a:pt x="2427" y="2783"/>
                    </a:lnTo>
                    <a:lnTo>
                      <a:pt x="2365" y="2825"/>
                    </a:lnTo>
                    <a:lnTo>
                      <a:pt x="2365" y="2930"/>
                    </a:lnTo>
                    <a:lnTo>
                      <a:pt x="2302" y="2992"/>
                    </a:lnTo>
                    <a:lnTo>
                      <a:pt x="2239" y="2930"/>
                    </a:lnTo>
                    <a:lnTo>
                      <a:pt x="2260" y="2804"/>
                    </a:lnTo>
                    <a:lnTo>
                      <a:pt x="2197" y="2679"/>
                    </a:lnTo>
                    <a:lnTo>
                      <a:pt x="2009" y="2574"/>
                    </a:lnTo>
                    <a:lnTo>
                      <a:pt x="1904" y="2574"/>
                    </a:lnTo>
                    <a:lnTo>
                      <a:pt x="1737" y="2699"/>
                    </a:lnTo>
                    <a:lnTo>
                      <a:pt x="1716" y="2783"/>
                    </a:lnTo>
                    <a:lnTo>
                      <a:pt x="1632" y="2804"/>
                    </a:lnTo>
                    <a:lnTo>
                      <a:pt x="1507" y="2762"/>
                    </a:lnTo>
                    <a:lnTo>
                      <a:pt x="1465" y="2658"/>
                    </a:lnTo>
                    <a:lnTo>
                      <a:pt x="1381" y="2574"/>
                    </a:lnTo>
                    <a:lnTo>
                      <a:pt x="1381" y="2448"/>
                    </a:lnTo>
                    <a:lnTo>
                      <a:pt x="1423" y="2365"/>
                    </a:lnTo>
                    <a:lnTo>
                      <a:pt x="1360" y="2281"/>
                    </a:lnTo>
                    <a:lnTo>
                      <a:pt x="1088" y="2239"/>
                    </a:lnTo>
                    <a:lnTo>
                      <a:pt x="1026" y="2176"/>
                    </a:lnTo>
                    <a:lnTo>
                      <a:pt x="1067" y="2051"/>
                    </a:lnTo>
                    <a:lnTo>
                      <a:pt x="1109" y="1967"/>
                    </a:lnTo>
                    <a:lnTo>
                      <a:pt x="1109" y="1842"/>
                    </a:lnTo>
                    <a:lnTo>
                      <a:pt x="1172" y="1737"/>
                    </a:lnTo>
                    <a:lnTo>
                      <a:pt x="1360" y="1549"/>
                    </a:lnTo>
                    <a:lnTo>
                      <a:pt x="1423" y="1507"/>
                    </a:lnTo>
                    <a:lnTo>
                      <a:pt x="1402" y="1570"/>
                    </a:lnTo>
                    <a:lnTo>
                      <a:pt x="1402" y="1632"/>
                    </a:lnTo>
                    <a:lnTo>
                      <a:pt x="1507" y="1465"/>
                    </a:lnTo>
                    <a:lnTo>
                      <a:pt x="1486" y="1339"/>
                    </a:lnTo>
                    <a:lnTo>
                      <a:pt x="1549" y="1193"/>
                    </a:lnTo>
                    <a:lnTo>
                      <a:pt x="1611" y="921"/>
                    </a:lnTo>
                    <a:lnTo>
                      <a:pt x="1549" y="837"/>
                    </a:lnTo>
                    <a:lnTo>
                      <a:pt x="1528" y="691"/>
                    </a:lnTo>
                    <a:lnTo>
                      <a:pt x="1465" y="649"/>
                    </a:lnTo>
                    <a:lnTo>
                      <a:pt x="1360" y="482"/>
                    </a:lnTo>
                    <a:lnTo>
                      <a:pt x="1381" y="251"/>
                    </a:lnTo>
                    <a:lnTo>
                      <a:pt x="1381" y="189"/>
                    </a:lnTo>
                    <a:lnTo>
                      <a:pt x="1381" y="105"/>
                    </a:lnTo>
                    <a:lnTo>
                      <a:pt x="1298" y="0"/>
                    </a:lnTo>
                    <a:lnTo>
                      <a:pt x="1256" y="42"/>
                    </a:lnTo>
                    <a:lnTo>
                      <a:pt x="1256" y="84"/>
                    </a:lnTo>
                    <a:lnTo>
                      <a:pt x="1172" y="168"/>
                    </a:lnTo>
                    <a:lnTo>
                      <a:pt x="1005" y="168"/>
                    </a:lnTo>
                    <a:lnTo>
                      <a:pt x="984" y="210"/>
                    </a:lnTo>
                    <a:lnTo>
                      <a:pt x="900" y="168"/>
                    </a:lnTo>
                    <a:lnTo>
                      <a:pt x="795" y="63"/>
                    </a:lnTo>
                    <a:lnTo>
                      <a:pt x="586" y="0"/>
                    </a:lnTo>
                    <a:close/>
                    <a:moveTo>
                      <a:pt x="1842" y="4060"/>
                    </a:moveTo>
                    <a:lnTo>
                      <a:pt x="1716" y="4080"/>
                    </a:lnTo>
                    <a:lnTo>
                      <a:pt x="1695" y="4164"/>
                    </a:lnTo>
                    <a:lnTo>
                      <a:pt x="1821" y="4227"/>
                    </a:lnTo>
                    <a:lnTo>
                      <a:pt x="1883" y="4248"/>
                    </a:lnTo>
                    <a:lnTo>
                      <a:pt x="1883" y="4352"/>
                    </a:lnTo>
                    <a:lnTo>
                      <a:pt x="1842" y="4457"/>
                    </a:lnTo>
                    <a:lnTo>
                      <a:pt x="1842" y="4666"/>
                    </a:lnTo>
                    <a:lnTo>
                      <a:pt x="1800" y="4792"/>
                    </a:lnTo>
                    <a:lnTo>
                      <a:pt x="1842" y="4980"/>
                    </a:lnTo>
                    <a:lnTo>
                      <a:pt x="1904" y="4959"/>
                    </a:lnTo>
                    <a:lnTo>
                      <a:pt x="1925" y="4896"/>
                    </a:lnTo>
                    <a:lnTo>
                      <a:pt x="2051" y="4813"/>
                    </a:lnTo>
                    <a:cubicBezTo>
                      <a:pt x="2093" y="4813"/>
                      <a:pt x="2114" y="4855"/>
                      <a:pt x="2135" y="4855"/>
                    </a:cubicBezTo>
                    <a:lnTo>
                      <a:pt x="2114" y="4959"/>
                    </a:lnTo>
                    <a:lnTo>
                      <a:pt x="2197" y="5001"/>
                    </a:lnTo>
                    <a:lnTo>
                      <a:pt x="2260" y="4917"/>
                    </a:lnTo>
                    <a:cubicBezTo>
                      <a:pt x="2323" y="4959"/>
                      <a:pt x="2344" y="5001"/>
                      <a:pt x="2407" y="5022"/>
                    </a:cubicBezTo>
                    <a:lnTo>
                      <a:pt x="2407" y="5106"/>
                    </a:lnTo>
                    <a:lnTo>
                      <a:pt x="2344" y="5231"/>
                    </a:lnTo>
                    <a:lnTo>
                      <a:pt x="2155" y="5294"/>
                    </a:lnTo>
                    <a:lnTo>
                      <a:pt x="2114" y="5378"/>
                    </a:lnTo>
                    <a:lnTo>
                      <a:pt x="2135" y="5545"/>
                    </a:lnTo>
                    <a:lnTo>
                      <a:pt x="2218" y="5545"/>
                    </a:lnTo>
                    <a:lnTo>
                      <a:pt x="2344" y="5629"/>
                    </a:lnTo>
                    <a:lnTo>
                      <a:pt x="2448" y="5629"/>
                    </a:lnTo>
                    <a:lnTo>
                      <a:pt x="2448" y="5754"/>
                    </a:lnTo>
                    <a:lnTo>
                      <a:pt x="2532" y="5817"/>
                    </a:lnTo>
                    <a:lnTo>
                      <a:pt x="2637" y="5754"/>
                    </a:lnTo>
                    <a:lnTo>
                      <a:pt x="2637" y="5650"/>
                    </a:lnTo>
                    <a:lnTo>
                      <a:pt x="2574" y="5587"/>
                    </a:lnTo>
                    <a:cubicBezTo>
                      <a:pt x="2616" y="5545"/>
                      <a:pt x="2637" y="5545"/>
                      <a:pt x="2658" y="5524"/>
                    </a:cubicBezTo>
                    <a:lnTo>
                      <a:pt x="2658" y="5503"/>
                    </a:lnTo>
                    <a:lnTo>
                      <a:pt x="2679" y="5587"/>
                    </a:lnTo>
                    <a:lnTo>
                      <a:pt x="2762" y="5482"/>
                    </a:lnTo>
                    <a:lnTo>
                      <a:pt x="2804" y="5231"/>
                    </a:lnTo>
                    <a:lnTo>
                      <a:pt x="2972" y="5064"/>
                    </a:lnTo>
                    <a:lnTo>
                      <a:pt x="2992" y="4959"/>
                    </a:lnTo>
                    <a:lnTo>
                      <a:pt x="2972" y="4855"/>
                    </a:lnTo>
                    <a:lnTo>
                      <a:pt x="3034" y="4771"/>
                    </a:lnTo>
                    <a:lnTo>
                      <a:pt x="3034" y="4750"/>
                    </a:lnTo>
                    <a:cubicBezTo>
                      <a:pt x="3087" y="4760"/>
                      <a:pt x="3128" y="4766"/>
                      <a:pt x="3170" y="4766"/>
                    </a:cubicBezTo>
                    <a:cubicBezTo>
                      <a:pt x="3212" y="4766"/>
                      <a:pt x="3254" y="4760"/>
                      <a:pt x="3306" y="4750"/>
                    </a:cubicBezTo>
                    <a:cubicBezTo>
                      <a:pt x="3348" y="4750"/>
                      <a:pt x="3369" y="4708"/>
                      <a:pt x="3369" y="4687"/>
                    </a:cubicBezTo>
                    <a:lnTo>
                      <a:pt x="3411" y="4750"/>
                    </a:lnTo>
                    <a:lnTo>
                      <a:pt x="3411" y="4896"/>
                    </a:lnTo>
                    <a:lnTo>
                      <a:pt x="3411" y="4917"/>
                    </a:lnTo>
                    <a:cubicBezTo>
                      <a:pt x="3390" y="4959"/>
                      <a:pt x="3390" y="4980"/>
                      <a:pt x="3411" y="4980"/>
                    </a:cubicBezTo>
                    <a:cubicBezTo>
                      <a:pt x="3453" y="5001"/>
                      <a:pt x="3453" y="5022"/>
                      <a:pt x="3474" y="5085"/>
                    </a:cubicBezTo>
                    <a:lnTo>
                      <a:pt x="3474" y="5189"/>
                    </a:lnTo>
                    <a:lnTo>
                      <a:pt x="3557" y="5231"/>
                    </a:lnTo>
                    <a:cubicBezTo>
                      <a:pt x="3599" y="5336"/>
                      <a:pt x="3683" y="5482"/>
                      <a:pt x="3704" y="5608"/>
                    </a:cubicBezTo>
                    <a:cubicBezTo>
                      <a:pt x="3716" y="5632"/>
                      <a:pt x="3750" y="5643"/>
                      <a:pt x="3780" y="5643"/>
                    </a:cubicBezTo>
                    <a:cubicBezTo>
                      <a:pt x="3801" y="5643"/>
                      <a:pt x="3821" y="5637"/>
                      <a:pt x="3829" y="5629"/>
                    </a:cubicBezTo>
                    <a:lnTo>
                      <a:pt x="3871" y="5754"/>
                    </a:lnTo>
                    <a:lnTo>
                      <a:pt x="3871" y="5838"/>
                    </a:lnTo>
                    <a:lnTo>
                      <a:pt x="3788" y="5733"/>
                    </a:lnTo>
                    <a:lnTo>
                      <a:pt x="3725" y="5733"/>
                    </a:lnTo>
                    <a:lnTo>
                      <a:pt x="3725" y="5901"/>
                    </a:lnTo>
                    <a:lnTo>
                      <a:pt x="3704" y="5943"/>
                    </a:lnTo>
                    <a:lnTo>
                      <a:pt x="3620" y="5901"/>
                    </a:lnTo>
                    <a:lnTo>
                      <a:pt x="3495" y="5838"/>
                    </a:lnTo>
                    <a:lnTo>
                      <a:pt x="3453" y="6068"/>
                    </a:lnTo>
                    <a:lnTo>
                      <a:pt x="3495" y="6110"/>
                    </a:lnTo>
                    <a:lnTo>
                      <a:pt x="3495" y="6173"/>
                    </a:lnTo>
                    <a:lnTo>
                      <a:pt x="3411" y="6215"/>
                    </a:lnTo>
                    <a:lnTo>
                      <a:pt x="3369" y="6068"/>
                    </a:lnTo>
                    <a:lnTo>
                      <a:pt x="3244" y="6131"/>
                    </a:lnTo>
                    <a:lnTo>
                      <a:pt x="3181" y="6340"/>
                    </a:lnTo>
                    <a:lnTo>
                      <a:pt x="3055" y="6424"/>
                    </a:lnTo>
                    <a:lnTo>
                      <a:pt x="2951" y="6445"/>
                    </a:lnTo>
                    <a:lnTo>
                      <a:pt x="2846" y="6549"/>
                    </a:lnTo>
                    <a:lnTo>
                      <a:pt x="2972" y="6361"/>
                    </a:lnTo>
                    <a:lnTo>
                      <a:pt x="2972" y="6173"/>
                    </a:lnTo>
                    <a:lnTo>
                      <a:pt x="2825" y="6047"/>
                    </a:lnTo>
                    <a:lnTo>
                      <a:pt x="2741" y="6047"/>
                    </a:lnTo>
                    <a:lnTo>
                      <a:pt x="2658" y="6152"/>
                    </a:lnTo>
                    <a:lnTo>
                      <a:pt x="2532" y="6215"/>
                    </a:lnTo>
                    <a:lnTo>
                      <a:pt x="2469" y="6319"/>
                    </a:lnTo>
                    <a:lnTo>
                      <a:pt x="2532" y="6424"/>
                    </a:lnTo>
                    <a:lnTo>
                      <a:pt x="2365" y="6445"/>
                    </a:lnTo>
                    <a:lnTo>
                      <a:pt x="2260" y="6424"/>
                    </a:lnTo>
                    <a:lnTo>
                      <a:pt x="2197" y="6487"/>
                    </a:lnTo>
                    <a:lnTo>
                      <a:pt x="2093" y="6529"/>
                    </a:lnTo>
                    <a:lnTo>
                      <a:pt x="1988" y="6654"/>
                    </a:lnTo>
                    <a:lnTo>
                      <a:pt x="2009" y="6738"/>
                    </a:lnTo>
                    <a:lnTo>
                      <a:pt x="1988" y="6884"/>
                    </a:lnTo>
                    <a:lnTo>
                      <a:pt x="1904" y="7052"/>
                    </a:lnTo>
                    <a:lnTo>
                      <a:pt x="2030" y="7177"/>
                    </a:lnTo>
                    <a:lnTo>
                      <a:pt x="2093" y="7093"/>
                    </a:lnTo>
                    <a:lnTo>
                      <a:pt x="2155" y="6863"/>
                    </a:lnTo>
                    <a:lnTo>
                      <a:pt x="2239" y="6801"/>
                    </a:lnTo>
                    <a:lnTo>
                      <a:pt x="2302" y="6675"/>
                    </a:lnTo>
                    <a:lnTo>
                      <a:pt x="2344" y="6654"/>
                    </a:lnTo>
                    <a:lnTo>
                      <a:pt x="2427" y="6738"/>
                    </a:lnTo>
                    <a:lnTo>
                      <a:pt x="2407" y="6863"/>
                    </a:lnTo>
                    <a:lnTo>
                      <a:pt x="2427" y="6884"/>
                    </a:lnTo>
                    <a:lnTo>
                      <a:pt x="2469" y="6863"/>
                    </a:lnTo>
                    <a:lnTo>
                      <a:pt x="2532" y="6884"/>
                    </a:lnTo>
                    <a:lnTo>
                      <a:pt x="2532" y="6780"/>
                    </a:lnTo>
                    <a:lnTo>
                      <a:pt x="2574" y="6759"/>
                    </a:lnTo>
                    <a:lnTo>
                      <a:pt x="2637" y="6780"/>
                    </a:lnTo>
                    <a:lnTo>
                      <a:pt x="2616" y="6863"/>
                    </a:lnTo>
                    <a:lnTo>
                      <a:pt x="2658" y="6863"/>
                    </a:lnTo>
                    <a:lnTo>
                      <a:pt x="2762" y="6947"/>
                    </a:lnTo>
                    <a:lnTo>
                      <a:pt x="2825" y="6947"/>
                    </a:lnTo>
                    <a:lnTo>
                      <a:pt x="2762" y="6863"/>
                    </a:lnTo>
                    <a:lnTo>
                      <a:pt x="2783" y="6801"/>
                    </a:lnTo>
                    <a:lnTo>
                      <a:pt x="2762" y="6759"/>
                    </a:lnTo>
                    <a:lnTo>
                      <a:pt x="2825" y="6696"/>
                    </a:lnTo>
                    <a:lnTo>
                      <a:pt x="2867" y="6696"/>
                    </a:lnTo>
                    <a:lnTo>
                      <a:pt x="2972" y="6801"/>
                    </a:lnTo>
                    <a:lnTo>
                      <a:pt x="3076" y="6842"/>
                    </a:lnTo>
                    <a:lnTo>
                      <a:pt x="3181" y="6905"/>
                    </a:lnTo>
                    <a:lnTo>
                      <a:pt x="3202" y="7010"/>
                    </a:lnTo>
                    <a:lnTo>
                      <a:pt x="3306" y="7093"/>
                    </a:lnTo>
                    <a:lnTo>
                      <a:pt x="3202" y="7073"/>
                    </a:lnTo>
                    <a:lnTo>
                      <a:pt x="3160" y="7093"/>
                    </a:lnTo>
                    <a:lnTo>
                      <a:pt x="3160" y="7156"/>
                    </a:lnTo>
                    <a:lnTo>
                      <a:pt x="3097" y="7219"/>
                    </a:lnTo>
                    <a:lnTo>
                      <a:pt x="3160" y="7282"/>
                    </a:lnTo>
                    <a:lnTo>
                      <a:pt x="3160" y="7365"/>
                    </a:lnTo>
                    <a:lnTo>
                      <a:pt x="3139" y="7428"/>
                    </a:lnTo>
                    <a:lnTo>
                      <a:pt x="3202" y="7533"/>
                    </a:lnTo>
                    <a:lnTo>
                      <a:pt x="3244" y="7637"/>
                    </a:lnTo>
                    <a:lnTo>
                      <a:pt x="3348" y="7784"/>
                    </a:lnTo>
                    <a:lnTo>
                      <a:pt x="3474" y="7784"/>
                    </a:lnTo>
                    <a:lnTo>
                      <a:pt x="3578" y="7847"/>
                    </a:lnTo>
                    <a:lnTo>
                      <a:pt x="3704" y="7909"/>
                    </a:lnTo>
                    <a:lnTo>
                      <a:pt x="3808" y="7847"/>
                    </a:lnTo>
                    <a:lnTo>
                      <a:pt x="3829" y="7805"/>
                    </a:lnTo>
                    <a:lnTo>
                      <a:pt x="3892" y="7742"/>
                    </a:lnTo>
                    <a:lnTo>
                      <a:pt x="3913" y="7805"/>
                    </a:lnTo>
                    <a:lnTo>
                      <a:pt x="3871" y="7889"/>
                    </a:lnTo>
                    <a:lnTo>
                      <a:pt x="3892" y="7993"/>
                    </a:lnTo>
                    <a:lnTo>
                      <a:pt x="3913" y="8035"/>
                    </a:lnTo>
                    <a:lnTo>
                      <a:pt x="3997" y="7993"/>
                    </a:lnTo>
                    <a:lnTo>
                      <a:pt x="4143" y="7784"/>
                    </a:lnTo>
                    <a:lnTo>
                      <a:pt x="4143" y="7637"/>
                    </a:lnTo>
                    <a:lnTo>
                      <a:pt x="4101" y="7575"/>
                    </a:lnTo>
                    <a:lnTo>
                      <a:pt x="4039" y="7407"/>
                    </a:lnTo>
                    <a:lnTo>
                      <a:pt x="3934" y="7324"/>
                    </a:lnTo>
                    <a:lnTo>
                      <a:pt x="3976" y="7219"/>
                    </a:lnTo>
                    <a:lnTo>
                      <a:pt x="4101" y="6989"/>
                    </a:lnTo>
                    <a:lnTo>
                      <a:pt x="4185" y="6947"/>
                    </a:lnTo>
                    <a:lnTo>
                      <a:pt x="4248" y="7052"/>
                    </a:lnTo>
                    <a:lnTo>
                      <a:pt x="4290" y="7156"/>
                    </a:lnTo>
                    <a:lnTo>
                      <a:pt x="4332" y="7219"/>
                    </a:lnTo>
                    <a:lnTo>
                      <a:pt x="4332" y="7324"/>
                    </a:lnTo>
                    <a:lnTo>
                      <a:pt x="4394" y="7512"/>
                    </a:lnTo>
                    <a:lnTo>
                      <a:pt x="4415" y="7596"/>
                    </a:lnTo>
                    <a:lnTo>
                      <a:pt x="4415" y="7512"/>
                    </a:lnTo>
                    <a:lnTo>
                      <a:pt x="4415" y="7386"/>
                    </a:lnTo>
                    <a:lnTo>
                      <a:pt x="4352" y="7219"/>
                    </a:lnTo>
                    <a:lnTo>
                      <a:pt x="4394" y="7156"/>
                    </a:lnTo>
                    <a:lnTo>
                      <a:pt x="4436" y="7156"/>
                    </a:lnTo>
                    <a:lnTo>
                      <a:pt x="4499" y="7219"/>
                    </a:lnTo>
                    <a:lnTo>
                      <a:pt x="4499" y="7156"/>
                    </a:lnTo>
                    <a:lnTo>
                      <a:pt x="4541" y="7156"/>
                    </a:lnTo>
                    <a:lnTo>
                      <a:pt x="4604" y="6989"/>
                    </a:lnTo>
                    <a:lnTo>
                      <a:pt x="4562" y="6801"/>
                    </a:lnTo>
                    <a:lnTo>
                      <a:pt x="4499" y="6696"/>
                    </a:lnTo>
                    <a:lnTo>
                      <a:pt x="4436" y="6591"/>
                    </a:lnTo>
                    <a:lnTo>
                      <a:pt x="4436" y="6466"/>
                    </a:lnTo>
                    <a:lnTo>
                      <a:pt x="4415" y="6340"/>
                    </a:lnTo>
                    <a:lnTo>
                      <a:pt x="4352" y="6424"/>
                    </a:lnTo>
                    <a:lnTo>
                      <a:pt x="4352" y="6277"/>
                    </a:lnTo>
                    <a:lnTo>
                      <a:pt x="4352" y="6215"/>
                    </a:lnTo>
                    <a:lnTo>
                      <a:pt x="4311" y="6215"/>
                    </a:lnTo>
                    <a:lnTo>
                      <a:pt x="4227" y="6131"/>
                    </a:lnTo>
                    <a:lnTo>
                      <a:pt x="4248" y="6068"/>
                    </a:lnTo>
                    <a:lnTo>
                      <a:pt x="4332" y="6068"/>
                    </a:lnTo>
                    <a:lnTo>
                      <a:pt x="4332" y="5922"/>
                    </a:lnTo>
                    <a:lnTo>
                      <a:pt x="4248" y="5796"/>
                    </a:lnTo>
                    <a:lnTo>
                      <a:pt x="4248" y="5712"/>
                    </a:lnTo>
                    <a:lnTo>
                      <a:pt x="4185" y="5796"/>
                    </a:lnTo>
                    <a:lnTo>
                      <a:pt x="4080" y="5692"/>
                    </a:lnTo>
                    <a:lnTo>
                      <a:pt x="3913" y="5545"/>
                    </a:lnTo>
                    <a:lnTo>
                      <a:pt x="3892" y="5440"/>
                    </a:lnTo>
                    <a:lnTo>
                      <a:pt x="3871" y="5440"/>
                    </a:lnTo>
                    <a:lnTo>
                      <a:pt x="3767" y="5420"/>
                    </a:lnTo>
                    <a:lnTo>
                      <a:pt x="3767" y="5503"/>
                    </a:lnTo>
                    <a:cubicBezTo>
                      <a:pt x="3725" y="5482"/>
                      <a:pt x="3725" y="5420"/>
                      <a:pt x="3704" y="5399"/>
                    </a:cubicBezTo>
                    <a:lnTo>
                      <a:pt x="3704" y="5315"/>
                    </a:lnTo>
                    <a:lnTo>
                      <a:pt x="3662" y="5210"/>
                    </a:lnTo>
                    <a:lnTo>
                      <a:pt x="3662" y="5273"/>
                    </a:lnTo>
                    <a:cubicBezTo>
                      <a:pt x="3620" y="5231"/>
                      <a:pt x="3620" y="5210"/>
                      <a:pt x="3599" y="5189"/>
                    </a:cubicBezTo>
                    <a:lnTo>
                      <a:pt x="3683" y="5168"/>
                    </a:lnTo>
                    <a:lnTo>
                      <a:pt x="3683" y="5085"/>
                    </a:lnTo>
                    <a:lnTo>
                      <a:pt x="3578" y="4896"/>
                    </a:lnTo>
                    <a:lnTo>
                      <a:pt x="3495" y="4855"/>
                    </a:lnTo>
                    <a:lnTo>
                      <a:pt x="3474" y="4666"/>
                    </a:lnTo>
                    <a:lnTo>
                      <a:pt x="3411" y="4562"/>
                    </a:lnTo>
                    <a:cubicBezTo>
                      <a:pt x="3411" y="4541"/>
                      <a:pt x="3411" y="4541"/>
                      <a:pt x="3453" y="4499"/>
                    </a:cubicBezTo>
                    <a:cubicBezTo>
                      <a:pt x="3474" y="4478"/>
                      <a:pt x="3453" y="4457"/>
                      <a:pt x="3411" y="4436"/>
                    </a:cubicBezTo>
                    <a:lnTo>
                      <a:pt x="3390" y="4457"/>
                    </a:lnTo>
                    <a:lnTo>
                      <a:pt x="3411" y="4457"/>
                    </a:lnTo>
                    <a:lnTo>
                      <a:pt x="3411" y="4478"/>
                    </a:lnTo>
                    <a:cubicBezTo>
                      <a:pt x="3411" y="4478"/>
                      <a:pt x="3390" y="4478"/>
                      <a:pt x="3390" y="4499"/>
                    </a:cubicBezTo>
                    <a:lnTo>
                      <a:pt x="3390" y="4541"/>
                    </a:lnTo>
                    <a:lnTo>
                      <a:pt x="3306" y="4562"/>
                    </a:lnTo>
                    <a:lnTo>
                      <a:pt x="3202" y="4499"/>
                    </a:lnTo>
                    <a:lnTo>
                      <a:pt x="3139" y="4499"/>
                    </a:lnTo>
                    <a:lnTo>
                      <a:pt x="3181" y="4604"/>
                    </a:lnTo>
                    <a:lnTo>
                      <a:pt x="3181" y="4666"/>
                    </a:lnTo>
                    <a:cubicBezTo>
                      <a:pt x="3097" y="4687"/>
                      <a:pt x="3055" y="4708"/>
                      <a:pt x="2972" y="4750"/>
                    </a:cubicBezTo>
                    <a:lnTo>
                      <a:pt x="2972" y="4583"/>
                    </a:lnTo>
                    <a:lnTo>
                      <a:pt x="2930" y="4604"/>
                    </a:lnTo>
                    <a:lnTo>
                      <a:pt x="2888" y="4750"/>
                    </a:lnTo>
                    <a:lnTo>
                      <a:pt x="2888" y="4792"/>
                    </a:lnTo>
                    <a:lnTo>
                      <a:pt x="2783" y="4980"/>
                    </a:lnTo>
                    <a:lnTo>
                      <a:pt x="2783" y="5106"/>
                    </a:lnTo>
                    <a:lnTo>
                      <a:pt x="2741" y="5273"/>
                    </a:lnTo>
                    <a:lnTo>
                      <a:pt x="2658" y="5378"/>
                    </a:lnTo>
                    <a:lnTo>
                      <a:pt x="2658" y="5482"/>
                    </a:lnTo>
                    <a:cubicBezTo>
                      <a:pt x="2646" y="5459"/>
                      <a:pt x="2622" y="5443"/>
                      <a:pt x="2599" y="5443"/>
                    </a:cubicBezTo>
                    <a:cubicBezTo>
                      <a:pt x="2580" y="5443"/>
                      <a:pt x="2562" y="5454"/>
                      <a:pt x="2553" y="5482"/>
                    </a:cubicBezTo>
                    <a:lnTo>
                      <a:pt x="2553" y="5315"/>
                    </a:lnTo>
                    <a:lnTo>
                      <a:pt x="2637" y="4980"/>
                    </a:lnTo>
                    <a:lnTo>
                      <a:pt x="2741" y="4876"/>
                    </a:lnTo>
                    <a:lnTo>
                      <a:pt x="2741" y="4771"/>
                    </a:lnTo>
                    <a:lnTo>
                      <a:pt x="2658" y="4687"/>
                    </a:lnTo>
                    <a:lnTo>
                      <a:pt x="2616" y="4708"/>
                    </a:lnTo>
                    <a:lnTo>
                      <a:pt x="2532" y="4687"/>
                    </a:lnTo>
                    <a:lnTo>
                      <a:pt x="2448" y="4750"/>
                    </a:lnTo>
                    <a:lnTo>
                      <a:pt x="2448" y="4855"/>
                    </a:lnTo>
                    <a:cubicBezTo>
                      <a:pt x="2427" y="4792"/>
                      <a:pt x="2365" y="4708"/>
                      <a:pt x="2323" y="4666"/>
                    </a:cubicBezTo>
                    <a:lnTo>
                      <a:pt x="2427" y="4583"/>
                    </a:lnTo>
                    <a:lnTo>
                      <a:pt x="2469" y="4457"/>
                    </a:lnTo>
                    <a:lnTo>
                      <a:pt x="2532" y="4394"/>
                    </a:lnTo>
                    <a:lnTo>
                      <a:pt x="2553" y="4290"/>
                    </a:lnTo>
                    <a:lnTo>
                      <a:pt x="2511" y="4227"/>
                    </a:lnTo>
                    <a:lnTo>
                      <a:pt x="2427" y="4269"/>
                    </a:lnTo>
                    <a:lnTo>
                      <a:pt x="2344" y="4373"/>
                    </a:lnTo>
                    <a:lnTo>
                      <a:pt x="2260" y="4269"/>
                    </a:lnTo>
                    <a:lnTo>
                      <a:pt x="2197" y="4248"/>
                    </a:lnTo>
                    <a:lnTo>
                      <a:pt x="2009" y="4248"/>
                    </a:lnTo>
                    <a:lnTo>
                      <a:pt x="2030" y="4185"/>
                    </a:lnTo>
                    <a:lnTo>
                      <a:pt x="1946" y="4164"/>
                    </a:lnTo>
                    <a:lnTo>
                      <a:pt x="1842" y="40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95;p60">
                <a:extLst>
                  <a:ext uri="{FF2B5EF4-FFF2-40B4-BE49-F238E27FC236}">
                    <a16:creationId xmlns="" xmlns:a16="http://schemas.microsoft.com/office/drawing/2014/main" id="{D0B27498-A210-4E8C-9969-769146D870E9}"/>
                  </a:ext>
                </a:extLst>
              </p:cNvPr>
              <p:cNvSpPr/>
              <p:nvPr/>
            </p:nvSpPr>
            <p:spPr>
              <a:xfrm>
                <a:off x="4595934" y="3205063"/>
                <a:ext cx="26673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173" extrusionOk="0">
                    <a:moveTo>
                      <a:pt x="2177" y="1"/>
                    </a:moveTo>
                    <a:lnTo>
                      <a:pt x="1968" y="43"/>
                    </a:lnTo>
                    <a:lnTo>
                      <a:pt x="1821" y="43"/>
                    </a:lnTo>
                    <a:lnTo>
                      <a:pt x="1675" y="64"/>
                    </a:lnTo>
                    <a:lnTo>
                      <a:pt x="1570" y="64"/>
                    </a:lnTo>
                    <a:lnTo>
                      <a:pt x="1424" y="105"/>
                    </a:lnTo>
                    <a:lnTo>
                      <a:pt x="1193" y="105"/>
                    </a:lnTo>
                    <a:lnTo>
                      <a:pt x="1005" y="252"/>
                    </a:lnTo>
                    <a:lnTo>
                      <a:pt x="880" y="315"/>
                    </a:lnTo>
                    <a:lnTo>
                      <a:pt x="817" y="336"/>
                    </a:lnTo>
                    <a:lnTo>
                      <a:pt x="712" y="357"/>
                    </a:lnTo>
                    <a:lnTo>
                      <a:pt x="628" y="377"/>
                    </a:lnTo>
                    <a:lnTo>
                      <a:pt x="482" y="419"/>
                    </a:lnTo>
                    <a:lnTo>
                      <a:pt x="398" y="482"/>
                    </a:lnTo>
                    <a:lnTo>
                      <a:pt x="377" y="524"/>
                    </a:lnTo>
                    <a:lnTo>
                      <a:pt x="252" y="587"/>
                    </a:lnTo>
                    <a:lnTo>
                      <a:pt x="210" y="733"/>
                    </a:lnTo>
                    <a:lnTo>
                      <a:pt x="105" y="880"/>
                    </a:lnTo>
                    <a:lnTo>
                      <a:pt x="84" y="942"/>
                    </a:lnTo>
                    <a:lnTo>
                      <a:pt x="147" y="984"/>
                    </a:lnTo>
                    <a:lnTo>
                      <a:pt x="147" y="1047"/>
                    </a:lnTo>
                    <a:lnTo>
                      <a:pt x="84" y="1047"/>
                    </a:lnTo>
                    <a:lnTo>
                      <a:pt x="43" y="1005"/>
                    </a:lnTo>
                    <a:lnTo>
                      <a:pt x="1" y="1110"/>
                    </a:lnTo>
                    <a:lnTo>
                      <a:pt x="63" y="1173"/>
                    </a:lnTo>
                    <a:lnTo>
                      <a:pt x="252" y="1152"/>
                    </a:lnTo>
                    <a:lnTo>
                      <a:pt x="419" y="1047"/>
                    </a:lnTo>
                    <a:lnTo>
                      <a:pt x="503" y="1005"/>
                    </a:lnTo>
                    <a:lnTo>
                      <a:pt x="608" y="1005"/>
                    </a:lnTo>
                    <a:lnTo>
                      <a:pt x="712" y="942"/>
                    </a:lnTo>
                    <a:lnTo>
                      <a:pt x="796" y="838"/>
                    </a:lnTo>
                    <a:lnTo>
                      <a:pt x="1005" y="670"/>
                    </a:lnTo>
                    <a:lnTo>
                      <a:pt x="1047" y="587"/>
                    </a:lnTo>
                    <a:lnTo>
                      <a:pt x="1110" y="566"/>
                    </a:lnTo>
                    <a:lnTo>
                      <a:pt x="1131" y="566"/>
                    </a:lnTo>
                    <a:lnTo>
                      <a:pt x="1235" y="461"/>
                    </a:lnTo>
                    <a:lnTo>
                      <a:pt x="1340" y="440"/>
                    </a:lnTo>
                    <a:lnTo>
                      <a:pt x="1444" y="440"/>
                    </a:lnTo>
                    <a:lnTo>
                      <a:pt x="1675" y="419"/>
                    </a:lnTo>
                    <a:lnTo>
                      <a:pt x="1842" y="315"/>
                    </a:lnTo>
                    <a:lnTo>
                      <a:pt x="2030" y="252"/>
                    </a:lnTo>
                    <a:lnTo>
                      <a:pt x="2051" y="168"/>
                    </a:lnTo>
                    <a:lnTo>
                      <a:pt x="2135" y="168"/>
                    </a:lnTo>
                    <a:lnTo>
                      <a:pt x="2240" y="105"/>
                    </a:lnTo>
                    <a:lnTo>
                      <a:pt x="2240" y="43"/>
                    </a:lnTo>
                    <a:lnTo>
                      <a:pt x="21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" name="Google Shape;1296;p60">
                <a:extLst>
                  <a:ext uri="{FF2B5EF4-FFF2-40B4-BE49-F238E27FC236}">
                    <a16:creationId xmlns="" xmlns:a16="http://schemas.microsoft.com/office/drawing/2014/main" id="{D9B2157C-AF36-4FA3-8659-8B849D620C85}"/>
                  </a:ext>
                </a:extLst>
              </p:cNvPr>
              <p:cNvGrpSpPr/>
              <p:nvPr/>
            </p:nvGrpSpPr>
            <p:grpSpPr>
              <a:xfrm>
                <a:off x="4403342" y="3107749"/>
                <a:ext cx="316680" cy="101374"/>
                <a:chOff x="5068275" y="3161675"/>
                <a:chExt cx="664875" cy="222850"/>
              </a:xfrm>
              <a:grpFill/>
            </p:grpSpPr>
            <p:sp>
              <p:nvSpPr>
                <p:cNvPr id="275" name="Google Shape;1297;p60">
                  <a:extLst>
                    <a:ext uri="{FF2B5EF4-FFF2-40B4-BE49-F238E27FC236}">
                      <a16:creationId xmlns="" xmlns:a16="http://schemas.microsoft.com/office/drawing/2014/main" id="{DF70CA81-0E91-42B0-B399-8F4F6F38C771}"/>
                    </a:ext>
                  </a:extLst>
                </p:cNvPr>
                <p:cNvSpPr/>
                <p:nvPr/>
              </p:nvSpPr>
              <p:spPr>
                <a:xfrm>
                  <a:off x="5408300" y="3224425"/>
                  <a:ext cx="96775" cy="10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312" extrusionOk="0">
                      <a:moveTo>
                        <a:pt x="3620" y="1"/>
                      </a:moveTo>
                      <a:lnTo>
                        <a:pt x="3515" y="43"/>
                      </a:lnTo>
                      <a:lnTo>
                        <a:pt x="3494" y="147"/>
                      </a:lnTo>
                      <a:lnTo>
                        <a:pt x="3390" y="231"/>
                      </a:lnTo>
                      <a:lnTo>
                        <a:pt x="3390" y="294"/>
                      </a:lnTo>
                      <a:lnTo>
                        <a:pt x="3285" y="357"/>
                      </a:lnTo>
                      <a:lnTo>
                        <a:pt x="3181" y="398"/>
                      </a:lnTo>
                      <a:lnTo>
                        <a:pt x="3139" y="461"/>
                      </a:lnTo>
                      <a:lnTo>
                        <a:pt x="2992" y="503"/>
                      </a:lnTo>
                      <a:lnTo>
                        <a:pt x="2720" y="440"/>
                      </a:lnTo>
                      <a:lnTo>
                        <a:pt x="2469" y="419"/>
                      </a:lnTo>
                      <a:lnTo>
                        <a:pt x="2448" y="503"/>
                      </a:lnTo>
                      <a:lnTo>
                        <a:pt x="2406" y="503"/>
                      </a:lnTo>
                      <a:lnTo>
                        <a:pt x="2260" y="398"/>
                      </a:lnTo>
                      <a:lnTo>
                        <a:pt x="2092" y="398"/>
                      </a:lnTo>
                      <a:lnTo>
                        <a:pt x="1988" y="357"/>
                      </a:lnTo>
                      <a:lnTo>
                        <a:pt x="1820" y="336"/>
                      </a:lnTo>
                      <a:lnTo>
                        <a:pt x="1737" y="398"/>
                      </a:lnTo>
                      <a:lnTo>
                        <a:pt x="1674" y="336"/>
                      </a:lnTo>
                      <a:lnTo>
                        <a:pt x="1569" y="231"/>
                      </a:lnTo>
                      <a:lnTo>
                        <a:pt x="1381" y="210"/>
                      </a:lnTo>
                      <a:lnTo>
                        <a:pt x="1276" y="210"/>
                      </a:lnTo>
                      <a:lnTo>
                        <a:pt x="1276" y="336"/>
                      </a:lnTo>
                      <a:lnTo>
                        <a:pt x="1193" y="398"/>
                      </a:lnTo>
                      <a:lnTo>
                        <a:pt x="1151" y="503"/>
                      </a:lnTo>
                      <a:lnTo>
                        <a:pt x="1067" y="566"/>
                      </a:lnTo>
                      <a:lnTo>
                        <a:pt x="900" y="524"/>
                      </a:lnTo>
                      <a:lnTo>
                        <a:pt x="774" y="545"/>
                      </a:lnTo>
                      <a:lnTo>
                        <a:pt x="712" y="608"/>
                      </a:lnTo>
                      <a:lnTo>
                        <a:pt x="753" y="650"/>
                      </a:lnTo>
                      <a:lnTo>
                        <a:pt x="586" y="775"/>
                      </a:lnTo>
                      <a:lnTo>
                        <a:pt x="586" y="942"/>
                      </a:lnTo>
                      <a:lnTo>
                        <a:pt x="628" y="1047"/>
                      </a:lnTo>
                      <a:lnTo>
                        <a:pt x="628" y="1235"/>
                      </a:lnTo>
                      <a:lnTo>
                        <a:pt x="586" y="1298"/>
                      </a:lnTo>
                      <a:lnTo>
                        <a:pt x="649" y="1445"/>
                      </a:lnTo>
                      <a:lnTo>
                        <a:pt x="670" y="1549"/>
                      </a:lnTo>
                      <a:lnTo>
                        <a:pt x="628" y="1486"/>
                      </a:lnTo>
                      <a:lnTo>
                        <a:pt x="565" y="1403"/>
                      </a:lnTo>
                      <a:lnTo>
                        <a:pt x="523" y="1445"/>
                      </a:lnTo>
                      <a:lnTo>
                        <a:pt x="440" y="1507"/>
                      </a:lnTo>
                      <a:lnTo>
                        <a:pt x="335" y="1570"/>
                      </a:lnTo>
                      <a:lnTo>
                        <a:pt x="314" y="1675"/>
                      </a:lnTo>
                      <a:lnTo>
                        <a:pt x="335" y="1800"/>
                      </a:lnTo>
                      <a:lnTo>
                        <a:pt x="314" y="1905"/>
                      </a:lnTo>
                      <a:lnTo>
                        <a:pt x="335" y="2135"/>
                      </a:lnTo>
                      <a:lnTo>
                        <a:pt x="314" y="2198"/>
                      </a:lnTo>
                      <a:lnTo>
                        <a:pt x="272" y="2303"/>
                      </a:lnTo>
                      <a:lnTo>
                        <a:pt x="188" y="2323"/>
                      </a:lnTo>
                      <a:lnTo>
                        <a:pt x="188" y="2449"/>
                      </a:lnTo>
                      <a:lnTo>
                        <a:pt x="63" y="2554"/>
                      </a:lnTo>
                      <a:lnTo>
                        <a:pt x="42" y="2721"/>
                      </a:lnTo>
                      <a:lnTo>
                        <a:pt x="42" y="2763"/>
                      </a:lnTo>
                      <a:lnTo>
                        <a:pt x="0" y="2826"/>
                      </a:lnTo>
                      <a:lnTo>
                        <a:pt x="63" y="3035"/>
                      </a:lnTo>
                      <a:lnTo>
                        <a:pt x="126" y="3139"/>
                      </a:lnTo>
                      <a:lnTo>
                        <a:pt x="168" y="3119"/>
                      </a:lnTo>
                      <a:lnTo>
                        <a:pt x="251" y="3119"/>
                      </a:lnTo>
                      <a:lnTo>
                        <a:pt x="335" y="3056"/>
                      </a:lnTo>
                      <a:lnTo>
                        <a:pt x="377" y="3077"/>
                      </a:lnTo>
                      <a:lnTo>
                        <a:pt x="419" y="3223"/>
                      </a:lnTo>
                      <a:lnTo>
                        <a:pt x="523" y="3495"/>
                      </a:lnTo>
                      <a:lnTo>
                        <a:pt x="481" y="3558"/>
                      </a:lnTo>
                      <a:lnTo>
                        <a:pt x="440" y="3704"/>
                      </a:lnTo>
                      <a:lnTo>
                        <a:pt x="356" y="3851"/>
                      </a:lnTo>
                      <a:lnTo>
                        <a:pt x="356" y="4081"/>
                      </a:lnTo>
                      <a:lnTo>
                        <a:pt x="356" y="4269"/>
                      </a:lnTo>
                      <a:lnTo>
                        <a:pt x="440" y="4269"/>
                      </a:lnTo>
                      <a:lnTo>
                        <a:pt x="523" y="4311"/>
                      </a:lnTo>
                      <a:lnTo>
                        <a:pt x="628" y="4311"/>
                      </a:lnTo>
                      <a:lnTo>
                        <a:pt x="670" y="4269"/>
                      </a:lnTo>
                      <a:lnTo>
                        <a:pt x="774" y="4290"/>
                      </a:lnTo>
                      <a:lnTo>
                        <a:pt x="879" y="4269"/>
                      </a:lnTo>
                      <a:lnTo>
                        <a:pt x="963" y="4311"/>
                      </a:lnTo>
                      <a:lnTo>
                        <a:pt x="984" y="4227"/>
                      </a:lnTo>
                      <a:lnTo>
                        <a:pt x="963" y="4102"/>
                      </a:lnTo>
                      <a:lnTo>
                        <a:pt x="879" y="4060"/>
                      </a:lnTo>
                      <a:lnTo>
                        <a:pt x="858" y="3914"/>
                      </a:lnTo>
                      <a:lnTo>
                        <a:pt x="942" y="3809"/>
                      </a:lnTo>
                      <a:lnTo>
                        <a:pt x="963" y="3600"/>
                      </a:lnTo>
                      <a:lnTo>
                        <a:pt x="942" y="3432"/>
                      </a:lnTo>
                      <a:lnTo>
                        <a:pt x="879" y="3391"/>
                      </a:lnTo>
                      <a:lnTo>
                        <a:pt x="1004" y="3223"/>
                      </a:lnTo>
                      <a:lnTo>
                        <a:pt x="1046" y="3056"/>
                      </a:lnTo>
                      <a:lnTo>
                        <a:pt x="1004" y="2909"/>
                      </a:lnTo>
                      <a:lnTo>
                        <a:pt x="942" y="2826"/>
                      </a:lnTo>
                      <a:lnTo>
                        <a:pt x="942" y="2763"/>
                      </a:lnTo>
                      <a:lnTo>
                        <a:pt x="1067" y="2700"/>
                      </a:lnTo>
                      <a:lnTo>
                        <a:pt x="1088" y="2616"/>
                      </a:lnTo>
                      <a:lnTo>
                        <a:pt x="1214" y="2595"/>
                      </a:lnTo>
                      <a:lnTo>
                        <a:pt x="1318" y="2637"/>
                      </a:lnTo>
                      <a:lnTo>
                        <a:pt x="1318" y="2700"/>
                      </a:lnTo>
                      <a:lnTo>
                        <a:pt x="1381" y="2763"/>
                      </a:lnTo>
                      <a:lnTo>
                        <a:pt x="1381" y="2909"/>
                      </a:lnTo>
                      <a:lnTo>
                        <a:pt x="1276" y="3014"/>
                      </a:lnTo>
                      <a:lnTo>
                        <a:pt x="1276" y="3119"/>
                      </a:lnTo>
                      <a:lnTo>
                        <a:pt x="1318" y="3223"/>
                      </a:lnTo>
                      <a:lnTo>
                        <a:pt x="1402" y="3244"/>
                      </a:lnTo>
                      <a:lnTo>
                        <a:pt x="1486" y="3328"/>
                      </a:lnTo>
                      <a:lnTo>
                        <a:pt x="1611" y="3391"/>
                      </a:lnTo>
                      <a:lnTo>
                        <a:pt x="1632" y="3495"/>
                      </a:lnTo>
                      <a:lnTo>
                        <a:pt x="1590" y="3495"/>
                      </a:lnTo>
                      <a:lnTo>
                        <a:pt x="1569" y="3704"/>
                      </a:lnTo>
                      <a:lnTo>
                        <a:pt x="1590" y="3851"/>
                      </a:lnTo>
                      <a:lnTo>
                        <a:pt x="1674" y="3872"/>
                      </a:lnTo>
                      <a:lnTo>
                        <a:pt x="1737" y="3851"/>
                      </a:lnTo>
                      <a:lnTo>
                        <a:pt x="1883" y="3893"/>
                      </a:lnTo>
                      <a:lnTo>
                        <a:pt x="1946" y="3872"/>
                      </a:lnTo>
                      <a:lnTo>
                        <a:pt x="1946" y="3851"/>
                      </a:lnTo>
                      <a:lnTo>
                        <a:pt x="1925" y="3746"/>
                      </a:lnTo>
                      <a:lnTo>
                        <a:pt x="2030" y="3663"/>
                      </a:lnTo>
                      <a:lnTo>
                        <a:pt x="2113" y="3642"/>
                      </a:lnTo>
                      <a:lnTo>
                        <a:pt x="2260" y="3558"/>
                      </a:lnTo>
                      <a:lnTo>
                        <a:pt x="2427" y="3579"/>
                      </a:lnTo>
                      <a:lnTo>
                        <a:pt x="2511" y="3495"/>
                      </a:lnTo>
                      <a:lnTo>
                        <a:pt x="2532" y="3537"/>
                      </a:lnTo>
                      <a:lnTo>
                        <a:pt x="2616" y="3537"/>
                      </a:lnTo>
                      <a:lnTo>
                        <a:pt x="2657" y="3453"/>
                      </a:lnTo>
                      <a:lnTo>
                        <a:pt x="2657" y="3391"/>
                      </a:lnTo>
                      <a:lnTo>
                        <a:pt x="2511" y="3370"/>
                      </a:lnTo>
                      <a:lnTo>
                        <a:pt x="2448" y="3391"/>
                      </a:lnTo>
                      <a:lnTo>
                        <a:pt x="2281" y="3391"/>
                      </a:lnTo>
                      <a:lnTo>
                        <a:pt x="2281" y="3328"/>
                      </a:lnTo>
                      <a:lnTo>
                        <a:pt x="2239" y="3328"/>
                      </a:lnTo>
                      <a:lnTo>
                        <a:pt x="2239" y="3244"/>
                      </a:lnTo>
                      <a:lnTo>
                        <a:pt x="2197" y="3244"/>
                      </a:lnTo>
                      <a:lnTo>
                        <a:pt x="2134" y="3265"/>
                      </a:lnTo>
                      <a:lnTo>
                        <a:pt x="2134" y="3223"/>
                      </a:lnTo>
                      <a:lnTo>
                        <a:pt x="2030" y="3181"/>
                      </a:lnTo>
                      <a:lnTo>
                        <a:pt x="2009" y="3119"/>
                      </a:lnTo>
                      <a:lnTo>
                        <a:pt x="2051" y="3035"/>
                      </a:lnTo>
                      <a:lnTo>
                        <a:pt x="2092" y="2972"/>
                      </a:lnTo>
                      <a:lnTo>
                        <a:pt x="2134" y="3014"/>
                      </a:lnTo>
                      <a:lnTo>
                        <a:pt x="2134" y="3014"/>
                      </a:lnTo>
                      <a:lnTo>
                        <a:pt x="2113" y="2930"/>
                      </a:lnTo>
                      <a:lnTo>
                        <a:pt x="2155" y="2930"/>
                      </a:lnTo>
                      <a:lnTo>
                        <a:pt x="2197" y="2867"/>
                      </a:lnTo>
                      <a:lnTo>
                        <a:pt x="2134" y="2826"/>
                      </a:lnTo>
                      <a:lnTo>
                        <a:pt x="2051" y="2805"/>
                      </a:lnTo>
                      <a:lnTo>
                        <a:pt x="2092" y="2742"/>
                      </a:lnTo>
                      <a:lnTo>
                        <a:pt x="2051" y="2658"/>
                      </a:lnTo>
                      <a:lnTo>
                        <a:pt x="1988" y="2616"/>
                      </a:lnTo>
                      <a:lnTo>
                        <a:pt x="1904" y="2616"/>
                      </a:lnTo>
                      <a:lnTo>
                        <a:pt x="1883" y="2491"/>
                      </a:lnTo>
                      <a:lnTo>
                        <a:pt x="1716" y="2323"/>
                      </a:lnTo>
                      <a:lnTo>
                        <a:pt x="1611" y="2240"/>
                      </a:lnTo>
                      <a:lnTo>
                        <a:pt x="1569" y="2135"/>
                      </a:lnTo>
                      <a:lnTo>
                        <a:pt x="1569" y="2093"/>
                      </a:lnTo>
                      <a:lnTo>
                        <a:pt x="1611" y="2093"/>
                      </a:lnTo>
                      <a:lnTo>
                        <a:pt x="1632" y="2177"/>
                      </a:lnTo>
                      <a:lnTo>
                        <a:pt x="1737" y="2177"/>
                      </a:lnTo>
                      <a:lnTo>
                        <a:pt x="1841" y="2093"/>
                      </a:lnTo>
                      <a:lnTo>
                        <a:pt x="1883" y="2010"/>
                      </a:lnTo>
                      <a:lnTo>
                        <a:pt x="2092" y="1926"/>
                      </a:lnTo>
                      <a:lnTo>
                        <a:pt x="2260" y="1800"/>
                      </a:lnTo>
                      <a:lnTo>
                        <a:pt x="2344" y="1675"/>
                      </a:lnTo>
                      <a:lnTo>
                        <a:pt x="2448" y="1612"/>
                      </a:lnTo>
                      <a:lnTo>
                        <a:pt x="2448" y="1549"/>
                      </a:lnTo>
                      <a:lnTo>
                        <a:pt x="2574" y="1507"/>
                      </a:lnTo>
                      <a:lnTo>
                        <a:pt x="2678" y="1570"/>
                      </a:lnTo>
                      <a:lnTo>
                        <a:pt x="2762" y="1591"/>
                      </a:lnTo>
                      <a:lnTo>
                        <a:pt x="2867" y="1445"/>
                      </a:lnTo>
                      <a:lnTo>
                        <a:pt x="2867" y="1361"/>
                      </a:lnTo>
                      <a:lnTo>
                        <a:pt x="2741" y="1298"/>
                      </a:lnTo>
                      <a:lnTo>
                        <a:pt x="2469" y="1340"/>
                      </a:lnTo>
                      <a:lnTo>
                        <a:pt x="2364" y="1403"/>
                      </a:lnTo>
                      <a:lnTo>
                        <a:pt x="2197" y="1403"/>
                      </a:lnTo>
                      <a:lnTo>
                        <a:pt x="2113" y="1445"/>
                      </a:lnTo>
                      <a:lnTo>
                        <a:pt x="2009" y="1549"/>
                      </a:lnTo>
                      <a:lnTo>
                        <a:pt x="1820" y="1549"/>
                      </a:lnTo>
                      <a:lnTo>
                        <a:pt x="1716" y="1486"/>
                      </a:lnTo>
                      <a:lnTo>
                        <a:pt x="1611" y="1466"/>
                      </a:lnTo>
                      <a:lnTo>
                        <a:pt x="1507" y="1591"/>
                      </a:lnTo>
                      <a:lnTo>
                        <a:pt x="1423" y="1800"/>
                      </a:lnTo>
                      <a:lnTo>
                        <a:pt x="1297" y="1863"/>
                      </a:lnTo>
                      <a:lnTo>
                        <a:pt x="1193" y="1821"/>
                      </a:lnTo>
                      <a:lnTo>
                        <a:pt x="1172" y="1779"/>
                      </a:lnTo>
                      <a:lnTo>
                        <a:pt x="1004" y="1612"/>
                      </a:lnTo>
                      <a:lnTo>
                        <a:pt x="858" y="1486"/>
                      </a:lnTo>
                      <a:lnTo>
                        <a:pt x="774" y="1277"/>
                      </a:lnTo>
                      <a:lnTo>
                        <a:pt x="795" y="1047"/>
                      </a:lnTo>
                      <a:lnTo>
                        <a:pt x="879" y="838"/>
                      </a:lnTo>
                      <a:lnTo>
                        <a:pt x="984" y="733"/>
                      </a:lnTo>
                      <a:lnTo>
                        <a:pt x="1109" y="670"/>
                      </a:lnTo>
                      <a:lnTo>
                        <a:pt x="1276" y="754"/>
                      </a:lnTo>
                      <a:lnTo>
                        <a:pt x="1465" y="775"/>
                      </a:lnTo>
                      <a:lnTo>
                        <a:pt x="1674" y="670"/>
                      </a:lnTo>
                      <a:lnTo>
                        <a:pt x="1820" y="670"/>
                      </a:lnTo>
                      <a:lnTo>
                        <a:pt x="1883" y="754"/>
                      </a:lnTo>
                      <a:lnTo>
                        <a:pt x="1988" y="754"/>
                      </a:lnTo>
                      <a:lnTo>
                        <a:pt x="2051" y="712"/>
                      </a:lnTo>
                      <a:lnTo>
                        <a:pt x="2281" y="733"/>
                      </a:lnTo>
                      <a:lnTo>
                        <a:pt x="2427" y="733"/>
                      </a:lnTo>
                      <a:lnTo>
                        <a:pt x="2448" y="712"/>
                      </a:lnTo>
                      <a:lnTo>
                        <a:pt x="2574" y="712"/>
                      </a:lnTo>
                      <a:lnTo>
                        <a:pt x="2678" y="754"/>
                      </a:lnTo>
                      <a:lnTo>
                        <a:pt x="2720" y="817"/>
                      </a:lnTo>
                      <a:lnTo>
                        <a:pt x="2825" y="859"/>
                      </a:lnTo>
                      <a:lnTo>
                        <a:pt x="3264" y="754"/>
                      </a:lnTo>
                      <a:lnTo>
                        <a:pt x="3453" y="629"/>
                      </a:lnTo>
                      <a:lnTo>
                        <a:pt x="3494" y="524"/>
                      </a:lnTo>
                      <a:lnTo>
                        <a:pt x="3578" y="524"/>
                      </a:lnTo>
                      <a:lnTo>
                        <a:pt x="3620" y="440"/>
                      </a:lnTo>
                      <a:lnTo>
                        <a:pt x="3704" y="398"/>
                      </a:lnTo>
                      <a:lnTo>
                        <a:pt x="3766" y="294"/>
                      </a:lnTo>
                      <a:lnTo>
                        <a:pt x="3808" y="210"/>
                      </a:lnTo>
                      <a:lnTo>
                        <a:pt x="3871" y="147"/>
                      </a:lnTo>
                      <a:lnTo>
                        <a:pt x="3808" y="106"/>
                      </a:lnTo>
                      <a:lnTo>
                        <a:pt x="3787" y="43"/>
                      </a:lnTo>
                      <a:lnTo>
                        <a:pt x="362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298;p60">
                  <a:extLst>
                    <a:ext uri="{FF2B5EF4-FFF2-40B4-BE49-F238E27FC236}">
                      <a16:creationId xmlns="" xmlns:a16="http://schemas.microsoft.com/office/drawing/2014/main" id="{858A22B8-646B-47C4-8BE7-BB7B2E25171C}"/>
                    </a:ext>
                  </a:extLst>
                </p:cNvPr>
                <p:cNvSpPr/>
                <p:nvPr/>
              </p:nvSpPr>
              <p:spPr>
                <a:xfrm>
                  <a:off x="5587700" y="3253200"/>
                  <a:ext cx="1454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5253" extrusionOk="0">
                      <a:moveTo>
                        <a:pt x="922" y="1"/>
                      </a:moveTo>
                      <a:lnTo>
                        <a:pt x="775" y="22"/>
                      </a:lnTo>
                      <a:lnTo>
                        <a:pt x="712" y="84"/>
                      </a:lnTo>
                      <a:lnTo>
                        <a:pt x="566" y="189"/>
                      </a:lnTo>
                      <a:lnTo>
                        <a:pt x="482" y="210"/>
                      </a:lnTo>
                      <a:lnTo>
                        <a:pt x="398" y="294"/>
                      </a:lnTo>
                      <a:lnTo>
                        <a:pt x="252" y="294"/>
                      </a:lnTo>
                      <a:lnTo>
                        <a:pt x="147" y="356"/>
                      </a:lnTo>
                      <a:lnTo>
                        <a:pt x="189" y="440"/>
                      </a:lnTo>
                      <a:lnTo>
                        <a:pt x="168" y="524"/>
                      </a:lnTo>
                      <a:lnTo>
                        <a:pt x="43" y="608"/>
                      </a:lnTo>
                      <a:lnTo>
                        <a:pt x="1" y="670"/>
                      </a:lnTo>
                      <a:lnTo>
                        <a:pt x="147" y="712"/>
                      </a:lnTo>
                      <a:lnTo>
                        <a:pt x="252" y="649"/>
                      </a:lnTo>
                      <a:lnTo>
                        <a:pt x="273" y="608"/>
                      </a:lnTo>
                      <a:lnTo>
                        <a:pt x="315" y="670"/>
                      </a:lnTo>
                      <a:lnTo>
                        <a:pt x="503" y="754"/>
                      </a:lnTo>
                      <a:lnTo>
                        <a:pt x="566" y="859"/>
                      </a:lnTo>
                      <a:lnTo>
                        <a:pt x="524" y="921"/>
                      </a:lnTo>
                      <a:lnTo>
                        <a:pt x="566" y="1047"/>
                      </a:lnTo>
                      <a:lnTo>
                        <a:pt x="691" y="1131"/>
                      </a:lnTo>
                      <a:lnTo>
                        <a:pt x="796" y="1152"/>
                      </a:lnTo>
                      <a:lnTo>
                        <a:pt x="901" y="1131"/>
                      </a:lnTo>
                      <a:lnTo>
                        <a:pt x="984" y="1172"/>
                      </a:lnTo>
                      <a:lnTo>
                        <a:pt x="1026" y="1131"/>
                      </a:lnTo>
                      <a:lnTo>
                        <a:pt x="1110" y="1152"/>
                      </a:lnTo>
                      <a:lnTo>
                        <a:pt x="1298" y="1131"/>
                      </a:lnTo>
                      <a:lnTo>
                        <a:pt x="1340" y="1152"/>
                      </a:lnTo>
                      <a:lnTo>
                        <a:pt x="1424" y="1131"/>
                      </a:lnTo>
                      <a:lnTo>
                        <a:pt x="1361" y="1068"/>
                      </a:lnTo>
                      <a:lnTo>
                        <a:pt x="1654" y="1089"/>
                      </a:lnTo>
                      <a:lnTo>
                        <a:pt x="1717" y="1172"/>
                      </a:lnTo>
                      <a:lnTo>
                        <a:pt x="1675" y="1298"/>
                      </a:lnTo>
                      <a:lnTo>
                        <a:pt x="1633" y="1277"/>
                      </a:lnTo>
                      <a:lnTo>
                        <a:pt x="1549" y="1361"/>
                      </a:lnTo>
                      <a:lnTo>
                        <a:pt x="1507" y="1465"/>
                      </a:lnTo>
                      <a:lnTo>
                        <a:pt x="1445" y="1361"/>
                      </a:lnTo>
                      <a:lnTo>
                        <a:pt x="1256" y="1277"/>
                      </a:lnTo>
                      <a:lnTo>
                        <a:pt x="1194" y="1298"/>
                      </a:lnTo>
                      <a:lnTo>
                        <a:pt x="1131" y="1465"/>
                      </a:lnTo>
                      <a:lnTo>
                        <a:pt x="1026" y="1507"/>
                      </a:lnTo>
                      <a:lnTo>
                        <a:pt x="922" y="1465"/>
                      </a:lnTo>
                      <a:lnTo>
                        <a:pt x="817" y="1465"/>
                      </a:lnTo>
                      <a:lnTo>
                        <a:pt x="775" y="1403"/>
                      </a:lnTo>
                      <a:lnTo>
                        <a:pt x="629" y="1444"/>
                      </a:lnTo>
                      <a:lnTo>
                        <a:pt x="566" y="1507"/>
                      </a:lnTo>
                      <a:lnTo>
                        <a:pt x="608" y="1570"/>
                      </a:lnTo>
                      <a:lnTo>
                        <a:pt x="733" y="1591"/>
                      </a:lnTo>
                      <a:lnTo>
                        <a:pt x="838" y="1654"/>
                      </a:lnTo>
                      <a:lnTo>
                        <a:pt x="901" y="1779"/>
                      </a:lnTo>
                      <a:lnTo>
                        <a:pt x="942" y="1821"/>
                      </a:lnTo>
                      <a:lnTo>
                        <a:pt x="1005" y="1800"/>
                      </a:lnTo>
                      <a:lnTo>
                        <a:pt x="1026" y="1884"/>
                      </a:lnTo>
                      <a:lnTo>
                        <a:pt x="1026" y="1968"/>
                      </a:lnTo>
                      <a:lnTo>
                        <a:pt x="984" y="1988"/>
                      </a:lnTo>
                      <a:lnTo>
                        <a:pt x="942" y="2072"/>
                      </a:lnTo>
                      <a:lnTo>
                        <a:pt x="1047" y="2240"/>
                      </a:lnTo>
                      <a:lnTo>
                        <a:pt x="1152" y="2281"/>
                      </a:lnTo>
                      <a:lnTo>
                        <a:pt x="1256" y="2240"/>
                      </a:lnTo>
                      <a:lnTo>
                        <a:pt x="1403" y="2114"/>
                      </a:lnTo>
                      <a:lnTo>
                        <a:pt x="1361" y="2009"/>
                      </a:lnTo>
                      <a:lnTo>
                        <a:pt x="1466" y="1863"/>
                      </a:lnTo>
                      <a:lnTo>
                        <a:pt x="1507" y="1821"/>
                      </a:lnTo>
                      <a:lnTo>
                        <a:pt x="1528" y="1758"/>
                      </a:lnTo>
                      <a:lnTo>
                        <a:pt x="1570" y="1612"/>
                      </a:lnTo>
                      <a:lnTo>
                        <a:pt x="1633" y="1507"/>
                      </a:lnTo>
                      <a:lnTo>
                        <a:pt x="1633" y="1654"/>
                      </a:lnTo>
                      <a:lnTo>
                        <a:pt x="1549" y="1716"/>
                      </a:lnTo>
                      <a:lnTo>
                        <a:pt x="1612" y="1863"/>
                      </a:lnTo>
                      <a:lnTo>
                        <a:pt x="1654" y="1988"/>
                      </a:lnTo>
                      <a:lnTo>
                        <a:pt x="1717" y="2072"/>
                      </a:lnTo>
                      <a:lnTo>
                        <a:pt x="1738" y="2009"/>
                      </a:lnTo>
                      <a:lnTo>
                        <a:pt x="1779" y="2009"/>
                      </a:lnTo>
                      <a:lnTo>
                        <a:pt x="1842" y="2030"/>
                      </a:lnTo>
                      <a:lnTo>
                        <a:pt x="1842" y="2135"/>
                      </a:lnTo>
                      <a:lnTo>
                        <a:pt x="1884" y="2093"/>
                      </a:lnTo>
                      <a:lnTo>
                        <a:pt x="1947" y="2093"/>
                      </a:lnTo>
                      <a:lnTo>
                        <a:pt x="1968" y="2135"/>
                      </a:lnTo>
                      <a:lnTo>
                        <a:pt x="2051" y="2177"/>
                      </a:lnTo>
                      <a:lnTo>
                        <a:pt x="2156" y="2135"/>
                      </a:lnTo>
                      <a:lnTo>
                        <a:pt x="2240" y="2135"/>
                      </a:lnTo>
                      <a:lnTo>
                        <a:pt x="2240" y="2177"/>
                      </a:lnTo>
                      <a:lnTo>
                        <a:pt x="2093" y="2177"/>
                      </a:lnTo>
                      <a:lnTo>
                        <a:pt x="2093" y="2281"/>
                      </a:lnTo>
                      <a:lnTo>
                        <a:pt x="2240" y="2302"/>
                      </a:lnTo>
                      <a:lnTo>
                        <a:pt x="2240" y="2323"/>
                      </a:lnTo>
                      <a:lnTo>
                        <a:pt x="2261" y="2386"/>
                      </a:lnTo>
                      <a:lnTo>
                        <a:pt x="2407" y="2449"/>
                      </a:lnTo>
                      <a:lnTo>
                        <a:pt x="2575" y="2449"/>
                      </a:lnTo>
                      <a:lnTo>
                        <a:pt x="2930" y="2553"/>
                      </a:lnTo>
                      <a:lnTo>
                        <a:pt x="3286" y="2658"/>
                      </a:lnTo>
                      <a:lnTo>
                        <a:pt x="3391" y="2658"/>
                      </a:lnTo>
                      <a:lnTo>
                        <a:pt x="3537" y="2721"/>
                      </a:lnTo>
                      <a:lnTo>
                        <a:pt x="3558" y="2825"/>
                      </a:lnTo>
                      <a:lnTo>
                        <a:pt x="3725" y="2867"/>
                      </a:lnTo>
                      <a:lnTo>
                        <a:pt x="3830" y="2867"/>
                      </a:lnTo>
                      <a:lnTo>
                        <a:pt x="3914" y="2825"/>
                      </a:lnTo>
                      <a:lnTo>
                        <a:pt x="3914" y="2825"/>
                      </a:lnTo>
                      <a:lnTo>
                        <a:pt x="3830" y="2951"/>
                      </a:lnTo>
                      <a:lnTo>
                        <a:pt x="3851" y="2972"/>
                      </a:lnTo>
                      <a:lnTo>
                        <a:pt x="3935" y="2951"/>
                      </a:lnTo>
                      <a:lnTo>
                        <a:pt x="3955" y="3014"/>
                      </a:lnTo>
                      <a:lnTo>
                        <a:pt x="4081" y="2972"/>
                      </a:lnTo>
                      <a:lnTo>
                        <a:pt x="4018" y="3035"/>
                      </a:lnTo>
                      <a:lnTo>
                        <a:pt x="4060" y="3076"/>
                      </a:lnTo>
                      <a:lnTo>
                        <a:pt x="4039" y="3139"/>
                      </a:lnTo>
                      <a:lnTo>
                        <a:pt x="4081" y="3181"/>
                      </a:lnTo>
                      <a:lnTo>
                        <a:pt x="4186" y="3160"/>
                      </a:lnTo>
                      <a:lnTo>
                        <a:pt x="4081" y="3265"/>
                      </a:lnTo>
                      <a:lnTo>
                        <a:pt x="4081" y="3328"/>
                      </a:lnTo>
                      <a:lnTo>
                        <a:pt x="4227" y="3453"/>
                      </a:lnTo>
                      <a:lnTo>
                        <a:pt x="4186" y="3558"/>
                      </a:lnTo>
                      <a:lnTo>
                        <a:pt x="4227" y="3641"/>
                      </a:lnTo>
                      <a:lnTo>
                        <a:pt x="4332" y="3704"/>
                      </a:lnTo>
                      <a:lnTo>
                        <a:pt x="4479" y="3809"/>
                      </a:lnTo>
                      <a:lnTo>
                        <a:pt x="4499" y="3872"/>
                      </a:lnTo>
                      <a:lnTo>
                        <a:pt x="4374" y="3872"/>
                      </a:lnTo>
                      <a:lnTo>
                        <a:pt x="4353" y="3955"/>
                      </a:lnTo>
                      <a:lnTo>
                        <a:pt x="4437" y="4018"/>
                      </a:lnTo>
                      <a:lnTo>
                        <a:pt x="4541" y="4081"/>
                      </a:lnTo>
                      <a:lnTo>
                        <a:pt x="4667" y="4060"/>
                      </a:lnTo>
                      <a:lnTo>
                        <a:pt x="4751" y="4081"/>
                      </a:lnTo>
                      <a:lnTo>
                        <a:pt x="4688" y="4081"/>
                      </a:lnTo>
                      <a:lnTo>
                        <a:pt x="4562" y="4123"/>
                      </a:lnTo>
                      <a:lnTo>
                        <a:pt x="4499" y="4102"/>
                      </a:lnTo>
                      <a:lnTo>
                        <a:pt x="4458" y="4123"/>
                      </a:lnTo>
                      <a:lnTo>
                        <a:pt x="4499" y="4206"/>
                      </a:lnTo>
                      <a:lnTo>
                        <a:pt x="4583" y="4227"/>
                      </a:lnTo>
                      <a:lnTo>
                        <a:pt x="4562" y="4395"/>
                      </a:lnTo>
                      <a:lnTo>
                        <a:pt x="4541" y="4416"/>
                      </a:lnTo>
                      <a:lnTo>
                        <a:pt x="4541" y="4499"/>
                      </a:lnTo>
                      <a:lnTo>
                        <a:pt x="4499" y="4583"/>
                      </a:lnTo>
                      <a:lnTo>
                        <a:pt x="4458" y="4604"/>
                      </a:lnTo>
                      <a:lnTo>
                        <a:pt x="4541" y="4709"/>
                      </a:lnTo>
                      <a:lnTo>
                        <a:pt x="4667" y="4625"/>
                      </a:lnTo>
                      <a:lnTo>
                        <a:pt x="4709" y="4688"/>
                      </a:lnTo>
                      <a:lnTo>
                        <a:pt x="4792" y="4688"/>
                      </a:lnTo>
                      <a:lnTo>
                        <a:pt x="4897" y="4625"/>
                      </a:lnTo>
                      <a:lnTo>
                        <a:pt x="5064" y="4625"/>
                      </a:lnTo>
                      <a:lnTo>
                        <a:pt x="5127" y="4583"/>
                      </a:lnTo>
                      <a:lnTo>
                        <a:pt x="5169" y="4478"/>
                      </a:lnTo>
                      <a:lnTo>
                        <a:pt x="5169" y="4583"/>
                      </a:lnTo>
                      <a:lnTo>
                        <a:pt x="5106" y="4688"/>
                      </a:lnTo>
                      <a:lnTo>
                        <a:pt x="5127" y="4750"/>
                      </a:lnTo>
                      <a:lnTo>
                        <a:pt x="5190" y="4792"/>
                      </a:lnTo>
                      <a:lnTo>
                        <a:pt x="5316" y="4897"/>
                      </a:lnTo>
                      <a:lnTo>
                        <a:pt x="5295" y="4939"/>
                      </a:lnTo>
                      <a:lnTo>
                        <a:pt x="5336" y="5022"/>
                      </a:lnTo>
                      <a:lnTo>
                        <a:pt x="5504" y="5211"/>
                      </a:lnTo>
                      <a:lnTo>
                        <a:pt x="5629" y="5232"/>
                      </a:lnTo>
                      <a:lnTo>
                        <a:pt x="5692" y="5253"/>
                      </a:lnTo>
                      <a:lnTo>
                        <a:pt x="5713" y="3851"/>
                      </a:lnTo>
                      <a:lnTo>
                        <a:pt x="5713" y="3788"/>
                      </a:lnTo>
                      <a:lnTo>
                        <a:pt x="5713" y="3704"/>
                      </a:lnTo>
                      <a:lnTo>
                        <a:pt x="5734" y="3537"/>
                      </a:lnTo>
                      <a:lnTo>
                        <a:pt x="5818" y="1382"/>
                      </a:lnTo>
                      <a:lnTo>
                        <a:pt x="5713" y="1403"/>
                      </a:lnTo>
                      <a:lnTo>
                        <a:pt x="5629" y="1382"/>
                      </a:lnTo>
                      <a:lnTo>
                        <a:pt x="5629" y="1298"/>
                      </a:lnTo>
                      <a:lnTo>
                        <a:pt x="5650" y="1256"/>
                      </a:lnTo>
                      <a:lnTo>
                        <a:pt x="5546" y="1193"/>
                      </a:lnTo>
                      <a:lnTo>
                        <a:pt x="5441" y="1193"/>
                      </a:lnTo>
                      <a:lnTo>
                        <a:pt x="5316" y="1172"/>
                      </a:lnTo>
                      <a:lnTo>
                        <a:pt x="5232" y="1152"/>
                      </a:lnTo>
                      <a:lnTo>
                        <a:pt x="5169" y="1172"/>
                      </a:lnTo>
                      <a:lnTo>
                        <a:pt x="4813" y="1026"/>
                      </a:lnTo>
                      <a:lnTo>
                        <a:pt x="4667" y="984"/>
                      </a:lnTo>
                      <a:lnTo>
                        <a:pt x="4562" y="963"/>
                      </a:lnTo>
                      <a:lnTo>
                        <a:pt x="4458" y="880"/>
                      </a:lnTo>
                      <a:lnTo>
                        <a:pt x="4248" y="838"/>
                      </a:lnTo>
                      <a:lnTo>
                        <a:pt x="4060" y="754"/>
                      </a:lnTo>
                      <a:lnTo>
                        <a:pt x="3976" y="670"/>
                      </a:lnTo>
                      <a:lnTo>
                        <a:pt x="3830" y="649"/>
                      </a:lnTo>
                      <a:lnTo>
                        <a:pt x="3537" y="838"/>
                      </a:lnTo>
                      <a:lnTo>
                        <a:pt x="3537" y="880"/>
                      </a:lnTo>
                      <a:lnTo>
                        <a:pt x="3600" y="984"/>
                      </a:lnTo>
                      <a:lnTo>
                        <a:pt x="3558" y="1068"/>
                      </a:lnTo>
                      <a:lnTo>
                        <a:pt x="3391" y="1089"/>
                      </a:lnTo>
                      <a:lnTo>
                        <a:pt x="3286" y="1131"/>
                      </a:lnTo>
                      <a:lnTo>
                        <a:pt x="3223" y="1131"/>
                      </a:lnTo>
                      <a:lnTo>
                        <a:pt x="3181" y="1089"/>
                      </a:lnTo>
                      <a:lnTo>
                        <a:pt x="3119" y="1172"/>
                      </a:lnTo>
                      <a:lnTo>
                        <a:pt x="3119" y="1277"/>
                      </a:lnTo>
                      <a:lnTo>
                        <a:pt x="2993" y="1340"/>
                      </a:lnTo>
                      <a:lnTo>
                        <a:pt x="2888" y="1361"/>
                      </a:lnTo>
                      <a:lnTo>
                        <a:pt x="2805" y="1465"/>
                      </a:lnTo>
                      <a:lnTo>
                        <a:pt x="2805" y="1612"/>
                      </a:lnTo>
                      <a:lnTo>
                        <a:pt x="2763" y="1654"/>
                      </a:lnTo>
                      <a:lnTo>
                        <a:pt x="2700" y="1696"/>
                      </a:lnTo>
                      <a:lnTo>
                        <a:pt x="2658" y="1800"/>
                      </a:lnTo>
                      <a:lnTo>
                        <a:pt x="2554" y="1821"/>
                      </a:lnTo>
                      <a:lnTo>
                        <a:pt x="2449" y="1821"/>
                      </a:lnTo>
                      <a:lnTo>
                        <a:pt x="2386" y="1779"/>
                      </a:lnTo>
                      <a:lnTo>
                        <a:pt x="2261" y="1675"/>
                      </a:lnTo>
                      <a:lnTo>
                        <a:pt x="2240" y="1570"/>
                      </a:lnTo>
                      <a:lnTo>
                        <a:pt x="2177" y="1591"/>
                      </a:lnTo>
                      <a:lnTo>
                        <a:pt x="2156" y="1465"/>
                      </a:lnTo>
                      <a:lnTo>
                        <a:pt x="2156" y="1361"/>
                      </a:lnTo>
                      <a:lnTo>
                        <a:pt x="2072" y="1298"/>
                      </a:lnTo>
                      <a:lnTo>
                        <a:pt x="2031" y="1382"/>
                      </a:lnTo>
                      <a:lnTo>
                        <a:pt x="2051" y="1507"/>
                      </a:lnTo>
                      <a:lnTo>
                        <a:pt x="1989" y="1507"/>
                      </a:lnTo>
                      <a:lnTo>
                        <a:pt x="1926" y="1444"/>
                      </a:lnTo>
                      <a:lnTo>
                        <a:pt x="1863" y="1298"/>
                      </a:lnTo>
                      <a:lnTo>
                        <a:pt x="1842" y="1047"/>
                      </a:lnTo>
                      <a:lnTo>
                        <a:pt x="1821" y="880"/>
                      </a:lnTo>
                      <a:lnTo>
                        <a:pt x="1863" y="775"/>
                      </a:lnTo>
                      <a:lnTo>
                        <a:pt x="1947" y="670"/>
                      </a:lnTo>
                      <a:lnTo>
                        <a:pt x="1884" y="566"/>
                      </a:lnTo>
                      <a:lnTo>
                        <a:pt x="1821" y="503"/>
                      </a:lnTo>
                      <a:lnTo>
                        <a:pt x="1821" y="335"/>
                      </a:lnTo>
                      <a:lnTo>
                        <a:pt x="1842" y="294"/>
                      </a:lnTo>
                      <a:lnTo>
                        <a:pt x="1779" y="231"/>
                      </a:lnTo>
                      <a:lnTo>
                        <a:pt x="1612" y="210"/>
                      </a:lnTo>
                      <a:lnTo>
                        <a:pt x="1424" y="231"/>
                      </a:lnTo>
                      <a:lnTo>
                        <a:pt x="1235" y="105"/>
                      </a:lnTo>
                      <a:lnTo>
                        <a:pt x="9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299;p60">
                  <a:extLst>
                    <a:ext uri="{FF2B5EF4-FFF2-40B4-BE49-F238E27FC236}">
                      <a16:creationId xmlns="" xmlns:a16="http://schemas.microsoft.com/office/drawing/2014/main" id="{86B975BB-A971-46AE-A1C7-2B48E7FA4510}"/>
                    </a:ext>
                  </a:extLst>
                </p:cNvPr>
                <p:cNvSpPr/>
                <p:nvPr/>
              </p:nvSpPr>
              <p:spPr>
                <a:xfrm>
                  <a:off x="5268100" y="3181025"/>
                  <a:ext cx="143350" cy="12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4" h="5190" extrusionOk="0">
                      <a:moveTo>
                        <a:pt x="4060" y="0"/>
                      </a:moveTo>
                      <a:lnTo>
                        <a:pt x="3955" y="147"/>
                      </a:lnTo>
                      <a:lnTo>
                        <a:pt x="3955" y="209"/>
                      </a:lnTo>
                      <a:lnTo>
                        <a:pt x="3892" y="314"/>
                      </a:lnTo>
                      <a:lnTo>
                        <a:pt x="3892" y="398"/>
                      </a:lnTo>
                      <a:lnTo>
                        <a:pt x="3767" y="837"/>
                      </a:lnTo>
                      <a:lnTo>
                        <a:pt x="3579" y="1109"/>
                      </a:lnTo>
                      <a:lnTo>
                        <a:pt x="3516" y="1360"/>
                      </a:lnTo>
                      <a:lnTo>
                        <a:pt x="3265" y="1716"/>
                      </a:lnTo>
                      <a:lnTo>
                        <a:pt x="3307" y="1779"/>
                      </a:lnTo>
                      <a:lnTo>
                        <a:pt x="3014" y="1842"/>
                      </a:lnTo>
                      <a:lnTo>
                        <a:pt x="2783" y="1967"/>
                      </a:lnTo>
                      <a:lnTo>
                        <a:pt x="2637" y="1967"/>
                      </a:lnTo>
                      <a:lnTo>
                        <a:pt x="2595" y="1883"/>
                      </a:lnTo>
                      <a:lnTo>
                        <a:pt x="2470" y="1842"/>
                      </a:lnTo>
                      <a:lnTo>
                        <a:pt x="2177" y="1842"/>
                      </a:lnTo>
                      <a:lnTo>
                        <a:pt x="2093" y="1925"/>
                      </a:lnTo>
                      <a:lnTo>
                        <a:pt x="1758" y="2051"/>
                      </a:lnTo>
                      <a:lnTo>
                        <a:pt x="1444" y="2030"/>
                      </a:lnTo>
                      <a:lnTo>
                        <a:pt x="1361" y="2072"/>
                      </a:lnTo>
                      <a:lnTo>
                        <a:pt x="1235" y="2051"/>
                      </a:lnTo>
                      <a:lnTo>
                        <a:pt x="1214" y="2134"/>
                      </a:lnTo>
                      <a:lnTo>
                        <a:pt x="1047" y="2176"/>
                      </a:lnTo>
                      <a:lnTo>
                        <a:pt x="942" y="2155"/>
                      </a:lnTo>
                      <a:lnTo>
                        <a:pt x="921" y="2051"/>
                      </a:lnTo>
                      <a:lnTo>
                        <a:pt x="796" y="1946"/>
                      </a:lnTo>
                      <a:lnTo>
                        <a:pt x="754" y="1883"/>
                      </a:lnTo>
                      <a:lnTo>
                        <a:pt x="566" y="1758"/>
                      </a:lnTo>
                      <a:lnTo>
                        <a:pt x="440" y="1549"/>
                      </a:lnTo>
                      <a:lnTo>
                        <a:pt x="377" y="1570"/>
                      </a:lnTo>
                      <a:lnTo>
                        <a:pt x="314" y="1653"/>
                      </a:lnTo>
                      <a:lnTo>
                        <a:pt x="168" y="1842"/>
                      </a:lnTo>
                      <a:lnTo>
                        <a:pt x="84" y="1988"/>
                      </a:lnTo>
                      <a:lnTo>
                        <a:pt x="84" y="2072"/>
                      </a:lnTo>
                      <a:lnTo>
                        <a:pt x="105" y="2155"/>
                      </a:lnTo>
                      <a:lnTo>
                        <a:pt x="84" y="2239"/>
                      </a:lnTo>
                      <a:lnTo>
                        <a:pt x="1" y="2281"/>
                      </a:lnTo>
                      <a:lnTo>
                        <a:pt x="22" y="2490"/>
                      </a:lnTo>
                      <a:lnTo>
                        <a:pt x="210" y="2699"/>
                      </a:lnTo>
                      <a:lnTo>
                        <a:pt x="231" y="2804"/>
                      </a:lnTo>
                      <a:lnTo>
                        <a:pt x="189" y="2762"/>
                      </a:lnTo>
                      <a:lnTo>
                        <a:pt x="168" y="2804"/>
                      </a:lnTo>
                      <a:lnTo>
                        <a:pt x="210" y="2930"/>
                      </a:lnTo>
                      <a:lnTo>
                        <a:pt x="335" y="2971"/>
                      </a:lnTo>
                      <a:lnTo>
                        <a:pt x="419" y="2971"/>
                      </a:lnTo>
                      <a:lnTo>
                        <a:pt x="607" y="2909"/>
                      </a:lnTo>
                      <a:lnTo>
                        <a:pt x="733" y="2825"/>
                      </a:lnTo>
                      <a:lnTo>
                        <a:pt x="838" y="2867"/>
                      </a:lnTo>
                      <a:lnTo>
                        <a:pt x="733" y="2867"/>
                      </a:lnTo>
                      <a:lnTo>
                        <a:pt x="607" y="2971"/>
                      </a:lnTo>
                      <a:lnTo>
                        <a:pt x="398" y="3013"/>
                      </a:lnTo>
                      <a:lnTo>
                        <a:pt x="314" y="3097"/>
                      </a:lnTo>
                      <a:lnTo>
                        <a:pt x="210" y="3097"/>
                      </a:lnTo>
                      <a:lnTo>
                        <a:pt x="210" y="3139"/>
                      </a:lnTo>
                      <a:lnTo>
                        <a:pt x="335" y="3181"/>
                      </a:lnTo>
                      <a:lnTo>
                        <a:pt x="503" y="3243"/>
                      </a:lnTo>
                      <a:lnTo>
                        <a:pt x="649" y="3411"/>
                      </a:lnTo>
                      <a:lnTo>
                        <a:pt x="712" y="3515"/>
                      </a:lnTo>
                      <a:lnTo>
                        <a:pt x="733" y="3620"/>
                      </a:lnTo>
                      <a:lnTo>
                        <a:pt x="649" y="3746"/>
                      </a:lnTo>
                      <a:lnTo>
                        <a:pt x="566" y="3829"/>
                      </a:lnTo>
                      <a:lnTo>
                        <a:pt x="607" y="3871"/>
                      </a:lnTo>
                      <a:lnTo>
                        <a:pt x="712" y="3955"/>
                      </a:lnTo>
                      <a:lnTo>
                        <a:pt x="733" y="4227"/>
                      </a:lnTo>
                      <a:lnTo>
                        <a:pt x="733" y="4352"/>
                      </a:lnTo>
                      <a:lnTo>
                        <a:pt x="817" y="4499"/>
                      </a:lnTo>
                      <a:lnTo>
                        <a:pt x="858" y="4499"/>
                      </a:lnTo>
                      <a:lnTo>
                        <a:pt x="963" y="4436"/>
                      </a:lnTo>
                      <a:lnTo>
                        <a:pt x="1005" y="4499"/>
                      </a:lnTo>
                      <a:lnTo>
                        <a:pt x="1130" y="4499"/>
                      </a:lnTo>
                      <a:lnTo>
                        <a:pt x="1214" y="4541"/>
                      </a:lnTo>
                      <a:lnTo>
                        <a:pt x="1361" y="4541"/>
                      </a:lnTo>
                      <a:lnTo>
                        <a:pt x="1444" y="4457"/>
                      </a:lnTo>
                      <a:lnTo>
                        <a:pt x="1528" y="4499"/>
                      </a:lnTo>
                      <a:lnTo>
                        <a:pt x="1591" y="4457"/>
                      </a:lnTo>
                      <a:lnTo>
                        <a:pt x="1654" y="4352"/>
                      </a:lnTo>
                      <a:lnTo>
                        <a:pt x="1654" y="4290"/>
                      </a:lnTo>
                      <a:lnTo>
                        <a:pt x="1674" y="4373"/>
                      </a:lnTo>
                      <a:lnTo>
                        <a:pt x="1654" y="4478"/>
                      </a:lnTo>
                      <a:lnTo>
                        <a:pt x="1695" y="4603"/>
                      </a:lnTo>
                      <a:lnTo>
                        <a:pt x="1737" y="4792"/>
                      </a:lnTo>
                      <a:lnTo>
                        <a:pt x="1695" y="4896"/>
                      </a:lnTo>
                      <a:lnTo>
                        <a:pt x="1779" y="4896"/>
                      </a:lnTo>
                      <a:lnTo>
                        <a:pt x="1905" y="4750"/>
                      </a:lnTo>
                      <a:lnTo>
                        <a:pt x="1988" y="4708"/>
                      </a:lnTo>
                      <a:lnTo>
                        <a:pt x="2051" y="4771"/>
                      </a:lnTo>
                      <a:lnTo>
                        <a:pt x="2114" y="4750"/>
                      </a:lnTo>
                      <a:lnTo>
                        <a:pt x="2135" y="4687"/>
                      </a:lnTo>
                      <a:lnTo>
                        <a:pt x="2302" y="4687"/>
                      </a:lnTo>
                      <a:lnTo>
                        <a:pt x="2386" y="4583"/>
                      </a:lnTo>
                      <a:lnTo>
                        <a:pt x="2428" y="4583"/>
                      </a:lnTo>
                      <a:lnTo>
                        <a:pt x="2532" y="4645"/>
                      </a:lnTo>
                      <a:lnTo>
                        <a:pt x="2616" y="4583"/>
                      </a:lnTo>
                      <a:lnTo>
                        <a:pt x="2658" y="4645"/>
                      </a:lnTo>
                      <a:lnTo>
                        <a:pt x="2658" y="4750"/>
                      </a:lnTo>
                      <a:lnTo>
                        <a:pt x="2721" y="4792"/>
                      </a:lnTo>
                      <a:lnTo>
                        <a:pt x="2825" y="4813"/>
                      </a:lnTo>
                      <a:lnTo>
                        <a:pt x="2804" y="4750"/>
                      </a:lnTo>
                      <a:lnTo>
                        <a:pt x="2825" y="4666"/>
                      </a:lnTo>
                      <a:lnTo>
                        <a:pt x="2888" y="4750"/>
                      </a:lnTo>
                      <a:lnTo>
                        <a:pt x="2993" y="4771"/>
                      </a:lnTo>
                      <a:lnTo>
                        <a:pt x="3035" y="4750"/>
                      </a:lnTo>
                      <a:lnTo>
                        <a:pt x="3097" y="4813"/>
                      </a:lnTo>
                      <a:lnTo>
                        <a:pt x="3139" y="4792"/>
                      </a:lnTo>
                      <a:lnTo>
                        <a:pt x="3160" y="4855"/>
                      </a:lnTo>
                      <a:lnTo>
                        <a:pt x="3223" y="4917"/>
                      </a:lnTo>
                      <a:lnTo>
                        <a:pt x="3181" y="5022"/>
                      </a:lnTo>
                      <a:lnTo>
                        <a:pt x="3244" y="5189"/>
                      </a:lnTo>
                      <a:lnTo>
                        <a:pt x="3348" y="5168"/>
                      </a:lnTo>
                      <a:lnTo>
                        <a:pt x="3579" y="5064"/>
                      </a:lnTo>
                      <a:lnTo>
                        <a:pt x="3746" y="5022"/>
                      </a:lnTo>
                      <a:lnTo>
                        <a:pt x="3955" y="4896"/>
                      </a:lnTo>
                      <a:lnTo>
                        <a:pt x="4060" y="4666"/>
                      </a:lnTo>
                      <a:lnTo>
                        <a:pt x="4060" y="4583"/>
                      </a:lnTo>
                      <a:lnTo>
                        <a:pt x="4102" y="4457"/>
                      </a:lnTo>
                      <a:lnTo>
                        <a:pt x="4143" y="4478"/>
                      </a:lnTo>
                      <a:lnTo>
                        <a:pt x="4185" y="4478"/>
                      </a:lnTo>
                      <a:lnTo>
                        <a:pt x="4269" y="4290"/>
                      </a:lnTo>
                      <a:lnTo>
                        <a:pt x="4227" y="4269"/>
                      </a:lnTo>
                      <a:lnTo>
                        <a:pt x="4185" y="4227"/>
                      </a:lnTo>
                      <a:lnTo>
                        <a:pt x="4185" y="4164"/>
                      </a:lnTo>
                      <a:lnTo>
                        <a:pt x="4206" y="4185"/>
                      </a:lnTo>
                      <a:lnTo>
                        <a:pt x="4290" y="4227"/>
                      </a:lnTo>
                      <a:lnTo>
                        <a:pt x="4353" y="4143"/>
                      </a:lnTo>
                      <a:lnTo>
                        <a:pt x="4311" y="4059"/>
                      </a:lnTo>
                      <a:lnTo>
                        <a:pt x="4269" y="4059"/>
                      </a:lnTo>
                      <a:lnTo>
                        <a:pt x="4206" y="4039"/>
                      </a:lnTo>
                      <a:lnTo>
                        <a:pt x="4290" y="3976"/>
                      </a:lnTo>
                      <a:lnTo>
                        <a:pt x="4290" y="3871"/>
                      </a:lnTo>
                      <a:lnTo>
                        <a:pt x="4143" y="3871"/>
                      </a:lnTo>
                      <a:lnTo>
                        <a:pt x="4185" y="3808"/>
                      </a:lnTo>
                      <a:lnTo>
                        <a:pt x="4164" y="3746"/>
                      </a:lnTo>
                      <a:lnTo>
                        <a:pt x="4164" y="3746"/>
                      </a:lnTo>
                      <a:lnTo>
                        <a:pt x="4227" y="3767"/>
                      </a:lnTo>
                      <a:lnTo>
                        <a:pt x="4353" y="3725"/>
                      </a:lnTo>
                      <a:lnTo>
                        <a:pt x="4374" y="3620"/>
                      </a:lnTo>
                      <a:lnTo>
                        <a:pt x="4457" y="3515"/>
                      </a:lnTo>
                      <a:lnTo>
                        <a:pt x="4478" y="3390"/>
                      </a:lnTo>
                      <a:lnTo>
                        <a:pt x="4457" y="3306"/>
                      </a:lnTo>
                      <a:lnTo>
                        <a:pt x="4499" y="3348"/>
                      </a:lnTo>
                      <a:lnTo>
                        <a:pt x="4562" y="3453"/>
                      </a:lnTo>
                      <a:lnTo>
                        <a:pt x="4625" y="3348"/>
                      </a:lnTo>
                      <a:lnTo>
                        <a:pt x="4708" y="3243"/>
                      </a:lnTo>
                      <a:lnTo>
                        <a:pt x="4667" y="3097"/>
                      </a:lnTo>
                      <a:lnTo>
                        <a:pt x="4813" y="2971"/>
                      </a:lnTo>
                      <a:lnTo>
                        <a:pt x="4834" y="2783"/>
                      </a:lnTo>
                      <a:lnTo>
                        <a:pt x="4897" y="2699"/>
                      </a:lnTo>
                      <a:lnTo>
                        <a:pt x="4918" y="2469"/>
                      </a:lnTo>
                      <a:lnTo>
                        <a:pt x="4980" y="2406"/>
                      </a:lnTo>
                      <a:lnTo>
                        <a:pt x="4980" y="2344"/>
                      </a:lnTo>
                      <a:lnTo>
                        <a:pt x="5106" y="2197"/>
                      </a:lnTo>
                      <a:lnTo>
                        <a:pt x="5148" y="2281"/>
                      </a:lnTo>
                      <a:lnTo>
                        <a:pt x="5190" y="2239"/>
                      </a:lnTo>
                      <a:lnTo>
                        <a:pt x="5148" y="2072"/>
                      </a:lnTo>
                      <a:lnTo>
                        <a:pt x="5148" y="2072"/>
                      </a:lnTo>
                      <a:lnTo>
                        <a:pt x="5336" y="2260"/>
                      </a:lnTo>
                      <a:lnTo>
                        <a:pt x="5462" y="2260"/>
                      </a:lnTo>
                      <a:lnTo>
                        <a:pt x="5545" y="2197"/>
                      </a:lnTo>
                      <a:lnTo>
                        <a:pt x="5629" y="2239"/>
                      </a:lnTo>
                      <a:lnTo>
                        <a:pt x="5713" y="2197"/>
                      </a:lnTo>
                      <a:lnTo>
                        <a:pt x="5734" y="2093"/>
                      </a:lnTo>
                      <a:lnTo>
                        <a:pt x="5629" y="2072"/>
                      </a:lnTo>
                      <a:lnTo>
                        <a:pt x="5608" y="2030"/>
                      </a:lnTo>
                      <a:lnTo>
                        <a:pt x="5503" y="1883"/>
                      </a:lnTo>
                      <a:lnTo>
                        <a:pt x="5420" y="1883"/>
                      </a:lnTo>
                      <a:lnTo>
                        <a:pt x="5190" y="1674"/>
                      </a:lnTo>
                      <a:lnTo>
                        <a:pt x="5106" y="1632"/>
                      </a:lnTo>
                      <a:lnTo>
                        <a:pt x="5085" y="1528"/>
                      </a:lnTo>
                      <a:lnTo>
                        <a:pt x="5022" y="1465"/>
                      </a:lnTo>
                      <a:lnTo>
                        <a:pt x="5043" y="1423"/>
                      </a:lnTo>
                      <a:lnTo>
                        <a:pt x="5190" y="1360"/>
                      </a:lnTo>
                      <a:lnTo>
                        <a:pt x="5231" y="1256"/>
                      </a:lnTo>
                      <a:lnTo>
                        <a:pt x="5148" y="1193"/>
                      </a:lnTo>
                      <a:lnTo>
                        <a:pt x="4980" y="1005"/>
                      </a:lnTo>
                      <a:lnTo>
                        <a:pt x="4918" y="879"/>
                      </a:lnTo>
                      <a:lnTo>
                        <a:pt x="4834" y="795"/>
                      </a:lnTo>
                      <a:lnTo>
                        <a:pt x="4876" y="712"/>
                      </a:lnTo>
                      <a:lnTo>
                        <a:pt x="4918" y="691"/>
                      </a:lnTo>
                      <a:lnTo>
                        <a:pt x="4918" y="628"/>
                      </a:lnTo>
                      <a:lnTo>
                        <a:pt x="4876" y="607"/>
                      </a:lnTo>
                      <a:lnTo>
                        <a:pt x="4750" y="482"/>
                      </a:lnTo>
                      <a:lnTo>
                        <a:pt x="4813" y="461"/>
                      </a:lnTo>
                      <a:lnTo>
                        <a:pt x="4939" y="482"/>
                      </a:lnTo>
                      <a:lnTo>
                        <a:pt x="5085" y="461"/>
                      </a:lnTo>
                      <a:lnTo>
                        <a:pt x="4980" y="314"/>
                      </a:lnTo>
                      <a:lnTo>
                        <a:pt x="4834" y="272"/>
                      </a:lnTo>
                      <a:lnTo>
                        <a:pt x="4897" y="209"/>
                      </a:lnTo>
                      <a:lnTo>
                        <a:pt x="4876" y="168"/>
                      </a:lnTo>
                      <a:lnTo>
                        <a:pt x="4939" y="147"/>
                      </a:lnTo>
                      <a:lnTo>
                        <a:pt x="4939" y="105"/>
                      </a:lnTo>
                      <a:lnTo>
                        <a:pt x="4813" y="84"/>
                      </a:lnTo>
                      <a:lnTo>
                        <a:pt x="4667" y="84"/>
                      </a:lnTo>
                      <a:lnTo>
                        <a:pt x="4604" y="42"/>
                      </a:lnTo>
                      <a:lnTo>
                        <a:pt x="4164" y="42"/>
                      </a:lnTo>
                      <a:lnTo>
                        <a:pt x="40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1300;p60">
                  <a:extLst>
                    <a:ext uri="{FF2B5EF4-FFF2-40B4-BE49-F238E27FC236}">
                      <a16:creationId xmlns="" xmlns:a16="http://schemas.microsoft.com/office/drawing/2014/main" id="{7A9FA11D-4592-4EF4-9CA4-5631A313E414}"/>
                    </a:ext>
                  </a:extLst>
                </p:cNvPr>
                <p:cNvSpPr/>
                <p:nvPr/>
              </p:nvSpPr>
              <p:spPr>
                <a:xfrm>
                  <a:off x="5068275" y="3161675"/>
                  <a:ext cx="43105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2" h="8872" extrusionOk="0">
                      <a:moveTo>
                        <a:pt x="16991" y="8202"/>
                      </a:moveTo>
                      <a:lnTo>
                        <a:pt x="16886" y="8265"/>
                      </a:lnTo>
                      <a:lnTo>
                        <a:pt x="16928" y="8286"/>
                      </a:lnTo>
                      <a:lnTo>
                        <a:pt x="16907" y="8307"/>
                      </a:lnTo>
                      <a:cubicBezTo>
                        <a:pt x="16886" y="8307"/>
                        <a:pt x="16823" y="8349"/>
                        <a:pt x="16802" y="8349"/>
                      </a:cubicBezTo>
                      <a:lnTo>
                        <a:pt x="16802" y="8307"/>
                      </a:lnTo>
                      <a:lnTo>
                        <a:pt x="16782" y="8349"/>
                      </a:lnTo>
                      <a:cubicBezTo>
                        <a:pt x="16677" y="8370"/>
                        <a:pt x="16572" y="8370"/>
                        <a:pt x="16489" y="8390"/>
                      </a:cubicBezTo>
                      <a:lnTo>
                        <a:pt x="16593" y="8286"/>
                      </a:lnTo>
                      <a:lnTo>
                        <a:pt x="16551" y="8265"/>
                      </a:lnTo>
                      <a:lnTo>
                        <a:pt x="16468" y="8307"/>
                      </a:lnTo>
                      <a:lnTo>
                        <a:pt x="16384" y="8307"/>
                      </a:lnTo>
                      <a:lnTo>
                        <a:pt x="16342" y="8349"/>
                      </a:lnTo>
                      <a:lnTo>
                        <a:pt x="16363" y="8390"/>
                      </a:lnTo>
                      <a:lnTo>
                        <a:pt x="16300" y="8453"/>
                      </a:lnTo>
                      <a:lnTo>
                        <a:pt x="16196" y="8453"/>
                      </a:lnTo>
                      <a:lnTo>
                        <a:pt x="16258" y="8495"/>
                      </a:lnTo>
                      <a:lnTo>
                        <a:pt x="16384" y="8474"/>
                      </a:lnTo>
                      <a:lnTo>
                        <a:pt x="16447" y="8411"/>
                      </a:lnTo>
                      <a:cubicBezTo>
                        <a:pt x="16489" y="8411"/>
                        <a:pt x="16551" y="8411"/>
                        <a:pt x="16614" y="8390"/>
                      </a:cubicBezTo>
                      <a:lnTo>
                        <a:pt x="16614" y="8390"/>
                      </a:lnTo>
                      <a:lnTo>
                        <a:pt x="16593" y="8411"/>
                      </a:lnTo>
                      <a:lnTo>
                        <a:pt x="16677" y="8411"/>
                      </a:lnTo>
                      <a:lnTo>
                        <a:pt x="16719" y="8474"/>
                      </a:lnTo>
                      <a:lnTo>
                        <a:pt x="16802" y="8370"/>
                      </a:lnTo>
                      <a:cubicBezTo>
                        <a:pt x="16823" y="8370"/>
                        <a:pt x="16886" y="8349"/>
                        <a:pt x="16907" y="8349"/>
                      </a:cubicBezTo>
                      <a:lnTo>
                        <a:pt x="16907" y="8370"/>
                      </a:lnTo>
                      <a:lnTo>
                        <a:pt x="17012" y="8390"/>
                      </a:lnTo>
                      <a:lnTo>
                        <a:pt x="17200" y="8307"/>
                      </a:lnTo>
                      <a:lnTo>
                        <a:pt x="17242" y="8244"/>
                      </a:lnTo>
                      <a:lnTo>
                        <a:pt x="17200" y="8202"/>
                      </a:lnTo>
                      <a:lnTo>
                        <a:pt x="17033" y="8244"/>
                      </a:lnTo>
                      <a:lnTo>
                        <a:pt x="16991" y="8202"/>
                      </a:lnTo>
                      <a:close/>
                      <a:moveTo>
                        <a:pt x="16070" y="8411"/>
                      </a:moveTo>
                      <a:lnTo>
                        <a:pt x="16007" y="8443"/>
                      </a:lnTo>
                      <a:lnTo>
                        <a:pt x="16007" y="8443"/>
                      </a:lnTo>
                      <a:cubicBezTo>
                        <a:pt x="16026" y="8475"/>
                        <a:pt x="16037" y="8501"/>
                        <a:pt x="16036" y="8525"/>
                      </a:cubicBezTo>
                      <a:lnTo>
                        <a:pt x="16036" y="8525"/>
                      </a:lnTo>
                      <a:lnTo>
                        <a:pt x="16049" y="8474"/>
                      </a:lnTo>
                      <a:lnTo>
                        <a:pt x="16133" y="8453"/>
                      </a:lnTo>
                      <a:lnTo>
                        <a:pt x="16196" y="8453"/>
                      </a:lnTo>
                      <a:lnTo>
                        <a:pt x="16237" y="8411"/>
                      </a:lnTo>
                      <a:close/>
                      <a:moveTo>
                        <a:pt x="16036" y="8525"/>
                      </a:moveTo>
                      <a:lnTo>
                        <a:pt x="16028" y="8558"/>
                      </a:lnTo>
                      <a:cubicBezTo>
                        <a:pt x="16034" y="8547"/>
                        <a:pt x="16036" y="8536"/>
                        <a:pt x="16036" y="8525"/>
                      </a:cubicBezTo>
                      <a:close/>
                      <a:moveTo>
                        <a:pt x="105" y="0"/>
                      </a:moveTo>
                      <a:lnTo>
                        <a:pt x="22" y="42"/>
                      </a:lnTo>
                      <a:lnTo>
                        <a:pt x="1" y="105"/>
                      </a:lnTo>
                      <a:lnTo>
                        <a:pt x="22" y="251"/>
                      </a:lnTo>
                      <a:lnTo>
                        <a:pt x="168" y="565"/>
                      </a:lnTo>
                      <a:lnTo>
                        <a:pt x="252" y="628"/>
                      </a:lnTo>
                      <a:lnTo>
                        <a:pt x="524" y="879"/>
                      </a:lnTo>
                      <a:lnTo>
                        <a:pt x="587" y="879"/>
                      </a:lnTo>
                      <a:lnTo>
                        <a:pt x="754" y="1067"/>
                      </a:lnTo>
                      <a:lnTo>
                        <a:pt x="838" y="1088"/>
                      </a:lnTo>
                      <a:lnTo>
                        <a:pt x="900" y="1067"/>
                      </a:lnTo>
                      <a:lnTo>
                        <a:pt x="1089" y="1214"/>
                      </a:lnTo>
                      <a:lnTo>
                        <a:pt x="1298" y="1528"/>
                      </a:lnTo>
                      <a:lnTo>
                        <a:pt x="1507" y="1716"/>
                      </a:lnTo>
                      <a:lnTo>
                        <a:pt x="1570" y="1716"/>
                      </a:lnTo>
                      <a:lnTo>
                        <a:pt x="1570" y="1883"/>
                      </a:lnTo>
                      <a:lnTo>
                        <a:pt x="1612" y="1925"/>
                      </a:lnTo>
                      <a:lnTo>
                        <a:pt x="1633" y="2092"/>
                      </a:lnTo>
                      <a:lnTo>
                        <a:pt x="1716" y="2155"/>
                      </a:lnTo>
                      <a:lnTo>
                        <a:pt x="1842" y="2155"/>
                      </a:lnTo>
                      <a:lnTo>
                        <a:pt x="2009" y="2344"/>
                      </a:lnTo>
                      <a:lnTo>
                        <a:pt x="2093" y="2406"/>
                      </a:lnTo>
                      <a:lnTo>
                        <a:pt x="2156" y="2406"/>
                      </a:lnTo>
                      <a:lnTo>
                        <a:pt x="2198" y="2448"/>
                      </a:lnTo>
                      <a:lnTo>
                        <a:pt x="2135" y="2532"/>
                      </a:lnTo>
                      <a:lnTo>
                        <a:pt x="2219" y="2616"/>
                      </a:lnTo>
                      <a:lnTo>
                        <a:pt x="2261" y="2762"/>
                      </a:lnTo>
                      <a:lnTo>
                        <a:pt x="2261" y="2783"/>
                      </a:lnTo>
                      <a:lnTo>
                        <a:pt x="2365" y="3097"/>
                      </a:lnTo>
                      <a:lnTo>
                        <a:pt x="2428" y="3264"/>
                      </a:lnTo>
                      <a:lnTo>
                        <a:pt x="2574" y="3306"/>
                      </a:lnTo>
                      <a:lnTo>
                        <a:pt x="2763" y="3411"/>
                      </a:lnTo>
                      <a:lnTo>
                        <a:pt x="2763" y="3515"/>
                      </a:lnTo>
                      <a:lnTo>
                        <a:pt x="2888" y="3787"/>
                      </a:lnTo>
                      <a:lnTo>
                        <a:pt x="3035" y="3892"/>
                      </a:lnTo>
                      <a:lnTo>
                        <a:pt x="3056" y="4185"/>
                      </a:lnTo>
                      <a:lnTo>
                        <a:pt x="3265" y="4561"/>
                      </a:lnTo>
                      <a:lnTo>
                        <a:pt x="3265" y="4729"/>
                      </a:lnTo>
                      <a:lnTo>
                        <a:pt x="3307" y="4875"/>
                      </a:lnTo>
                      <a:lnTo>
                        <a:pt x="3516" y="5043"/>
                      </a:lnTo>
                      <a:lnTo>
                        <a:pt x="3725" y="5294"/>
                      </a:lnTo>
                      <a:lnTo>
                        <a:pt x="3788" y="5440"/>
                      </a:lnTo>
                      <a:lnTo>
                        <a:pt x="3934" y="5461"/>
                      </a:lnTo>
                      <a:lnTo>
                        <a:pt x="3997" y="5545"/>
                      </a:lnTo>
                      <a:lnTo>
                        <a:pt x="4123" y="5608"/>
                      </a:lnTo>
                      <a:lnTo>
                        <a:pt x="4144" y="5775"/>
                      </a:lnTo>
                      <a:lnTo>
                        <a:pt x="4290" y="5859"/>
                      </a:lnTo>
                      <a:lnTo>
                        <a:pt x="4437" y="6005"/>
                      </a:lnTo>
                      <a:lnTo>
                        <a:pt x="4709" y="6173"/>
                      </a:lnTo>
                      <a:lnTo>
                        <a:pt x="4750" y="6298"/>
                      </a:lnTo>
                      <a:lnTo>
                        <a:pt x="4918" y="6361"/>
                      </a:lnTo>
                      <a:lnTo>
                        <a:pt x="5253" y="6633"/>
                      </a:lnTo>
                      <a:lnTo>
                        <a:pt x="5274" y="6779"/>
                      </a:lnTo>
                      <a:lnTo>
                        <a:pt x="5357" y="6800"/>
                      </a:lnTo>
                      <a:lnTo>
                        <a:pt x="5441" y="6926"/>
                      </a:lnTo>
                      <a:lnTo>
                        <a:pt x="5483" y="6884"/>
                      </a:lnTo>
                      <a:lnTo>
                        <a:pt x="5483" y="6779"/>
                      </a:lnTo>
                      <a:lnTo>
                        <a:pt x="5462" y="6717"/>
                      </a:lnTo>
                      <a:lnTo>
                        <a:pt x="5462" y="6675"/>
                      </a:lnTo>
                      <a:lnTo>
                        <a:pt x="5566" y="6696"/>
                      </a:lnTo>
                      <a:lnTo>
                        <a:pt x="5797" y="6905"/>
                      </a:lnTo>
                      <a:lnTo>
                        <a:pt x="5859" y="6884"/>
                      </a:lnTo>
                      <a:lnTo>
                        <a:pt x="5859" y="6717"/>
                      </a:lnTo>
                      <a:lnTo>
                        <a:pt x="5901" y="6633"/>
                      </a:lnTo>
                      <a:lnTo>
                        <a:pt x="5985" y="6675"/>
                      </a:lnTo>
                      <a:cubicBezTo>
                        <a:pt x="5985" y="6696"/>
                        <a:pt x="6006" y="6696"/>
                        <a:pt x="6006" y="6717"/>
                      </a:cubicBezTo>
                      <a:lnTo>
                        <a:pt x="6090" y="6842"/>
                      </a:lnTo>
                      <a:lnTo>
                        <a:pt x="6110" y="6842"/>
                      </a:lnTo>
                      <a:cubicBezTo>
                        <a:pt x="6173" y="6905"/>
                        <a:pt x="6215" y="6989"/>
                        <a:pt x="6278" y="7030"/>
                      </a:cubicBezTo>
                      <a:lnTo>
                        <a:pt x="6236" y="7051"/>
                      </a:lnTo>
                      <a:lnTo>
                        <a:pt x="6236" y="7198"/>
                      </a:lnTo>
                      <a:lnTo>
                        <a:pt x="6194" y="7323"/>
                      </a:lnTo>
                      <a:lnTo>
                        <a:pt x="6069" y="7344"/>
                      </a:lnTo>
                      <a:lnTo>
                        <a:pt x="6069" y="7449"/>
                      </a:lnTo>
                      <a:lnTo>
                        <a:pt x="5985" y="7470"/>
                      </a:lnTo>
                      <a:lnTo>
                        <a:pt x="5922" y="7428"/>
                      </a:lnTo>
                      <a:lnTo>
                        <a:pt x="5880" y="7428"/>
                      </a:lnTo>
                      <a:lnTo>
                        <a:pt x="5880" y="7512"/>
                      </a:lnTo>
                      <a:lnTo>
                        <a:pt x="5964" y="7554"/>
                      </a:lnTo>
                      <a:lnTo>
                        <a:pt x="6194" y="7554"/>
                      </a:lnTo>
                      <a:lnTo>
                        <a:pt x="6320" y="7512"/>
                      </a:lnTo>
                      <a:lnTo>
                        <a:pt x="6382" y="7616"/>
                      </a:lnTo>
                      <a:lnTo>
                        <a:pt x="6445" y="7658"/>
                      </a:lnTo>
                      <a:lnTo>
                        <a:pt x="6529" y="7637"/>
                      </a:lnTo>
                      <a:lnTo>
                        <a:pt x="6613" y="7637"/>
                      </a:lnTo>
                      <a:lnTo>
                        <a:pt x="6550" y="7679"/>
                      </a:lnTo>
                      <a:lnTo>
                        <a:pt x="6466" y="7826"/>
                      </a:lnTo>
                      <a:lnTo>
                        <a:pt x="6529" y="7867"/>
                      </a:lnTo>
                      <a:lnTo>
                        <a:pt x="6696" y="7888"/>
                      </a:lnTo>
                      <a:lnTo>
                        <a:pt x="6822" y="7951"/>
                      </a:lnTo>
                      <a:lnTo>
                        <a:pt x="6926" y="7888"/>
                      </a:lnTo>
                      <a:lnTo>
                        <a:pt x="6989" y="7951"/>
                      </a:lnTo>
                      <a:lnTo>
                        <a:pt x="7178" y="7951"/>
                      </a:lnTo>
                      <a:lnTo>
                        <a:pt x="7366" y="8077"/>
                      </a:lnTo>
                      <a:lnTo>
                        <a:pt x="7638" y="8160"/>
                      </a:lnTo>
                      <a:lnTo>
                        <a:pt x="7743" y="8035"/>
                      </a:lnTo>
                      <a:lnTo>
                        <a:pt x="7805" y="8035"/>
                      </a:lnTo>
                      <a:lnTo>
                        <a:pt x="7889" y="8139"/>
                      </a:lnTo>
                      <a:lnTo>
                        <a:pt x="7994" y="8160"/>
                      </a:lnTo>
                      <a:lnTo>
                        <a:pt x="8077" y="8077"/>
                      </a:lnTo>
                      <a:lnTo>
                        <a:pt x="8140" y="8077"/>
                      </a:lnTo>
                      <a:lnTo>
                        <a:pt x="8287" y="8181"/>
                      </a:lnTo>
                      <a:lnTo>
                        <a:pt x="8454" y="8181"/>
                      </a:lnTo>
                      <a:lnTo>
                        <a:pt x="8747" y="8370"/>
                      </a:lnTo>
                      <a:lnTo>
                        <a:pt x="9061" y="8474"/>
                      </a:lnTo>
                      <a:lnTo>
                        <a:pt x="9186" y="8390"/>
                      </a:lnTo>
                      <a:lnTo>
                        <a:pt x="9395" y="8390"/>
                      </a:lnTo>
                      <a:lnTo>
                        <a:pt x="9521" y="8495"/>
                      </a:lnTo>
                      <a:lnTo>
                        <a:pt x="9647" y="8390"/>
                      </a:lnTo>
                      <a:lnTo>
                        <a:pt x="9793" y="8411"/>
                      </a:lnTo>
                      <a:lnTo>
                        <a:pt x="9960" y="8495"/>
                      </a:lnTo>
                      <a:lnTo>
                        <a:pt x="10149" y="8495"/>
                      </a:lnTo>
                      <a:lnTo>
                        <a:pt x="10295" y="8411"/>
                      </a:lnTo>
                      <a:lnTo>
                        <a:pt x="10379" y="8411"/>
                      </a:lnTo>
                      <a:lnTo>
                        <a:pt x="10483" y="8516"/>
                      </a:lnTo>
                      <a:lnTo>
                        <a:pt x="10609" y="8558"/>
                      </a:lnTo>
                      <a:lnTo>
                        <a:pt x="10776" y="8683"/>
                      </a:lnTo>
                      <a:lnTo>
                        <a:pt x="10902" y="8662"/>
                      </a:lnTo>
                      <a:lnTo>
                        <a:pt x="10986" y="8725"/>
                      </a:lnTo>
                      <a:lnTo>
                        <a:pt x="11048" y="8704"/>
                      </a:lnTo>
                      <a:lnTo>
                        <a:pt x="11028" y="8516"/>
                      </a:lnTo>
                      <a:lnTo>
                        <a:pt x="10965" y="8474"/>
                      </a:lnTo>
                      <a:lnTo>
                        <a:pt x="11007" y="8453"/>
                      </a:lnTo>
                      <a:cubicBezTo>
                        <a:pt x="11132" y="8453"/>
                        <a:pt x="11237" y="8474"/>
                        <a:pt x="11341" y="8495"/>
                      </a:cubicBezTo>
                      <a:lnTo>
                        <a:pt x="11467" y="8579"/>
                      </a:lnTo>
                      <a:lnTo>
                        <a:pt x="11488" y="8662"/>
                      </a:lnTo>
                      <a:lnTo>
                        <a:pt x="11551" y="8579"/>
                      </a:lnTo>
                      <a:lnTo>
                        <a:pt x="11634" y="8516"/>
                      </a:lnTo>
                      <a:cubicBezTo>
                        <a:pt x="11697" y="8579"/>
                        <a:pt x="11781" y="8600"/>
                        <a:pt x="11864" y="8621"/>
                      </a:cubicBezTo>
                      <a:lnTo>
                        <a:pt x="11844" y="8662"/>
                      </a:lnTo>
                      <a:lnTo>
                        <a:pt x="11864" y="8704"/>
                      </a:lnTo>
                      <a:lnTo>
                        <a:pt x="12053" y="8767"/>
                      </a:lnTo>
                      <a:lnTo>
                        <a:pt x="12157" y="8704"/>
                      </a:lnTo>
                      <a:lnTo>
                        <a:pt x="12220" y="8725"/>
                      </a:lnTo>
                      <a:lnTo>
                        <a:pt x="12220" y="8704"/>
                      </a:lnTo>
                      <a:cubicBezTo>
                        <a:pt x="12262" y="8725"/>
                        <a:pt x="12304" y="8725"/>
                        <a:pt x="12325" y="8767"/>
                      </a:cubicBezTo>
                      <a:lnTo>
                        <a:pt x="12388" y="8809"/>
                      </a:lnTo>
                      <a:lnTo>
                        <a:pt x="12492" y="8872"/>
                      </a:lnTo>
                      <a:lnTo>
                        <a:pt x="12597" y="8830"/>
                      </a:lnTo>
                      <a:lnTo>
                        <a:pt x="12680" y="8830"/>
                      </a:lnTo>
                      <a:lnTo>
                        <a:pt x="12722" y="8872"/>
                      </a:lnTo>
                      <a:lnTo>
                        <a:pt x="12848" y="8809"/>
                      </a:lnTo>
                      <a:lnTo>
                        <a:pt x="12911" y="8725"/>
                      </a:lnTo>
                      <a:lnTo>
                        <a:pt x="13015" y="8767"/>
                      </a:lnTo>
                      <a:lnTo>
                        <a:pt x="13141" y="8704"/>
                      </a:lnTo>
                      <a:lnTo>
                        <a:pt x="13245" y="8725"/>
                      </a:lnTo>
                      <a:lnTo>
                        <a:pt x="13371" y="8621"/>
                      </a:lnTo>
                      <a:lnTo>
                        <a:pt x="13413" y="8704"/>
                      </a:lnTo>
                      <a:lnTo>
                        <a:pt x="13517" y="8683"/>
                      </a:lnTo>
                      <a:lnTo>
                        <a:pt x="13664" y="8704"/>
                      </a:lnTo>
                      <a:lnTo>
                        <a:pt x="13580" y="8662"/>
                      </a:lnTo>
                      <a:lnTo>
                        <a:pt x="13894" y="8662"/>
                      </a:lnTo>
                      <a:lnTo>
                        <a:pt x="13936" y="8683"/>
                      </a:lnTo>
                      <a:lnTo>
                        <a:pt x="13936" y="8662"/>
                      </a:lnTo>
                      <a:lnTo>
                        <a:pt x="14166" y="8662"/>
                      </a:lnTo>
                      <a:lnTo>
                        <a:pt x="14250" y="8683"/>
                      </a:lnTo>
                      <a:lnTo>
                        <a:pt x="14313" y="8683"/>
                      </a:lnTo>
                      <a:lnTo>
                        <a:pt x="14396" y="8704"/>
                      </a:lnTo>
                      <a:lnTo>
                        <a:pt x="14480" y="8683"/>
                      </a:lnTo>
                      <a:lnTo>
                        <a:pt x="14564" y="8683"/>
                      </a:lnTo>
                      <a:lnTo>
                        <a:pt x="14626" y="8725"/>
                      </a:lnTo>
                      <a:lnTo>
                        <a:pt x="14731" y="8683"/>
                      </a:lnTo>
                      <a:lnTo>
                        <a:pt x="14794" y="8704"/>
                      </a:lnTo>
                      <a:lnTo>
                        <a:pt x="14877" y="8704"/>
                      </a:lnTo>
                      <a:lnTo>
                        <a:pt x="14898" y="8683"/>
                      </a:lnTo>
                      <a:lnTo>
                        <a:pt x="15024" y="8621"/>
                      </a:lnTo>
                      <a:lnTo>
                        <a:pt x="15212" y="8662"/>
                      </a:lnTo>
                      <a:lnTo>
                        <a:pt x="15359" y="8579"/>
                      </a:lnTo>
                      <a:lnTo>
                        <a:pt x="15547" y="8579"/>
                      </a:lnTo>
                      <a:lnTo>
                        <a:pt x="15631" y="8600"/>
                      </a:lnTo>
                      <a:lnTo>
                        <a:pt x="15652" y="8579"/>
                      </a:lnTo>
                      <a:cubicBezTo>
                        <a:pt x="15683" y="8589"/>
                        <a:pt x="15714" y="8594"/>
                        <a:pt x="15748" y="8594"/>
                      </a:cubicBezTo>
                      <a:cubicBezTo>
                        <a:pt x="15782" y="8594"/>
                        <a:pt x="15819" y="8589"/>
                        <a:pt x="15861" y="8579"/>
                      </a:cubicBezTo>
                      <a:cubicBezTo>
                        <a:pt x="15882" y="8579"/>
                        <a:pt x="15924" y="8558"/>
                        <a:pt x="15945" y="8516"/>
                      </a:cubicBezTo>
                      <a:lnTo>
                        <a:pt x="15986" y="8453"/>
                      </a:lnTo>
                      <a:lnTo>
                        <a:pt x="16007" y="8443"/>
                      </a:lnTo>
                      <a:lnTo>
                        <a:pt x="16007" y="8443"/>
                      </a:lnTo>
                      <a:cubicBezTo>
                        <a:pt x="16001" y="8433"/>
                        <a:pt x="15994" y="8423"/>
                        <a:pt x="15986" y="8411"/>
                      </a:cubicBezTo>
                      <a:lnTo>
                        <a:pt x="16049" y="8390"/>
                      </a:lnTo>
                      <a:lnTo>
                        <a:pt x="16091" y="8286"/>
                      </a:lnTo>
                      <a:lnTo>
                        <a:pt x="16091" y="8181"/>
                      </a:lnTo>
                      <a:lnTo>
                        <a:pt x="15965" y="8139"/>
                      </a:lnTo>
                      <a:lnTo>
                        <a:pt x="15861" y="8202"/>
                      </a:lnTo>
                      <a:lnTo>
                        <a:pt x="15924" y="8244"/>
                      </a:lnTo>
                      <a:lnTo>
                        <a:pt x="15840" y="8349"/>
                      </a:lnTo>
                      <a:lnTo>
                        <a:pt x="15735" y="8370"/>
                      </a:lnTo>
                      <a:lnTo>
                        <a:pt x="15714" y="8390"/>
                      </a:lnTo>
                      <a:lnTo>
                        <a:pt x="15673" y="8390"/>
                      </a:lnTo>
                      <a:cubicBezTo>
                        <a:pt x="15652" y="8390"/>
                        <a:pt x="15631" y="8411"/>
                        <a:pt x="15610" y="8453"/>
                      </a:cubicBezTo>
                      <a:lnTo>
                        <a:pt x="15526" y="8453"/>
                      </a:lnTo>
                      <a:lnTo>
                        <a:pt x="15442" y="8390"/>
                      </a:lnTo>
                      <a:lnTo>
                        <a:pt x="15296" y="8390"/>
                      </a:lnTo>
                      <a:lnTo>
                        <a:pt x="15149" y="8453"/>
                      </a:lnTo>
                      <a:lnTo>
                        <a:pt x="15003" y="8349"/>
                      </a:lnTo>
                      <a:lnTo>
                        <a:pt x="14836" y="8307"/>
                      </a:lnTo>
                      <a:lnTo>
                        <a:pt x="14773" y="8349"/>
                      </a:lnTo>
                      <a:lnTo>
                        <a:pt x="14626" y="8265"/>
                      </a:lnTo>
                      <a:lnTo>
                        <a:pt x="14354" y="8307"/>
                      </a:lnTo>
                      <a:lnTo>
                        <a:pt x="14166" y="8411"/>
                      </a:lnTo>
                      <a:lnTo>
                        <a:pt x="14166" y="8453"/>
                      </a:lnTo>
                      <a:lnTo>
                        <a:pt x="13999" y="8453"/>
                      </a:lnTo>
                      <a:lnTo>
                        <a:pt x="13894" y="8411"/>
                      </a:lnTo>
                      <a:lnTo>
                        <a:pt x="13894" y="8474"/>
                      </a:lnTo>
                      <a:cubicBezTo>
                        <a:pt x="13852" y="8474"/>
                        <a:pt x="13769" y="8474"/>
                        <a:pt x="13727" y="8495"/>
                      </a:cubicBezTo>
                      <a:lnTo>
                        <a:pt x="13685" y="8453"/>
                      </a:lnTo>
                      <a:lnTo>
                        <a:pt x="13685" y="8370"/>
                      </a:lnTo>
                      <a:lnTo>
                        <a:pt x="13559" y="8349"/>
                      </a:lnTo>
                      <a:lnTo>
                        <a:pt x="13580" y="8453"/>
                      </a:lnTo>
                      <a:lnTo>
                        <a:pt x="13538" y="8474"/>
                      </a:lnTo>
                      <a:lnTo>
                        <a:pt x="13538" y="8370"/>
                      </a:lnTo>
                      <a:lnTo>
                        <a:pt x="13434" y="8286"/>
                      </a:lnTo>
                      <a:lnTo>
                        <a:pt x="13329" y="8349"/>
                      </a:lnTo>
                      <a:lnTo>
                        <a:pt x="13224" y="8265"/>
                      </a:lnTo>
                      <a:lnTo>
                        <a:pt x="13120" y="8202"/>
                      </a:lnTo>
                      <a:lnTo>
                        <a:pt x="12994" y="8286"/>
                      </a:lnTo>
                      <a:lnTo>
                        <a:pt x="12994" y="8349"/>
                      </a:lnTo>
                      <a:lnTo>
                        <a:pt x="13224" y="8411"/>
                      </a:lnTo>
                      <a:lnTo>
                        <a:pt x="13308" y="8495"/>
                      </a:lnTo>
                      <a:lnTo>
                        <a:pt x="13162" y="8495"/>
                      </a:lnTo>
                      <a:lnTo>
                        <a:pt x="13162" y="8516"/>
                      </a:lnTo>
                      <a:lnTo>
                        <a:pt x="13099" y="8579"/>
                      </a:lnTo>
                      <a:lnTo>
                        <a:pt x="13057" y="8579"/>
                      </a:lnTo>
                      <a:cubicBezTo>
                        <a:pt x="13094" y="8560"/>
                        <a:pt x="13098" y="8492"/>
                        <a:pt x="13055" y="8492"/>
                      </a:cubicBezTo>
                      <a:cubicBezTo>
                        <a:pt x="13049" y="8492"/>
                        <a:pt x="13043" y="8493"/>
                        <a:pt x="13036" y="8495"/>
                      </a:cubicBezTo>
                      <a:lnTo>
                        <a:pt x="12952" y="8495"/>
                      </a:lnTo>
                      <a:lnTo>
                        <a:pt x="12932" y="8390"/>
                      </a:lnTo>
                      <a:lnTo>
                        <a:pt x="12848" y="8370"/>
                      </a:lnTo>
                      <a:lnTo>
                        <a:pt x="12743" y="8390"/>
                      </a:lnTo>
                      <a:lnTo>
                        <a:pt x="12639" y="8370"/>
                      </a:lnTo>
                      <a:lnTo>
                        <a:pt x="12492" y="8411"/>
                      </a:lnTo>
                      <a:lnTo>
                        <a:pt x="12408" y="8516"/>
                      </a:lnTo>
                      <a:lnTo>
                        <a:pt x="12388" y="8600"/>
                      </a:lnTo>
                      <a:lnTo>
                        <a:pt x="12283" y="8600"/>
                      </a:lnTo>
                      <a:lnTo>
                        <a:pt x="12283" y="8579"/>
                      </a:lnTo>
                      <a:lnTo>
                        <a:pt x="12283" y="8558"/>
                      </a:lnTo>
                      <a:lnTo>
                        <a:pt x="12304" y="8558"/>
                      </a:lnTo>
                      <a:cubicBezTo>
                        <a:pt x="12325" y="8558"/>
                        <a:pt x="12304" y="8516"/>
                        <a:pt x="12304" y="8516"/>
                      </a:cubicBezTo>
                      <a:lnTo>
                        <a:pt x="12325" y="8495"/>
                      </a:lnTo>
                      <a:lnTo>
                        <a:pt x="12367" y="8370"/>
                      </a:lnTo>
                      <a:lnTo>
                        <a:pt x="12178" y="8307"/>
                      </a:lnTo>
                      <a:lnTo>
                        <a:pt x="12053" y="8390"/>
                      </a:lnTo>
                      <a:lnTo>
                        <a:pt x="12011" y="8516"/>
                      </a:lnTo>
                      <a:cubicBezTo>
                        <a:pt x="11885" y="8495"/>
                        <a:pt x="11781" y="8474"/>
                        <a:pt x="11676" y="8453"/>
                      </a:cubicBezTo>
                      <a:lnTo>
                        <a:pt x="11781" y="8411"/>
                      </a:lnTo>
                      <a:lnTo>
                        <a:pt x="11802" y="8349"/>
                      </a:lnTo>
                      <a:lnTo>
                        <a:pt x="11676" y="8181"/>
                      </a:lnTo>
                      <a:lnTo>
                        <a:pt x="11530" y="8160"/>
                      </a:lnTo>
                      <a:lnTo>
                        <a:pt x="11362" y="8202"/>
                      </a:lnTo>
                      <a:lnTo>
                        <a:pt x="11237" y="8181"/>
                      </a:lnTo>
                      <a:lnTo>
                        <a:pt x="11111" y="8202"/>
                      </a:lnTo>
                      <a:lnTo>
                        <a:pt x="11111" y="8244"/>
                      </a:lnTo>
                      <a:cubicBezTo>
                        <a:pt x="11069" y="8244"/>
                        <a:pt x="11069" y="8244"/>
                        <a:pt x="11048" y="8202"/>
                      </a:cubicBezTo>
                      <a:lnTo>
                        <a:pt x="11069" y="8056"/>
                      </a:lnTo>
                      <a:lnTo>
                        <a:pt x="11028" y="7972"/>
                      </a:lnTo>
                      <a:lnTo>
                        <a:pt x="10923" y="7951"/>
                      </a:lnTo>
                      <a:lnTo>
                        <a:pt x="10902" y="7930"/>
                      </a:lnTo>
                      <a:lnTo>
                        <a:pt x="10797" y="7930"/>
                      </a:lnTo>
                      <a:lnTo>
                        <a:pt x="10714" y="7972"/>
                      </a:lnTo>
                      <a:lnTo>
                        <a:pt x="10609" y="7972"/>
                      </a:lnTo>
                      <a:lnTo>
                        <a:pt x="10525" y="7930"/>
                      </a:lnTo>
                      <a:lnTo>
                        <a:pt x="10400" y="7972"/>
                      </a:lnTo>
                      <a:lnTo>
                        <a:pt x="10274" y="7930"/>
                      </a:lnTo>
                      <a:lnTo>
                        <a:pt x="10191" y="7846"/>
                      </a:lnTo>
                      <a:lnTo>
                        <a:pt x="10191" y="7763"/>
                      </a:lnTo>
                      <a:lnTo>
                        <a:pt x="10086" y="7595"/>
                      </a:lnTo>
                      <a:lnTo>
                        <a:pt x="10086" y="7449"/>
                      </a:lnTo>
                      <a:lnTo>
                        <a:pt x="9939" y="7449"/>
                      </a:lnTo>
                      <a:lnTo>
                        <a:pt x="9856" y="7470"/>
                      </a:lnTo>
                      <a:lnTo>
                        <a:pt x="9772" y="7386"/>
                      </a:lnTo>
                      <a:lnTo>
                        <a:pt x="9667" y="7386"/>
                      </a:lnTo>
                      <a:lnTo>
                        <a:pt x="9542" y="7282"/>
                      </a:lnTo>
                      <a:lnTo>
                        <a:pt x="9458" y="7240"/>
                      </a:lnTo>
                      <a:lnTo>
                        <a:pt x="9354" y="7261"/>
                      </a:lnTo>
                      <a:lnTo>
                        <a:pt x="9270" y="7261"/>
                      </a:lnTo>
                      <a:lnTo>
                        <a:pt x="9144" y="7114"/>
                      </a:lnTo>
                      <a:lnTo>
                        <a:pt x="9040" y="7114"/>
                      </a:lnTo>
                      <a:lnTo>
                        <a:pt x="9019" y="7344"/>
                      </a:lnTo>
                      <a:lnTo>
                        <a:pt x="8935" y="7449"/>
                      </a:lnTo>
                      <a:lnTo>
                        <a:pt x="8684" y="7491"/>
                      </a:lnTo>
                      <a:lnTo>
                        <a:pt x="8370" y="7449"/>
                      </a:lnTo>
                      <a:lnTo>
                        <a:pt x="8015" y="7449"/>
                      </a:lnTo>
                      <a:lnTo>
                        <a:pt x="7805" y="7365"/>
                      </a:lnTo>
                      <a:lnTo>
                        <a:pt x="7763" y="7323"/>
                      </a:lnTo>
                      <a:lnTo>
                        <a:pt x="7784" y="7219"/>
                      </a:lnTo>
                      <a:lnTo>
                        <a:pt x="7701" y="7072"/>
                      </a:lnTo>
                      <a:lnTo>
                        <a:pt x="7450" y="7051"/>
                      </a:lnTo>
                      <a:lnTo>
                        <a:pt x="7240" y="7010"/>
                      </a:lnTo>
                      <a:lnTo>
                        <a:pt x="7136" y="6926"/>
                      </a:lnTo>
                      <a:lnTo>
                        <a:pt x="6947" y="6926"/>
                      </a:lnTo>
                      <a:lnTo>
                        <a:pt x="6906" y="6968"/>
                      </a:lnTo>
                      <a:lnTo>
                        <a:pt x="6843" y="7030"/>
                      </a:lnTo>
                      <a:lnTo>
                        <a:pt x="6759" y="6947"/>
                      </a:lnTo>
                      <a:lnTo>
                        <a:pt x="6592" y="6926"/>
                      </a:lnTo>
                      <a:lnTo>
                        <a:pt x="6487" y="6926"/>
                      </a:lnTo>
                      <a:cubicBezTo>
                        <a:pt x="6403" y="6842"/>
                        <a:pt x="6320" y="6758"/>
                        <a:pt x="6278" y="6654"/>
                      </a:cubicBezTo>
                      <a:lnTo>
                        <a:pt x="6278" y="6486"/>
                      </a:lnTo>
                      <a:lnTo>
                        <a:pt x="6320" y="6173"/>
                      </a:lnTo>
                      <a:lnTo>
                        <a:pt x="6278" y="5963"/>
                      </a:lnTo>
                      <a:lnTo>
                        <a:pt x="6382" y="5712"/>
                      </a:lnTo>
                      <a:lnTo>
                        <a:pt x="6320" y="5649"/>
                      </a:lnTo>
                      <a:lnTo>
                        <a:pt x="6320" y="5461"/>
                      </a:lnTo>
                      <a:lnTo>
                        <a:pt x="6424" y="5398"/>
                      </a:lnTo>
                      <a:lnTo>
                        <a:pt x="6487" y="5336"/>
                      </a:lnTo>
                      <a:lnTo>
                        <a:pt x="6445" y="5231"/>
                      </a:lnTo>
                      <a:lnTo>
                        <a:pt x="6382" y="5168"/>
                      </a:lnTo>
                      <a:lnTo>
                        <a:pt x="6278" y="5085"/>
                      </a:lnTo>
                      <a:lnTo>
                        <a:pt x="6215" y="4959"/>
                      </a:lnTo>
                      <a:lnTo>
                        <a:pt x="6131" y="4938"/>
                      </a:lnTo>
                      <a:lnTo>
                        <a:pt x="6110" y="4854"/>
                      </a:lnTo>
                      <a:lnTo>
                        <a:pt x="6006" y="4813"/>
                      </a:lnTo>
                      <a:lnTo>
                        <a:pt x="5818" y="4833"/>
                      </a:lnTo>
                      <a:lnTo>
                        <a:pt x="5713" y="4813"/>
                      </a:lnTo>
                      <a:lnTo>
                        <a:pt x="5692" y="4624"/>
                      </a:lnTo>
                      <a:lnTo>
                        <a:pt x="5608" y="4520"/>
                      </a:lnTo>
                      <a:lnTo>
                        <a:pt x="5546" y="4561"/>
                      </a:lnTo>
                      <a:lnTo>
                        <a:pt x="5587" y="4457"/>
                      </a:lnTo>
                      <a:lnTo>
                        <a:pt x="5483" y="4415"/>
                      </a:lnTo>
                      <a:lnTo>
                        <a:pt x="5462" y="4122"/>
                      </a:lnTo>
                      <a:lnTo>
                        <a:pt x="5336" y="4185"/>
                      </a:lnTo>
                      <a:lnTo>
                        <a:pt x="5274" y="4122"/>
                      </a:lnTo>
                      <a:lnTo>
                        <a:pt x="5043" y="4122"/>
                      </a:lnTo>
                      <a:lnTo>
                        <a:pt x="4855" y="3996"/>
                      </a:lnTo>
                      <a:lnTo>
                        <a:pt x="4855" y="3892"/>
                      </a:lnTo>
                      <a:lnTo>
                        <a:pt x="4960" y="3850"/>
                      </a:lnTo>
                      <a:lnTo>
                        <a:pt x="5085" y="3766"/>
                      </a:lnTo>
                      <a:lnTo>
                        <a:pt x="5002" y="3704"/>
                      </a:lnTo>
                      <a:lnTo>
                        <a:pt x="4876" y="3745"/>
                      </a:lnTo>
                      <a:lnTo>
                        <a:pt x="4813" y="3704"/>
                      </a:lnTo>
                      <a:lnTo>
                        <a:pt x="4667" y="3766"/>
                      </a:lnTo>
                      <a:lnTo>
                        <a:pt x="4750" y="3683"/>
                      </a:lnTo>
                      <a:lnTo>
                        <a:pt x="4876" y="3578"/>
                      </a:lnTo>
                      <a:lnTo>
                        <a:pt x="5064" y="3557"/>
                      </a:lnTo>
                      <a:lnTo>
                        <a:pt x="5043" y="3432"/>
                      </a:lnTo>
                      <a:lnTo>
                        <a:pt x="4855" y="3222"/>
                      </a:lnTo>
                      <a:lnTo>
                        <a:pt x="4750" y="3222"/>
                      </a:lnTo>
                      <a:lnTo>
                        <a:pt x="4625" y="3285"/>
                      </a:lnTo>
                      <a:lnTo>
                        <a:pt x="4478" y="3369"/>
                      </a:lnTo>
                      <a:lnTo>
                        <a:pt x="4332" y="3369"/>
                      </a:lnTo>
                      <a:lnTo>
                        <a:pt x="4416" y="3348"/>
                      </a:lnTo>
                      <a:lnTo>
                        <a:pt x="4457" y="3285"/>
                      </a:lnTo>
                      <a:lnTo>
                        <a:pt x="4520" y="3264"/>
                      </a:lnTo>
                      <a:lnTo>
                        <a:pt x="4562" y="3180"/>
                      </a:lnTo>
                      <a:lnTo>
                        <a:pt x="4541" y="3097"/>
                      </a:lnTo>
                      <a:lnTo>
                        <a:pt x="4416" y="3055"/>
                      </a:lnTo>
                      <a:lnTo>
                        <a:pt x="4206" y="3055"/>
                      </a:lnTo>
                      <a:lnTo>
                        <a:pt x="4081" y="2929"/>
                      </a:lnTo>
                      <a:lnTo>
                        <a:pt x="4081" y="2846"/>
                      </a:lnTo>
                      <a:lnTo>
                        <a:pt x="4039" y="2678"/>
                      </a:lnTo>
                      <a:lnTo>
                        <a:pt x="3809" y="2448"/>
                      </a:lnTo>
                      <a:lnTo>
                        <a:pt x="3725" y="2427"/>
                      </a:lnTo>
                      <a:lnTo>
                        <a:pt x="3662" y="2448"/>
                      </a:lnTo>
                      <a:lnTo>
                        <a:pt x="3558" y="2364"/>
                      </a:lnTo>
                      <a:lnTo>
                        <a:pt x="3516" y="2155"/>
                      </a:lnTo>
                      <a:lnTo>
                        <a:pt x="3369" y="2009"/>
                      </a:lnTo>
                      <a:lnTo>
                        <a:pt x="3160" y="1883"/>
                      </a:lnTo>
                      <a:lnTo>
                        <a:pt x="3035" y="1883"/>
                      </a:lnTo>
                      <a:lnTo>
                        <a:pt x="2993" y="1925"/>
                      </a:lnTo>
                      <a:lnTo>
                        <a:pt x="2930" y="1883"/>
                      </a:lnTo>
                      <a:lnTo>
                        <a:pt x="2888" y="1716"/>
                      </a:lnTo>
                      <a:lnTo>
                        <a:pt x="2825" y="1800"/>
                      </a:lnTo>
                      <a:lnTo>
                        <a:pt x="2763" y="1716"/>
                      </a:lnTo>
                      <a:lnTo>
                        <a:pt x="2763" y="1528"/>
                      </a:lnTo>
                      <a:lnTo>
                        <a:pt x="2658" y="1402"/>
                      </a:lnTo>
                      <a:lnTo>
                        <a:pt x="2533" y="1381"/>
                      </a:lnTo>
                      <a:lnTo>
                        <a:pt x="2470" y="1297"/>
                      </a:lnTo>
                      <a:lnTo>
                        <a:pt x="2135" y="1088"/>
                      </a:lnTo>
                      <a:lnTo>
                        <a:pt x="2030" y="1088"/>
                      </a:lnTo>
                      <a:lnTo>
                        <a:pt x="1905" y="942"/>
                      </a:lnTo>
                      <a:lnTo>
                        <a:pt x="1779" y="900"/>
                      </a:lnTo>
                      <a:lnTo>
                        <a:pt x="1737" y="837"/>
                      </a:lnTo>
                      <a:lnTo>
                        <a:pt x="1716" y="649"/>
                      </a:lnTo>
                      <a:lnTo>
                        <a:pt x="1612" y="586"/>
                      </a:lnTo>
                      <a:lnTo>
                        <a:pt x="1528" y="460"/>
                      </a:lnTo>
                      <a:lnTo>
                        <a:pt x="1486" y="439"/>
                      </a:lnTo>
                      <a:lnTo>
                        <a:pt x="1403" y="272"/>
                      </a:lnTo>
                      <a:lnTo>
                        <a:pt x="1277" y="230"/>
                      </a:lnTo>
                      <a:lnTo>
                        <a:pt x="1152" y="230"/>
                      </a:lnTo>
                      <a:lnTo>
                        <a:pt x="1068" y="251"/>
                      </a:lnTo>
                      <a:lnTo>
                        <a:pt x="1005" y="209"/>
                      </a:lnTo>
                      <a:lnTo>
                        <a:pt x="859" y="209"/>
                      </a:lnTo>
                      <a:lnTo>
                        <a:pt x="670" y="251"/>
                      </a:lnTo>
                      <a:lnTo>
                        <a:pt x="587" y="209"/>
                      </a:lnTo>
                      <a:lnTo>
                        <a:pt x="336" y="21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1301;p60">
                <a:extLst>
                  <a:ext uri="{FF2B5EF4-FFF2-40B4-BE49-F238E27FC236}">
                    <a16:creationId xmlns="" xmlns:a16="http://schemas.microsoft.com/office/drawing/2014/main" id="{BB2A2426-C774-47D0-BEA4-A05B32D337F9}"/>
                  </a:ext>
                </a:extLst>
              </p:cNvPr>
              <p:cNvSpPr/>
              <p:nvPr/>
            </p:nvSpPr>
            <p:spPr>
              <a:xfrm>
                <a:off x="4437231" y="3100607"/>
                <a:ext cx="29912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3286" extrusionOk="0">
                    <a:moveTo>
                      <a:pt x="126" y="0"/>
                    </a:moveTo>
                    <a:lnTo>
                      <a:pt x="42" y="84"/>
                    </a:lnTo>
                    <a:lnTo>
                      <a:pt x="0" y="210"/>
                    </a:lnTo>
                    <a:lnTo>
                      <a:pt x="126" y="419"/>
                    </a:lnTo>
                    <a:lnTo>
                      <a:pt x="189" y="879"/>
                    </a:lnTo>
                    <a:lnTo>
                      <a:pt x="251" y="1047"/>
                    </a:lnTo>
                    <a:lnTo>
                      <a:pt x="314" y="1172"/>
                    </a:lnTo>
                    <a:lnTo>
                      <a:pt x="314" y="1360"/>
                    </a:lnTo>
                    <a:lnTo>
                      <a:pt x="251" y="1402"/>
                    </a:lnTo>
                    <a:lnTo>
                      <a:pt x="293" y="1507"/>
                    </a:lnTo>
                    <a:lnTo>
                      <a:pt x="356" y="1611"/>
                    </a:lnTo>
                    <a:lnTo>
                      <a:pt x="335" y="1674"/>
                    </a:lnTo>
                    <a:lnTo>
                      <a:pt x="419" y="1758"/>
                    </a:lnTo>
                    <a:lnTo>
                      <a:pt x="565" y="1863"/>
                    </a:lnTo>
                    <a:lnTo>
                      <a:pt x="649" y="2009"/>
                    </a:lnTo>
                    <a:lnTo>
                      <a:pt x="754" y="2072"/>
                    </a:lnTo>
                    <a:lnTo>
                      <a:pt x="837" y="2176"/>
                    </a:lnTo>
                    <a:lnTo>
                      <a:pt x="754" y="2281"/>
                    </a:lnTo>
                    <a:lnTo>
                      <a:pt x="733" y="2344"/>
                    </a:lnTo>
                    <a:lnTo>
                      <a:pt x="816" y="2407"/>
                    </a:lnTo>
                    <a:lnTo>
                      <a:pt x="1005" y="2490"/>
                    </a:lnTo>
                    <a:lnTo>
                      <a:pt x="1193" y="2616"/>
                    </a:lnTo>
                    <a:lnTo>
                      <a:pt x="1172" y="2720"/>
                    </a:lnTo>
                    <a:lnTo>
                      <a:pt x="1339" y="2867"/>
                    </a:lnTo>
                    <a:lnTo>
                      <a:pt x="1486" y="2867"/>
                    </a:lnTo>
                    <a:lnTo>
                      <a:pt x="1528" y="2909"/>
                    </a:lnTo>
                    <a:lnTo>
                      <a:pt x="1611" y="3013"/>
                    </a:lnTo>
                    <a:lnTo>
                      <a:pt x="1800" y="3118"/>
                    </a:lnTo>
                    <a:lnTo>
                      <a:pt x="1988" y="3139"/>
                    </a:lnTo>
                    <a:lnTo>
                      <a:pt x="2051" y="3223"/>
                    </a:lnTo>
                    <a:lnTo>
                      <a:pt x="2197" y="3264"/>
                    </a:lnTo>
                    <a:lnTo>
                      <a:pt x="2218" y="3244"/>
                    </a:lnTo>
                    <a:lnTo>
                      <a:pt x="2281" y="3285"/>
                    </a:lnTo>
                    <a:lnTo>
                      <a:pt x="2386" y="3223"/>
                    </a:lnTo>
                    <a:lnTo>
                      <a:pt x="2386" y="3181"/>
                    </a:lnTo>
                    <a:lnTo>
                      <a:pt x="2344" y="3181"/>
                    </a:lnTo>
                    <a:lnTo>
                      <a:pt x="2386" y="3118"/>
                    </a:lnTo>
                    <a:lnTo>
                      <a:pt x="2323" y="3076"/>
                    </a:lnTo>
                    <a:lnTo>
                      <a:pt x="2407" y="3118"/>
                    </a:lnTo>
                    <a:lnTo>
                      <a:pt x="2407" y="3181"/>
                    </a:lnTo>
                    <a:lnTo>
                      <a:pt x="2407" y="3223"/>
                    </a:lnTo>
                    <a:lnTo>
                      <a:pt x="2511" y="3244"/>
                    </a:lnTo>
                    <a:lnTo>
                      <a:pt x="2511" y="3118"/>
                    </a:lnTo>
                    <a:lnTo>
                      <a:pt x="2386" y="2846"/>
                    </a:lnTo>
                    <a:lnTo>
                      <a:pt x="2344" y="2846"/>
                    </a:lnTo>
                    <a:lnTo>
                      <a:pt x="2344" y="2804"/>
                    </a:lnTo>
                    <a:lnTo>
                      <a:pt x="2323" y="2762"/>
                    </a:lnTo>
                    <a:lnTo>
                      <a:pt x="2281" y="2741"/>
                    </a:lnTo>
                    <a:lnTo>
                      <a:pt x="2239" y="2553"/>
                    </a:lnTo>
                    <a:lnTo>
                      <a:pt x="2281" y="2511"/>
                    </a:lnTo>
                    <a:lnTo>
                      <a:pt x="2239" y="2448"/>
                    </a:lnTo>
                    <a:lnTo>
                      <a:pt x="2176" y="2448"/>
                    </a:lnTo>
                    <a:lnTo>
                      <a:pt x="2009" y="2344"/>
                    </a:lnTo>
                    <a:lnTo>
                      <a:pt x="1967" y="2197"/>
                    </a:lnTo>
                    <a:lnTo>
                      <a:pt x="1967" y="1904"/>
                    </a:lnTo>
                    <a:lnTo>
                      <a:pt x="1904" y="1821"/>
                    </a:lnTo>
                    <a:lnTo>
                      <a:pt x="1904" y="1716"/>
                    </a:lnTo>
                    <a:lnTo>
                      <a:pt x="1925" y="1674"/>
                    </a:lnTo>
                    <a:lnTo>
                      <a:pt x="1904" y="1381"/>
                    </a:lnTo>
                    <a:lnTo>
                      <a:pt x="1967" y="1339"/>
                    </a:lnTo>
                    <a:lnTo>
                      <a:pt x="1904" y="1088"/>
                    </a:lnTo>
                    <a:lnTo>
                      <a:pt x="1779" y="879"/>
                    </a:lnTo>
                    <a:lnTo>
                      <a:pt x="1360" y="461"/>
                    </a:lnTo>
                    <a:lnTo>
                      <a:pt x="1277" y="314"/>
                    </a:lnTo>
                    <a:lnTo>
                      <a:pt x="1235" y="335"/>
                    </a:lnTo>
                    <a:lnTo>
                      <a:pt x="1172" y="398"/>
                    </a:lnTo>
                    <a:lnTo>
                      <a:pt x="1088" y="398"/>
                    </a:lnTo>
                    <a:lnTo>
                      <a:pt x="1067" y="419"/>
                    </a:lnTo>
                    <a:lnTo>
                      <a:pt x="1067" y="523"/>
                    </a:lnTo>
                    <a:lnTo>
                      <a:pt x="984" y="565"/>
                    </a:lnTo>
                    <a:lnTo>
                      <a:pt x="921" y="523"/>
                    </a:lnTo>
                    <a:lnTo>
                      <a:pt x="816" y="523"/>
                    </a:lnTo>
                    <a:lnTo>
                      <a:pt x="670" y="628"/>
                    </a:lnTo>
                    <a:lnTo>
                      <a:pt x="523" y="607"/>
                    </a:lnTo>
                    <a:lnTo>
                      <a:pt x="523" y="523"/>
                    </a:lnTo>
                    <a:lnTo>
                      <a:pt x="607" y="440"/>
                    </a:lnTo>
                    <a:lnTo>
                      <a:pt x="607" y="251"/>
                    </a:lnTo>
                    <a:lnTo>
                      <a:pt x="544" y="189"/>
                    </a:lnTo>
                    <a:lnTo>
                      <a:pt x="419" y="189"/>
                    </a:lnTo>
                    <a:lnTo>
                      <a:pt x="398" y="126"/>
                    </a:lnTo>
                    <a:lnTo>
                      <a:pt x="231" y="84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02;p60">
                <a:extLst>
                  <a:ext uri="{FF2B5EF4-FFF2-40B4-BE49-F238E27FC236}">
                    <a16:creationId xmlns="" xmlns:a16="http://schemas.microsoft.com/office/drawing/2014/main" id="{E96D8684-D61F-46D3-9591-B73F60C9D7F6}"/>
                  </a:ext>
                </a:extLst>
              </p:cNvPr>
              <p:cNvSpPr/>
              <p:nvPr/>
            </p:nvSpPr>
            <p:spPr>
              <a:xfrm>
                <a:off x="4503746" y="3099174"/>
                <a:ext cx="65289" cy="4213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705" extrusionOk="0">
                    <a:moveTo>
                      <a:pt x="4186" y="1"/>
                    </a:moveTo>
                    <a:lnTo>
                      <a:pt x="4144" y="22"/>
                    </a:lnTo>
                    <a:lnTo>
                      <a:pt x="4165" y="126"/>
                    </a:lnTo>
                    <a:lnTo>
                      <a:pt x="4039" y="252"/>
                    </a:lnTo>
                    <a:lnTo>
                      <a:pt x="3976" y="231"/>
                    </a:lnTo>
                    <a:lnTo>
                      <a:pt x="4039" y="126"/>
                    </a:lnTo>
                    <a:lnTo>
                      <a:pt x="4018" y="43"/>
                    </a:lnTo>
                    <a:lnTo>
                      <a:pt x="3935" y="43"/>
                    </a:lnTo>
                    <a:lnTo>
                      <a:pt x="3851" y="273"/>
                    </a:lnTo>
                    <a:lnTo>
                      <a:pt x="3767" y="315"/>
                    </a:lnTo>
                    <a:lnTo>
                      <a:pt x="3642" y="587"/>
                    </a:lnTo>
                    <a:lnTo>
                      <a:pt x="3642" y="754"/>
                    </a:lnTo>
                    <a:lnTo>
                      <a:pt x="3432" y="963"/>
                    </a:lnTo>
                    <a:lnTo>
                      <a:pt x="3328" y="963"/>
                    </a:lnTo>
                    <a:lnTo>
                      <a:pt x="3140" y="1005"/>
                    </a:lnTo>
                    <a:lnTo>
                      <a:pt x="3098" y="1089"/>
                    </a:lnTo>
                    <a:lnTo>
                      <a:pt x="3181" y="1089"/>
                    </a:lnTo>
                    <a:lnTo>
                      <a:pt x="3119" y="1152"/>
                    </a:lnTo>
                    <a:lnTo>
                      <a:pt x="3181" y="1173"/>
                    </a:lnTo>
                    <a:lnTo>
                      <a:pt x="3307" y="1152"/>
                    </a:lnTo>
                    <a:lnTo>
                      <a:pt x="3244" y="1214"/>
                    </a:lnTo>
                    <a:lnTo>
                      <a:pt x="3181" y="1277"/>
                    </a:lnTo>
                    <a:lnTo>
                      <a:pt x="3140" y="1298"/>
                    </a:lnTo>
                    <a:lnTo>
                      <a:pt x="3140" y="1319"/>
                    </a:lnTo>
                    <a:lnTo>
                      <a:pt x="3223" y="1528"/>
                    </a:lnTo>
                    <a:lnTo>
                      <a:pt x="3181" y="1633"/>
                    </a:lnTo>
                    <a:lnTo>
                      <a:pt x="3098" y="1591"/>
                    </a:lnTo>
                    <a:lnTo>
                      <a:pt x="3098" y="1465"/>
                    </a:lnTo>
                    <a:lnTo>
                      <a:pt x="3077" y="1361"/>
                    </a:lnTo>
                    <a:lnTo>
                      <a:pt x="3035" y="1361"/>
                    </a:lnTo>
                    <a:lnTo>
                      <a:pt x="3035" y="1319"/>
                    </a:lnTo>
                    <a:lnTo>
                      <a:pt x="2993" y="1319"/>
                    </a:lnTo>
                    <a:lnTo>
                      <a:pt x="2930" y="1424"/>
                    </a:lnTo>
                    <a:lnTo>
                      <a:pt x="2972" y="1675"/>
                    </a:lnTo>
                    <a:lnTo>
                      <a:pt x="2909" y="1717"/>
                    </a:lnTo>
                    <a:lnTo>
                      <a:pt x="2805" y="1612"/>
                    </a:lnTo>
                    <a:lnTo>
                      <a:pt x="2700" y="1465"/>
                    </a:lnTo>
                    <a:lnTo>
                      <a:pt x="2658" y="1465"/>
                    </a:lnTo>
                    <a:lnTo>
                      <a:pt x="2554" y="1403"/>
                    </a:lnTo>
                    <a:lnTo>
                      <a:pt x="2470" y="1507"/>
                    </a:lnTo>
                    <a:lnTo>
                      <a:pt x="2470" y="1633"/>
                    </a:lnTo>
                    <a:lnTo>
                      <a:pt x="2344" y="1779"/>
                    </a:lnTo>
                    <a:lnTo>
                      <a:pt x="2261" y="1884"/>
                    </a:lnTo>
                    <a:lnTo>
                      <a:pt x="2093" y="2030"/>
                    </a:lnTo>
                    <a:lnTo>
                      <a:pt x="2072" y="2135"/>
                    </a:lnTo>
                    <a:lnTo>
                      <a:pt x="1926" y="2323"/>
                    </a:lnTo>
                    <a:lnTo>
                      <a:pt x="1779" y="2449"/>
                    </a:lnTo>
                    <a:lnTo>
                      <a:pt x="1319" y="2554"/>
                    </a:lnTo>
                    <a:lnTo>
                      <a:pt x="1256" y="2574"/>
                    </a:lnTo>
                    <a:lnTo>
                      <a:pt x="1298" y="2742"/>
                    </a:lnTo>
                    <a:lnTo>
                      <a:pt x="1340" y="2784"/>
                    </a:lnTo>
                    <a:lnTo>
                      <a:pt x="1256" y="2763"/>
                    </a:lnTo>
                    <a:lnTo>
                      <a:pt x="1173" y="2826"/>
                    </a:lnTo>
                    <a:lnTo>
                      <a:pt x="1047" y="2846"/>
                    </a:lnTo>
                    <a:lnTo>
                      <a:pt x="984" y="2888"/>
                    </a:lnTo>
                    <a:lnTo>
                      <a:pt x="943" y="3035"/>
                    </a:lnTo>
                    <a:lnTo>
                      <a:pt x="943" y="3181"/>
                    </a:lnTo>
                    <a:lnTo>
                      <a:pt x="838" y="3349"/>
                    </a:lnTo>
                    <a:lnTo>
                      <a:pt x="838" y="3370"/>
                    </a:lnTo>
                    <a:lnTo>
                      <a:pt x="629" y="3349"/>
                    </a:lnTo>
                    <a:lnTo>
                      <a:pt x="399" y="3265"/>
                    </a:lnTo>
                    <a:lnTo>
                      <a:pt x="210" y="3265"/>
                    </a:lnTo>
                    <a:lnTo>
                      <a:pt x="168" y="3181"/>
                    </a:lnTo>
                    <a:lnTo>
                      <a:pt x="64" y="3056"/>
                    </a:lnTo>
                    <a:lnTo>
                      <a:pt x="1" y="3077"/>
                    </a:lnTo>
                    <a:lnTo>
                      <a:pt x="127" y="3286"/>
                    </a:lnTo>
                    <a:lnTo>
                      <a:pt x="315" y="3411"/>
                    </a:lnTo>
                    <a:lnTo>
                      <a:pt x="357" y="3474"/>
                    </a:lnTo>
                    <a:lnTo>
                      <a:pt x="482" y="3579"/>
                    </a:lnTo>
                    <a:lnTo>
                      <a:pt x="503" y="3683"/>
                    </a:lnTo>
                    <a:lnTo>
                      <a:pt x="608" y="3704"/>
                    </a:lnTo>
                    <a:lnTo>
                      <a:pt x="775" y="3662"/>
                    </a:lnTo>
                    <a:lnTo>
                      <a:pt x="796" y="3579"/>
                    </a:lnTo>
                    <a:lnTo>
                      <a:pt x="922" y="3600"/>
                    </a:lnTo>
                    <a:lnTo>
                      <a:pt x="1005" y="3558"/>
                    </a:lnTo>
                    <a:lnTo>
                      <a:pt x="1319" y="3579"/>
                    </a:lnTo>
                    <a:lnTo>
                      <a:pt x="1654" y="3453"/>
                    </a:lnTo>
                    <a:lnTo>
                      <a:pt x="1738" y="3370"/>
                    </a:lnTo>
                    <a:lnTo>
                      <a:pt x="2031" y="3370"/>
                    </a:lnTo>
                    <a:lnTo>
                      <a:pt x="2156" y="3411"/>
                    </a:lnTo>
                    <a:lnTo>
                      <a:pt x="2198" y="3495"/>
                    </a:lnTo>
                    <a:lnTo>
                      <a:pt x="2344" y="3495"/>
                    </a:lnTo>
                    <a:lnTo>
                      <a:pt x="2575" y="3370"/>
                    </a:lnTo>
                    <a:lnTo>
                      <a:pt x="2868" y="3307"/>
                    </a:lnTo>
                    <a:lnTo>
                      <a:pt x="2826" y="3244"/>
                    </a:lnTo>
                    <a:lnTo>
                      <a:pt x="3077" y="2888"/>
                    </a:lnTo>
                    <a:lnTo>
                      <a:pt x="3140" y="2637"/>
                    </a:lnTo>
                    <a:lnTo>
                      <a:pt x="3328" y="2365"/>
                    </a:lnTo>
                    <a:lnTo>
                      <a:pt x="3453" y="1926"/>
                    </a:lnTo>
                    <a:lnTo>
                      <a:pt x="3453" y="1842"/>
                    </a:lnTo>
                    <a:lnTo>
                      <a:pt x="3516" y="1737"/>
                    </a:lnTo>
                    <a:lnTo>
                      <a:pt x="3516" y="1675"/>
                    </a:lnTo>
                    <a:lnTo>
                      <a:pt x="3621" y="1528"/>
                    </a:lnTo>
                    <a:lnTo>
                      <a:pt x="3725" y="1570"/>
                    </a:lnTo>
                    <a:lnTo>
                      <a:pt x="4165" y="1570"/>
                    </a:lnTo>
                    <a:lnTo>
                      <a:pt x="4228" y="1612"/>
                    </a:lnTo>
                    <a:lnTo>
                      <a:pt x="4374" y="1612"/>
                    </a:lnTo>
                    <a:lnTo>
                      <a:pt x="4500" y="1633"/>
                    </a:lnTo>
                    <a:lnTo>
                      <a:pt x="4500" y="1591"/>
                    </a:lnTo>
                    <a:lnTo>
                      <a:pt x="4667" y="1675"/>
                    </a:lnTo>
                    <a:lnTo>
                      <a:pt x="4751" y="1696"/>
                    </a:lnTo>
                    <a:lnTo>
                      <a:pt x="4876" y="1633"/>
                    </a:lnTo>
                    <a:lnTo>
                      <a:pt x="5023" y="1612"/>
                    </a:lnTo>
                    <a:lnTo>
                      <a:pt x="5023" y="1528"/>
                    </a:lnTo>
                    <a:lnTo>
                      <a:pt x="4876" y="1403"/>
                    </a:lnTo>
                    <a:lnTo>
                      <a:pt x="4876" y="1277"/>
                    </a:lnTo>
                    <a:lnTo>
                      <a:pt x="4918" y="1214"/>
                    </a:lnTo>
                    <a:lnTo>
                      <a:pt x="5169" y="1256"/>
                    </a:lnTo>
                    <a:lnTo>
                      <a:pt x="5357" y="1193"/>
                    </a:lnTo>
                    <a:lnTo>
                      <a:pt x="5483" y="1089"/>
                    </a:lnTo>
                    <a:lnTo>
                      <a:pt x="5441" y="1005"/>
                    </a:lnTo>
                    <a:lnTo>
                      <a:pt x="5357" y="1005"/>
                    </a:lnTo>
                    <a:lnTo>
                      <a:pt x="5232" y="984"/>
                    </a:lnTo>
                    <a:lnTo>
                      <a:pt x="5127" y="880"/>
                    </a:lnTo>
                    <a:lnTo>
                      <a:pt x="5023" y="901"/>
                    </a:lnTo>
                    <a:lnTo>
                      <a:pt x="4897" y="775"/>
                    </a:lnTo>
                    <a:lnTo>
                      <a:pt x="4813" y="775"/>
                    </a:lnTo>
                    <a:lnTo>
                      <a:pt x="4709" y="859"/>
                    </a:lnTo>
                    <a:lnTo>
                      <a:pt x="4667" y="796"/>
                    </a:lnTo>
                    <a:lnTo>
                      <a:pt x="4792" y="691"/>
                    </a:lnTo>
                    <a:lnTo>
                      <a:pt x="4709" y="629"/>
                    </a:lnTo>
                    <a:lnTo>
                      <a:pt x="4688" y="649"/>
                    </a:lnTo>
                    <a:lnTo>
                      <a:pt x="4604" y="754"/>
                    </a:lnTo>
                    <a:lnTo>
                      <a:pt x="4562" y="670"/>
                    </a:lnTo>
                    <a:lnTo>
                      <a:pt x="4500" y="670"/>
                    </a:lnTo>
                    <a:lnTo>
                      <a:pt x="4500" y="482"/>
                    </a:lnTo>
                    <a:lnTo>
                      <a:pt x="4604" y="461"/>
                    </a:lnTo>
                    <a:lnTo>
                      <a:pt x="4604" y="377"/>
                    </a:lnTo>
                    <a:lnTo>
                      <a:pt x="4458" y="273"/>
                    </a:lnTo>
                    <a:lnTo>
                      <a:pt x="4437" y="336"/>
                    </a:lnTo>
                    <a:lnTo>
                      <a:pt x="4290" y="231"/>
                    </a:lnTo>
                    <a:lnTo>
                      <a:pt x="4290" y="64"/>
                    </a:lnTo>
                    <a:lnTo>
                      <a:pt x="418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03;p60">
                <a:extLst>
                  <a:ext uri="{FF2B5EF4-FFF2-40B4-BE49-F238E27FC236}">
                    <a16:creationId xmlns="" xmlns:a16="http://schemas.microsoft.com/office/drawing/2014/main" id="{7E3669AD-90F0-49EA-A27E-DE8C7AC43871}"/>
                  </a:ext>
                </a:extLst>
              </p:cNvPr>
              <p:cNvSpPr/>
              <p:nvPr/>
            </p:nvSpPr>
            <p:spPr>
              <a:xfrm>
                <a:off x="4442708" y="2983061"/>
                <a:ext cx="56823" cy="104945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228" extrusionOk="0">
                    <a:moveTo>
                      <a:pt x="1821" y="0"/>
                    </a:moveTo>
                    <a:lnTo>
                      <a:pt x="1737" y="84"/>
                    </a:lnTo>
                    <a:lnTo>
                      <a:pt x="1591" y="84"/>
                    </a:lnTo>
                    <a:lnTo>
                      <a:pt x="1465" y="126"/>
                    </a:lnTo>
                    <a:lnTo>
                      <a:pt x="1507" y="314"/>
                    </a:lnTo>
                    <a:lnTo>
                      <a:pt x="1298" y="398"/>
                    </a:lnTo>
                    <a:lnTo>
                      <a:pt x="1193" y="314"/>
                    </a:lnTo>
                    <a:lnTo>
                      <a:pt x="1026" y="377"/>
                    </a:lnTo>
                    <a:lnTo>
                      <a:pt x="1026" y="440"/>
                    </a:lnTo>
                    <a:lnTo>
                      <a:pt x="900" y="502"/>
                    </a:lnTo>
                    <a:lnTo>
                      <a:pt x="879" y="419"/>
                    </a:lnTo>
                    <a:lnTo>
                      <a:pt x="796" y="419"/>
                    </a:lnTo>
                    <a:lnTo>
                      <a:pt x="733" y="502"/>
                    </a:lnTo>
                    <a:lnTo>
                      <a:pt x="607" y="398"/>
                    </a:lnTo>
                    <a:lnTo>
                      <a:pt x="524" y="440"/>
                    </a:lnTo>
                    <a:lnTo>
                      <a:pt x="503" y="544"/>
                    </a:lnTo>
                    <a:lnTo>
                      <a:pt x="419" y="544"/>
                    </a:lnTo>
                    <a:lnTo>
                      <a:pt x="377" y="523"/>
                    </a:lnTo>
                    <a:lnTo>
                      <a:pt x="398" y="440"/>
                    </a:lnTo>
                    <a:lnTo>
                      <a:pt x="315" y="419"/>
                    </a:lnTo>
                    <a:lnTo>
                      <a:pt x="189" y="481"/>
                    </a:lnTo>
                    <a:lnTo>
                      <a:pt x="147" y="523"/>
                    </a:lnTo>
                    <a:lnTo>
                      <a:pt x="105" y="586"/>
                    </a:lnTo>
                    <a:lnTo>
                      <a:pt x="63" y="607"/>
                    </a:lnTo>
                    <a:lnTo>
                      <a:pt x="1" y="628"/>
                    </a:lnTo>
                    <a:lnTo>
                      <a:pt x="63" y="712"/>
                    </a:lnTo>
                    <a:lnTo>
                      <a:pt x="252" y="795"/>
                    </a:lnTo>
                    <a:lnTo>
                      <a:pt x="356" y="942"/>
                    </a:lnTo>
                    <a:lnTo>
                      <a:pt x="461" y="1025"/>
                    </a:lnTo>
                    <a:lnTo>
                      <a:pt x="482" y="1151"/>
                    </a:lnTo>
                    <a:lnTo>
                      <a:pt x="419" y="1235"/>
                    </a:lnTo>
                    <a:lnTo>
                      <a:pt x="628" y="1423"/>
                    </a:lnTo>
                    <a:lnTo>
                      <a:pt x="733" y="1632"/>
                    </a:lnTo>
                    <a:lnTo>
                      <a:pt x="984" y="1632"/>
                    </a:lnTo>
                    <a:lnTo>
                      <a:pt x="1131" y="1674"/>
                    </a:lnTo>
                    <a:lnTo>
                      <a:pt x="1256" y="1590"/>
                    </a:lnTo>
                    <a:lnTo>
                      <a:pt x="1423" y="1590"/>
                    </a:lnTo>
                    <a:lnTo>
                      <a:pt x="1507" y="1695"/>
                    </a:lnTo>
                    <a:lnTo>
                      <a:pt x="1654" y="1737"/>
                    </a:lnTo>
                    <a:lnTo>
                      <a:pt x="1675" y="1841"/>
                    </a:lnTo>
                    <a:lnTo>
                      <a:pt x="1654" y="1946"/>
                    </a:lnTo>
                    <a:lnTo>
                      <a:pt x="1842" y="1988"/>
                    </a:lnTo>
                    <a:lnTo>
                      <a:pt x="1842" y="2072"/>
                    </a:lnTo>
                    <a:lnTo>
                      <a:pt x="1758" y="2092"/>
                    </a:lnTo>
                    <a:lnTo>
                      <a:pt x="1675" y="2302"/>
                    </a:lnTo>
                    <a:lnTo>
                      <a:pt x="1633" y="2385"/>
                    </a:lnTo>
                    <a:lnTo>
                      <a:pt x="1507" y="2385"/>
                    </a:lnTo>
                    <a:lnTo>
                      <a:pt x="1340" y="2469"/>
                    </a:lnTo>
                    <a:lnTo>
                      <a:pt x="1256" y="2469"/>
                    </a:lnTo>
                    <a:lnTo>
                      <a:pt x="1256" y="2532"/>
                    </a:lnTo>
                    <a:lnTo>
                      <a:pt x="1403" y="2699"/>
                    </a:lnTo>
                    <a:lnTo>
                      <a:pt x="1319" y="2783"/>
                    </a:lnTo>
                    <a:lnTo>
                      <a:pt x="1340" y="2846"/>
                    </a:lnTo>
                    <a:lnTo>
                      <a:pt x="1423" y="2846"/>
                    </a:lnTo>
                    <a:lnTo>
                      <a:pt x="1507" y="3013"/>
                    </a:lnTo>
                    <a:lnTo>
                      <a:pt x="1675" y="3013"/>
                    </a:lnTo>
                    <a:lnTo>
                      <a:pt x="1863" y="3118"/>
                    </a:lnTo>
                    <a:lnTo>
                      <a:pt x="1968" y="3118"/>
                    </a:lnTo>
                    <a:lnTo>
                      <a:pt x="2114" y="3327"/>
                    </a:lnTo>
                    <a:lnTo>
                      <a:pt x="2281" y="3411"/>
                    </a:lnTo>
                    <a:lnTo>
                      <a:pt x="2407" y="3557"/>
                    </a:lnTo>
                    <a:lnTo>
                      <a:pt x="2386" y="3641"/>
                    </a:lnTo>
                    <a:lnTo>
                      <a:pt x="2574" y="3850"/>
                    </a:lnTo>
                    <a:lnTo>
                      <a:pt x="2616" y="3976"/>
                    </a:lnTo>
                    <a:lnTo>
                      <a:pt x="2700" y="4038"/>
                    </a:lnTo>
                    <a:lnTo>
                      <a:pt x="2825" y="4038"/>
                    </a:lnTo>
                    <a:lnTo>
                      <a:pt x="2909" y="4143"/>
                    </a:lnTo>
                    <a:lnTo>
                      <a:pt x="2909" y="4206"/>
                    </a:lnTo>
                    <a:lnTo>
                      <a:pt x="2993" y="4289"/>
                    </a:lnTo>
                    <a:lnTo>
                      <a:pt x="3035" y="4289"/>
                    </a:lnTo>
                    <a:lnTo>
                      <a:pt x="3118" y="4310"/>
                    </a:lnTo>
                    <a:lnTo>
                      <a:pt x="3097" y="4415"/>
                    </a:lnTo>
                    <a:lnTo>
                      <a:pt x="3139" y="4478"/>
                    </a:lnTo>
                    <a:lnTo>
                      <a:pt x="3286" y="4478"/>
                    </a:lnTo>
                    <a:lnTo>
                      <a:pt x="3348" y="4582"/>
                    </a:lnTo>
                    <a:lnTo>
                      <a:pt x="3411" y="4603"/>
                    </a:lnTo>
                    <a:lnTo>
                      <a:pt x="3516" y="4561"/>
                    </a:lnTo>
                    <a:lnTo>
                      <a:pt x="3558" y="4624"/>
                    </a:lnTo>
                    <a:lnTo>
                      <a:pt x="3495" y="4708"/>
                    </a:lnTo>
                    <a:lnTo>
                      <a:pt x="3453" y="4875"/>
                    </a:lnTo>
                    <a:lnTo>
                      <a:pt x="3516" y="4938"/>
                    </a:lnTo>
                    <a:lnTo>
                      <a:pt x="3600" y="4938"/>
                    </a:lnTo>
                    <a:lnTo>
                      <a:pt x="3600" y="5105"/>
                    </a:lnTo>
                    <a:lnTo>
                      <a:pt x="3432" y="5231"/>
                    </a:lnTo>
                    <a:lnTo>
                      <a:pt x="3453" y="5357"/>
                    </a:lnTo>
                    <a:lnTo>
                      <a:pt x="3495" y="5440"/>
                    </a:lnTo>
                    <a:lnTo>
                      <a:pt x="3516" y="5629"/>
                    </a:lnTo>
                    <a:lnTo>
                      <a:pt x="3411" y="5670"/>
                    </a:lnTo>
                    <a:lnTo>
                      <a:pt x="3390" y="5670"/>
                    </a:lnTo>
                    <a:lnTo>
                      <a:pt x="3453" y="5859"/>
                    </a:lnTo>
                    <a:lnTo>
                      <a:pt x="3558" y="5921"/>
                    </a:lnTo>
                    <a:lnTo>
                      <a:pt x="3662" y="6152"/>
                    </a:lnTo>
                    <a:lnTo>
                      <a:pt x="3641" y="6340"/>
                    </a:lnTo>
                    <a:lnTo>
                      <a:pt x="3662" y="6445"/>
                    </a:lnTo>
                    <a:lnTo>
                      <a:pt x="3641" y="6591"/>
                    </a:lnTo>
                    <a:lnTo>
                      <a:pt x="3662" y="6717"/>
                    </a:lnTo>
                    <a:lnTo>
                      <a:pt x="3558" y="6905"/>
                    </a:lnTo>
                    <a:lnTo>
                      <a:pt x="3495" y="6926"/>
                    </a:lnTo>
                    <a:lnTo>
                      <a:pt x="3453" y="7010"/>
                    </a:lnTo>
                    <a:lnTo>
                      <a:pt x="3307" y="7072"/>
                    </a:lnTo>
                    <a:lnTo>
                      <a:pt x="3139" y="7177"/>
                    </a:lnTo>
                    <a:lnTo>
                      <a:pt x="3076" y="7282"/>
                    </a:lnTo>
                    <a:lnTo>
                      <a:pt x="2867" y="7282"/>
                    </a:lnTo>
                    <a:lnTo>
                      <a:pt x="2763" y="7344"/>
                    </a:lnTo>
                    <a:lnTo>
                      <a:pt x="2784" y="7554"/>
                    </a:lnTo>
                    <a:lnTo>
                      <a:pt x="2909" y="7595"/>
                    </a:lnTo>
                    <a:lnTo>
                      <a:pt x="3014" y="7700"/>
                    </a:lnTo>
                    <a:lnTo>
                      <a:pt x="2993" y="7763"/>
                    </a:lnTo>
                    <a:lnTo>
                      <a:pt x="3035" y="7909"/>
                    </a:lnTo>
                    <a:lnTo>
                      <a:pt x="2867" y="7909"/>
                    </a:lnTo>
                    <a:lnTo>
                      <a:pt x="2825" y="7826"/>
                    </a:lnTo>
                    <a:lnTo>
                      <a:pt x="2721" y="7763"/>
                    </a:lnTo>
                    <a:lnTo>
                      <a:pt x="2449" y="7826"/>
                    </a:lnTo>
                    <a:lnTo>
                      <a:pt x="2386" y="7805"/>
                    </a:lnTo>
                    <a:lnTo>
                      <a:pt x="2260" y="7805"/>
                    </a:lnTo>
                    <a:lnTo>
                      <a:pt x="2198" y="7951"/>
                    </a:lnTo>
                    <a:lnTo>
                      <a:pt x="2072" y="7972"/>
                    </a:lnTo>
                    <a:lnTo>
                      <a:pt x="1968" y="8118"/>
                    </a:lnTo>
                    <a:lnTo>
                      <a:pt x="1988" y="8139"/>
                    </a:lnTo>
                    <a:lnTo>
                      <a:pt x="1988" y="8244"/>
                    </a:lnTo>
                    <a:lnTo>
                      <a:pt x="1988" y="8265"/>
                    </a:lnTo>
                    <a:lnTo>
                      <a:pt x="2093" y="8286"/>
                    </a:lnTo>
                    <a:lnTo>
                      <a:pt x="2156" y="8265"/>
                    </a:lnTo>
                    <a:lnTo>
                      <a:pt x="2198" y="8286"/>
                    </a:lnTo>
                    <a:lnTo>
                      <a:pt x="2281" y="8265"/>
                    </a:lnTo>
                    <a:lnTo>
                      <a:pt x="2407" y="8286"/>
                    </a:lnTo>
                    <a:lnTo>
                      <a:pt x="2491" y="8265"/>
                    </a:lnTo>
                    <a:lnTo>
                      <a:pt x="2449" y="8328"/>
                    </a:lnTo>
                    <a:lnTo>
                      <a:pt x="2281" y="8453"/>
                    </a:lnTo>
                    <a:lnTo>
                      <a:pt x="2198" y="8579"/>
                    </a:lnTo>
                    <a:lnTo>
                      <a:pt x="2198" y="8767"/>
                    </a:lnTo>
                    <a:lnTo>
                      <a:pt x="2177" y="8851"/>
                    </a:lnTo>
                    <a:lnTo>
                      <a:pt x="2240" y="8851"/>
                    </a:lnTo>
                    <a:lnTo>
                      <a:pt x="2198" y="8872"/>
                    </a:lnTo>
                    <a:lnTo>
                      <a:pt x="2198" y="9018"/>
                    </a:lnTo>
                    <a:lnTo>
                      <a:pt x="2281" y="9081"/>
                    </a:lnTo>
                    <a:lnTo>
                      <a:pt x="2344" y="9060"/>
                    </a:lnTo>
                    <a:lnTo>
                      <a:pt x="2344" y="9060"/>
                    </a:lnTo>
                    <a:lnTo>
                      <a:pt x="2281" y="9123"/>
                    </a:lnTo>
                    <a:lnTo>
                      <a:pt x="2177" y="9165"/>
                    </a:lnTo>
                    <a:lnTo>
                      <a:pt x="2072" y="9227"/>
                    </a:lnTo>
                    <a:lnTo>
                      <a:pt x="2240" y="9227"/>
                    </a:lnTo>
                    <a:lnTo>
                      <a:pt x="2470" y="9123"/>
                    </a:lnTo>
                    <a:lnTo>
                      <a:pt x="2470" y="9102"/>
                    </a:lnTo>
                    <a:lnTo>
                      <a:pt x="2491" y="9102"/>
                    </a:lnTo>
                    <a:lnTo>
                      <a:pt x="2574" y="9018"/>
                    </a:lnTo>
                    <a:lnTo>
                      <a:pt x="2595" y="8914"/>
                    </a:lnTo>
                    <a:lnTo>
                      <a:pt x="2616" y="8851"/>
                    </a:lnTo>
                    <a:lnTo>
                      <a:pt x="2700" y="8872"/>
                    </a:lnTo>
                    <a:lnTo>
                      <a:pt x="2721" y="8851"/>
                    </a:lnTo>
                    <a:lnTo>
                      <a:pt x="2867" y="8746"/>
                    </a:lnTo>
                    <a:lnTo>
                      <a:pt x="2909" y="8746"/>
                    </a:lnTo>
                    <a:lnTo>
                      <a:pt x="2930" y="8683"/>
                    </a:lnTo>
                    <a:lnTo>
                      <a:pt x="2993" y="8662"/>
                    </a:lnTo>
                    <a:lnTo>
                      <a:pt x="2972" y="8600"/>
                    </a:lnTo>
                    <a:lnTo>
                      <a:pt x="2972" y="8579"/>
                    </a:lnTo>
                    <a:lnTo>
                      <a:pt x="2930" y="8495"/>
                    </a:lnTo>
                    <a:lnTo>
                      <a:pt x="2993" y="8495"/>
                    </a:lnTo>
                    <a:lnTo>
                      <a:pt x="3035" y="8558"/>
                    </a:lnTo>
                    <a:lnTo>
                      <a:pt x="3097" y="8579"/>
                    </a:lnTo>
                    <a:lnTo>
                      <a:pt x="3139" y="8537"/>
                    </a:lnTo>
                    <a:lnTo>
                      <a:pt x="3139" y="8453"/>
                    </a:lnTo>
                    <a:lnTo>
                      <a:pt x="3035" y="8349"/>
                    </a:lnTo>
                    <a:lnTo>
                      <a:pt x="3160" y="8453"/>
                    </a:lnTo>
                    <a:lnTo>
                      <a:pt x="3244" y="8390"/>
                    </a:lnTo>
                    <a:lnTo>
                      <a:pt x="3223" y="8286"/>
                    </a:lnTo>
                    <a:lnTo>
                      <a:pt x="3244" y="8244"/>
                    </a:lnTo>
                    <a:lnTo>
                      <a:pt x="3097" y="8181"/>
                    </a:lnTo>
                    <a:lnTo>
                      <a:pt x="3160" y="8181"/>
                    </a:lnTo>
                    <a:lnTo>
                      <a:pt x="3223" y="8160"/>
                    </a:lnTo>
                    <a:lnTo>
                      <a:pt x="3223" y="8139"/>
                    </a:lnTo>
                    <a:lnTo>
                      <a:pt x="3139" y="8077"/>
                    </a:lnTo>
                    <a:lnTo>
                      <a:pt x="3244" y="8118"/>
                    </a:lnTo>
                    <a:lnTo>
                      <a:pt x="3286" y="8077"/>
                    </a:lnTo>
                    <a:lnTo>
                      <a:pt x="3307" y="8014"/>
                    </a:lnTo>
                    <a:lnTo>
                      <a:pt x="3307" y="8077"/>
                    </a:lnTo>
                    <a:lnTo>
                      <a:pt x="3286" y="8160"/>
                    </a:lnTo>
                    <a:lnTo>
                      <a:pt x="3307" y="8160"/>
                    </a:lnTo>
                    <a:lnTo>
                      <a:pt x="3411" y="8139"/>
                    </a:lnTo>
                    <a:lnTo>
                      <a:pt x="3495" y="8181"/>
                    </a:lnTo>
                    <a:lnTo>
                      <a:pt x="3620" y="8160"/>
                    </a:lnTo>
                    <a:lnTo>
                      <a:pt x="3872" y="8014"/>
                    </a:lnTo>
                    <a:lnTo>
                      <a:pt x="3955" y="7951"/>
                    </a:lnTo>
                    <a:lnTo>
                      <a:pt x="4060" y="7951"/>
                    </a:lnTo>
                    <a:lnTo>
                      <a:pt x="4060" y="7846"/>
                    </a:lnTo>
                    <a:lnTo>
                      <a:pt x="4164" y="7763"/>
                    </a:lnTo>
                    <a:lnTo>
                      <a:pt x="4269" y="7721"/>
                    </a:lnTo>
                    <a:lnTo>
                      <a:pt x="4395" y="7595"/>
                    </a:lnTo>
                    <a:lnTo>
                      <a:pt x="4457" y="7554"/>
                    </a:lnTo>
                    <a:lnTo>
                      <a:pt x="4478" y="7428"/>
                    </a:lnTo>
                    <a:lnTo>
                      <a:pt x="4541" y="7407"/>
                    </a:lnTo>
                    <a:lnTo>
                      <a:pt x="4604" y="7323"/>
                    </a:lnTo>
                    <a:lnTo>
                      <a:pt x="4583" y="7282"/>
                    </a:lnTo>
                    <a:lnTo>
                      <a:pt x="4604" y="7177"/>
                    </a:lnTo>
                    <a:lnTo>
                      <a:pt x="4541" y="7072"/>
                    </a:lnTo>
                    <a:lnTo>
                      <a:pt x="4646" y="6989"/>
                    </a:lnTo>
                    <a:lnTo>
                      <a:pt x="4646" y="6905"/>
                    </a:lnTo>
                    <a:lnTo>
                      <a:pt x="4688" y="6884"/>
                    </a:lnTo>
                    <a:lnTo>
                      <a:pt x="4688" y="6821"/>
                    </a:lnTo>
                    <a:lnTo>
                      <a:pt x="4646" y="6758"/>
                    </a:lnTo>
                    <a:lnTo>
                      <a:pt x="4646" y="6675"/>
                    </a:lnTo>
                    <a:lnTo>
                      <a:pt x="4688" y="6654"/>
                    </a:lnTo>
                    <a:lnTo>
                      <a:pt x="4709" y="6696"/>
                    </a:lnTo>
                    <a:lnTo>
                      <a:pt x="4709" y="6717"/>
                    </a:lnTo>
                    <a:lnTo>
                      <a:pt x="4729" y="6717"/>
                    </a:lnTo>
                    <a:lnTo>
                      <a:pt x="4771" y="6654"/>
                    </a:lnTo>
                    <a:lnTo>
                      <a:pt x="4688" y="6507"/>
                    </a:lnTo>
                    <a:lnTo>
                      <a:pt x="4667" y="6445"/>
                    </a:lnTo>
                    <a:lnTo>
                      <a:pt x="4604" y="6403"/>
                    </a:lnTo>
                    <a:lnTo>
                      <a:pt x="4604" y="6361"/>
                    </a:lnTo>
                    <a:lnTo>
                      <a:pt x="4583" y="6194"/>
                    </a:lnTo>
                    <a:lnTo>
                      <a:pt x="4604" y="6173"/>
                    </a:lnTo>
                    <a:lnTo>
                      <a:pt x="4562" y="6068"/>
                    </a:lnTo>
                    <a:lnTo>
                      <a:pt x="4583" y="6026"/>
                    </a:lnTo>
                    <a:lnTo>
                      <a:pt x="4583" y="5921"/>
                    </a:lnTo>
                    <a:lnTo>
                      <a:pt x="4541" y="5859"/>
                    </a:lnTo>
                    <a:lnTo>
                      <a:pt x="4499" y="5670"/>
                    </a:lnTo>
                    <a:lnTo>
                      <a:pt x="4457" y="5649"/>
                    </a:lnTo>
                    <a:lnTo>
                      <a:pt x="4437" y="5440"/>
                    </a:lnTo>
                    <a:lnTo>
                      <a:pt x="4332" y="5315"/>
                    </a:lnTo>
                    <a:lnTo>
                      <a:pt x="4353" y="5252"/>
                    </a:lnTo>
                    <a:lnTo>
                      <a:pt x="4332" y="5210"/>
                    </a:lnTo>
                    <a:lnTo>
                      <a:pt x="4332" y="5147"/>
                    </a:lnTo>
                    <a:lnTo>
                      <a:pt x="4185" y="5022"/>
                    </a:lnTo>
                    <a:lnTo>
                      <a:pt x="4185" y="4938"/>
                    </a:lnTo>
                    <a:lnTo>
                      <a:pt x="4164" y="4938"/>
                    </a:lnTo>
                    <a:lnTo>
                      <a:pt x="4144" y="4833"/>
                    </a:lnTo>
                    <a:lnTo>
                      <a:pt x="4060" y="4708"/>
                    </a:lnTo>
                    <a:lnTo>
                      <a:pt x="3809" y="4499"/>
                    </a:lnTo>
                    <a:lnTo>
                      <a:pt x="3746" y="4394"/>
                    </a:lnTo>
                    <a:lnTo>
                      <a:pt x="3453" y="4185"/>
                    </a:lnTo>
                    <a:lnTo>
                      <a:pt x="3139" y="4038"/>
                    </a:lnTo>
                    <a:lnTo>
                      <a:pt x="3139" y="3976"/>
                    </a:lnTo>
                    <a:lnTo>
                      <a:pt x="3014" y="3934"/>
                    </a:lnTo>
                    <a:lnTo>
                      <a:pt x="2784" y="3745"/>
                    </a:lnTo>
                    <a:lnTo>
                      <a:pt x="2763" y="3662"/>
                    </a:lnTo>
                    <a:lnTo>
                      <a:pt x="2721" y="3536"/>
                    </a:lnTo>
                    <a:lnTo>
                      <a:pt x="2721" y="3473"/>
                    </a:lnTo>
                    <a:lnTo>
                      <a:pt x="2721" y="3432"/>
                    </a:lnTo>
                    <a:lnTo>
                      <a:pt x="2679" y="3306"/>
                    </a:lnTo>
                    <a:lnTo>
                      <a:pt x="2595" y="3306"/>
                    </a:lnTo>
                    <a:lnTo>
                      <a:pt x="2470" y="3139"/>
                    </a:lnTo>
                    <a:lnTo>
                      <a:pt x="2281" y="3055"/>
                    </a:lnTo>
                    <a:lnTo>
                      <a:pt x="2177" y="3034"/>
                    </a:lnTo>
                    <a:lnTo>
                      <a:pt x="2281" y="2992"/>
                    </a:lnTo>
                    <a:lnTo>
                      <a:pt x="2281" y="2929"/>
                    </a:lnTo>
                    <a:lnTo>
                      <a:pt x="2177" y="2825"/>
                    </a:lnTo>
                    <a:lnTo>
                      <a:pt x="2240" y="2720"/>
                    </a:lnTo>
                    <a:lnTo>
                      <a:pt x="2281" y="2532"/>
                    </a:lnTo>
                    <a:lnTo>
                      <a:pt x="2260" y="2490"/>
                    </a:lnTo>
                    <a:lnTo>
                      <a:pt x="2198" y="2490"/>
                    </a:lnTo>
                    <a:lnTo>
                      <a:pt x="2198" y="2385"/>
                    </a:lnTo>
                    <a:lnTo>
                      <a:pt x="2260" y="2323"/>
                    </a:lnTo>
                    <a:lnTo>
                      <a:pt x="2281" y="2218"/>
                    </a:lnTo>
                    <a:lnTo>
                      <a:pt x="2344" y="2197"/>
                    </a:lnTo>
                    <a:lnTo>
                      <a:pt x="2365" y="2155"/>
                    </a:lnTo>
                    <a:lnTo>
                      <a:pt x="2386" y="2176"/>
                    </a:lnTo>
                    <a:lnTo>
                      <a:pt x="2449" y="2176"/>
                    </a:lnTo>
                    <a:lnTo>
                      <a:pt x="2553" y="2051"/>
                    </a:lnTo>
                    <a:lnTo>
                      <a:pt x="2574" y="2051"/>
                    </a:lnTo>
                    <a:lnTo>
                      <a:pt x="2616" y="1988"/>
                    </a:lnTo>
                    <a:lnTo>
                      <a:pt x="2574" y="1904"/>
                    </a:lnTo>
                    <a:lnTo>
                      <a:pt x="2595" y="1883"/>
                    </a:lnTo>
                    <a:lnTo>
                      <a:pt x="2595" y="1800"/>
                    </a:lnTo>
                    <a:lnTo>
                      <a:pt x="2595" y="1737"/>
                    </a:lnTo>
                    <a:lnTo>
                      <a:pt x="2574" y="1674"/>
                    </a:lnTo>
                    <a:lnTo>
                      <a:pt x="2616" y="1632"/>
                    </a:lnTo>
                    <a:lnTo>
                      <a:pt x="2616" y="1548"/>
                    </a:lnTo>
                    <a:lnTo>
                      <a:pt x="2679" y="1548"/>
                    </a:lnTo>
                    <a:lnTo>
                      <a:pt x="2700" y="1590"/>
                    </a:lnTo>
                    <a:lnTo>
                      <a:pt x="2721" y="1590"/>
                    </a:lnTo>
                    <a:lnTo>
                      <a:pt x="2804" y="1548"/>
                    </a:lnTo>
                    <a:lnTo>
                      <a:pt x="2888" y="1528"/>
                    </a:lnTo>
                    <a:lnTo>
                      <a:pt x="2930" y="1548"/>
                    </a:lnTo>
                    <a:lnTo>
                      <a:pt x="2972" y="1528"/>
                    </a:lnTo>
                    <a:lnTo>
                      <a:pt x="3014" y="1465"/>
                    </a:lnTo>
                    <a:lnTo>
                      <a:pt x="2993" y="1381"/>
                    </a:lnTo>
                    <a:lnTo>
                      <a:pt x="3014" y="1339"/>
                    </a:lnTo>
                    <a:lnTo>
                      <a:pt x="3118" y="1318"/>
                    </a:lnTo>
                    <a:lnTo>
                      <a:pt x="3223" y="1339"/>
                    </a:lnTo>
                    <a:lnTo>
                      <a:pt x="3328" y="1256"/>
                    </a:lnTo>
                    <a:lnTo>
                      <a:pt x="3390" y="1256"/>
                    </a:lnTo>
                    <a:lnTo>
                      <a:pt x="3432" y="1235"/>
                    </a:lnTo>
                    <a:lnTo>
                      <a:pt x="3495" y="1172"/>
                    </a:lnTo>
                    <a:lnTo>
                      <a:pt x="3453" y="1130"/>
                    </a:lnTo>
                    <a:lnTo>
                      <a:pt x="3348" y="1067"/>
                    </a:lnTo>
                    <a:lnTo>
                      <a:pt x="3286" y="1109"/>
                    </a:lnTo>
                    <a:lnTo>
                      <a:pt x="3223" y="1046"/>
                    </a:lnTo>
                    <a:lnTo>
                      <a:pt x="3118" y="1109"/>
                    </a:lnTo>
                    <a:lnTo>
                      <a:pt x="3014" y="1025"/>
                    </a:lnTo>
                    <a:lnTo>
                      <a:pt x="2888" y="1004"/>
                    </a:lnTo>
                    <a:lnTo>
                      <a:pt x="2867" y="900"/>
                    </a:lnTo>
                    <a:lnTo>
                      <a:pt x="2616" y="816"/>
                    </a:lnTo>
                    <a:lnTo>
                      <a:pt x="2595" y="712"/>
                    </a:lnTo>
                    <a:lnTo>
                      <a:pt x="2512" y="691"/>
                    </a:lnTo>
                    <a:lnTo>
                      <a:pt x="2574" y="481"/>
                    </a:lnTo>
                    <a:lnTo>
                      <a:pt x="2679" y="440"/>
                    </a:lnTo>
                    <a:lnTo>
                      <a:pt x="2679" y="335"/>
                    </a:lnTo>
                    <a:lnTo>
                      <a:pt x="2595" y="272"/>
                    </a:lnTo>
                    <a:lnTo>
                      <a:pt x="2449" y="314"/>
                    </a:lnTo>
                    <a:lnTo>
                      <a:pt x="2386" y="272"/>
                    </a:lnTo>
                    <a:lnTo>
                      <a:pt x="2114" y="272"/>
                    </a:lnTo>
                    <a:lnTo>
                      <a:pt x="2072" y="188"/>
                    </a:lnTo>
                    <a:lnTo>
                      <a:pt x="1947" y="168"/>
                    </a:lnTo>
                    <a:lnTo>
                      <a:pt x="1947" y="84"/>
                    </a:lnTo>
                    <a:lnTo>
                      <a:pt x="18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04;p60">
                <a:extLst>
                  <a:ext uri="{FF2B5EF4-FFF2-40B4-BE49-F238E27FC236}">
                    <a16:creationId xmlns="" xmlns:a16="http://schemas.microsoft.com/office/drawing/2014/main" id="{D4281C22-1BB8-48CC-8963-581A2178A815}"/>
                  </a:ext>
                </a:extLst>
              </p:cNvPr>
              <p:cNvSpPr/>
              <p:nvPr/>
            </p:nvSpPr>
            <p:spPr>
              <a:xfrm>
                <a:off x="4450186" y="3045644"/>
                <a:ext cx="36139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616" extrusionOk="0">
                    <a:moveTo>
                      <a:pt x="2407" y="0"/>
                    </a:moveTo>
                    <a:lnTo>
                      <a:pt x="2239" y="42"/>
                    </a:lnTo>
                    <a:lnTo>
                      <a:pt x="2135" y="126"/>
                    </a:lnTo>
                    <a:lnTo>
                      <a:pt x="2260" y="251"/>
                    </a:lnTo>
                    <a:lnTo>
                      <a:pt x="2239" y="356"/>
                    </a:lnTo>
                    <a:lnTo>
                      <a:pt x="2260" y="460"/>
                    </a:lnTo>
                    <a:lnTo>
                      <a:pt x="2260" y="544"/>
                    </a:lnTo>
                    <a:lnTo>
                      <a:pt x="2072" y="481"/>
                    </a:lnTo>
                    <a:lnTo>
                      <a:pt x="1967" y="314"/>
                    </a:lnTo>
                    <a:lnTo>
                      <a:pt x="1821" y="314"/>
                    </a:lnTo>
                    <a:lnTo>
                      <a:pt x="1758" y="230"/>
                    </a:lnTo>
                    <a:lnTo>
                      <a:pt x="1632" y="126"/>
                    </a:lnTo>
                    <a:lnTo>
                      <a:pt x="1549" y="167"/>
                    </a:lnTo>
                    <a:lnTo>
                      <a:pt x="1444" y="105"/>
                    </a:lnTo>
                    <a:lnTo>
                      <a:pt x="1298" y="126"/>
                    </a:lnTo>
                    <a:lnTo>
                      <a:pt x="1151" y="63"/>
                    </a:lnTo>
                    <a:lnTo>
                      <a:pt x="1026" y="63"/>
                    </a:lnTo>
                    <a:lnTo>
                      <a:pt x="879" y="146"/>
                    </a:lnTo>
                    <a:lnTo>
                      <a:pt x="816" y="105"/>
                    </a:lnTo>
                    <a:lnTo>
                      <a:pt x="670" y="105"/>
                    </a:lnTo>
                    <a:lnTo>
                      <a:pt x="398" y="167"/>
                    </a:lnTo>
                    <a:lnTo>
                      <a:pt x="272" y="167"/>
                    </a:lnTo>
                    <a:lnTo>
                      <a:pt x="168" y="335"/>
                    </a:lnTo>
                    <a:lnTo>
                      <a:pt x="105" y="523"/>
                    </a:lnTo>
                    <a:lnTo>
                      <a:pt x="42" y="649"/>
                    </a:lnTo>
                    <a:lnTo>
                      <a:pt x="0" y="858"/>
                    </a:lnTo>
                    <a:lnTo>
                      <a:pt x="63" y="1088"/>
                    </a:lnTo>
                    <a:lnTo>
                      <a:pt x="168" y="1151"/>
                    </a:lnTo>
                    <a:lnTo>
                      <a:pt x="210" y="1255"/>
                    </a:lnTo>
                    <a:lnTo>
                      <a:pt x="189" y="1486"/>
                    </a:lnTo>
                    <a:lnTo>
                      <a:pt x="189" y="1569"/>
                    </a:lnTo>
                    <a:lnTo>
                      <a:pt x="272" y="1632"/>
                    </a:lnTo>
                    <a:lnTo>
                      <a:pt x="272" y="1779"/>
                    </a:lnTo>
                    <a:lnTo>
                      <a:pt x="356" y="1820"/>
                    </a:lnTo>
                    <a:lnTo>
                      <a:pt x="356" y="1925"/>
                    </a:lnTo>
                    <a:lnTo>
                      <a:pt x="419" y="2051"/>
                    </a:lnTo>
                    <a:lnTo>
                      <a:pt x="482" y="2030"/>
                    </a:lnTo>
                    <a:lnTo>
                      <a:pt x="523" y="2113"/>
                    </a:lnTo>
                    <a:lnTo>
                      <a:pt x="503" y="2218"/>
                    </a:lnTo>
                    <a:lnTo>
                      <a:pt x="565" y="2260"/>
                    </a:lnTo>
                    <a:lnTo>
                      <a:pt x="565" y="2364"/>
                    </a:lnTo>
                    <a:lnTo>
                      <a:pt x="733" y="2364"/>
                    </a:lnTo>
                    <a:lnTo>
                      <a:pt x="733" y="2260"/>
                    </a:lnTo>
                    <a:lnTo>
                      <a:pt x="795" y="2218"/>
                    </a:lnTo>
                    <a:lnTo>
                      <a:pt x="837" y="2155"/>
                    </a:lnTo>
                    <a:lnTo>
                      <a:pt x="837" y="2239"/>
                    </a:lnTo>
                    <a:lnTo>
                      <a:pt x="900" y="2323"/>
                    </a:lnTo>
                    <a:lnTo>
                      <a:pt x="879" y="2406"/>
                    </a:lnTo>
                    <a:lnTo>
                      <a:pt x="816" y="2469"/>
                    </a:lnTo>
                    <a:lnTo>
                      <a:pt x="837" y="2553"/>
                    </a:lnTo>
                    <a:lnTo>
                      <a:pt x="879" y="2574"/>
                    </a:lnTo>
                    <a:lnTo>
                      <a:pt x="921" y="2574"/>
                    </a:lnTo>
                    <a:lnTo>
                      <a:pt x="1026" y="2511"/>
                    </a:lnTo>
                    <a:lnTo>
                      <a:pt x="1026" y="2469"/>
                    </a:lnTo>
                    <a:lnTo>
                      <a:pt x="1088" y="2532"/>
                    </a:lnTo>
                    <a:lnTo>
                      <a:pt x="1214" y="2553"/>
                    </a:lnTo>
                    <a:lnTo>
                      <a:pt x="1235" y="2532"/>
                    </a:lnTo>
                    <a:lnTo>
                      <a:pt x="1340" y="2615"/>
                    </a:lnTo>
                    <a:lnTo>
                      <a:pt x="1444" y="2469"/>
                    </a:lnTo>
                    <a:lnTo>
                      <a:pt x="1570" y="2448"/>
                    </a:lnTo>
                    <a:lnTo>
                      <a:pt x="1632" y="2302"/>
                    </a:lnTo>
                    <a:lnTo>
                      <a:pt x="1758" y="2302"/>
                    </a:lnTo>
                    <a:lnTo>
                      <a:pt x="1821" y="2323"/>
                    </a:lnTo>
                    <a:lnTo>
                      <a:pt x="2093" y="2260"/>
                    </a:lnTo>
                    <a:lnTo>
                      <a:pt x="2197" y="2323"/>
                    </a:lnTo>
                    <a:lnTo>
                      <a:pt x="2239" y="2406"/>
                    </a:lnTo>
                    <a:lnTo>
                      <a:pt x="2407" y="2406"/>
                    </a:lnTo>
                    <a:lnTo>
                      <a:pt x="2365" y="2260"/>
                    </a:lnTo>
                    <a:lnTo>
                      <a:pt x="2386" y="2197"/>
                    </a:lnTo>
                    <a:lnTo>
                      <a:pt x="2281" y="2092"/>
                    </a:lnTo>
                    <a:lnTo>
                      <a:pt x="2156" y="2051"/>
                    </a:lnTo>
                    <a:lnTo>
                      <a:pt x="2135" y="1841"/>
                    </a:lnTo>
                    <a:lnTo>
                      <a:pt x="2239" y="1779"/>
                    </a:lnTo>
                    <a:lnTo>
                      <a:pt x="2448" y="1779"/>
                    </a:lnTo>
                    <a:lnTo>
                      <a:pt x="2511" y="1674"/>
                    </a:lnTo>
                    <a:lnTo>
                      <a:pt x="2679" y="1569"/>
                    </a:lnTo>
                    <a:lnTo>
                      <a:pt x="2825" y="1507"/>
                    </a:lnTo>
                    <a:lnTo>
                      <a:pt x="2867" y="1423"/>
                    </a:lnTo>
                    <a:lnTo>
                      <a:pt x="2930" y="1402"/>
                    </a:lnTo>
                    <a:lnTo>
                      <a:pt x="3034" y="1214"/>
                    </a:lnTo>
                    <a:lnTo>
                      <a:pt x="3013" y="1088"/>
                    </a:lnTo>
                    <a:lnTo>
                      <a:pt x="3034" y="942"/>
                    </a:lnTo>
                    <a:lnTo>
                      <a:pt x="3013" y="837"/>
                    </a:lnTo>
                    <a:lnTo>
                      <a:pt x="3034" y="649"/>
                    </a:lnTo>
                    <a:lnTo>
                      <a:pt x="2930" y="418"/>
                    </a:lnTo>
                    <a:lnTo>
                      <a:pt x="2825" y="356"/>
                    </a:lnTo>
                    <a:lnTo>
                      <a:pt x="2762" y="167"/>
                    </a:lnTo>
                    <a:lnTo>
                      <a:pt x="2679" y="167"/>
                    </a:lnTo>
                    <a:lnTo>
                      <a:pt x="2574" y="126"/>
                    </a:lnTo>
                    <a:lnTo>
                      <a:pt x="2469" y="105"/>
                    </a:lnTo>
                    <a:lnTo>
                      <a:pt x="24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05;p60">
                <a:extLst>
                  <a:ext uri="{FF2B5EF4-FFF2-40B4-BE49-F238E27FC236}">
                    <a16:creationId xmlns="" xmlns:a16="http://schemas.microsoft.com/office/drawing/2014/main" id="{C379B198-6214-4806-9920-F4A4C33F5BEB}"/>
                  </a:ext>
                </a:extLst>
              </p:cNvPr>
              <p:cNvSpPr/>
              <p:nvPr/>
            </p:nvSpPr>
            <p:spPr>
              <a:xfrm>
                <a:off x="4429753" y="2990191"/>
                <a:ext cx="55822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5421" extrusionOk="0">
                    <a:moveTo>
                      <a:pt x="879" y="1"/>
                    </a:moveTo>
                    <a:lnTo>
                      <a:pt x="879" y="85"/>
                    </a:lnTo>
                    <a:lnTo>
                      <a:pt x="817" y="126"/>
                    </a:lnTo>
                    <a:lnTo>
                      <a:pt x="817" y="336"/>
                    </a:lnTo>
                    <a:lnTo>
                      <a:pt x="859" y="440"/>
                    </a:lnTo>
                    <a:lnTo>
                      <a:pt x="859" y="587"/>
                    </a:lnTo>
                    <a:lnTo>
                      <a:pt x="879" y="733"/>
                    </a:lnTo>
                    <a:lnTo>
                      <a:pt x="775" y="712"/>
                    </a:lnTo>
                    <a:lnTo>
                      <a:pt x="649" y="754"/>
                    </a:lnTo>
                    <a:lnTo>
                      <a:pt x="587" y="649"/>
                    </a:lnTo>
                    <a:lnTo>
                      <a:pt x="524" y="608"/>
                    </a:lnTo>
                    <a:lnTo>
                      <a:pt x="419" y="712"/>
                    </a:lnTo>
                    <a:lnTo>
                      <a:pt x="252" y="733"/>
                    </a:lnTo>
                    <a:lnTo>
                      <a:pt x="231" y="838"/>
                    </a:lnTo>
                    <a:lnTo>
                      <a:pt x="189" y="942"/>
                    </a:lnTo>
                    <a:lnTo>
                      <a:pt x="231" y="1026"/>
                    </a:lnTo>
                    <a:lnTo>
                      <a:pt x="105" y="1110"/>
                    </a:lnTo>
                    <a:lnTo>
                      <a:pt x="43" y="1110"/>
                    </a:lnTo>
                    <a:lnTo>
                      <a:pt x="1" y="1256"/>
                    </a:lnTo>
                    <a:lnTo>
                      <a:pt x="43" y="1382"/>
                    </a:lnTo>
                    <a:lnTo>
                      <a:pt x="210" y="1361"/>
                    </a:lnTo>
                    <a:lnTo>
                      <a:pt x="315" y="1486"/>
                    </a:lnTo>
                    <a:lnTo>
                      <a:pt x="335" y="1675"/>
                    </a:lnTo>
                    <a:lnTo>
                      <a:pt x="252" y="1758"/>
                    </a:lnTo>
                    <a:lnTo>
                      <a:pt x="335" y="1884"/>
                    </a:lnTo>
                    <a:lnTo>
                      <a:pt x="440" y="1947"/>
                    </a:lnTo>
                    <a:lnTo>
                      <a:pt x="524" y="1863"/>
                    </a:lnTo>
                    <a:lnTo>
                      <a:pt x="733" y="1863"/>
                    </a:lnTo>
                    <a:lnTo>
                      <a:pt x="754" y="1968"/>
                    </a:lnTo>
                    <a:lnTo>
                      <a:pt x="670" y="2093"/>
                    </a:lnTo>
                    <a:lnTo>
                      <a:pt x="754" y="2198"/>
                    </a:lnTo>
                    <a:lnTo>
                      <a:pt x="733" y="2281"/>
                    </a:lnTo>
                    <a:lnTo>
                      <a:pt x="670" y="2386"/>
                    </a:lnTo>
                    <a:lnTo>
                      <a:pt x="733" y="2512"/>
                    </a:lnTo>
                    <a:lnTo>
                      <a:pt x="733" y="2721"/>
                    </a:lnTo>
                    <a:lnTo>
                      <a:pt x="733" y="3014"/>
                    </a:lnTo>
                    <a:lnTo>
                      <a:pt x="879" y="2930"/>
                    </a:lnTo>
                    <a:lnTo>
                      <a:pt x="1047" y="2909"/>
                    </a:lnTo>
                    <a:lnTo>
                      <a:pt x="1047" y="2784"/>
                    </a:lnTo>
                    <a:lnTo>
                      <a:pt x="1235" y="2700"/>
                    </a:lnTo>
                    <a:lnTo>
                      <a:pt x="1444" y="2805"/>
                    </a:lnTo>
                    <a:lnTo>
                      <a:pt x="1549" y="2805"/>
                    </a:lnTo>
                    <a:lnTo>
                      <a:pt x="1633" y="2930"/>
                    </a:lnTo>
                    <a:lnTo>
                      <a:pt x="1884" y="2909"/>
                    </a:lnTo>
                    <a:lnTo>
                      <a:pt x="2009" y="2637"/>
                    </a:lnTo>
                    <a:lnTo>
                      <a:pt x="2198" y="2595"/>
                    </a:lnTo>
                    <a:lnTo>
                      <a:pt x="2449" y="2679"/>
                    </a:lnTo>
                    <a:lnTo>
                      <a:pt x="2532" y="2826"/>
                    </a:lnTo>
                    <a:lnTo>
                      <a:pt x="2804" y="3014"/>
                    </a:lnTo>
                    <a:lnTo>
                      <a:pt x="2930" y="3118"/>
                    </a:lnTo>
                    <a:lnTo>
                      <a:pt x="2972" y="3244"/>
                    </a:lnTo>
                    <a:lnTo>
                      <a:pt x="2972" y="3328"/>
                    </a:lnTo>
                    <a:lnTo>
                      <a:pt x="2930" y="3411"/>
                    </a:lnTo>
                    <a:lnTo>
                      <a:pt x="2972" y="3537"/>
                    </a:lnTo>
                    <a:lnTo>
                      <a:pt x="2972" y="3725"/>
                    </a:lnTo>
                    <a:lnTo>
                      <a:pt x="2951" y="3788"/>
                    </a:lnTo>
                    <a:lnTo>
                      <a:pt x="3056" y="3872"/>
                    </a:lnTo>
                    <a:lnTo>
                      <a:pt x="3160" y="3997"/>
                    </a:lnTo>
                    <a:lnTo>
                      <a:pt x="3286" y="3997"/>
                    </a:lnTo>
                    <a:lnTo>
                      <a:pt x="3369" y="4060"/>
                    </a:lnTo>
                    <a:lnTo>
                      <a:pt x="3348" y="4102"/>
                    </a:lnTo>
                    <a:lnTo>
                      <a:pt x="3495" y="4206"/>
                    </a:lnTo>
                    <a:lnTo>
                      <a:pt x="3495" y="4290"/>
                    </a:lnTo>
                    <a:lnTo>
                      <a:pt x="3474" y="4416"/>
                    </a:lnTo>
                    <a:lnTo>
                      <a:pt x="3474" y="4499"/>
                    </a:lnTo>
                    <a:lnTo>
                      <a:pt x="3453" y="4604"/>
                    </a:lnTo>
                    <a:lnTo>
                      <a:pt x="3474" y="4688"/>
                    </a:lnTo>
                    <a:lnTo>
                      <a:pt x="3474" y="4897"/>
                    </a:lnTo>
                    <a:lnTo>
                      <a:pt x="3390" y="4981"/>
                    </a:lnTo>
                    <a:lnTo>
                      <a:pt x="3348" y="5002"/>
                    </a:lnTo>
                    <a:lnTo>
                      <a:pt x="3474" y="5106"/>
                    </a:lnTo>
                    <a:lnTo>
                      <a:pt x="3537" y="5190"/>
                    </a:lnTo>
                    <a:lnTo>
                      <a:pt x="3683" y="5190"/>
                    </a:lnTo>
                    <a:lnTo>
                      <a:pt x="3788" y="5357"/>
                    </a:lnTo>
                    <a:lnTo>
                      <a:pt x="3976" y="5420"/>
                    </a:lnTo>
                    <a:lnTo>
                      <a:pt x="3976" y="5336"/>
                    </a:lnTo>
                    <a:lnTo>
                      <a:pt x="3955" y="5232"/>
                    </a:lnTo>
                    <a:lnTo>
                      <a:pt x="3976" y="5127"/>
                    </a:lnTo>
                    <a:lnTo>
                      <a:pt x="3851" y="5002"/>
                    </a:lnTo>
                    <a:lnTo>
                      <a:pt x="3955" y="4918"/>
                    </a:lnTo>
                    <a:lnTo>
                      <a:pt x="4123" y="4876"/>
                    </a:lnTo>
                    <a:lnTo>
                      <a:pt x="4185" y="4981"/>
                    </a:lnTo>
                    <a:lnTo>
                      <a:pt x="4290" y="5002"/>
                    </a:lnTo>
                    <a:lnTo>
                      <a:pt x="4395" y="5043"/>
                    </a:lnTo>
                    <a:lnTo>
                      <a:pt x="4499" y="5043"/>
                    </a:lnTo>
                    <a:lnTo>
                      <a:pt x="4604" y="5002"/>
                    </a:lnTo>
                    <a:lnTo>
                      <a:pt x="4583" y="4813"/>
                    </a:lnTo>
                    <a:lnTo>
                      <a:pt x="4541" y="4730"/>
                    </a:lnTo>
                    <a:lnTo>
                      <a:pt x="4520" y="4604"/>
                    </a:lnTo>
                    <a:lnTo>
                      <a:pt x="4688" y="4478"/>
                    </a:lnTo>
                    <a:lnTo>
                      <a:pt x="4688" y="4311"/>
                    </a:lnTo>
                    <a:lnTo>
                      <a:pt x="4604" y="4311"/>
                    </a:lnTo>
                    <a:lnTo>
                      <a:pt x="4541" y="4248"/>
                    </a:lnTo>
                    <a:lnTo>
                      <a:pt x="4583" y="4081"/>
                    </a:lnTo>
                    <a:lnTo>
                      <a:pt x="4646" y="3997"/>
                    </a:lnTo>
                    <a:lnTo>
                      <a:pt x="4604" y="3934"/>
                    </a:lnTo>
                    <a:lnTo>
                      <a:pt x="4499" y="3976"/>
                    </a:lnTo>
                    <a:lnTo>
                      <a:pt x="4436" y="3955"/>
                    </a:lnTo>
                    <a:lnTo>
                      <a:pt x="4374" y="3851"/>
                    </a:lnTo>
                    <a:lnTo>
                      <a:pt x="4227" y="3851"/>
                    </a:lnTo>
                    <a:lnTo>
                      <a:pt x="4185" y="3788"/>
                    </a:lnTo>
                    <a:lnTo>
                      <a:pt x="4206" y="3683"/>
                    </a:lnTo>
                    <a:lnTo>
                      <a:pt x="4123" y="3662"/>
                    </a:lnTo>
                    <a:lnTo>
                      <a:pt x="4081" y="3662"/>
                    </a:lnTo>
                    <a:lnTo>
                      <a:pt x="3997" y="3579"/>
                    </a:lnTo>
                    <a:lnTo>
                      <a:pt x="3997" y="3516"/>
                    </a:lnTo>
                    <a:lnTo>
                      <a:pt x="3913" y="3411"/>
                    </a:lnTo>
                    <a:lnTo>
                      <a:pt x="3788" y="3411"/>
                    </a:lnTo>
                    <a:lnTo>
                      <a:pt x="3704" y="3349"/>
                    </a:lnTo>
                    <a:lnTo>
                      <a:pt x="3662" y="3223"/>
                    </a:lnTo>
                    <a:lnTo>
                      <a:pt x="3474" y="3014"/>
                    </a:lnTo>
                    <a:lnTo>
                      <a:pt x="3495" y="2930"/>
                    </a:lnTo>
                    <a:lnTo>
                      <a:pt x="3369" y="2784"/>
                    </a:lnTo>
                    <a:lnTo>
                      <a:pt x="3202" y="2700"/>
                    </a:lnTo>
                    <a:lnTo>
                      <a:pt x="3056" y="2491"/>
                    </a:lnTo>
                    <a:lnTo>
                      <a:pt x="2951" y="2491"/>
                    </a:lnTo>
                    <a:lnTo>
                      <a:pt x="2763" y="2386"/>
                    </a:lnTo>
                    <a:lnTo>
                      <a:pt x="2595" y="2386"/>
                    </a:lnTo>
                    <a:lnTo>
                      <a:pt x="2511" y="2219"/>
                    </a:lnTo>
                    <a:lnTo>
                      <a:pt x="2428" y="2219"/>
                    </a:lnTo>
                    <a:lnTo>
                      <a:pt x="2407" y="2156"/>
                    </a:lnTo>
                    <a:lnTo>
                      <a:pt x="2491" y="2072"/>
                    </a:lnTo>
                    <a:lnTo>
                      <a:pt x="2344" y="1905"/>
                    </a:lnTo>
                    <a:lnTo>
                      <a:pt x="2344" y="1842"/>
                    </a:lnTo>
                    <a:lnTo>
                      <a:pt x="2428" y="1842"/>
                    </a:lnTo>
                    <a:lnTo>
                      <a:pt x="2595" y="1758"/>
                    </a:lnTo>
                    <a:lnTo>
                      <a:pt x="2721" y="1758"/>
                    </a:lnTo>
                    <a:lnTo>
                      <a:pt x="2763" y="1675"/>
                    </a:lnTo>
                    <a:lnTo>
                      <a:pt x="2846" y="1465"/>
                    </a:lnTo>
                    <a:lnTo>
                      <a:pt x="2930" y="1445"/>
                    </a:lnTo>
                    <a:lnTo>
                      <a:pt x="2930" y="1361"/>
                    </a:lnTo>
                    <a:lnTo>
                      <a:pt x="2742" y="1319"/>
                    </a:lnTo>
                    <a:lnTo>
                      <a:pt x="2763" y="1214"/>
                    </a:lnTo>
                    <a:lnTo>
                      <a:pt x="2742" y="1110"/>
                    </a:lnTo>
                    <a:lnTo>
                      <a:pt x="2595" y="1068"/>
                    </a:lnTo>
                    <a:lnTo>
                      <a:pt x="2511" y="963"/>
                    </a:lnTo>
                    <a:lnTo>
                      <a:pt x="2344" y="963"/>
                    </a:lnTo>
                    <a:lnTo>
                      <a:pt x="2219" y="1047"/>
                    </a:lnTo>
                    <a:lnTo>
                      <a:pt x="2072" y="1005"/>
                    </a:lnTo>
                    <a:lnTo>
                      <a:pt x="1821" y="1005"/>
                    </a:lnTo>
                    <a:lnTo>
                      <a:pt x="1716" y="796"/>
                    </a:lnTo>
                    <a:lnTo>
                      <a:pt x="1507" y="608"/>
                    </a:lnTo>
                    <a:lnTo>
                      <a:pt x="1570" y="524"/>
                    </a:lnTo>
                    <a:lnTo>
                      <a:pt x="1549" y="398"/>
                    </a:lnTo>
                    <a:lnTo>
                      <a:pt x="1444" y="315"/>
                    </a:lnTo>
                    <a:lnTo>
                      <a:pt x="1340" y="168"/>
                    </a:lnTo>
                    <a:lnTo>
                      <a:pt x="1151" y="85"/>
                    </a:lnTo>
                    <a:lnTo>
                      <a:pt x="10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06;p60">
                <a:extLst>
                  <a:ext uri="{FF2B5EF4-FFF2-40B4-BE49-F238E27FC236}">
                    <a16:creationId xmlns="" xmlns:a16="http://schemas.microsoft.com/office/drawing/2014/main" id="{8C609A98-26B4-4FB8-94A6-615D5727E695}"/>
                  </a:ext>
                </a:extLst>
              </p:cNvPr>
              <p:cNvSpPr/>
              <p:nvPr/>
            </p:nvSpPr>
            <p:spPr>
              <a:xfrm>
                <a:off x="4413309" y="3004475"/>
                <a:ext cx="58061" cy="103285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9082" extrusionOk="0">
                    <a:moveTo>
                      <a:pt x="1361" y="0"/>
                    </a:moveTo>
                    <a:lnTo>
                      <a:pt x="1193" y="21"/>
                    </a:lnTo>
                    <a:lnTo>
                      <a:pt x="1068" y="63"/>
                    </a:lnTo>
                    <a:lnTo>
                      <a:pt x="1068" y="126"/>
                    </a:lnTo>
                    <a:lnTo>
                      <a:pt x="1110" y="209"/>
                    </a:lnTo>
                    <a:lnTo>
                      <a:pt x="1089" y="293"/>
                    </a:lnTo>
                    <a:lnTo>
                      <a:pt x="921" y="272"/>
                    </a:lnTo>
                    <a:lnTo>
                      <a:pt x="859" y="314"/>
                    </a:lnTo>
                    <a:lnTo>
                      <a:pt x="859" y="481"/>
                    </a:lnTo>
                    <a:lnTo>
                      <a:pt x="838" y="523"/>
                    </a:lnTo>
                    <a:lnTo>
                      <a:pt x="691" y="523"/>
                    </a:lnTo>
                    <a:lnTo>
                      <a:pt x="566" y="628"/>
                    </a:lnTo>
                    <a:lnTo>
                      <a:pt x="335" y="544"/>
                    </a:lnTo>
                    <a:lnTo>
                      <a:pt x="252" y="691"/>
                    </a:lnTo>
                    <a:lnTo>
                      <a:pt x="273" y="858"/>
                    </a:lnTo>
                    <a:lnTo>
                      <a:pt x="210" y="942"/>
                    </a:lnTo>
                    <a:lnTo>
                      <a:pt x="210" y="1130"/>
                    </a:lnTo>
                    <a:lnTo>
                      <a:pt x="231" y="1214"/>
                    </a:lnTo>
                    <a:lnTo>
                      <a:pt x="126" y="1277"/>
                    </a:lnTo>
                    <a:lnTo>
                      <a:pt x="1" y="1360"/>
                    </a:lnTo>
                    <a:lnTo>
                      <a:pt x="1" y="1444"/>
                    </a:lnTo>
                    <a:lnTo>
                      <a:pt x="63" y="1465"/>
                    </a:lnTo>
                    <a:lnTo>
                      <a:pt x="168" y="1653"/>
                    </a:lnTo>
                    <a:lnTo>
                      <a:pt x="252" y="1737"/>
                    </a:lnTo>
                    <a:lnTo>
                      <a:pt x="315" y="1800"/>
                    </a:lnTo>
                    <a:lnTo>
                      <a:pt x="440" y="1904"/>
                    </a:lnTo>
                    <a:lnTo>
                      <a:pt x="587" y="2197"/>
                    </a:lnTo>
                    <a:lnTo>
                      <a:pt x="670" y="2260"/>
                    </a:lnTo>
                    <a:lnTo>
                      <a:pt x="754" y="2386"/>
                    </a:lnTo>
                    <a:lnTo>
                      <a:pt x="754" y="2511"/>
                    </a:lnTo>
                    <a:lnTo>
                      <a:pt x="879" y="2574"/>
                    </a:lnTo>
                    <a:lnTo>
                      <a:pt x="879" y="2699"/>
                    </a:lnTo>
                    <a:lnTo>
                      <a:pt x="775" y="2741"/>
                    </a:lnTo>
                    <a:lnTo>
                      <a:pt x="754" y="2825"/>
                    </a:lnTo>
                    <a:lnTo>
                      <a:pt x="796" y="3118"/>
                    </a:lnTo>
                    <a:lnTo>
                      <a:pt x="775" y="3222"/>
                    </a:lnTo>
                    <a:lnTo>
                      <a:pt x="670" y="3264"/>
                    </a:lnTo>
                    <a:lnTo>
                      <a:pt x="754" y="3474"/>
                    </a:lnTo>
                    <a:lnTo>
                      <a:pt x="754" y="3578"/>
                    </a:lnTo>
                    <a:lnTo>
                      <a:pt x="900" y="3766"/>
                    </a:lnTo>
                    <a:lnTo>
                      <a:pt x="1089" y="3892"/>
                    </a:lnTo>
                    <a:lnTo>
                      <a:pt x="1256" y="4059"/>
                    </a:lnTo>
                    <a:lnTo>
                      <a:pt x="1298" y="4311"/>
                    </a:lnTo>
                    <a:lnTo>
                      <a:pt x="1277" y="4394"/>
                    </a:lnTo>
                    <a:lnTo>
                      <a:pt x="1298" y="4520"/>
                    </a:lnTo>
                    <a:lnTo>
                      <a:pt x="1277" y="4624"/>
                    </a:lnTo>
                    <a:lnTo>
                      <a:pt x="1361" y="4708"/>
                    </a:lnTo>
                    <a:lnTo>
                      <a:pt x="1382" y="4896"/>
                    </a:lnTo>
                    <a:lnTo>
                      <a:pt x="1424" y="5001"/>
                    </a:lnTo>
                    <a:lnTo>
                      <a:pt x="1403" y="5147"/>
                    </a:lnTo>
                    <a:lnTo>
                      <a:pt x="1486" y="5294"/>
                    </a:lnTo>
                    <a:lnTo>
                      <a:pt x="1486" y="5461"/>
                    </a:lnTo>
                    <a:lnTo>
                      <a:pt x="1403" y="5524"/>
                    </a:lnTo>
                    <a:lnTo>
                      <a:pt x="1277" y="5880"/>
                    </a:lnTo>
                    <a:lnTo>
                      <a:pt x="1152" y="5963"/>
                    </a:lnTo>
                    <a:lnTo>
                      <a:pt x="1152" y="6131"/>
                    </a:lnTo>
                    <a:lnTo>
                      <a:pt x="1089" y="6194"/>
                    </a:lnTo>
                    <a:lnTo>
                      <a:pt x="1068" y="6298"/>
                    </a:lnTo>
                    <a:lnTo>
                      <a:pt x="1047" y="6487"/>
                    </a:lnTo>
                    <a:lnTo>
                      <a:pt x="1089" y="6487"/>
                    </a:lnTo>
                    <a:lnTo>
                      <a:pt x="1005" y="6591"/>
                    </a:lnTo>
                    <a:lnTo>
                      <a:pt x="1047" y="6654"/>
                    </a:lnTo>
                    <a:lnTo>
                      <a:pt x="963" y="6779"/>
                    </a:lnTo>
                    <a:lnTo>
                      <a:pt x="1047" y="6779"/>
                    </a:lnTo>
                    <a:lnTo>
                      <a:pt x="984" y="6863"/>
                    </a:lnTo>
                    <a:lnTo>
                      <a:pt x="921" y="6863"/>
                    </a:lnTo>
                    <a:lnTo>
                      <a:pt x="921" y="7072"/>
                    </a:lnTo>
                    <a:lnTo>
                      <a:pt x="859" y="7114"/>
                    </a:lnTo>
                    <a:lnTo>
                      <a:pt x="879" y="7282"/>
                    </a:lnTo>
                    <a:lnTo>
                      <a:pt x="859" y="7324"/>
                    </a:lnTo>
                    <a:lnTo>
                      <a:pt x="879" y="7533"/>
                    </a:lnTo>
                    <a:lnTo>
                      <a:pt x="921" y="7616"/>
                    </a:lnTo>
                    <a:lnTo>
                      <a:pt x="1005" y="7616"/>
                    </a:lnTo>
                    <a:lnTo>
                      <a:pt x="984" y="7512"/>
                    </a:lnTo>
                    <a:lnTo>
                      <a:pt x="1110" y="7449"/>
                    </a:lnTo>
                    <a:lnTo>
                      <a:pt x="1089" y="7512"/>
                    </a:lnTo>
                    <a:lnTo>
                      <a:pt x="1172" y="7554"/>
                    </a:lnTo>
                    <a:lnTo>
                      <a:pt x="1172" y="7637"/>
                    </a:lnTo>
                    <a:lnTo>
                      <a:pt x="1277" y="7658"/>
                    </a:lnTo>
                    <a:lnTo>
                      <a:pt x="1319" y="7868"/>
                    </a:lnTo>
                    <a:lnTo>
                      <a:pt x="1424" y="7868"/>
                    </a:lnTo>
                    <a:lnTo>
                      <a:pt x="1570" y="8035"/>
                    </a:lnTo>
                    <a:lnTo>
                      <a:pt x="1570" y="8119"/>
                    </a:lnTo>
                    <a:lnTo>
                      <a:pt x="1675" y="8140"/>
                    </a:lnTo>
                    <a:lnTo>
                      <a:pt x="1696" y="8244"/>
                    </a:lnTo>
                    <a:lnTo>
                      <a:pt x="1779" y="8244"/>
                    </a:lnTo>
                    <a:lnTo>
                      <a:pt x="1779" y="8286"/>
                    </a:lnTo>
                    <a:lnTo>
                      <a:pt x="1716" y="8370"/>
                    </a:lnTo>
                    <a:lnTo>
                      <a:pt x="1716" y="8391"/>
                    </a:lnTo>
                    <a:lnTo>
                      <a:pt x="1968" y="8579"/>
                    </a:lnTo>
                    <a:lnTo>
                      <a:pt x="2009" y="8663"/>
                    </a:lnTo>
                    <a:lnTo>
                      <a:pt x="2051" y="8537"/>
                    </a:lnTo>
                    <a:lnTo>
                      <a:pt x="2135" y="8453"/>
                    </a:lnTo>
                    <a:lnTo>
                      <a:pt x="2240" y="8537"/>
                    </a:lnTo>
                    <a:lnTo>
                      <a:pt x="2407" y="8579"/>
                    </a:lnTo>
                    <a:lnTo>
                      <a:pt x="2428" y="8642"/>
                    </a:lnTo>
                    <a:lnTo>
                      <a:pt x="2553" y="8642"/>
                    </a:lnTo>
                    <a:lnTo>
                      <a:pt x="2616" y="8704"/>
                    </a:lnTo>
                    <a:lnTo>
                      <a:pt x="2616" y="8893"/>
                    </a:lnTo>
                    <a:lnTo>
                      <a:pt x="2532" y="8976"/>
                    </a:lnTo>
                    <a:lnTo>
                      <a:pt x="2532" y="9060"/>
                    </a:lnTo>
                    <a:lnTo>
                      <a:pt x="2679" y="9081"/>
                    </a:lnTo>
                    <a:lnTo>
                      <a:pt x="2825" y="8976"/>
                    </a:lnTo>
                    <a:lnTo>
                      <a:pt x="2930" y="8976"/>
                    </a:lnTo>
                    <a:lnTo>
                      <a:pt x="2993" y="9018"/>
                    </a:lnTo>
                    <a:lnTo>
                      <a:pt x="3076" y="8976"/>
                    </a:lnTo>
                    <a:lnTo>
                      <a:pt x="3076" y="8872"/>
                    </a:lnTo>
                    <a:lnTo>
                      <a:pt x="3097" y="8851"/>
                    </a:lnTo>
                    <a:lnTo>
                      <a:pt x="3076" y="8788"/>
                    </a:lnTo>
                    <a:lnTo>
                      <a:pt x="2972" y="8704"/>
                    </a:lnTo>
                    <a:lnTo>
                      <a:pt x="2930" y="8642"/>
                    </a:lnTo>
                    <a:lnTo>
                      <a:pt x="2846" y="8474"/>
                    </a:lnTo>
                    <a:lnTo>
                      <a:pt x="2742" y="8432"/>
                    </a:lnTo>
                    <a:lnTo>
                      <a:pt x="2637" y="8432"/>
                    </a:lnTo>
                    <a:lnTo>
                      <a:pt x="2574" y="8453"/>
                    </a:lnTo>
                    <a:lnTo>
                      <a:pt x="2491" y="8391"/>
                    </a:lnTo>
                    <a:lnTo>
                      <a:pt x="2344" y="8244"/>
                    </a:lnTo>
                    <a:lnTo>
                      <a:pt x="2260" y="8160"/>
                    </a:lnTo>
                    <a:lnTo>
                      <a:pt x="2260" y="8056"/>
                    </a:lnTo>
                    <a:lnTo>
                      <a:pt x="2219" y="8035"/>
                    </a:lnTo>
                    <a:lnTo>
                      <a:pt x="2198" y="8140"/>
                    </a:lnTo>
                    <a:lnTo>
                      <a:pt x="2030" y="8056"/>
                    </a:lnTo>
                    <a:lnTo>
                      <a:pt x="2051" y="7972"/>
                    </a:lnTo>
                    <a:lnTo>
                      <a:pt x="2135" y="7930"/>
                    </a:lnTo>
                    <a:lnTo>
                      <a:pt x="2156" y="7951"/>
                    </a:lnTo>
                    <a:lnTo>
                      <a:pt x="2198" y="7930"/>
                    </a:lnTo>
                    <a:lnTo>
                      <a:pt x="2219" y="7868"/>
                    </a:lnTo>
                    <a:lnTo>
                      <a:pt x="2156" y="7637"/>
                    </a:lnTo>
                    <a:lnTo>
                      <a:pt x="2114" y="7616"/>
                    </a:lnTo>
                    <a:lnTo>
                      <a:pt x="2114" y="7533"/>
                    </a:lnTo>
                    <a:lnTo>
                      <a:pt x="2030" y="7428"/>
                    </a:lnTo>
                    <a:lnTo>
                      <a:pt x="2009" y="7344"/>
                    </a:lnTo>
                    <a:lnTo>
                      <a:pt x="2009" y="7386"/>
                    </a:lnTo>
                    <a:lnTo>
                      <a:pt x="2009" y="7449"/>
                    </a:lnTo>
                    <a:lnTo>
                      <a:pt x="1947" y="7449"/>
                    </a:lnTo>
                    <a:lnTo>
                      <a:pt x="1884" y="7324"/>
                    </a:lnTo>
                    <a:lnTo>
                      <a:pt x="1821" y="7303"/>
                    </a:lnTo>
                    <a:lnTo>
                      <a:pt x="1842" y="7177"/>
                    </a:lnTo>
                    <a:lnTo>
                      <a:pt x="1800" y="7114"/>
                    </a:lnTo>
                    <a:lnTo>
                      <a:pt x="1779" y="6989"/>
                    </a:lnTo>
                    <a:lnTo>
                      <a:pt x="1716" y="6926"/>
                    </a:lnTo>
                    <a:lnTo>
                      <a:pt x="1633" y="6926"/>
                    </a:lnTo>
                    <a:lnTo>
                      <a:pt x="1612" y="6905"/>
                    </a:lnTo>
                    <a:lnTo>
                      <a:pt x="1570" y="6968"/>
                    </a:lnTo>
                    <a:lnTo>
                      <a:pt x="1528" y="7010"/>
                    </a:lnTo>
                    <a:lnTo>
                      <a:pt x="1486" y="7031"/>
                    </a:lnTo>
                    <a:lnTo>
                      <a:pt x="1424" y="6989"/>
                    </a:lnTo>
                    <a:lnTo>
                      <a:pt x="1486" y="6884"/>
                    </a:lnTo>
                    <a:lnTo>
                      <a:pt x="1382" y="6717"/>
                    </a:lnTo>
                    <a:lnTo>
                      <a:pt x="1382" y="6654"/>
                    </a:lnTo>
                    <a:lnTo>
                      <a:pt x="1361" y="6507"/>
                    </a:lnTo>
                    <a:lnTo>
                      <a:pt x="1361" y="6466"/>
                    </a:lnTo>
                    <a:lnTo>
                      <a:pt x="1403" y="6382"/>
                    </a:lnTo>
                    <a:lnTo>
                      <a:pt x="1382" y="6361"/>
                    </a:lnTo>
                    <a:lnTo>
                      <a:pt x="1319" y="6361"/>
                    </a:lnTo>
                    <a:lnTo>
                      <a:pt x="1382" y="6256"/>
                    </a:lnTo>
                    <a:lnTo>
                      <a:pt x="1382" y="6131"/>
                    </a:lnTo>
                    <a:lnTo>
                      <a:pt x="1507" y="5943"/>
                    </a:lnTo>
                    <a:lnTo>
                      <a:pt x="1528" y="5503"/>
                    </a:lnTo>
                    <a:lnTo>
                      <a:pt x="1612" y="5399"/>
                    </a:lnTo>
                    <a:lnTo>
                      <a:pt x="1633" y="5252"/>
                    </a:lnTo>
                    <a:lnTo>
                      <a:pt x="1716" y="5147"/>
                    </a:lnTo>
                    <a:lnTo>
                      <a:pt x="1737" y="5001"/>
                    </a:lnTo>
                    <a:lnTo>
                      <a:pt x="1696" y="4980"/>
                    </a:lnTo>
                    <a:lnTo>
                      <a:pt x="1716" y="4896"/>
                    </a:lnTo>
                    <a:lnTo>
                      <a:pt x="1716" y="4771"/>
                    </a:lnTo>
                    <a:lnTo>
                      <a:pt x="1779" y="4666"/>
                    </a:lnTo>
                    <a:lnTo>
                      <a:pt x="1779" y="4562"/>
                    </a:lnTo>
                    <a:lnTo>
                      <a:pt x="1675" y="4520"/>
                    </a:lnTo>
                    <a:lnTo>
                      <a:pt x="1696" y="4457"/>
                    </a:lnTo>
                    <a:lnTo>
                      <a:pt x="1696" y="4415"/>
                    </a:lnTo>
                    <a:lnTo>
                      <a:pt x="1800" y="4415"/>
                    </a:lnTo>
                    <a:lnTo>
                      <a:pt x="1821" y="4394"/>
                    </a:lnTo>
                    <a:lnTo>
                      <a:pt x="1884" y="4415"/>
                    </a:lnTo>
                    <a:lnTo>
                      <a:pt x="1926" y="4415"/>
                    </a:lnTo>
                    <a:lnTo>
                      <a:pt x="2030" y="4373"/>
                    </a:lnTo>
                    <a:lnTo>
                      <a:pt x="2051" y="4394"/>
                    </a:lnTo>
                    <a:lnTo>
                      <a:pt x="2135" y="4394"/>
                    </a:lnTo>
                    <a:lnTo>
                      <a:pt x="2219" y="4415"/>
                    </a:lnTo>
                    <a:lnTo>
                      <a:pt x="2260" y="4499"/>
                    </a:lnTo>
                    <a:lnTo>
                      <a:pt x="2219" y="4520"/>
                    </a:lnTo>
                    <a:lnTo>
                      <a:pt x="2219" y="4687"/>
                    </a:lnTo>
                    <a:lnTo>
                      <a:pt x="2260" y="4792"/>
                    </a:lnTo>
                    <a:lnTo>
                      <a:pt x="2240" y="4813"/>
                    </a:lnTo>
                    <a:lnTo>
                      <a:pt x="2198" y="4917"/>
                    </a:lnTo>
                    <a:lnTo>
                      <a:pt x="2302" y="4896"/>
                    </a:lnTo>
                    <a:lnTo>
                      <a:pt x="2365" y="4917"/>
                    </a:lnTo>
                    <a:lnTo>
                      <a:pt x="2470" y="4896"/>
                    </a:lnTo>
                    <a:lnTo>
                      <a:pt x="2616" y="4917"/>
                    </a:lnTo>
                    <a:lnTo>
                      <a:pt x="2658" y="4980"/>
                    </a:lnTo>
                    <a:lnTo>
                      <a:pt x="2658" y="4938"/>
                    </a:lnTo>
                    <a:lnTo>
                      <a:pt x="2658" y="4917"/>
                    </a:lnTo>
                    <a:lnTo>
                      <a:pt x="2721" y="4875"/>
                    </a:lnTo>
                    <a:lnTo>
                      <a:pt x="2784" y="4896"/>
                    </a:lnTo>
                    <a:lnTo>
                      <a:pt x="2951" y="5043"/>
                    </a:lnTo>
                    <a:lnTo>
                      <a:pt x="3014" y="5085"/>
                    </a:lnTo>
                    <a:lnTo>
                      <a:pt x="3014" y="5127"/>
                    </a:lnTo>
                    <a:lnTo>
                      <a:pt x="3076" y="5127"/>
                    </a:lnTo>
                    <a:lnTo>
                      <a:pt x="3181" y="5231"/>
                    </a:lnTo>
                    <a:lnTo>
                      <a:pt x="3202" y="5252"/>
                    </a:lnTo>
                    <a:lnTo>
                      <a:pt x="3244" y="5252"/>
                    </a:lnTo>
                    <a:lnTo>
                      <a:pt x="3244" y="5189"/>
                    </a:lnTo>
                    <a:lnTo>
                      <a:pt x="3286" y="5189"/>
                    </a:lnTo>
                    <a:lnTo>
                      <a:pt x="3286" y="5106"/>
                    </a:lnTo>
                    <a:lnTo>
                      <a:pt x="3307" y="4875"/>
                    </a:lnTo>
                    <a:lnTo>
                      <a:pt x="3265" y="4771"/>
                    </a:lnTo>
                    <a:lnTo>
                      <a:pt x="3160" y="4708"/>
                    </a:lnTo>
                    <a:lnTo>
                      <a:pt x="3097" y="4478"/>
                    </a:lnTo>
                    <a:lnTo>
                      <a:pt x="3139" y="4269"/>
                    </a:lnTo>
                    <a:lnTo>
                      <a:pt x="3202" y="4143"/>
                    </a:lnTo>
                    <a:lnTo>
                      <a:pt x="3265" y="3955"/>
                    </a:lnTo>
                    <a:lnTo>
                      <a:pt x="3369" y="3787"/>
                    </a:lnTo>
                    <a:lnTo>
                      <a:pt x="3495" y="3787"/>
                    </a:lnTo>
                    <a:lnTo>
                      <a:pt x="3767" y="3725"/>
                    </a:lnTo>
                    <a:lnTo>
                      <a:pt x="3913" y="3725"/>
                    </a:lnTo>
                    <a:lnTo>
                      <a:pt x="3976" y="3766"/>
                    </a:lnTo>
                    <a:lnTo>
                      <a:pt x="4123" y="3683"/>
                    </a:lnTo>
                    <a:lnTo>
                      <a:pt x="4248" y="3683"/>
                    </a:lnTo>
                    <a:lnTo>
                      <a:pt x="4395" y="3746"/>
                    </a:lnTo>
                    <a:lnTo>
                      <a:pt x="4541" y="3725"/>
                    </a:lnTo>
                    <a:lnTo>
                      <a:pt x="4646" y="3787"/>
                    </a:lnTo>
                    <a:lnTo>
                      <a:pt x="4771" y="3725"/>
                    </a:lnTo>
                    <a:lnTo>
                      <a:pt x="4855" y="3641"/>
                    </a:lnTo>
                    <a:lnTo>
                      <a:pt x="4855" y="3432"/>
                    </a:lnTo>
                    <a:lnTo>
                      <a:pt x="4834" y="3348"/>
                    </a:lnTo>
                    <a:lnTo>
                      <a:pt x="4855" y="3243"/>
                    </a:lnTo>
                    <a:lnTo>
                      <a:pt x="4855" y="3160"/>
                    </a:lnTo>
                    <a:lnTo>
                      <a:pt x="4876" y="3034"/>
                    </a:lnTo>
                    <a:lnTo>
                      <a:pt x="4876" y="2950"/>
                    </a:lnTo>
                    <a:lnTo>
                      <a:pt x="4729" y="2846"/>
                    </a:lnTo>
                    <a:lnTo>
                      <a:pt x="4750" y="2804"/>
                    </a:lnTo>
                    <a:lnTo>
                      <a:pt x="4667" y="2741"/>
                    </a:lnTo>
                    <a:lnTo>
                      <a:pt x="4541" y="2741"/>
                    </a:lnTo>
                    <a:lnTo>
                      <a:pt x="4437" y="2616"/>
                    </a:lnTo>
                    <a:lnTo>
                      <a:pt x="4332" y="2532"/>
                    </a:lnTo>
                    <a:lnTo>
                      <a:pt x="4353" y="2469"/>
                    </a:lnTo>
                    <a:lnTo>
                      <a:pt x="4353" y="2281"/>
                    </a:lnTo>
                    <a:lnTo>
                      <a:pt x="4311" y="2155"/>
                    </a:lnTo>
                    <a:lnTo>
                      <a:pt x="4353" y="2072"/>
                    </a:lnTo>
                    <a:lnTo>
                      <a:pt x="4353" y="1988"/>
                    </a:lnTo>
                    <a:lnTo>
                      <a:pt x="4311" y="1862"/>
                    </a:lnTo>
                    <a:lnTo>
                      <a:pt x="4185" y="1758"/>
                    </a:lnTo>
                    <a:lnTo>
                      <a:pt x="3913" y="1570"/>
                    </a:lnTo>
                    <a:lnTo>
                      <a:pt x="3830" y="1423"/>
                    </a:lnTo>
                    <a:lnTo>
                      <a:pt x="3579" y="1339"/>
                    </a:lnTo>
                    <a:lnTo>
                      <a:pt x="3390" y="1381"/>
                    </a:lnTo>
                    <a:lnTo>
                      <a:pt x="3265" y="1653"/>
                    </a:lnTo>
                    <a:lnTo>
                      <a:pt x="3014" y="1674"/>
                    </a:lnTo>
                    <a:lnTo>
                      <a:pt x="2930" y="1549"/>
                    </a:lnTo>
                    <a:lnTo>
                      <a:pt x="2825" y="1549"/>
                    </a:lnTo>
                    <a:lnTo>
                      <a:pt x="2616" y="1444"/>
                    </a:lnTo>
                    <a:lnTo>
                      <a:pt x="2428" y="1528"/>
                    </a:lnTo>
                    <a:lnTo>
                      <a:pt x="2428" y="1653"/>
                    </a:lnTo>
                    <a:lnTo>
                      <a:pt x="2260" y="1674"/>
                    </a:lnTo>
                    <a:lnTo>
                      <a:pt x="2114" y="1758"/>
                    </a:lnTo>
                    <a:lnTo>
                      <a:pt x="2114" y="1465"/>
                    </a:lnTo>
                    <a:lnTo>
                      <a:pt x="2114" y="1256"/>
                    </a:lnTo>
                    <a:lnTo>
                      <a:pt x="2051" y="1130"/>
                    </a:lnTo>
                    <a:lnTo>
                      <a:pt x="2114" y="1025"/>
                    </a:lnTo>
                    <a:lnTo>
                      <a:pt x="2135" y="942"/>
                    </a:lnTo>
                    <a:lnTo>
                      <a:pt x="2051" y="837"/>
                    </a:lnTo>
                    <a:lnTo>
                      <a:pt x="2135" y="712"/>
                    </a:lnTo>
                    <a:lnTo>
                      <a:pt x="2114" y="607"/>
                    </a:lnTo>
                    <a:lnTo>
                      <a:pt x="1905" y="607"/>
                    </a:lnTo>
                    <a:lnTo>
                      <a:pt x="1821" y="691"/>
                    </a:lnTo>
                    <a:lnTo>
                      <a:pt x="1716" y="628"/>
                    </a:lnTo>
                    <a:lnTo>
                      <a:pt x="1633" y="502"/>
                    </a:lnTo>
                    <a:lnTo>
                      <a:pt x="1716" y="419"/>
                    </a:lnTo>
                    <a:lnTo>
                      <a:pt x="1696" y="230"/>
                    </a:lnTo>
                    <a:lnTo>
                      <a:pt x="1591" y="105"/>
                    </a:lnTo>
                    <a:lnTo>
                      <a:pt x="1424" y="126"/>
                    </a:lnTo>
                    <a:lnTo>
                      <a:pt x="13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07;p60">
                <a:extLst>
                  <a:ext uri="{FF2B5EF4-FFF2-40B4-BE49-F238E27FC236}">
                    <a16:creationId xmlns="" xmlns:a16="http://schemas.microsoft.com/office/drawing/2014/main" id="{2D6C4263-F60B-4FE8-ADF4-74993784B81D}"/>
                  </a:ext>
                </a:extLst>
              </p:cNvPr>
              <p:cNvSpPr/>
              <p:nvPr/>
            </p:nvSpPr>
            <p:spPr>
              <a:xfrm>
                <a:off x="4375443" y="2948079"/>
                <a:ext cx="61050" cy="131125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11530" extrusionOk="0">
                    <a:moveTo>
                      <a:pt x="2407" y="0"/>
                    </a:moveTo>
                    <a:lnTo>
                      <a:pt x="2302" y="42"/>
                    </a:lnTo>
                    <a:lnTo>
                      <a:pt x="2344" y="63"/>
                    </a:lnTo>
                    <a:lnTo>
                      <a:pt x="2365" y="147"/>
                    </a:lnTo>
                    <a:lnTo>
                      <a:pt x="2260" y="251"/>
                    </a:lnTo>
                    <a:lnTo>
                      <a:pt x="2260" y="419"/>
                    </a:lnTo>
                    <a:lnTo>
                      <a:pt x="2281" y="523"/>
                    </a:lnTo>
                    <a:lnTo>
                      <a:pt x="2155" y="461"/>
                    </a:lnTo>
                    <a:lnTo>
                      <a:pt x="2072" y="377"/>
                    </a:lnTo>
                    <a:lnTo>
                      <a:pt x="1925" y="482"/>
                    </a:lnTo>
                    <a:lnTo>
                      <a:pt x="1716" y="544"/>
                    </a:lnTo>
                    <a:lnTo>
                      <a:pt x="1653" y="691"/>
                    </a:lnTo>
                    <a:lnTo>
                      <a:pt x="1528" y="858"/>
                    </a:lnTo>
                    <a:lnTo>
                      <a:pt x="1402" y="900"/>
                    </a:lnTo>
                    <a:lnTo>
                      <a:pt x="1214" y="1193"/>
                    </a:lnTo>
                    <a:lnTo>
                      <a:pt x="1193" y="1360"/>
                    </a:lnTo>
                    <a:lnTo>
                      <a:pt x="1235" y="1402"/>
                    </a:lnTo>
                    <a:lnTo>
                      <a:pt x="1151" y="1632"/>
                    </a:lnTo>
                    <a:lnTo>
                      <a:pt x="1005" y="1904"/>
                    </a:lnTo>
                    <a:lnTo>
                      <a:pt x="1005" y="2009"/>
                    </a:lnTo>
                    <a:lnTo>
                      <a:pt x="1130" y="2051"/>
                    </a:lnTo>
                    <a:lnTo>
                      <a:pt x="1005" y="2365"/>
                    </a:lnTo>
                    <a:lnTo>
                      <a:pt x="942" y="2616"/>
                    </a:lnTo>
                    <a:lnTo>
                      <a:pt x="879" y="2825"/>
                    </a:lnTo>
                    <a:lnTo>
                      <a:pt x="712" y="2825"/>
                    </a:lnTo>
                    <a:lnTo>
                      <a:pt x="607" y="2783"/>
                    </a:lnTo>
                    <a:lnTo>
                      <a:pt x="502" y="2783"/>
                    </a:lnTo>
                    <a:lnTo>
                      <a:pt x="565" y="3076"/>
                    </a:lnTo>
                    <a:lnTo>
                      <a:pt x="565" y="3202"/>
                    </a:lnTo>
                    <a:lnTo>
                      <a:pt x="565" y="3411"/>
                    </a:lnTo>
                    <a:lnTo>
                      <a:pt x="419" y="3411"/>
                    </a:lnTo>
                    <a:lnTo>
                      <a:pt x="440" y="3578"/>
                    </a:lnTo>
                    <a:lnTo>
                      <a:pt x="419" y="3704"/>
                    </a:lnTo>
                    <a:lnTo>
                      <a:pt x="440" y="3808"/>
                    </a:lnTo>
                    <a:lnTo>
                      <a:pt x="398" y="4018"/>
                    </a:lnTo>
                    <a:lnTo>
                      <a:pt x="314" y="4039"/>
                    </a:lnTo>
                    <a:lnTo>
                      <a:pt x="272" y="4018"/>
                    </a:lnTo>
                    <a:lnTo>
                      <a:pt x="251" y="4122"/>
                    </a:lnTo>
                    <a:lnTo>
                      <a:pt x="251" y="4206"/>
                    </a:lnTo>
                    <a:lnTo>
                      <a:pt x="251" y="4332"/>
                    </a:lnTo>
                    <a:lnTo>
                      <a:pt x="189" y="4457"/>
                    </a:lnTo>
                    <a:lnTo>
                      <a:pt x="147" y="4436"/>
                    </a:lnTo>
                    <a:lnTo>
                      <a:pt x="42" y="4562"/>
                    </a:lnTo>
                    <a:lnTo>
                      <a:pt x="0" y="4666"/>
                    </a:lnTo>
                    <a:lnTo>
                      <a:pt x="0" y="4729"/>
                    </a:lnTo>
                    <a:lnTo>
                      <a:pt x="84" y="4834"/>
                    </a:lnTo>
                    <a:lnTo>
                      <a:pt x="105" y="4980"/>
                    </a:lnTo>
                    <a:lnTo>
                      <a:pt x="377" y="5231"/>
                    </a:lnTo>
                    <a:lnTo>
                      <a:pt x="377" y="5231"/>
                    </a:lnTo>
                    <a:lnTo>
                      <a:pt x="314" y="5127"/>
                    </a:lnTo>
                    <a:lnTo>
                      <a:pt x="314" y="5064"/>
                    </a:lnTo>
                    <a:lnTo>
                      <a:pt x="398" y="5148"/>
                    </a:lnTo>
                    <a:lnTo>
                      <a:pt x="523" y="5148"/>
                    </a:lnTo>
                    <a:lnTo>
                      <a:pt x="419" y="5231"/>
                    </a:lnTo>
                    <a:lnTo>
                      <a:pt x="440" y="5273"/>
                    </a:lnTo>
                    <a:lnTo>
                      <a:pt x="565" y="5273"/>
                    </a:lnTo>
                    <a:lnTo>
                      <a:pt x="565" y="5189"/>
                    </a:lnTo>
                    <a:lnTo>
                      <a:pt x="586" y="5273"/>
                    </a:lnTo>
                    <a:lnTo>
                      <a:pt x="691" y="5273"/>
                    </a:lnTo>
                    <a:lnTo>
                      <a:pt x="733" y="5357"/>
                    </a:lnTo>
                    <a:lnTo>
                      <a:pt x="921" y="5399"/>
                    </a:lnTo>
                    <a:lnTo>
                      <a:pt x="1026" y="5566"/>
                    </a:lnTo>
                    <a:lnTo>
                      <a:pt x="1026" y="5671"/>
                    </a:lnTo>
                    <a:lnTo>
                      <a:pt x="942" y="5692"/>
                    </a:lnTo>
                    <a:lnTo>
                      <a:pt x="900" y="5608"/>
                    </a:lnTo>
                    <a:lnTo>
                      <a:pt x="816" y="5671"/>
                    </a:lnTo>
                    <a:lnTo>
                      <a:pt x="900" y="5754"/>
                    </a:lnTo>
                    <a:lnTo>
                      <a:pt x="921" y="5775"/>
                    </a:lnTo>
                    <a:lnTo>
                      <a:pt x="900" y="5796"/>
                    </a:lnTo>
                    <a:lnTo>
                      <a:pt x="795" y="5775"/>
                    </a:lnTo>
                    <a:lnTo>
                      <a:pt x="774" y="5671"/>
                    </a:lnTo>
                    <a:lnTo>
                      <a:pt x="670" y="5671"/>
                    </a:lnTo>
                    <a:lnTo>
                      <a:pt x="670" y="5712"/>
                    </a:lnTo>
                    <a:lnTo>
                      <a:pt x="795" y="5817"/>
                    </a:lnTo>
                    <a:lnTo>
                      <a:pt x="795" y="5880"/>
                    </a:lnTo>
                    <a:lnTo>
                      <a:pt x="900" y="6005"/>
                    </a:lnTo>
                    <a:lnTo>
                      <a:pt x="1109" y="6068"/>
                    </a:lnTo>
                    <a:lnTo>
                      <a:pt x="1088" y="5880"/>
                    </a:lnTo>
                    <a:lnTo>
                      <a:pt x="1026" y="5775"/>
                    </a:lnTo>
                    <a:lnTo>
                      <a:pt x="1151" y="5859"/>
                    </a:lnTo>
                    <a:lnTo>
                      <a:pt x="1151" y="5964"/>
                    </a:lnTo>
                    <a:lnTo>
                      <a:pt x="1214" y="6068"/>
                    </a:lnTo>
                    <a:lnTo>
                      <a:pt x="1298" y="6131"/>
                    </a:lnTo>
                    <a:lnTo>
                      <a:pt x="1319" y="6298"/>
                    </a:lnTo>
                    <a:lnTo>
                      <a:pt x="1402" y="6382"/>
                    </a:lnTo>
                    <a:lnTo>
                      <a:pt x="1360" y="6403"/>
                    </a:lnTo>
                    <a:lnTo>
                      <a:pt x="1402" y="6445"/>
                    </a:lnTo>
                    <a:lnTo>
                      <a:pt x="1465" y="6487"/>
                    </a:lnTo>
                    <a:lnTo>
                      <a:pt x="1465" y="6717"/>
                    </a:lnTo>
                    <a:lnTo>
                      <a:pt x="1570" y="6947"/>
                    </a:lnTo>
                    <a:lnTo>
                      <a:pt x="1632" y="7010"/>
                    </a:lnTo>
                    <a:lnTo>
                      <a:pt x="1486" y="7114"/>
                    </a:lnTo>
                    <a:lnTo>
                      <a:pt x="1402" y="7658"/>
                    </a:lnTo>
                    <a:lnTo>
                      <a:pt x="1444" y="7784"/>
                    </a:lnTo>
                    <a:lnTo>
                      <a:pt x="1423" y="7847"/>
                    </a:lnTo>
                    <a:lnTo>
                      <a:pt x="1444" y="7889"/>
                    </a:lnTo>
                    <a:lnTo>
                      <a:pt x="1528" y="7742"/>
                    </a:lnTo>
                    <a:lnTo>
                      <a:pt x="1653" y="7637"/>
                    </a:lnTo>
                    <a:lnTo>
                      <a:pt x="1716" y="7470"/>
                    </a:lnTo>
                    <a:lnTo>
                      <a:pt x="1716" y="7658"/>
                    </a:lnTo>
                    <a:lnTo>
                      <a:pt x="1549" y="7805"/>
                    </a:lnTo>
                    <a:lnTo>
                      <a:pt x="1549" y="7972"/>
                    </a:lnTo>
                    <a:lnTo>
                      <a:pt x="1632" y="7951"/>
                    </a:lnTo>
                    <a:lnTo>
                      <a:pt x="1632" y="7868"/>
                    </a:lnTo>
                    <a:lnTo>
                      <a:pt x="1779" y="7784"/>
                    </a:lnTo>
                    <a:lnTo>
                      <a:pt x="1863" y="7868"/>
                    </a:lnTo>
                    <a:lnTo>
                      <a:pt x="1925" y="7868"/>
                    </a:lnTo>
                    <a:lnTo>
                      <a:pt x="1925" y="7805"/>
                    </a:lnTo>
                    <a:lnTo>
                      <a:pt x="1946" y="7847"/>
                    </a:lnTo>
                    <a:lnTo>
                      <a:pt x="1988" y="7847"/>
                    </a:lnTo>
                    <a:lnTo>
                      <a:pt x="2009" y="7805"/>
                    </a:lnTo>
                    <a:lnTo>
                      <a:pt x="2135" y="7805"/>
                    </a:lnTo>
                    <a:lnTo>
                      <a:pt x="2365" y="7658"/>
                    </a:lnTo>
                    <a:lnTo>
                      <a:pt x="2386" y="7575"/>
                    </a:lnTo>
                    <a:lnTo>
                      <a:pt x="2448" y="7596"/>
                    </a:lnTo>
                    <a:lnTo>
                      <a:pt x="2511" y="7596"/>
                    </a:lnTo>
                    <a:lnTo>
                      <a:pt x="2658" y="7533"/>
                    </a:lnTo>
                    <a:lnTo>
                      <a:pt x="2574" y="7491"/>
                    </a:lnTo>
                    <a:lnTo>
                      <a:pt x="2574" y="7470"/>
                    </a:lnTo>
                    <a:lnTo>
                      <a:pt x="2511" y="7365"/>
                    </a:lnTo>
                    <a:lnTo>
                      <a:pt x="2574" y="7365"/>
                    </a:lnTo>
                    <a:lnTo>
                      <a:pt x="2616" y="7449"/>
                    </a:lnTo>
                    <a:lnTo>
                      <a:pt x="2720" y="7470"/>
                    </a:lnTo>
                    <a:lnTo>
                      <a:pt x="2888" y="7345"/>
                    </a:lnTo>
                    <a:lnTo>
                      <a:pt x="2867" y="7282"/>
                    </a:lnTo>
                    <a:lnTo>
                      <a:pt x="2909" y="7240"/>
                    </a:lnTo>
                    <a:lnTo>
                      <a:pt x="2909" y="7114"/>
                    </a:lnTo>
                    <a:lnTo>
                      <a:pt x="2867" y="7052"/>
                    </a:lnTo>
                    <a:lnTo>
                      <a:pt x="2867" y="7010"/>
                    </a:lnTo>
                    <a:lnTo>
                      <a:pt x="2888" y="6947"/>
                    </a:lnTo>
                    <a:lnTo>
                      <a:pt x="2804" y="6863"/>
                    </a:lnTo>
                    <a:lnTo>
                      <a:pt x="2909" y="6947"/>
                    </a:lnTo>
                    <a:lnTo>
                      <a:pt x="2909" y="7010"/>
                    </a:lnTo>
                    <a:lnTo>
                      <a:pt x="2992" y="7010"/>
                    </a:lnTo>
                    <a:lnTo>
                      <a:pt x="2992" y="7073"/>
                    </a:lnTo>
                    <a:lnTo>
                      <a:pt x="3118" y="7282"/>
                    </a:lnTo>
                    <a:lnTo>
                      <a:pt x="3181" y="7365"/>
                    </a:lnTo>
                    <a:lnTo>
                      <a:pt x="3202" y="7491"/>
                    </a:lnTo>
                    <a:lnTo>
                      <a:pt x="3306" y="7491"/>
                    </a:lnTo>
                    <a:lnTo>
                      <a:pt x="3390" y="7470"/>
                    </a:lnTo>
                    <a:lnTo>
                      <a:pt x="3411" y="7386"/>
                    </a:lnTo>
                    <a:lnTo>
                      <a:pt x="3411" y="7470"/>
                    </a:lnTo>
                    <a:lnTo>
                      <a:pt x="3390" y="7533"/>
                    </a:lnTo>
                    <a:lnTo>
                      <a:pt x="3432" y="7658"/>
                    </a:lnTo>
                    <a:lnTo>
                      <a:pt x="3432" y="7700"/>
                    </a:lnTo>
                    <a:lnTo>
                      <a:pt x="3411" y="7742"/>
                    </a:lnTo>
                    <a:lnTo>
                      <a:pt x="3432" y="7847"/>
                    </a:lnTo>
                    <a:lnTo>
                      <a:pt x="3495" y="7889"/>
                    </a:lnTo>
                    <a:lnTo>
                      <a:pt x="3536" y="8307"/>
                    </a:lnTo>
                    <a:lnTo>
                      <a:pt x="3578" y="8328"/>
                    </a:lnTo>
                    <a:lnTo>
                      <a:pt x="3578" y="8516"/>
                    </a:lnTo>
                    <a:lnTo>
                      <a:pt x="3725" y="8600"/>
                    </a:lnTo>
                    <a:lnTo>
                      <a:pt x="3704" y="8642"/>
                    </a:lnTo>
                    <a:lnTo>
                      <a:pt x="3704" y="8788"/>
                    </a:lnTo>
                    <a:lnTo>
                      <a:pt x="3767" y="8851"/>
                    </a:lnTo>
                    <a:lnTo>
                      <a:pt x="3767" y="9123"/>
                    </a:lnTo>
                    <a:lnTo>
                      <a:pt x="3829" y="9228"/>
                    </a:lnTo>
                    <a:lnTo>
                      <a:pt x="3829" y="9332"/>
                    </a:lnTo>
                    <a:lnTo>
                      <a:pt x="3850" y="9311"/>
                    </a:lnTo>
                    <a:lnTo>
                      <a:pt x="3871" y="9123"/>
                    </a:lnTo>
                    <a:lnTo>
                      <a:pt x="3955" y="9249"/>
                    </a:lnTo>
                    <a:lnTo>
                      <a:pt x="3976" y="9374"/>
                    </a:lnTo>
                    <a:lnTo>
                      <a:pt x="4059" y="9458"/>
                    </a:lnTo>
                    <a:lnTo>
                      <a:pt x="4080" y="9793"/>
                    </a:lnTo>
                    <a:lnTo>
                      <a:pt x="4164" y="9855"/>
                    </a:lnTo>
                    <a:lnTo>
                      <a:pt x="4185" y="9960"/>
                    </a:lnTo>
                    <a:lnTo>
                      <a:pt x="4143" y="10002"/>
                    </a:lnTo>
                    <a:lnTo>
                      <a:pt x="4164" y="10169"/>
                    </a:lnTo>
                    <a:lnTo>
                      <a:pt x="4227" y="10253"/>
                    </a:lnTo>
                    <a:lnTo>
                      <a:pt x="4290" y="10316"/>
                    </a:lnTo>
                    <a:lnTo>
                      <a:pt x="4227" y="10399"/>
                    </a:lnTo>
                    <a:lnTo>
                      <a:pt x="4269" y="10567"/>
                    </a:lnTo>
                    <a:lnTo>
                      <a:pt x="4248" y="10609"/>
                    </a:lnTo>
                    <a:lnTo>
                      <a:pt x="4227" y="10630"/>
                    </a:lnTo>
                    <a:lnTo>
                      <a:pt x="4185" y="10797"/>
                    </a:lnTo>
                    <a:lnTo>
                      <a:pt x="4227" y="10818"/>
                    </a:lnTo>
                    <a:lnTo>
                      <a:pt x="4227" y="10922"/>
                    </a:lnTo>
                    <a:lnTo>
                      <a:pt x="4143" y="11027"/>
                    </a:lnTo>
                    <a:lnTo>
                      <a:pt x="4101" y="11048"/>
                    </a:lnTo>
                    <a:lnTo>
                      <a:pt x="4059" y="11048"/>
                    </a:lnTo>
                    <a:lnTo>
                      <a:pt x="4059" y="11111"/>
                    </a:lnTo>
                    <a:lnTo>
                      <a:pt x="4101" y="11194"/>
                    </a:lnTo>
                    <a:lnTo>
                      <a:pt x="4101" y="11341"/>
                    </a:lnTo>
                    <a:lnTo>
                      <a:pt x="4164" y="11529"/>
                    </a:lnTo>
                    <a:lnTo>
                      <a:pt x="4185" y="11341"/>
                    </a:lnTo>
                    <a:lnTo>
                      <a:pt x="4248" y="11236"/>
                    </a:lnTo>
                    <a:lnTo>
                      <a:pt x="4248" y="11257"/>
                    </a:lnTo>
                    <a:lnTo>
                      <a:pt x="4269" y="11153"/>
                    </a:lnTo>
                    <a:lnTo>
                      <a:pt x="4332" y="11090"/>
                    </a:lnTo>
                    <a:lnTo>
                      <a:pt x="4332" y="10922"/>
                    </a:lnTo>
                    <a:lnTo>
                      <a:pt x="4457" y="10839"/>
                    </a:lnTo>
                    <a:lnTo>
                      <a:pt x="4583" y="10483"/>
                    </a:lnTo>
                    <a:lnTo>
                      <a:pt x="4666" y="10420"/>
                    </a:lnTo>
                    <a:lnTo>
                      <a:pt x="4666" y="10253"/>
                    </a:lnTo>
                    <a:lnTo>
                      <a:pt x="4583" y="10106"/>
                    </a:lnTo>
                    <a:lnTo>
                      <a:pt x="4604" y="9960"/>
                    </a:lnTo>
                    <a:lnTo>
                      <a:pt x="4562" y="9855"/>
                    </a:lnTo>
                    <a:lnTo>
                      <a:pt x="4541" y="9667"/>
                    </a:lnTo>
                    <a:lnTo>
                      <a:pt x="4457" y="9583"/>
                    </a:lnTo>
                    <a:lnTo>
                      <a:pt x="4478" y="9479"/>
                    </a:lnTo>
                    <a:lnTo>
                      <a:pt x="4457" y="9353"/>
                    </a:lnTo>
                    <a:lnTo>
                      <a:pt x="4478" y="9270"/>
                    </a:lnTo>
                    <a:lnTo>
                      <a:pt x="4436" y="9018"/>
                    </a:lnTo>
                    <a:lnTo>
                      <a:pt x="4269" y="8851"/>
                    </a:lnTo>
                    <a:lnTo>
                      <a:pt x="4080" y="8725"/>
                    </a:lnTo>
                    <a:lnTo>
                      <a:pt x="3934" y="8537"/>
                    </a:lnTo>
                    <a:lnTo>
                      <a:pt x="3934" y="8433"/>
                    </a:lnTo>
                    <a:lnTo>
                      <a:pt x="3850" y="8223"/>
                    </a:lnTo>
                    <a:lnTo>
                      <a:pt x="3955" y="8181"/>
                    </a:lnTo>
                    <a:lnTo>
                      <a:pt x="3976" y="8077"/>
                    </a:lnTo>
                    <a:lnTo>
                      <a:pt x="3934" y="7784"/>
                    </a:lnTo>
                    <a:lnTo>
                      <a:pt x="3955" y="7700"/>
                    </a:lnTo>
                    <a:lnTo>
                      <a:pt x="4059" y="7658"/>
                    </a:lnTo>
                    <a:lnTo>
                      <a:pt x="4059" y="7533"/>
                    </a:lnTo>
                    <a:lnTo>
                      <a:pt x="3934" y="7470"/>
                    </a:lnTo>
                    <a:lnTo>
                      <a:pt x="3934" y="7345"/>
                    </a:lnTo>
                    <a:lnTo>
                      <a:pt x="3850" y="7219"/>
                    </a:lnTo>
                    <a:lnTo>
                      <a:pt x="3767" y="7156"/>
                    </a:lnTo>
                    <a:lnTo>
                      <a:pt x="3620" y="6863"/>
                    </a:lnTo>
                    <a:lnTo>
                      <a:pt x="3495" y="6759"/>
                    </a:lnTo>
                    <a:lnTo>
                      <a:pt x="3432" y="6696"/>
                    </a:lnTo>
                    <a:lnTo>
                      <a:pt x="3348" y="6612"/>
                    </a:lnTo>
                    <a:lnTo>
                      <a:pt x="3243" y="6424"/>
                    </a:lnTo>
                    <a:lnTo>
                      <a:pt x="3181" y="6403"/>
                    </a:lnTo>
                    <a:lnTo>
                      <a:pt x="3181" y="6319"/>
                    </a:lnTo>
                    <a:lnTo>
                      <a:pt x="3306" y="6236"/>
                    </a:lnTo>
                    <a:lnTo>
                      <a:pt x="3411" y="6173"/>
                    </a:lnTo>
                    <a:lnTo>
                      <a:pt x="3390" y="6089"/>
                    </a:lnTo>
                    <a:lnTo>
                      <a:pt x="3390" y="5901"/>
                    </a:lnTo>
                    <a:lnTo>
                      <a:pt x="3453" y="5817"/>
                    </a:lnTo>
                    <a:lnTo>
                      <a:pt x="3432" y="5650"/>
                    </a:lnTo>
                    <a:lnTo>
                      <a:pt x="3515" y="5503"/>
                    </a:lnTo>
                    <a:lnTo>
                      <a:pt x="3746" y="5587"/>
                    </a:lnTo>
                    <a:lnTo>
                      <a:pt x="3871" y="5482"/>
                    </a:lnTo>
                    <a:lnTo>
                      <a:pt x="4018" y="5482"/>
                    </a:lnTo>
                    <a:lnTo>
                      <a:pt x="4039" y="5440"/>
                    </a:lnTo>
                    <a:lnTo>
                      <a:pt x="4039" y="5273"/>
                    </a:lnTo>
                    <a:lnTo>
                      <a:pt x="4101" y="5231"/>
                    </a:lnTo>
                    <a:lnTo>
                      <a:pt x="4269" y="5252"/>
                    </a:lnTo>
                    <a:lnTo>
                      <a:pt x="4290" y="5168"/>
                    </a:lnTo>
                    <a:lnTo>
                      <a:pt x="4248" y="5085"/>
                    </a:lnTo>
                    <a:lnTo>
                      <a:pt x="4248" y="5022"/>
                    </a:lnTo>
                    <a:lnTo>
                      <a:pt x="4373" y="4980"/>
                    </a:lnTo>
                    <a:lnTo>
                      <a:pt x="4541" y="4959"/>
                    </a:lnTo>
                    <a:lnTo>
                      <a:pt x="4562" y="4959"/>
                    </a:lnTo>
                    <a:lnTo>
                      <a:pt x="4604" y="4813"/>
                    </a:lnTo>
                    <a:lnTo>
                      <a:pt x="4666" y="4813"/>
                    </a:lnTo>
                    <a:lnTo>
                      <a:pt x="4792" y="4729"/>
                    </a:lnTo>
                    <a:lnTo>
                      <a:pt x="4750" y="4645"/>
                    </a:lnTo>
                    <a:lnTo>
                      <a:pt x="4792" y="4541"/>
                    </a:lnTo>
                    <a:lnTo>
                      <a:pt x="4813" y="4436"/>
                    </a:lnTo>
                    <a:lnTo>
                      <a:pt x="4980" y="4415"/>
                    </a:lnTo>
                    <a:lnTo>
                      <a:pt x="5085" y="4311"/>
                    </a:lnTo>
                    <a:lnTo>
                      <a:pt x="5127" y="4290"/>
                    </a:lnTo>
                    <a:lnTo>
                      <a:pt x="5127" y="4143"/>
                    </a:lnTo>
                    <a:lnTo>
                      <a:pt x="5022" y="4122"/>
                    </a:lnTo>
                    <a:lnTo>
                      <a:pt x="4771" y="4227"/>
                    </a:lnTo>
                    <a:lnTo>
                      <a:pt x="4624" y="4227"/>
                    </a:lnTo>
                    <a:lnTo>
                      <a:pt x="4562" y="4311"/>
                    </a:lnTo>
                    <a:lnTo>
                      <a:pt x="4436" y="4248"/>
                    </a:lnTo>
                    <a:lnTo>
                      <a:pt x="4394" y="4122"/>
                    </a:lnTo>
                    <a:lnTo>
                      <a:pt x="4436" y="3997"/>
                    </a:lnTo>
                    <a:lnTo>
                      <a:pt x="4352" y="3892"/>
                    </a:lnTo>
                    <a:lnTo>
                      <a:pt x="4269" y="3976"/>
                    </a:lnTo>
                    <a:lnTo>
                      <a:pt x="4227" y="3913"/>
                    </a:lnTo>
                    <a:lnTo>
                      <a:pt x="4039" y="3913"/>
                    </a:lnTo>
                    <a:lnTo>
                      <a:pt x="3955" y="3934"/>
                    </a:lnTo>
                    <a:lnTo>
                      <a:pt x="3934" y="3871"/>
                    </a:lnTo>
                    <a:lnTo>
                      <a:pt x="4039" y="3767"/>
                    </a:lnTo>
                    <a:lnTo>
                      <a:pt x="4185" y="3578"/>
                    </a:lnTo>
                    <a:lnTo>
                      <a:pt x="4164" y="3495"/>
                    </a:lnTo>
                    <a:lnTo>
                      <a:pt x="4227" y="3390"/>
                    </a:lnTo>
                    <a:lnTo>
                      <a:pt x="4227" y="3306"/>
                    </a:lnTo>
                    <a:lnTo>
                      <a:pt x="4101" y="3244"/>
                    </a:lnTo>
                    <a:lnTo>
                      <a:pt x="3955" y="3244"/>
                    </a:lnTo>
                    <a:lnTo>
                      <a:pt x="3934" y="3285"/>
                    </a:lnTo>
                    <a:lnTo>
                      <a:pt x="3871" y="3202"/>
                    </a:lnTo>
                    <a:lnTo>
                      <a:pt x="3913" y="3160"/>
                    </a:lnTo>
                    <a:lnTo>
                      <a:pt x="3767" y="3139"/>
                    </a:lnTo>
                    <a:lnTo>
                      <a:pt x="3704" y="3055"/>
                    </a:lnTo>
                    <a:lnTo>
                      <a:pt x="3725" y="2951"/>
                    </a:lnTo>
                    <a:lnTo>
                      <a:pt x="3704" y="2846"/>
                    </a:lnTo>
                    <a:lnTo>
                      <a:pt x="3557" y="2867"/>
                    </a:lnTo>
                    <a:lnTo>
                      <a:pt x="3495" y="2825"/>
                    </a:lnTo>
                    <a:lnTo>
                      <a:pt x="3515" y="2741"/>
                    </a:lnTo>
                    <a:lnTo>
                      <a:pt x="3495" y="2658"/>
                    </a:lnTo>
                    <a:lnTo>
                      <a:pt x="3223" y="2720"/>
                    </a:lnTo>
                    <a:lnTo>
                      <a:pt x="3097" y="2825"/>
                    </a:lnTo>
                    <a:lnTo>
                      <a:pt x="3034" y="2679"/>
                    </a:lnTo>
                    <a:lnTo>
                      <a:pt x="3055" y="2532"/>
                    </a:lnTo>
                    <a:lnTo>
                      <a:pt x="2992" y="2469"/>
                    </a:lnTo>
                    <a:lnTo>
                      <a:pt x="2930" y="2407"/>
                    </a:lnTo>
                    <a:lnTo>
                      <a:pt x="2825" y="2344"/>
                    </a:lnTo>
                    <a:lnTo>
                      <a:pt x="2825" y="2239"/>
                    </a:lnTo>
                    <a:lnTo>
                      <a:pt x="2888" y="2155"/>
                    </a:lnTo>
                    <a:lnTo>
                      <a:pt x="2825" y="2093"/>
                    </a:lnTo>
                    <a:lnTo>
                      <a:pt x="2888" y="2009"/>
                    </a:lnTo>
                    <a:lnTo>
                      <a:pt x="2971" y="1904"/>
                    </a:lnTo>
                    <a:lnTo>
                      <a:pt x="3034" y="1925"/>
                    </a:lnTo>
                    <a:lnTo>
                      <a:pt x="3097" y="1883"/>
                    </a:lnTo>
                    <a:lnTo>
                      <a:pt x="3034" y="1779"/>
                    </a:lnTo>
                    <a:lnTo>
                      <a:pt x="3055" y="1695"/>
                    </a:lnTo>
                    <a:lnTo>
                      <a:pt x="3118" y="1674"/>
                    </a:lnTo>
                    <a:lnTo>
                      <a:pt x="3139" y="1570"/>
                    </a:lnTo>
                    <a:lnTo>
                      <a:pt x="3243" y="1507"/>
                    </a:lnTo>
                    <a:lnTo>
                      <a:pt x="3285" y="1423"/>
                    </a:lnTo>
                    <a:lnTo>
                      <a:pt x="3285" y="1319"/>
                    </a:lnTo>
                    <a:lnTo>
                      <a:pt x="3306" y="1067"/>
                    </a:lnTo>
                    <a:lnTo>
                      <a:pt x="3285" y="900"/>
                    </a:lnTo>
                    <a:lnTo>
                      <a:pt x="3202" y="691"/>
                    </a:lnTo>
                    <a:lnTo>
                      <a:pt x="3202" y="544"/>
                    </a:lnTo>
                    <a:lnTo>
                      <a:pt x="3097" y="419"/>
                    </a:lnTo>
                    <a:lnTo>
                      <a:pt x="2992" y="419"/>
                    </a:lnTo>
                    <a:lnTo>
                      <a:pt x="2971" y="251"/>
                    </a:lnTo>
                    <a:lnTo>
                      <a:pt x="2825" y="147"/>
                    </a:lnTo>
                    <a:lnTo>
                      <a:pt x="2783" y="0"/>
                    </a:lnTo>
                    <a:lnTo>
                      <a:pt x="2616" y="0"/>
                    </a:lnTo>
                    <a:lnTo>
                      <a:pt x="2532" y="42"/>
                    </a:lnTo>
                    <a:lnTo>
                      <a:pt x="24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08;p60">
                <a:extLst>
                  <a:ext uri="{FF2B5EF4-FFF2-40B4-BE49-F238E27FC236}">
                    <a16:creationId xmlns="" xmlns:a16="http://schemas.microsoft.com/office/drawing/2014/main" id="{5D686D40-5E88-4B4E-956C-7FF44FFDB6F5}"/>
                  </a:ext>
                </a:extLst>
              </p:cNvPr>
              <p:cNvSpPr/>
              <p:nvPr/>
            </p:nvSpPr>
            <p:spPr>
              <a:xfrm>
                <a:off x="4343054" y="2959975"/>
                <a:ext cx="35389" cy="43557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3830" extrusionOk="0">
                    <a:moveTo>
                      <a:pt x="209" y="1"/>
                    </a:moveTo>
                    <a:lnTo>
                      <a:pt x="189" y="63"/>
                    </a:lnTo>
                    <a:lnTo>
                      <a:pt x="147" y="63"/>
                    </a:lnTo>
                    <a:lnTo>
                      <a:pt x="147" y="147"/>
                    </a:lnTo>
                    <a:lnTo>
                      <a:pt x="189" y="210"/>
                    </a:lnTo>
                    <a:lnTo>
                      <a:pt x="147" y="356"/>
                    </a:lnTo>
                    <a:lnTo>
                      <a:pt x="21" y="482"/>
                    </a:lnTo>
                    <a:lnTo>
                      <a:pt x="0" y="628"/>
                    </a:lnTo>
                    <a:lnTo>
                      <a:pt x="293" y="733"/>
                    </a:lnTo>
                    <a:lnTo>
                      <a:pt x="398" y="670"/>
                    </a:lnTo>
                    <a:lnTo>
                      <a:pt x="523" y="691"/>
                    </a:lnTo>
                    <a:lnTo>
                      <a:pt x="502" y="754"/>
                    </a:lnTo>
                    <a:lnTo>
                      <a:pt x="544" y="900"/>
                    </a:lnTo>
                    <a:lnTo>
                      <a:pt x="481" y="963"/>
                    </a:lnTo>
                    <a:lnTo>
                      <a:pt x="398" y="942"/>
                    </a:lnTo>
                    <a:lnTo>
                      <a:pt x="314" y="984"/>
                    </a:lnTo>
                    <a:lnTo>
                      <a:pt x="272" y="1151"/>
                    </a:lnTo>
                    <a:lnTo>
                      <a:pt x="168" y="1172"/>
                    </a:lnTo>
                    <a:lnTo>
                      <a:pt x="168" y="1402"/>
                    </a:lnTo>
                    <a:lnTo>
                      <a:pt x="293" y="1570"/>
                    </a:lnTo>
                    <a:lnTo>
                      <a:pt x="419" y="1612"/>
                    </a:lnTo>
                    <a:lnTo>
                      <a:pt x="586" y="1800"/>
                    </a:lnTo>
                    <a:lnTo>
                      <a:pt x="586" y="1988"/>
                    </a:lnTo>
                    <a:lnTo>
                      <a:pt x="628" y="2114"/>
                    </a:lnTo>
                    <a:lnTo>
                      <a:pt x="607" y="2218"/>
                    </a:lnTo>
                    <a:lnTo>
                      <a:pt x="628" y="2407"/>
                    </a:lnTo>
                    <a:lnTo>
                      <a:pt x="816" y="2637"/>
                    </a:lnTo>
                    <a:lnTo>
                      <a:pt x="816" y="2783"/>
                    </a:lnTo>
                    <a:lnTo>
                      <a:pt x="837" y="2888"/>
                    </a:lnTo>
                    <a:lnTo>
                      <a:pt x="879" y="3076"/>
                    </a:lnTo>
                    <a:lnTo>
                      <a:pt x="921" y="3055"/>
                    </a:lnTo>
                    <a:lnTo>
                      <a:pt x="984" y="3160"/>
                    </a:lnTo>
                    <a:lnTo>
                      <a:pt x="1005" y="3202"/>
                    </a:lnTo>
                    <a:lnTo>
                      <a:pt x="1046" y="3202"/>
                    </a:lnTo>
                    <a:lnTo>
                      <a:pt x="1067" y="3139"/>
                    </a:lnTo>
                    <a:lnTo>
                      <a:pt x="1130" y="3097"/>
                    </a:lnTo>
                    <a:lnTo>
                      <a:pt x="1214" y="3160"/>
                    </a:lnTo>
                    <a:lnTo>
                      <a:pt x="1214" y="3181"/>
                    </a:lnTo>
                    <a:lnTo>
                      <a:pt x="1256" y="3160"/>
                    </a:lnTo>
                    <a:lnTo>
                      <a:pt x="1298" y="3055"/>
                    </a:lnTo>
                    <a:lnTo>
                      <a:pt x="1214" y="2930"/>
                    </a:lnTo>
                    <a:lnTo>
                      <a:pt x="1256" y="2888"/>
                    </a:lnTo>
                    <a:lnTo>
                      <a:pt x="1256" y="2783"/>
                    </a:lnTo>
                    <a:lnTo>
                      <a:pt x="1318" y="2721"/>
                    </a:lnTo>
                    <a:lnTo>
                      <a:pt x="1318" y="2742"/>
                    </a:lnTo>
                    <a:lnTo>
                      <a:pt x="1256" y="2951"/>
                    </a:lnTo>
                    <a:lnTo>
                      <a:pt x="1339" y="3055"/>
                    </a:lnTo>
                    <a:lnTo>
                      <a:pt x="1423" y="2930"/>
                    </a:lnTo>
                    <a:lnTo>
                      <a:pt x="1507" y="2888"/>
                    </a:lnTo>
                    <a:lnTo>
                      <a:pt x="1507" y="2888"/>
                    </a:lnTo>
                    <a:lnTo>
                      <a:pt x="1465" y="2951"/>
                    </a:lnTo>
                    <a:lnTo>
                      <a:pt x="1423" y="2972"/>
                    </a:lnTo>
                    <a:lnTo>
                      <a:pt x="1360" y="3076"/>
                    </a:lnTo>
                    <a:lnTo>
                      <a:pt x="1465" y="3139"/>
                    </a:lnTo>
                    <a:lnTo>
                      <a:pt x="1549" y="2951"/>
                    </a:lnTo>
                    <a:lnTo>
                      <a:pt x="1653" y="2930"/>
                    </a:lnTo>
                    <a:lnTo>
                      <a:pt x="1674" y="2762"/>
                    </a:lnTo>
                    <a:lnTo>
                      <a:pt x="1590" y="2637"/>
                    </a:lnTo>
                    <a:lnTo>
                      <a:pt x="1528" y="2616"/>
                    </a:lnTo>
                    <a:lnTo>
                      <a:pt x="1632" y="2553"/>
                    </a:lnTo>
                    <a:lnTo>
                      <a:pt x="1653" y="2511"/>
                    </a:lnTo>
                    <a:lnTo>
                      <a:pt x="1570" y="2365"/>
                    </a:lnTo>
                    <a:lnTo>
                      <a:pt x="1549" y="2156"/>
                    </a:lnTo>
                    <a:lnTo>
                      <a:pt x="1590" y="2344"/>
                    </a:lnTo>
                    <a:lnTo>
                      <a:pt x="1716" y="2449"/>
                    </a:lnTo>
                    <a:lnTo>
                      <a:pt x="1779" y="2428"/>
                    </a:lnTo>
                    <a:lnTo>
                      <a:pt x="1779" y="2470"/>
                    </a:lnTo>
                    <a:lnTo>
                      <a:pt x="1988" y="2574"/>
                    </a:lnTo>
                    <a:lnTo>
                      <a:pt x="2093" y="2511"/>
                    </a:lnTo>
                    <a:lnTo>
                      <a:pt x="2155" y="2532"/>
                    </a:lnTo>
                    <a:lnTo>
                      <a:pt x="2155" y="2470"/>
                    </a:lnTo>
                    <a:lnTo>
                      <a:pt x="2197" y="2470"/>
                    </a:lnTo>
                    <a:lnTo>
                      <a:pt x="2365" y="2888"/>
                    </a:lnTo>
                    <a:lnTo>
                      <a:pt x="2448" y="2951"/>
                    </a:lnTo>
                    <a:lnTo>
                      <a:pt x="2448" y="3034"/>
                    </a:lnTo>
                    <a:lnTo>
                      <a:pt x="2406" y="3160"/>
                    </a:lnTo>
                    <a:lnTo>
                      <a:pt x="2469" y="3181"/>
                    </a:lnTo>
                    <a:lnTo>
                      <a:pt x="2406" y="3348"/>
                    </a:lnTo>
                    <a:lnTo>
                      <a:pt x="2448" y="3369"/>
                    </a:lnTo>
                    <a:lnTo>
                      <a:pt x="2511" y="3306"/>
                    </a:lnTo>
                    <a:lnTo>
                      <a:pt x="2553" y="3265"/>
                    </a:lnTo>
                    <a:lnTo>
                      <a:pt x="2553" y="3265"/>
                    </a:lnTo>
                    <a:lnTo>
                      <a:pt x="2511" y="3369"/>
                    </a:lnTo>
                    <a:lnTo>
                      <a:pt x="2490" y="3411"/>
                    </a:lnTo>
                    <a:lnTo>
                      <a:pt x="2553" y="3495"/>
                    </a:lnTo>
                    <a:lnTo>
                      <a:pt x="2637" y="3620"/>
                    </a:lnTo>
                    <a:lnTo>
                      <a:pt x="2720" y="3830"/>
                    </a:lnTo>
                    <a:lnTo>
                      <a:pt x="2762" y="3830"/>
                    </a:lnTo>
                    <a:lnTo>
                      <a:pt x="2720" y="3683"/>
                    </a:lnTo>
                    <a:lnTo>
                      <a:pt x="2720" y="3620"/>
                    </a:lnTo>
                    <a:lnTo>
                      <a:pt x="2762" y="3516"/>
                    </a:lnTo>
                    <a:lnTo>
                      <a:pt x="2867" y="3390"/>
                    </a:lnTo>
                    <a:lnTo>
                      <a:pt x="2909" y="3411"/>
                    </a:lnTo>
                    <a:lnTo>
                      <a:pt x="2971" y="3286"/>
                    </a:lnTo>
                    <a:lnTo>
                      <a:pt x="2971" y="3160"/>
                    </a:lnTo>
                    <a:lnTo>
                      <a:pt x="2930" y="3139"/>
                    </a:lnTo>
                    <a:lnTo>
                      <a:pt x="2909" y="3076"/>
                    </a:lnTo>
                    <a:lnTo>
                      <a:pt x="2909" y="3034"/>
                    </a:lnTo>
                    <a:lnTo>
                      <a:pt x="2888" y="2972"/>
                    </a:lnTo>
                    <a:lnTo>
                      <a:pt x="2867" y="2888"/>
                    </a:lnTo>
                    <a:lnTo>
                      <a:pt x="2804" y="2742"/>
                    </a:lnTo>
                    <a:lnTo>
                      <a:pt x="2783" y="2511"/>
                    </a:lnTo>
                    <a:lnTo>
                      <a:pt x="2720" y="2428"/>
                    </a:lnTo>
                    <a:lnTo>
                      <a:pt x="2720" y="2302"/>
                    </a:lnTo>
                    <a:lnTo>
                      <a:pt x="2699" y="2135"/>
                    </a:lnTo>
                    <a:lnTo>
                      <a:pt x="2637" y="2051"/>
                    </a:lnTo>
                    <a:lnTo>
                      <a:pt x="2595" y="2009"/>
                    </a:lnTo>
                    <a:lnTo>
                      <a:pt x="2511" y="2009"/>
                    </a:lnTo>
                    <a:lnTo>
                      <a:pt x="2448" y="1946"/>
                    </a:lnTo>
                    <a:lnTo>
                      <a:pt x="2386" y="2009"/>
                    </a:lnTo>
                    <a:lnTo>
                      <a:pt x="2406" y="2051"/>
                    </a:lnTo>
                    <a:lnTo>
                      <a:pt x="2386" y="2114"/>
                    </a:lnTo>
                    <a:lnTo>
                      <a:pt x="2386" y="2156"/>
                    </a:lnTo>
                    <a:lnTo>
                      <a:pt x="2344" y="2239"/>
                    </a:lnTo>
                    <a:lnTo>
                      <a:pt x="2365" y="2302"/>
                    </a:lnTo>
                    <a:lnTo>
                      <a:pt x="2365" y="2365"/>
                    </a:lnTo>
                    <a:lnTo>
                      <a:pt x="2281" y="2365"/>
                    </a:lnTo>
                    <a:lnTo>
                      <a:pt x="2197" y="2260"/>
                    </a:lnTo>
                    <a:lnTo>
                      <a:pt x="2093" y="2156"/>
                    </a:lnTo>
                    <a:lnTo>
                      <a:pt x="2093" y="2114"/>
                    </a:lnTo>
                    <a:lnTo>
                      <a:pt x="2030" y="2051"/>
                    </a:lnTo>
                    <a:lnTo>
                      <a:pt x="1967" y="1905"/>
                    </a:lnTo>
                    <a:lnTo>
                      <a:pt x="1967" y="1821"/>
                    </a:lnTo>
                    <a:lnTo>
                      <a:pt x="2030" y="1800"/>
                    </a:lnTo>
                    <a:lnTo>
                      <a:pt x="2051" y="1716"/>
                    </a:lnTo>
                    <a:lnTo>
                      <a:pt x="2155" y="1633"/>
                    </a:lnTo>
                    <a:lnTo>
                      <a:pt x="2176" y="1695"/>
                    </a:lnTo>
                    <a:lnTo>
                      <a:pt x="2260" y="1695"/>
                    </a:lnTo>
                    <a:lnTo>
                      <a:pt x="2302" y="1633"/>
                    </a:lnTo>
                    <a:lnTo>
                      <a:pt x="2302" y="1570"/>
                    </a:lnTo>
                    <a:lnTo>
                      <a:pt x="2365" y="1528"/>
                    </a:lnTo>
                    <a:lnTo>
                      <a:pt x="2448" y="1319"/>
                    </a:lnTo>
                    <a:lnTo>
                      <a:pt x="2469" y="1193"/>
                    </a:lnTo>
                    <a:lnTo>
                      <a:pt x="2511" y="1068"/>
                    </a:lnTo>
                    <a:lnTo>
                      <a:pt x="2469" y="1047"/>
                    </a:lnTo>
                    <a:lnTo>
                      <a:pt x="2365" y="942"/>
                    </a:lnTo>
                    <a:lnTo>
                      <a:pt x="2302" y="963"/>
                    </a:lnTo>
                    <a:lnTo>
                      <a:pt x="2260" y="942"/>
                    </a:lnTo>
                    <a:lnTo>
                      <a:pt x="2176" y="942"/>
                    </a:lnTo>
                    <a:lnTo>
                      <a:pt x="1967" y="963"/>
                    </a:lnTo>
                    <a:lnTo>
                      <a:pt x="1779" y="942"/>
                    </a:lnTo>
                    <a:lnTo>
                      <a:pt x="1423" y="942"/>
                    </a:lnTo>
                    <a:lnTo>
                      <a:pt x="1298" y="879"/>
                    </a:lnTo>
                    <a:lnTo>
                      <a:pt x="1193" y="900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026" y="649"/>
                    </a:lnTo>
                    <a:lnTo>
                      <a:pt x="1026" y="565"/>
                    </a:lnTo>
                    <a:lnTo>
                      <a:pt x="1005" y="440"/>
                    </a:lnTo>
                    <a:lnTo>
                      <a:pt x="921" y="314"/>
                    </a:lnTo>
                    <a:lnTo>
                      <a:pt x="879" y="314"/>
                    </a:lnTo>
                    <a:lnTo>
                      <a:pt x="837" y="356"/>
                    </a:lnTo>
                    <a:lnTo>
                      <a:pt x="733" y="314"/>
                    </a:lnTo>
                    <a:lnTo>
                      <a:pt x="691" y="252"/>
                    </a:lnTo>
                    <a:lnTo>
                      <a:pt x="607" y="168"/>
                    </a:lnTo>
                    <a:lnTo>
                      <a:pt x="544" y="168"/>
                    </a:lnTo>
                    <a:lnTo>
                      <a:pt x="523" y="252"/>
                    </a:lnTo>
                    <a:lnTo>
                      <a:pt x="607" y="314"/>
                    </a:lnTo>
                    <a:lnTo>
                      <a:pt x="544" y="335"/>
                    </a:lnTo>
                    <a:lnTo>
                      <a:pt x="419" y="314"/>
                    </a:lnTo>
                    <a:lnTo>
                      <a:pt x="356" y="210"/>
                    </a:lnTo>
                    <a:lnTo>
                      <a:pt x="356" y="147"/>
                    </a:lnTo>
                    <a:lnTo>
                      <a:pt x="272" y="42"/>
                    </a:lnTo>
                    <a:lnTo>
                      <a:pt x="20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09;p60">
                <a:extLst>
                  <a:ext uri="{FF2B5EF4-FFF2-40B4-BE49-F238E27FC236}">
                    <a16:creationId xmlns="" xmlns:a16="http://schemas.microsoft.com/office/drawing/2014/main" id="{5942A59B-AA54-4CAA-A822-0D679B348D34}"/>
                  </a:ext>
                </a:extLst>
              </p:cNvPr>
              <p:cNvSpPr/>
              <p:nvPr/>
            </p:nvSpPr>
            <p:spPr>
              <a:xfrm>
                <a:off x="3793178" y="2712975"/>
                <a:ext cx="26423" cy="3094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721" extrusionOk="0">
                    <a:moveTo>
                      <a:pt x="1298" y="1"/>
                    </a:moveTo>
                    <a:lnTo>
                      <a:pt x="1152" y="168"/>
                    </a:lnTo>
                    <a:lnTo>
                      <a:pt x="984" y="231"/>
                    </a:lnTo>
                    <a:lnTo>
                      <a:pt x="880" y="231"/>
                    </a:lnTo>
                    <a:lnTo>
                      <a:pt x="817" y="336"/>
                    </a:lnTo>
                    <a:lnTo>
                      <a:pt x="754" y="482"/>
                    </a:lnTo>
                    <a:lnTo>
                      <a:pt x="649" y="545"/>
                    </a:lnTo>
                    <a:lnTo>
                      <a:pt x="524" y="545"/>
                    </a:lnTo>
                    <a:lnTo>
                      <a:pt x="357" y="649"/>
                    </a:lnTo>
                    <a:lnTo>
                      <a:pt x="315" y="629"/>
                    </a:lnTo>
                    <a:lnTo>
                      <a:pt x="231" y="629"/>
                    </a:lnTo>
                    <a:lnTo>
                      <a:pt x="210" y="754"/>
                    </a:lnTo>
                    <a:lnTo>
                      <a:pt x="126" y="838"/>
                    </a:lnTo>
                    <a:lnTo>
                      <a:pt x="189" y="901"/>
                    </a:lnTo>
                    <a:lnTo>
                      <a:pt x="231" y="859"/>
                    </a:lnTo>
                    <a:lnTo>
                      <a:pt x="357" y="1005"/>
                    </a:lnTo>
                    <a:lnTo>
                      <a:pt x="336" y="838"/>
                    </a:lnTo>
                    <a:lnTo>
                      <a:pt x="357" y="754"/>
                    </a:lnTo>
                    <a:lnTo>
                      <a:pt x="545" y="629"/>
                    </a:lnTo>
                    <a:lnTo>
                      <a:pt x="566" y="649"/>
                    </a:lnTo>
                    <a:lnTo>
                      <a:pt x="670" y="629"/>
                    </a:lnTo>
                    <a:lnTo>
                      <a:pt x="817" y="649"/>
                    </a:lnTo>
                    <a:lnTo>
                      <a:pt x="859" y="629"/>
                    </a:lnTo>
                    <a:lnTo>
                      <a:pt x="859" y="629"/>
                    </a:lnTo>
                    <a:cubicBezTo>
                      <a:pt x="859" y="649"/>
                      <a:pt x="838" y="649"/>
                      <a:pt x="838" y="691"/>
                    </a:cubicBezTo>
                    <a:lnTo>
                      <a:pt x="754" y="712"/>
                    </a:lnTo>
                    <a:lnTo>
                      <a:pt x="670" y="712"/>
                    </a:lnTo>
                    <a:lnTo>
                      <a:pt x="629" y="733"/>
                    </a:lnTo>
                    <a:lnTo>
                      <a:pt x="733" y="859"/>
                    </a:lnTo>
                    <a:lnTo>
                      <a:pt x="691" y="921"/>
                    </a:lnTo>
                    <a:lnTo>
                      <a:pt x="775" y="1026"/>
                    </a:lnTo>
                    <a:lnTo>
                      <a:pt x="775" y="1047"/>
                    </a:lnTo>
                    <a:lnTo>
                      <a:pt x="691" y="1026"/>
                    </a:lnTo>
                    <a:lnTo>
                      <a:pt x="587" y="1047"/>
                    </a:lnTo>
                    <a:lnTo>
                      <a:pt x="566" y="1005"/>
                    </a:lnTo>
                    <a:lnTo>
                      <a:pt x="629" y="942"/>
                    </a:lnTo>
                    <a:lnTo>
                      <a:pt x="566" y="838"/>
                    </a:lnTo>
                    <a:lnTo>
                      <a:pt x="545" y="838"/>
                    </a:lnTo>
                    <a:lnTo>
                      <a:pt x="461" y="963"/>
                    </a:lnTo>
                    <a:lnTo>
                      <a:pt x="524" y="1047"/>
                    </a:lnTo>
                    <a:lnTo>
                      <a:pt x="419" y="1131"/>
                    </a:lnTo>
                    <a:lnTo>
                      <a:pt x="336" y="1047"/>
                    </a:lnTo>
                    <a:lnTo>
                      <a:pt x="231" y="1047"/>
                    </a:lnTo>
                    <a:lnTo>
                      <a:pt x="147" y="1026"/>
                    </a:lnTo>
                    <a:lnTo>
                      <a:pt x="64" y="1110"/>
                    </a:lnTo>
                    <a:lnTo>
                      <a:pt x="210" y="1173"/>
                    </a:lnTo>
                    <a:lnTo>
                      <a:pt x="210" y="1277"/>
                    </a:lnTo>
                    <a:lnTo>
                      <a:pt x="126" y="1235"/>
                    </a:lnTo>
                    <a:lnTo>
                      <a:pt x="64" y="1256"/>
                    </a:lnTo>
                    <a:lnTo>
                      <a:pt x="105" y="1424"/>
                    </a:lnTo>
                    <a:lnTo>
                      <a:pt x="168" y="1465"/>
                    </a:lnTo>
                    <a:lnTo>
                      <a:pt x="168" y="1591"/>
                    </a:lnTo>
                    <a:lnTo>
                      <a:pt x="231" y="1675"/>
                    </a:lnTo>
                    <a:lnTo>
                      <a:pt x="64" y="1758"/>
                    </a:lnTo>
                    <a:lnTo>
                      <a:pt x="1" y="1905"/>
                    </a:lnTo>
                    <a:lnTo>
                      <a:pt x="64" y="1968"/>
                    </a:lnTo>
                    <a:lnTo>
                      <a:pt x="168" y="1905"/>
                    </a:lnTo>
                    <a:lnTo>
                      <a:pt x="315" y="2051"/>
                    </a:lnTo>
                    <a:lnTo>
                      <a:pt x="336" y="2219"/>
                    </a:lnTo>
                    <a:lnTo>
                      <a:pt x="273" y="2261"/>
                    </a:lnTo>
                    <a:lnTo>
                      <a:pt x="315" y="2323"/>
                    </a:lnTo>
                    <a:lnTo>
                      <a:pt x="461" y="2323"/>
                    </a:lnTo>
                    <a:lnTo>
                      <a:pt x="608" y="2533"/>
                    </a:lnTo>
                    <a:lnTo>
                      <a:pt x="649" y="2574"/>
                    </a:lnTo>
                    <a:lnTo>
                      <a:pt x="754" y="2533"/>
                    </a:lnTo>
                    <a:lnTo>
                      <a:pt x="775" y="2470"/>
                    </a:lnTo>
                    <a:lnTo>
                      <a:pt x="691" y="2386"/>
                    </a:lnTo>
                    <a:lnTo>
                      <a:pt x="649" y="2386"/>
                    </a:lnTo>
                    <a:lnTo>
                      <a:pt x="649" y="2302"/>
                    </a:lnTo>
                    <a:lnTo>
                      <a:pt x="733" y="2261"/>
                    </a:lnTo>
                    <a:lnTo>
                      <a:pt x="733" y="2177"/>
                    </a:lnTo>
                    <a:lnTo>
                      <a:pt x="670" y="2135"/>
                    </a:lnTo>
                    <a:lnTo>
                      <a:pt x="670" y="2072"/>
                    </a:lnTo>
                    <a:lnTo>
                      <a:pt x="754" y="2009"/>
                    </a:lnTo>
                    <a:cubicBezTo>
                      <a:pt x="775" y="2051"/>
                      <a:pt x="817" y="2093"/>
                      <a:pt x="838" y="2135"/>
                    </a:cubicBezTo>
                    <a:lnTo>
                      <a:pt x="838" y="2177"/>
                    </a:lnTo>
                    <a:lnTo>
                      <a:pt x="880" y="2302"/>
                    </a:lnTo>
                    <a:lnTo>
                      <a:pt x="984" y="2407"/>
                    </a:lnTo>
                    <a:lnTo>
                      <a:pt x="1089" y="2407"/>
                    </a:lnTo>
                    <a:lnTo>
                      <a:pt x="1152" y="2449"/>
                    </a:lnTo>
                    <a:lnTo>
                      <a:pt x="1256" y="2428"/>
                    </a:lnTo>
                    <a:cubicBezTo>
                      <a:pt x="1277" y="2428"/>
                      <a:pt x="1298" y="2428"/>
                      <a:pt x="1298" y="2407"/>
                    </a:cubicBezTo>
                    <a:cubicBezTo>
                      <a:pt x="1319" y="2407"/>
                      <a:pt x="1319" y="2428"/>
                      <a:pt x="1361" y="2428"/>
                    </a:cubicBezTo>
                    <a:lnTo>
                      <a:pt x="1361" y="2449"/>
                    </a:lnTo>
                    <a:lnTo>
                      <a:pt x="1298" y="2533"/>
                    </a:lnTo>
                    <a:lnTo>
                      <a:pt x="1319" y="2595"/>
                    </a:lnTo>
                    <a:lnTo>
                      <a:pt x="1382" y="2512"/>
                    </a:lnTo>
                    <a:lnTo>
                      <a:pt x="1403" y="2449"/>
                    </a:lnTo>
                    <a:cubicBezTo>
                      <a:pt x="1445" y="2491"/>
                      <a:pt x="1486" y="2512"/>
                      <a:pt x="1507" y="2553"/>
                    </a:cubicBezTo>
                    <a:lnTo>
                      <a:pt x="1507" y="2595"/>
                    </a:lnTo>
                    <a:lnTo>
                      <a:pt x="1465" y="2616"/>
                    </a:lnTo>
                    <a:lnTo>
                      <a:pt x="1507" y="2658"/>
                    </a:lnTo>
                    <a:lnTo>
                      <a:pt x="1675" y="2721"/>
                    </a:lnTo>
                    <a:lnTo>
                      <a:pt x="1821" y="2700"/>
                    </a:lnTo>
                    <a:lnTo>
                      <a:pt x="1884" y="2616"/>
                    </a:lnTo>
                    <a:lnTo>
                      <a:pt x="1905" y="2700"/>
                    </a:lnTo>
                    <a:lnTo>
                      <a:pt x="1926" y="2721"/>
                    </a:lnTo>
                    <a:lnTo>
                      <a:pt x="1926" y="2616"/>
                    </a:lnTo>
                    <a:lnTo>
                      <a:pt x="1968" y="2574"/>
                    </a:lnTo>
                    <a:cubicBezTo>
                      <a:pt x="2009" y="2533"/>
                      <a:pt x="2030" y="2512"/>
                      <a:pt x="2030" y="2470"/>
                    </a:cubicBezTo>
                    <a:lnTo>
                      <a:pt x="2093" y="2386"/>
                    </a:lnTo>
                    <a:lnTo>
                      <a:pt x="2177" y="2344"/>
                    </a:lnTo>
                    <a:lnTo>
                      <a:pt x="2135" y="2302"/>
                    </a:lnTo>
                    <a:lnTo>
                      <a:pt x="2072" y="2323"/>
                    </a:lnTo>
                    <a:lnTo>
                      <a:pt x="2009" y="2407"/>
                    </a:lnTo>
                    <a:lnTo>
                      <a:pt x="2009" y="2386"/>
                    </a:lnTo>
                    <a:cubicBezTo>
                      <a:pt x="1989" y="2344"/>
                      <a:pt x="1989" y="2344"/>
                      <a:pt x="1989" y="2323"/>
                    </a:cubicBezTo>
                    <a:lnTo>
                      <a:pt x="2009" y="2302"/>
                    </a:lnTo>
                    <a:lnTo>
                      <a:pt x="2009" y="2219"/>
                    </a:lnTo>
                    <a:lnTo>
                      <a:pt x="2135" y="2177"/>
                    </a:lnTo>
                    <a:lnTo>
                      <a:pt x="2198" y="2114"/>
                    </a:lnTo>
                    <a:lnTo>
                      <a:pt x="2177" y="2051"/>
                    </a:lnTo>
                    <a:lnTo>
                      <a:pt x="2072" y="1968"/>
                    </a:lnTo>
                    <a:lnTo>
                      <a:pt x="2072" y="1905"/>
                    </a:lnTo>
                    <a:lnTo>
                      <a:pt x="2198" y="1863"/>
                    </a:lnTo>
                    <a:lnTo>
                      <a:pt x="2219" y="1737"/>
                    </a:lnTo>
                    <a:lnTo>
                      <a:pt x="2219" y="1591"/>
                    </a:lnTo>
                    <a:lnTo>
                      <a:pt x="2198" y="1486"/>
                    </a:lnTo>
                    <a:lnTo>
                      <a:pt x="2072" y="1486"/>
                    </a:lnTo>
                    <a:lnTo>
                      <a:pt x="1905" y="1528"/>
                    </a:lnTo>
                    <a:lnTo>
                      <a:pt x="1863" y="1633"/>
                    </a:lnTo>
                    <a:lnTo>
                      <a:pt x="1905" y="1675"/>
                    </a:lnTo>
                    <a:lnTo>
                      <a:pt x="1989" y="1737"/>
                    </a:lnTo>
                    <a:lnTo>
                      <a:pt x="1989" y="1779"/>
                    </a:lnTo>
                    <a:lnTo>
                      <a:pt x="1926" y="1758"/>
                    </a:lnTo>
                    <a:lnTo>
                      <a:pt x="1905" y="1779"/>
                    </a:lnTo>
                    <a:lnTo>
                      <a:pt x="1800" y="1696"/>
                    </a:lnTo>
                    <a:lnTo>
                      <a:pt x="1800" y="1654"/>
                    </a:lnTo>
                    <a:lnTo>
                      <a:pt x="1758" y="1570"/>
                    </a:lnTo>
                    <a:lnTo>
                      <a:pt x="1696" y="1591"/>
                    </a:lnTo>
                    <a:lnTo>
                      <a:pt x="1654" y="1675"/>
                    </a:lnTo>
                    <a:lnTo>
                      <a:pt x="1570" y="1696"/>
                    </a:lnTo>
                    <a:lnTo>
                      <a:pt x="1591" y="1779"/>
                    </a:lnTo>
                    <a:lnTo>
                      <a:pt x="1654" y="1863"/>
                    </a:lnTo>
                    <a:lnTo>
                      <a:pt x="1654" y="1989"/>
                    </a:lnTo>
                    <a:lnTo>
                      <a:pt x="1717" y="2072"/>
                    </a:lnTo>
                    <a:lnTo>
                      <a:pt x="1800" y="2072"/>
                    </a:lnTo>
                    <a:lnTo>
                      <a:pt x="1926" y="2093"/>
                    </a:lnTo>
                    <a:lnTo>
                      <a:pt x="1968" y="2156"/>
                    </a:lnTo>
                    <a:lnTo>
                      <a:pt x="1905" y="2198"/>
                    </a:lnTo>
                    <a:lnTo>
                      <a:pt x="1968" y="2261"/>
                    </a:lnTo>
                    <a:cubicBezTo>
                      <a:pt x="1926" y="2281"/>
                      <a:pt x="1926" y="2323"/>
                      <a:pt x="1926" y="2365"/>
                    </a:cubicBezTo>
                    <a:lnTo>
                      <a:pt x="1905" y="2386"/>
                    </a:lnTo>
                    <a:lnTo>
                      <a:pt x="1863" y="2386"/>
                    </a:lnTo>
                    <a:lnTo>
                      <a:pt x="1779" y="2407"/>
                    </a:lnTo>
                    <a:lnTo>
                      <a:pt x="1675" y="2261"/>
                    </a:lnTo>
                    <a:lnTo>
                      <a:pt x="1612" y="2281"/>
                    </a:lnTo>
                    <a:cubicBezTo>
                      <a:pt x="1591" y="2261"/>
                      <a:pt x="1570" y="2261"/>
                      <a:pt x="1549" y="2219"/>
                    </a:cubicBezTo>
                    <a:lnTo>
                      <a:pt x="1549" y="2198"/>
                    </a:lnTo>
                    <a:lnTo>
                      <a:pt x="1465" y="2114"/>
                    </a:lnTo>
                    <a:lnTo>
                      <a:pt x="1465" y="2177"/>
                    </a:lnTo>
                    <a:cubicBezTo>
                      <a:pt x="1465" y="2177"/>
                      <a:pt x="1445" y="2177"/>
                      <a:pt x="1445" y="2156"/>
                    </a:cubicBezTo>
                    <a:cubicBezTo>
                      <a:pt x="1403" y="2156"/>
                      <a:pt x="1403" y="2156"/>
                      <a:pt x="1382" y="2177"/>
                    </a:cubicBezTo>
                    <a:lnTo>
                      <a:pt x="1403" y="2093"/>
                    </a:lnTo>
                    <a:lnTo>
                      <a:pt x="1382" y="2009"/>
                    </a:lnTo>
                    <a:lnTo>
                      <a:pt x="1298" y="1863"/>
                    </a:lnTo>
                    <a:lnTo>
                      <a:pt x="1235" y="1863"/>
                    </a:lnTo>
                    <a:lnTo>
                      <a:pt x="1089" y="1779"/>
                    </a:lnTo>
                    <a:lnTo>
                      <a:pt x="1026" y="1612"/>
                    </a:lnTo>
                    <a:lnTo>
                      <a:pt x="1047" y="1654"/>
                    </a:lnTo>
                    <a:lnTo>
                      <a:pt x="1173" y="1591"/>
                    </a:lnTo>
                    <a:lnTo>
                      <a:pt x="1173" y="1445"/>
                    </a:lnTo>
                    <a:lnTo>
                      <a:pt x="1131" y="1340"/>
                    </a:lnTo>
                    <a:lnTo>
                      <a:pt x="1193" y="1256"/>
                    </a:lnTo>
                    <a:lnTo>
                      <a:pt x="1298" y="1235"/>
                    </a:lnTo>
                    <a:lnTo>
                      <a:pt x="1382" y="1298"/>
                    </a:lnTo>
                    <a:lnTo>
                      <a:pt x="1445" y="1277"/>
                    </a:lnTo>
                    <a:lnTo>
                      <a:pt x="1486" y="1298"/>
                    </a:lnTo>
                    <a:lnTo>
                      <a:pt x="1507" y="1256"/>
                    </a:lnTo>
                    <a:lnTo>
                      <a:pt x="1549" y="1152"/>
                    </a:lnTo>
                    <a:lnTo>
                      <a:pt x="1445" y="1047"/>
                    </a:lnTo>
                    <a:lnTo>
                      <a:pt x="1382" y="1110"/>
                    </a:lnTo>
                    <a:lnTo>
                      <a:pt x="1256" y="1110"/>
                    </a:lnTo>
                    <a:lnTo>
                      <a:pt x="1193" y="1026"/>
                    </a:lnTo>
                    <a:lnTo>
                      <a:pt x="1152" y="921"/>
                    </a:lnTo>
                    <a:lnTo>
                      <a:pt x="1089" y="921"/>
                    </a:lnTo>
                    <a:lnTo>
                      <a:pt x="1152" y="859"/>
                    </a:lnTo>
                    <a:lnTo>
                      <a:pt x="1152" y="754"/>
                    </a:lnTo>
                    <a:lnTo>
                      <a:pt x="1131" y="754"/>
                    </a:lnTo>
                    <a:cubicBezTo>
                      <a:pt x="1131" y="733"/>
                      <a:pt x="1152" y="712"/>
                      <a:pt x="1152" y="691"/>
                    </a:cubicBezTo>
                    <a:lnTo>
                      <a:pt x="1173" y="691"/>
                    </a:lnTo>
                    <a:lnTo>
                      <a:pt x="1277" y="503"/>
                    </a:lnTo>
                    <a:lnTo>
                      <a:pt x="1256" y="377"/>
                    </a:lnTo>
                    <a:lnTo>
                      <a:pt x="1277" y="315"/>
                    </a:lnTo>
                    <a:lnTo>
                      <a:pt x="1256" y="210"/>
                    </a:lnTo>
                    <a:lnTo>
                      <a:pt x="1340" y="64"/>
                    </a:lnTo>
                    <a:lnTo>
                      <a:pt x="129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10;p60">
                <a:extLst>
                  <a:ext uri="{FF2B5EF4-FFF2-40B4-BE49-F238E27FC236}">
                    <a16:creationId xmlns="" xmlns:a16="http://schemas.microsoft.com/office/drawing/2014/main" id="{20F9E2C7-877B-43A0-A057-023E8C74E325}"/>
                  </a:ext>
                </a:extLst>
              </p:cNvPr>
              <p:cNvSpPr/>
              <p:nvPr/>
            </p:nvSpPr>
            <p:spPr>
              <a:xfrm>
                <a:off x="3772256" y="2560208"/>
                <a:ext cx="138282" cy="153495"/>
              </a:xfrm>
              <a:custGeom>
                <a:avLst/>
                <a:gdLst/>
                <a:ahLst/>
                <a:cxnLst/>
                <a:rect l="l" t="t" r="r" b="b"/>
                <a:pathLst>
                  <a:path w="11613" h="13497" extrusionOk="0">
                    <a:moveTo>
                      <a:pt x="9792" y="1"/>
                    </a:moveTo>
                    <a:lnTo>
                      <a:pt x="9709" y="64"/>
                    </a:lnTo>
                    <a:lnTo>
                      <a:pt x="9709" y="126"/>
                    </a:lnTo>
                    <a:lnTo>
                      <a:pt x="9792" y="231"/>
                    </a:lnTo>
                    <a:lnTo>
                      <a:pt x="9730" y="273"/>
                    </a:lnTo>
                    <a:lnTo>
                      <a:pt x="9688" y="273"/>
                    </a:lnTo>
                    <a:lnTo>
                      <a:pt x="9604" y="168"/>
                    </a:lnTo>
                    <a:lnTo>
                      <a:pt x="9541" y="231"/>
                    </a:lnTo>
                    <a:lnTo>
                      <a:pt x="9520" y="336"/>
                    </a:lnTo>
                    <a:lnTo>
                      <a:pt x="9541" y="357"/>
                    </a:lnTo>
                    <a:lnTo>
                      <a:pt x="9625" y="357"/>
                    </a:lnTo>
                    <a:lnTo>
                      <a:pt x="9688" y="419"/>
                    </a:lnTo>
                    <a:lnTo>
                      <a:pt x="9646" y="440"/>
                    </a:lnTo>
                    <a:lnTo>
                      <a:pt x="9604" y="482"/>
                    </a:lnTo>
                    <a:lnTo>
                      <a:pt x="9604" y="566"/>
                    </a:lnTo>
                    <a:lnTo>
                      <a:pt x="9520" y="587"/>
                    </a:lnTo>
                    <a:lnTo>
                      <a:pt x="9520" y="670"/>
                    </a:lnTo>
                    <a:lnTo>
                      <a:pt x="9541" y="691"/>
                    </a:lnTo>
                    <a:lnTo>
                      <a:pt x="9479" y="754"/>
                    </a:lnTo>
                    <a:lnTo>
                      <a:pt x="9520" y="859"/>
                    </a:lnTo>
                    <a:lnTo>
                      <a:pt x="9479" y="901"/>
                    </a:lnTo>
                    <a:lnTo>
                      <a:pt x="9416" y="859"/>
                    </a:lnTo>
                    <a:lnTo>
                      <a:pt x="9332" y="901"/>
                    </a:lnTo>
                    <a:lnTo>
                      <a:pt x="9332" y="942"/>
                    </a:lnTo>
                    <a:lnTo>
                      <a:pt x="9269" y="984"/>
                    </a:lnTo>
                    <a:lnTo>
                      <a:pt x="9228" y="880"/>
                    </a:lnTo>
                    <a:lnTo>
                      <a:pt x="9332" y="670"/>
                    </a:lnTo>
                    <a:lnTo>
                      <a:pt x="9269" y="649"/>
                    </a:lnTo>
                    <a:lnTo>
                      <a:pt x="9269" y="587"/>
                    </a:lnTo>
                    <a:lnTo>
                      <a:pt x="9311" y="545"/>
                    </a:lnTo>
                    <a:lnTo>
                      <a:pt x="9311" y="357"/>
                    </a:lnTo>
                    <a:lnTo>
                      <a:pt x="9290" y="315"/>
                    </a:lnTo>
                    <a:lnTo>
                      <a:pt x="9228" y="315"/>
                    </a:lnTo>
                    <a:lnTo>
                      <a:pt x="9102" y="545"/>
                    </a:lnTo>
                    <a:lnTo>
                      <a:pt x="9081" y="670"/>
                    </a:lnTo>
                    <a:lnTo>
                      <a:pt x="8956" y="880"/>
                    </a:lnTo>
                    <a:lnTo>
                      <a:pt x="8893" y="1005"/>
                    </a:lnTo>
                    <a:lnTo>
                      <a:pt x="8956" y="1068"/>
                    </a:lnTo>
                    <a:lnTo>
                      <a:pt x="8914" y="1193"/>
                    </a:lnTo>
                    <a:lnTo>
                      <a:pt x="8767" y="1361"/>
                    </a:lnTo>
                    <a:lnTo>
                      <a:pt x="8704" y="1382"/>
                    </a:lnTo>
                    <a:lnTo>
                      <a:pt x="8704" y="1298"/>
                    </a:lnTo>
                    <a:lnTo>
                      <a:pt x="8663" y="1214"/>
                    </a:lnTo>
                    <a:lnTo>
                      <a:pt x="8767" y="1068"/>
                    </a:lnTo>
                    <a:lnTo>
                      <a:pt x="8746" y="963"/>
                    </a:lnTo>
                    <a:lnTo>
                      <a:pt x="8788" y="880"/>
                    </a:lnTo>
                    <a:lnTo>
                      <a:pt x="8746" y="775"/>
                    </a:lnTo>
                    <a:lnTo>
                      <a:pt x="8893" y="587"/>
                    </a:lnTo>
                    <a:lnTo>
                      <a:pt x="8914" y="482"/>
                    </a:lnTo>
                    <a:lnTo>
                      <a:pt x="8956" y="461"/>
                    </a:lnTo>
                    <a:lnTo>
                      <a:pt x="8956" y="419"/>
                    </a:lnTo>
                    <a:lnTo>
                      <a:pt x="8851" y="419"/>
                    </a:lnTo>
                    <a:lnTo>
                      <a:pt x="8767" y="315"/>
                    </a:lnTo>
                    <a:lnTo>
                      <a:pt x="8704" y="336"/>
                    </a:lnTo>
                    <a:lnTo>
                      <a:pt x="8746" y="440"/>
                    </a:lnTo>
                    <a:lnTo>
                      <a:pt x="8663" y="482"/>
                    </a:lnTo>
                    <a:lnTo>
                      <a:pt x="8663" y="419"/>
                    </a:lnTo>
                    <a:lnTo>
                      <a:pt x="8579" y="336"/>
                    </a:lnTo>
                    <a:lnTo>
                      <a:pt x="8495" y="315"/>
                    </a:lnTo>
                    <a:lnTo>
                      <a:pt x="8432" y="336"/>
                    </a:lnTo>
                    <a:lnTo>
                      <a:pt x="8453" y="482"/>
                    </a:lnTo>
                    <a:lnTo>
                      <a:pt x="8391" y="545"/>
                    </a:lnTo>
                    <a:lnTo>
                      <a:pt x="8349" y="482"/>
                    </a:lnTo>
                    <a:lnTo>
                      <a:pt x="8286" y="461"/>
                    </a:lnTo>
                    <a:lnTo>
                      <a:pt x="8244" y="482"/>
                    </a:lnTo>
                    <a:lnTo>
                      <a:pt x="8265" y="545"/>
                    </a:lnTo>
                    <a:lnTo>
                      <a:pt x="8391" y="608"/>
                    </a:lnTo>
                    <a:lnTo>
                      <a:pt x="8432" y="733"/>
                    </a:lnTo>
                    <a:lnTo>
                      <a:pt x="8391" y="775"/>
                    </a:lnTo>
                    <a:lnTo>
                      <a:pt x="8349" y="691"/>
                    </a:lnTo>
                    <a:lnTo>
                      <a:pt x="8265" y="775"/>
                    </a:lnTo>
                    <a:lnTo>
                      <a:pt x="8265" y="838"/>
                    </a:lnTo>
                    <a:lnTo>
                      <a:pt x="8286" y="880"/>
                    </a:lnTo>
                    <a:lnTo>
                      <a:pt x="8265" y="901"/>
                    </a:lnTo>
                    <a:lnTo>
                      <a:pt x="8160" y="859"/>
                    </a:lnTo>
                    <a:lnTo>
                      <a:pt x="8119" y="859"/>
                    </a:lnTo>
                    <a:lnTo>
                      <a:pt x="8035" y="963"/>
                    </a:lnTo>
                    <a:lnTo>
                      <a:pt x="7951" y="1005"/>
                    </a:lnTo>
                    <a:lnTo>
                      <a:pt x="7951" y="1047"/>
                    </a:lnTo>
                    <a:lnTo>
                      <a:pt x="8014" y="1068"/>
                    </a:lnTo>
                    <a:lnTo>
                      <a:pt x="7909" y="1131"/>
                    </a:lnTo>
                    <a:lnTo>
                      <a:pt x="7868" y="1214"/>
                    </a:lnTo>
                    <a:lnTo>
                      <a:pt x="7972" y="1319"/>
                    </a:lnTo>
                    <a:lnTo>
                      <a:pt x="7909" y="1382"/>
                    </a:lnTo>
                    <a:lnTo>
                      <a:pt x="7972" y="1424"/>
                    </a:lnTo>
                    <a:lnTo>
                      <a:pt x="8035" y="1466"/>
                    </a:lnTo>
                    <a:lnTo>
                      <a:pt x="7972" y="1507"/>
                    </a:lnTo>
                    <a:lnTo>
                      <a:pt x="7847" y="1507"/>
                    </a:lnTo>
                    <a:lnTo>
                      <a:pt x="7805" y="1361"/>
                    </a:lnTo>
                    <a:lnTo>
                      <a:pt x="7742" y="1319"/>
                    </a:lnTo>
                    <a:lnTo>
                      <a:pt x="7805" y="1277"/>
                    </a:lnTo>
                    <a:lnTo>
                      <a:pt x="7721" y="1214"/>
                    </a:lnTo>
                    <a:lnTo>
                      <a:pt x="7491" y="1214"/>
                    </a:lnTo>
                    <a:lnTo>
                      <a:pt x="7303" y="1089"/>
                    </a:lnTo>
                    <a:lnTo>
                      <a:pt x="7240" y="1089"/>
                    </a:lnTo>
                    <a:lnTo>
                      <a:pt x="7198" y="1131"/>
                    </a:lnTo>
                    <a:lnTo>
                      <a:pt x="7177" y="1068"/>
                    </a:lnTo>
                    <a:lnTo>
                      <a:pt x="7072" y="1173"/>
                    </a:lnTo>
                    <a:lnTo>
                      <a:pt x="6968" y="1173"/>
                    </a:lnTo>
                    <a:lnTo>
                      <a:pt x="6968" y="1214"/>
                    </a:lnTo>
                    <a:lnTo>
                      <a:pt x="7093" y="1382"/>
                    </a:lnTo>
                    <a:lnTo>
                      <a:pt x="7177" y="1382"/>
                    </a:lnTo>
                    <a:lnTo>
                      <a:pt x="7219" y="1424"/>
                    </a:lnTo>
                    <a:lnTo>
                      <a:pt x="7344" y="1424"/>
                    </a:lnTo>
                    <a:lnTo>
                      <a:pt x="7303" y="1528"/>
                    </a:lnTo>
                    <a:lnTo>
                      <a:pt x="7303" y="1633"/>
                    </a:lnTo>
                    <a:lnTo>
                      <a:pt x="7407" y="1779"/>
                    </a:lnTo>
                    <a:lnTo>
                      <a:pt x="7386" y="1842"/>
                    </a:lnTo>
                    <a:lnTo>
                      <a:pt x="7303" y="1800"/>
                    </a:lnTo>
                    <a:lnTo>
                      <a:pt x="7219" y="1654"/>
                    </a:lnTo>
                    <a:lnTo>
                      <a:pt x="7114" y="1612"/>
                    </a:lnTo>
                    <a:lnTo>
                      <a:pt x="7072" y="1528"/>
                    </a:lnTo>
                    <a:lnTo>
                      <a:pt x="7031" y="1633"/>
                    </a:lnTo>
                    <a:lnTo>
                      <a:pt x="6968" y="1717"/>
                    </a:lnTo>
                    <a:lnTo>
                      <a:pt x="6926" y="1591"/>
                    </a:lnTo>
                    <a:lnTo>
                      <a:pt x="6863" y="1633"/>
                    </a:lnTo>
                    <a:lnTo>
                      <a:pt x="6863" y="1717"/>
                    </a:lnTo>
                    <a:lnTo>
                      <a:pt x="6759" y="1800"/>
                    </a:lnTo>
                    <a:lnTo>
                      <a:pt x="6759" y="1884"/>
                    </a:lnTo>
                    <a:lnTo>
                      <a:pt x="6884" y="1947"/>
                    </a:lnTo>
                    <a:lnTo>
                      <a:pt x="6926" y="2051"/>
                    </a:lnTo>
                    <a:lnTo>
                      <a:pt x="6821" y="2030"/>
                    </a:lnTo>
                    <a:lnTo>
                      <a:pt x="6779" y="1989"/>
                    </a:lnTo>
                    <a:lnTo>
                      <a:pt x="6696" y="2114"/>
                    </a:lnTo>
                    <a:lnTo>
                      <a:pt x="6675" y="2177"/>
                    </a:lnTo>
                    <a:lnTo>
                      <a:pt x="6549" y="2302"/>
                    </a:lnTo>
                    <a:lnTo>
                      <a:pt x="6549" y="2219"/>
                    </a:lnTo>
                    <a:lnTo>
                      <a:pt x="6654" y="2156"/>
                    </a:lnTo>
                    <a:lnTo>
                      <a:pt x="6591" y="2093"/>
                    </a:lnTo>
                    <a:lnTo>
                      <a:pt x="6696" y="1926"/>
                    </a:lnTo>
                    <a:lnTo>
                      <a:pt x="6612" y="1612"/>
                    </a:lnTo>
                    <a:lnTo>
                      <a:pt x="6549" y="1654"/>
                    </a:lnTo>
                    <a:lnTo>
                      <a:pt x="6403" y="1842"/>
                    </a:lnTo>
                    <a:lnTo>
                      <a:pt x="6403" y="2010"/>
                    </a:lnTo>
                    <a:lnTo>
                      <a:pt x="6445" y="2051"/>
                    </a:lnTo>
                    <a:lnTo>
                      <a:pt x="6340" y="2156"/>
                    </a:lnTo>
                    <a:lnTo>
                      <a:pt x="6340" y="2051"/>
                    </a:lnTo>
                    <a:lnTo>
                      <a:pt x="6382" y="1947"/>
                    </a:lnTo>
                    <a:lnTo>
                      <a:pt x="6340" y="1800"/>
                    </a:lnTo>
                    <a:lnTo>
                      <a:pt x="6277" y="1779"/>
                    </a:lnTo>
                    <a:lnTo>
                      <a:pt x="6173" y="1842"/>
                    </a:lnTo>
                    <a:lnTo>
                      <a:pt x="6089" y="1989"/>
                    </a:lnTo>
                    <a:lnTo>
                      <a:pt x="6152" y="2114"/>
                    </a:lnTo>
                    <a:lnTo>
                      <a:pt x="6152" y="2177"/>
                    </a:lnTo>
                    <a:lnTo>
                      <a:pt x="6298" y="2323"/>
                    </a:lnTo>
                    <a:lnTo>
                      <a:pt x="6340" y="2407"/>
                    </a:lnTo>
                    <a:lnTo>
                      <a:pt x="6277" y="2512"/>
                    </a:lnTo>
                    <a:lnTo>
                      <a:pt x="6235" y="2344"/>
                    </a:lnTo>
                    <a:lnTo>
                      <a:pt x="6131" y="2302"/>
                    </a:lnTo>
                    <a:lnTo>
                      <a:pt x="6047" y="2114"/>
                    </a:lnTo>
                    <a:lnTo>
                      <a:pt x="5984" y="2093"/>
                    </a:lnTo>
                    <a:lnTo>
                      <a:pt x="5859" y="2135"/>
                    </a:lnTo>
                    <a:lnTo>
                      <a:pt x="5838" y="2219"/>
                    </a:lnTo>
                    <a:lnTo>
                      <a:pt x="5984" y="2323"/>
                    </a:lnTo>
                    <a:lnTo>
                      <a:pt x="6047" y="2323"/>
                    </a:lnTo>
                    <a:lnTo>
                      <a:pt x="6089" y="2365"/>
                    </a:lnTo>
                    <a:lnTo>
                      <a:pt x="5984" y="2344"/>
                    </a:lnTo>
                    <a:lnTo>
                      <a:pt x="5880" y="2407"/>
                    </a:lnTo>
                    <a:lnTo>
                      <a:pt x="5963" y="2512"/>
                    </a:lnTo>
                    <a:lnTo>
                      <a:pt x="5838" y="2428"/>
                    </a:lnTo>
                    <a:lnTo>
                      <a:pt x="5838" y="2302"/>
                    </a:lnTo>
                    <a:lnTo>
                      <a:pt x="5775" y="2261"/>
                    </a:lnTo>
                    <a:lnTo>
                      <a:pt x="5754" y="2156"/>
                    </a:lnTo>
                    <a:lnTo>
                      <a:pt x="5712" y="2219"/>
                    </a:lnTo>
                    <a:lnTo>
                      <a:pt x="5671" y="2365"/>
                    </a:lnTo>
                    <a:lnTo>
                      <a:pt x="5733" y="2428"/>
                    </a:lnTo>
                    <a:lnTo>
                      <a:pt x="5712" y="2554"/>
                    </a:lnTo>
                    <a:lnTo>
                      <a:pt x="5629" y="2512"/>
                    </a:lnTo>
                    <a:lnTo>
                      <a:pt x="5545" y="2533"/>
                    </a:lnTo>
                    <a:lnTo>
                      <a:pt x="5419" y="2658"/>
                    </a:lnTo>
                    <a:lnTo>
                      <a:pt x="5440" y="2679"/>
                    </a:lnTo>
                    <a:lnTo>
                      <a:pt x="5524" y="2658"/>
                    </a:lnTo>
                    <a:lnTo>
                      <a:pt x="5608" y="2763"/>
                    </a:lnTo>
                    <a:lnTo>
                      <a:pt x="5503" y="2763"/>
                    </a:lnTo>
                    <a:lnTo>
                      <a:pt x="5440" y="2826"/>
                    </a:lnTo>
                    <a:lnTo>
                      <a:pt x="5503" y="2846"/>
                    </a:lnTo>
                    <a:lnTo>
                      <a:pt x="5461" y="2888"/>
                    </a:lnTo>
                    <a:lnTo>
                      <a:pt x="5357" y="2930"/>
                    </a:lnTo>
                    <a:lnTo>
                      <a:pt x="5357" y="2972"/>
                    </a:lnTo>
                    <a:lnTo>
                      <a:pt x="5399" y="2993"/>
                    </a:lnTo>
                    <a:lnTo>
                      <a:pt x="5336" y="2993"/>
                    </a:lnTo>
                    <a:lnTo>
                      <a:pt x="5294" y="2951"/>
                    </a:lnTo>
                    <a:lnTo>
                      <a:pt x="5210" y="2972"/>
                    </a:lnTo>
                    <a:lnTo>
                      <a:pt x="5127" y="3077"/>
                    </a:lnTo>
                    <a:lnTo>
                      <a:pt x="5147" y="3139"/>
                    </a:lnTo>
                    <a:lnTo>
                      <a:pt x="5127" y="3160"/>
                    </a:lnTo>
                    <a:lnTo>
                      <a:pt x="5022" y="3160"/>
                    </a:lnTo>
                    <a:lnTo>
                      <a:pt x="4938" y="3265"/>
                    </a:lnTo>
                    <a:lnTo>
                      <a:pt x="5043" y="3307"/>
                    </a:lnTo>
                    <a:lnTo>
                      <a:pt x="5315" y="3223"/>
                    </a:lnTo>
                    <a:lnTo>
                      <a:pt x="5357" y="3265"/>
                    </a:lnTo>
                    <a:lnTo>
                      <a:pt x="5461" y="3202"/>
                    </a:lnTo>
                    <a:lnTo>
                      <a:pt x="5524" y="3202"/>
                    </a:lnTo>
                    <a:lnTo>
                      <a:pt x="5524" y="3286"/>
                    </a:lnTo>
                    <a:lnTo>
                      <a:pt x="5461" y="3370"/>
                    </a:lnTo>
                    <a:lnTo>
                      <a:pt x="5440" y="3516"/>
                    </a:lnTo>
                    <a:lnTo>
                      <a:pt x="5419" y="3558"/>
                    </a:lnTo>
                    <a:lnTo>
                      <a:pt x="5357" y="3495"/>
                    </a:lnTo>
                    <a:lnTo>
                      <a:pt x="5336" y="3411"/>
                    </a:lnTo>
                    <a:lnTo>
                      <a:pt x="5252" y="3453"/>
                    </a:lnTo>
                    <a:lnTo>
                      <a:pt x="5210" y="3390"/>
                    </a:lnTo>
                    <a:lnTo>
                      <a:pt x="5106" y="3390"/>
                    </a:lnTo>
                    <a:lnTo>
                      <a:pt x="5127" y="3453"/>
                    </a:lnTo>
                    <a:lnTo>
                      <a:pt x="5106" y="3495"/>
                    </a:lnTo>
                    <a:lnTo>
                      <a:pt x="5022" y="3453"/>
                    </a:lnTo>
                    <a:lnTo>
                      <a:pt x="4938" y="3474"/>
                    </a:lnTo>
                    <a:lnTo>
                      <a:pt x="5043" y="3516"/>
                    </a:lnTo>
                    <a:lnTo>
                      <a:pt x="5085" y="3600"/>
                    </a:lnTo>
                    <a:lnTo>
                      <a:pt x="5022" y="3621"/>
                    </a:lnTo>
                    <a:lnTo>
                      <a:pt x="5001" y="3683"/>
                    </a:lnTo>
                    <a:lnTo>
                      <a:pt x="5001" y="3746"/>
                    </a:lnTo>
                    <a:lnTo>
                      <a:pt x="4980" y="3809"/>
                    </a:lnTo>
                    <a:lnTo>
                      <a:pt x="4938" y="3725"/>
                    </a:lnTo>
                    <a:lnTo>
                      <a:pt x="4938" y="3621"/>
                    </a:lnTo>
                    <a:lnTo>
                      <a:pt x="4875" y="3558"/>
                    </a:lnTo>
                    <a:lnTo>
                      <a:pt x="4792" y="3621"/>
                    </a:lnTo>
                    <a:lnTo>
                      <a:pt x="4708" y="3662"/>
                    </a:lnTo>
                    <a:lnTo>
                      <a:pt x="4666" y="3579"/>
                    </a:lnTo>
                    <a:lnTo>
                      <a:pt x="4687" y="3516"/>
                    </a:lnTo>
                    <a:lnTo>
                      <a:pt x="4624" y="3516"/>
                    </a:lnTo>
                    <a:lnTo>
                      <a:pt x="4520" y="3621"/>
                    </a:lnTo>
                    <a:lnTo>
                      <a:pt x="4603" y="3704"/>
                    </a:lnTo>
                    <a:lnTo>
                      <a:pt x="4729" y="3704"/>
                    </a:lnTo>
                    <a:lnTo>
                      <a:pt x="4834" y="3746"/>
                    </a:lnTo>
                    <a:lnTo>
                      <a:pt x="4792" y="3830"/>
                    </a:lnTo>
                    <a:lnTo>
                      <a:pt x="4583" y="3893"/>
                    </a:lnTo>
                    <a:lnTo>
                      <a:pt x="4520" y="3830"/>
                    </a:lnTo>
                    <a:lnTo>
                      <a:pt x="4457" y="3830"/>
                    </a:lnTo>
                    <a:lnTo>
                      <a:pt x="4394" y="3934"/>
                    </a:lnTo>
                    <a:lnTo>
                      <a:pt x="4478" y="4018"/>
                    </a:lnTo>
                    <a:lnTo>
                      <a:pt x="4394" y="4102"/>
                    </a:lnTo>
                    <a:lnTo>
                      <a:pt x="4478" y="4102"/>
                    </a:lnTo>
                    <a:lnTo>
                      <a:pt x="4583" y="3976"/>
                    </a:lnTo>
                    <a:lnTo>
                      <a:pt x="4687" y="3976"/>
                    </a:lnTo>
                    <a:lnTo>
                      <a:pt x="4729" y="4039"/>
                    </a:lnTo>
                    <a:lnTo>
                      <a:pt x="4583" y="4081"/>
                    </a:lnTo>
                    <a:lnTo>
                      <a:pt x="4562" y="4186"/>
                    </a:lnTo>
                    <a:lnTo>
                      <a:pt x="4603" y="4248"/>
                    </a:lnTo>
                    <a:lnTo>
                      <a:pt x="4729" y="4332"/>
                    </a:lnTo>
                    <a:lnTo>
                      <a:pt x="4729" y="4416"/>
                    </a:lnTo>
                    <a:lnTo>
                      <a:pt x="4666" y="4353"/>
                    </a:lnTo>
                    <a:lnTo>
                      <a:pt x="4583" y="4353"/>
                    </a:lnTo>
                    <a:lnTo>
                      <a:pt x="4499" y="4248"/>
                    </a:lnTo>
                    <a:lnTo>
                      <a:pt x="4457" y="4248"/>
                    </a:lnTo>
                    <a:lnTo>
                      <a:pt x="4373" y="4332"/>
                    </a:lnTo>
                    <a:lnTo>
                      <a:pt x="4457" y="4395"/>
                    </a:lnTo>
                    <a:lnTo>
                      <a:pt x="4352" y="4416"/>
                    </a:lnTo>
                    <a:lnTo>
                      <a:pt x="4248" y="4499"/>
                    </a:lnTo>
                    <a:lnTo>
                      <a:pt x="4248" y="4541"/>
                    </a:lnTo>
                    <a:lnTo>
                      <a:pt x="4352" y="4604"/>
                    </a:lnTo>
                    <a:lnTo>
                      <a:pt x="4457" y="4541"/>
                    </a:lnTo>
                    <a:lnTo>
                      <a:pt x="4499" y="4604"/>
                    </a:lnTo>
                    <a:lnTo>
                      <a:pt x="4603" y="4562"/>
                    </a:lnTo>
                    <a:lnTo>
                      <a:pt x="4624" y="4646"/>
                    </a:lnTo>
                    <a:lnTo>
                      <a:pt x="4708" y="4709"/>
                    </a:lnTo>
                    <a:lnTo>
                      <a:pt x="4708" y="4751"/>
                    </a:lnTo>
                    <a:lnTo>
                      <a:pt x="4562" y="4667"/>
                    </a:lnTo>
                    <a:lnTo>
                      <a:pt x="4415" y="4667"/>
                    </a:lnTo>
                    <a:lnTo>
                      <a:pt x="4373" y="4709"/>
                    </a:lnTo>
                    <a:lnTo>
                      <a:pt x="4206" y="4730"/>
                    </a:lnTo>
                    <a:lnTo>
                      <a:pt x="4206" y="4792"/>
                    </a:lnTo>
                    <a:lnTo>
                      <a:pt x="4143" y="4855"/>
                    </a:lnTo>
                    <a:lnTo>
                      <a:pt x="4080" y="4834"/>
                    </a:lnTo>
                    <a:lnTo>
                      <a:pt x="3955" y="4918"/>
                    </a:lnTo>
                    <a:lnTo>
                      <a:pt x="3871" y="4918"/>
                    </a:lnTo>
                    <a:lnTo>
                      <a:pt x="3850" y="4960"/>
                    </a:lnTo>
                    <a:lnTo>
                      <a:pt x="3955" y="4981"/>
                    </a:lnTo>
                    <a:lnTo>
                      <a:pt x="3997" y="5064"/>
                    </a:lnTo>
                    <a:lnTo>
                      <a:pt x="3934" y="5127"/>
                    </a:lnTo>
                    <a:lnTo>
                      <a:pt x="3871" y="5085"/>
                    </a:lnTo>
                    <a:lnTo>
                      <a:pt x="3850" y="5127"/>
                    </a:lnTo>
                    <a:lnTo>
                      <a:pt x="3934" y="5169"/>
                    </a:lnTo>
                    <a:lnTo>
                      <a:pt x="3892" y="5232"/>
                    </a:lnTo>
                    <a:lnTo>
                      <a:pt x="3787" y="5190"/>
                    </a:lnTo>
                    <a:lnTo>
                      <a:pt x="3766" y="5169"/>
                    </a:lnTo>
                    <a:lnTo>
                      <a:pt x="3746" y="5190"/>
                    </a:lnTo>
                    <a:lnTo>
                      <a:pt x="3829" y="5274"/>
                    </a:lnTo>
                    <a:lnTo>
                      <a:pt x="3766" y="5295"/>
                    </a:lnTo>
                    <a:lnTo>
                      <a:pt x="3787" y="5378"/>
                    </a:lnTo>
                    <a:lnTo>
                      <a:pt x="3850" y="5378"/>
                    </a:lnTo>
                    <a:lnTo>
                      <a:pt x="3787" y="5399"/>
                    </a:lnTo>
                    <a:lnTo>
                      <a:pt x="3725" y="5441"/>
                    </a:lnTo>
                    <a:lnTo>
                      <a:pt x="3662" y="5378"/>
                    </a:lnTo>
                    <a:lnTo>
                      <a:pt x="3662" y="5462"/>
                    </a:lnTo>
                    <a:lnTo>
                      <a:pt x="3641" y="5504"/>
                    </a:lnTo>
                    <a:lnTo>
                      <a:pt x="3683" y="5546"/>
                    </a:lnTo>
                    <a:lnTo>
                      <a:pt x="3850" y="5587"/>
                    </a:lnTo>
                    <a:lnTo>
                      <a:pt x="3871" y="5671"/>
                    </a:lnTo>
                    <a:lnTo>
                      <a:pt x="3934" y="5671"/>
                    </a:lnTo>
                    <a:lnTo>
                      <a:pt x="4039" y="5650"/>
                    </a:lnTo>
                    <a:lnTo>
                      <a:pt x="3955" y="5692"/>
                    </a:lnTo>
                    <a:lnTo>
                      <a:pt x="3955" y="5755"/>
                    </a:lnTo>
                    <a:lnTo>
                      <a:pt x="3850" y="5755"/>
                    </a:lnTo>
                    <a:lnTo>
                      <a:pt x="3829" y="5713"/>
                    </a:lnTo>
                    <a:lnTo>
                      <a:pt x="3662" y="5713"/>
                    </a:lnTo>
                    <a:lnTo>
                      <a:pt x="3557" y="5818"/>
                    </a:lnTo>
                    <a:lnTo>
                      <a:pt x="3578" y="5839"/>
                    </a:lnTo>
                    <a:lnTo>
                      <a:pt x="3683" y="5839"/>
                    </a:lnTo>
                    <a:lnTo>
                      <a:pt x="3725" y="5922"/>
                    </a:lnTo>
                    <a:lnTo>
                      <a:pt x="3766" y="5985"/>
                    </a:lnTo>
                    <a:lnTo>
                      <a:pt x="3766" y="6069"/>
                    </a:lnTo>
                    <a:lnTo>
                      <a:pt x="3683" y="6006"/>
                    </a:lnTo>
                    <a:lnTo>
                      <a:pt x="3641" y="6006"/>
                    </a:lnTo>
                    <a:lnTo>
                      <a:pt x="3578" y="6069"/>
                    </a:lnTo>
                    <a:lnTo>
                      <a:pt x="3578" y="6131"/>
                    </a:lnTo>
                    <a:lnTo>
                      <a:pt x="3557" y="6173"/>
                    </a:lnTo>
                    <a:lnTo>
                      <a:pt x="3620" y="6215"/>
                    </a:lnTo>
                    <a:lnTo>
                      <a:pt x="3641" y="6299"/>
                    </a:lnTo>
                    <a:lnTo>
                      <a:pt x="3578" y="6299"/>
                    </a:lnTo>
                    <a:lnTo>
                      <a:pt x="3515" y="6236"/>
                    </a:lnTo>
                    <a:lnTo>
                      <a:pt x="3474" y="6278"/>
                    </a:lnTo>
                    <a:lnTo>
                      <a:pt x="3474" y="6341"/>
                    </a:lnTo>
                    <a:lnTo>
                      <a:pt x="3578" y="6362"/>
                    </a:lnTo>
                    <a:lnTo>
                      <a:pt x="3578" y="6424"/>
                    </a:lnTo>
                    <a:lnTo>
                      <a:pt x="3578" y="6508"/>
                    </a:lnTo>
                    <a:lnTo>
                      <a:pt x="3453" y="6403"/>
                    </a:lnTo>
                    <a:lnTo>
                      <a:pt x="3411" y="6445"/>
                    </a:lnTo>
                    <a:lnTo>
                      <a:pt x="3411" y="6529"/>
                    </a:lnTo>
                    <a:lnTo>
                      <a:pt x="3432" y="6529"/>
                    </a:lnTo>
                    <a:lnTo>
                      <a:pt x="3432" y="6634"/>
                    </a:lnTo>
                    <a:lnTo>
                      <a:pt x="3474" y="6738"/>
                    </a:lnTo>
                    <a:lnTo>
                      <a:pt x="3536" y="6738"/>
                    </a:lnTo>
                    <a:lnTo>
                      <a:pt x="3578" y="6634"/>
                    </a:lnTo>
                    <a:lnTo>
                      <a:pt x="3641" y="6634"/>
                    </a:lnTo>
                    <a:lnTo>
                      <a:pt x="3578" y="6759"/>
                    </a:lnTo>
                    <a:lnTo>
                      <a:pt x="3536" y="6801"/>
                    </a:lnTo>
                    <a:lnTo>
                      <a:pt x="3432" y="6885"/>
                    </a:lnTo>
                    <a:lnTo>
                      <a:pt x="3348" y="6885"/>
                    </a:lnTo>
                    <a:lnTo>
                      <a:pt x="3264" y="6927"/>
                    </a:lnTo>
                    <a:lnTo>
                      <a:pt x="3264" y="6968"/>
                    </a:lnTo>
                    <a:lnTo>
                      <a:pt x="3202" y="7031"/>
                    </a:lnTo>
                    <a:lnTo>
                      <a:pt x="3118" y="7073"/>
                    </a:lnTo>
                    <a:lnTo>
                      <a:pt x="3202" y="7136"/>
                    </a:lnTo>
                    <a:lnTo>
                      <a:pt x="3160" y="7157"/>
                    </a:lnTo>
                    <a:lnTo>
                      <a:pt x="3013" y="7178"/>
                    </a:lnTo>
                    <a:lnTo>
                      <a:pt x="2950" y="7261"/>
                    </a:lnTo>
                    <a:lnTo>
                      <a:pt x="2950" y="7324"/>
                    </a:lnTo>
                    <a:lnTo>
                      <a:pt x="3055" y="7345"/>
                    </a:lnTo>
                    <a:lnTo>
                      <a:pt x="2992" y="7387"/>
                    </a:lnTo>
                    <a:lnTo>
                      <a:pt x="2930" y="7492"/>
                    </a:lnTo>
                    <a:lnTo>
                      <a:pt x="2846" y="7492"/>
                    </a:lnTo>
                    <a:lnTo>
                      <a:pt x="2825" y="7408"/>
                    </a:lnTo>
                    <a:lnTo>
                      <a:pt x="2783" y="7366"/>
                    </a:lnTo>
                    <a:lnTo>
                      <a:pt x="2741" y="7408"/>
                    </a:lnTo>
                    <a:lnTo>
                      <a:pt x="2678" y="7408"/>
                    </a:lnTo>
                    <a:lnTo>
                      <a:pt x="2699" y="7492"/>
                    </a:lnTo>
                    <a:lnTo>
                      <a:pt x="2637" y="7554"/>
                    </a:lnTo>
                    <a:lnTo>
                      <a:pt x="2637" y="7596"/>
                    </a:lnTo>
                    <a:lnTo>
                      <a:pt x="2678" y="7659"/>
                    </a:lnTo>
                    <a:lnTo>
                      <a:pt x="2532" y="7659"/>
                    </a:lnTo>
                    <a:lnTo>
                      <a:pt x="2490" y="7680"/>
                    </a:lnTo>
                    <a:lnTo>
                      <a:pt x="2490" y="7805"/>
                    </a:lnTo>
                    <a:lnTo>
                      <a:pt x="2386" y="7868"/>
                    </a:lnTo>
                    <a:lnTo>
                      <a:pt x="2406" y="7910"/>
                    </a:lnTo>
                    <a:lnTo>
                      <a:pt x="2386" y="8015"/>
                    </a:lnTo>
                    <a:lnTo>
                      <a:pt x="2302" y="8098"/>
                    </a:lnTo>
                    <a:lnTo>
                      <a:pt x="2197" y="8182"/>
                    </a:lnTo>
                    <a:lnTo>
                      <a:pt x="2218" y="8224"/>
                    </a:lnTo>
                    <a:lnTo>
                      <a:pt x="2365" y="8161"/>
                    </a:lnTo>
                    <a:lnTo>
                      <a:pt x="2406" y="8161"/>
                    </a:lnTo>
                    <a:lnTo>
                      <a:pt x="2406" y="8224"/>
                    </a:lnTo>
                    <a:lnTo>
                      <a:pt x="2323" y="8266"/>
                    </a:lnTo>
                    <a:lnTo>
                      <a:pt x="2323" y="8370"/>
                    </a:lnTo>
                    <a:lnTo>
                      <a:pt x="2386" y="8454"/>
                    </a:lnTo>
                    <a:lnTo>
                      <a:pt x="2511" y="8391"/>
                    </a:lnTo>
                    <a:lnTo>
                      <a:pt x="2637" y="8370"/>
                    </a:lnTo>
                    <a:lnTo>
                      <a:pt x="2804" y="8203"/>
                    </a:lnTo>
                    <a:lnTo>
                      <a:pt x="2804" y="8119"/>
                    </a:lnTo>
                    <a:lnTo>
                      <a:pt x="2720" y="8161"/>
                    </a:lnTo>
                    <a:lnTo>
                      <a:pt x="2804" y="8056"/>
                    </a:lnTo>
                    <a:lnTo>
                      <a:pt x="2825" y="7910"/>
                    </a:lnTo>
                    <a:lnTo>
                      <a:pt x="2846" y="7910"/>
                    </a:lnTo>
                    <a:lnTo>
                      <a:pt x="2909" y="7868"/>
                    </a:lnTo>
                    <a:lnTo>
                      <a:pt x="3013" y="7889"/>
                    </a:lnTo>
                    <a:lnTo>
                      <a:pt x="3055" y="7889"/>
                    </a:lnTo>
                    <a:lnTo>
                      <a:pt x="2909" y="7994"/>
                    </a:lnTo>
                    <a:lnTo>
                      <a:pt x="2909" y="8056"/>
                    </a:lnTo>
                    <a:lnTo>
                      <a:pt x="3055" y="8098"/>
                    </a:lnTo>
                    <a:lnTo>
                      <a:pt x="3013" y="8182"/>
                    </a:lnTo>
                    <a:lnTo>
                      <a:pt x="2930" y="8182"/>
                    </a:lnTo>
                    <a:lnTo>
                      <a:pt x="2783" y="8370"/>
                    </a:lnTo>
                    <a:lnTo>
                      <a:pt x="2888" y="8412"/>
                    </a:lnTo>
                    <a:lnTo>
                      <a:pt x="2804" y="8496"/>
                    </a:lnTo>
                    <a:lnTo>
                      <a:pt x="2825" y="8600"/>
                    </a:lnTo>
                    <a:lnTo>
                      <a:pt x="2720" y="8580"/>
                    </a:lnTo>
                    <a:lnTo>
                      <a:pt x="2637" y="8496"/>
                    </a:lnTo>
                    <a:lnTo>
                      <a:pt x="2511" y="8496"/>
                    </a:lnTo>
                    <a:lnTo>
                      <a:pt x="2427" y="8538"/>
                    </a:lnTo>
                    <a:lnTo>
                      <a:pt x="2427" y="8642"/>
                    </a:lnTo>
                    <a:lnTo>
                      <a:pt x="2365" y="8705"/>
                    </a:lnTo>
                    <a:lnTo>
                      <a:pt x="2260" y="8747"/>
                    </a:lnTo>
                    <a:lnTo>
                      <a:pt x="2260" y="8747"/>
                    </a:lnTo>
                    <a:lnTo>
                      <a:pt x="2323" y="8684"/>
                    </a:lnTo>
                    <a:lnTo>
                      <a:pt x="2386" y="8642"/>
                    </a:lnTo>
                    <a:lnTo>
                      <a:pt x="2302" y="8538"/>
                    </a:lnTo>
                    <a:lnTo>
                      <a:pt x="2302" y="8433"/>
                    </a:lnTo>
                    <a:lnTo>
                      <a:pt x="2218" y="8328"/>
                    </a:lnTo>
                    <a:lnTo>
                      <a:pt x="2155" y="8328"/>
                    </a:lnTo>
                    <a:lnTo>
                      <a:pt x="2093" y="8412"/>
                    </a:lnTo>
                    <a:lnTo>
                      <a:pt x="1988" y="8412"/>
                    </a:lnTo>
                    <a:lnTo>
                      <a:pt x="1988" y="8454"/>
                    </a:lnTo>
                    <a:lnTo>
                      <a:pt x="2155" y="8454"/>
                    </a:lnTo>
                    <a:lnTo>
                      <a:pt x="1988" y="8600"/>
                    </a:lnTo>
                    <a:lnTo>
                      <a:pt x="1883" y="8580"/>
                    </a:lnTo>
                    <a:lnTo>
                      <a:pt x="1800" y="8580"/>
                    </a:lnTo>
                    <a:lnTo>
                      <a:pt x="1695" y="8684"/>
                    </a:lnTo>
                    <a:lnTo>
                      <a:pt x="1758" y="8705"/>
                    </a:lnTo>
                    <a:lnTo>
                      <a:pt x="1842" y="8684"/>
                    </a:lnTo>
                    <a:lnTo>
                      <a:pt x="1862" y="8705"/>
                    </a:lnTo>
                    <a:lnTo>
                      <a:pt x="1737" y="8789"/>
                    </a:lnTo>
                    <a:lnTo>
                      <a:pt x="1674" y="8831"/>
                    </a:lnTo>
                    <a:lnTo>
                      <a:pt x="1632" y="8789"/>
                    </a:lnTo>
                    <a:lnTo>
                      <a:pt x="1549" y="8789"/>
                    </a:lnTo>
                    <a:lnTo>
                      <a:pt x="1549" y="8831"/>
                    </a:lnTo>
                    <a:lnTo>
                      <a:pt x="1674" y="8914"/>
                    </a:lnTo>
                    <a:lnTo>
                      <a:pt x="1800" y="8914"/>
                    </a:lnTo>
                    <a:lnTo>
                      <a:pt x="1779" y="8977"/>
                    </a:lnTo>
                    <a:lnTo>
                      <a:pt x="1862" y="9019"/>
                    </a:lnTo>
                    <a:lnTo>
                      <a:pt x="1842" y="9103"/>
                    </a:lnTo>
                    <a:lnTo>
                      <a:pt x="1695" y="9040"/>
                    </a:lnTo>
                    <a:lnTo>
                      <a:pt x="1695" y="8956"/>
                    </a:lnTo>
                    <a:lnTo>
                      <a:pt x="1590" y="8956"/>
                    </a:lnTo>
                    <a:lnTo>
                      <a:pt x="1486" y="8893"/>
                    </a:lnTo>
                    <a:lnTo>
                      <a:pt x="1465" y="8810"/>
                    </a:lnTo>
                    <a:lnTo>
                      <a:pt x="1444" y="8810"/>
                    </a:lnTo>
                    <a:lnTo>
                      <a:pt x="1423" y="8914"/>
                    </a:lnTo>
                    <a:lnTo>
                      <a:pt x="1528" y="9040"/>
                    </a:lnTo>
                    <a:lnTo>
                      <a:pt x="1632" y="9124"/>
                    </a:lnTo>
                    <a:lnTo>
                      <a:pt x="1695" y="9124"/>
                    </a:lnTo>
                    <a:lnTo>
                      <a:pt x="1758" y="9165"/>
                    </a:lnTo>
                    <a:lnTo>
                      <a:pt x="1653" y="9165"/>
                    </a:lnTo>
                    <a:lnTo>
                      <a:pt x="1486" y="9124"/>
                    </a:lnTo>
                    <a:lnTo>
                      <a:pt x="1360" y="8956"/>
                    </a:lnTo>
                    <a:lnTo>
                      <a:pt x="1277" y="8977"/>
                    </a:lnTo>
                    <a:lnTo>
                      <a:pt x="1214" y="8935"/>
                    </a:lnTo>
                    <a:lnTo>
                      <a:pt x="1067" y="8935"/>
                    </a:lnTo>
                    <a:lnTo>
                      <a:pt x="1026" y="8893"/>
                    </a:lnTo>
                    <a:lnTo>
                      <a:pt x="963" y="8935"/>
                    </a:lnTo>
                    <a:lnTo>
                      <a:pt x="1005" y="9019"/>
                    </a:lnTo>
                    <a:lnTo>
                      <a:pt x="942" y="9061"/>
                    </a:lnTo>
                    <a:lnTo>
                      <a:pt x="1026" y="9165"/>
                    </a:lnTo>
                    <a:lnTo>
                      <a:pt x="1214" y="9124"/>
                    </a:lnTo>
                    <a:lnTo>
                      <a:pt x="1235" y="9144"/>
                    </a:lnTo>
                    <a:lnTo>
                      <a:pt x="1151" y="9207"/>
                    </a:lnTo>
                    <a:lnTo>
                      <a:pt x="1214" y="9228"/>
                    </a:lnTo>
                    <a:lnTo>
                      <a:pt x="1339" y="9165"/>
                    </a:lnTo>
                    <a:lnTo>
                      <a:pt x="1423" y="9165"/>
                    </a:lnTo>
                    <a:lnTo>
                      <a:pt x="1381" y="9228"/>
                    </a:lnTo>
                    <a:lnTo>
                      <a:pt x="1214" y="9312"/>
                    </a:lnTo>
                    <a:lnTo>
                      <a:pt x="1151" y="9375"/>
                    </a:lnTo>
                    <a:lnTo>
                      <a:pt x="1026" y="9354"/>
                    </a:lnTo>
                    <a:lnTo>
                      <a:pt x="942" y="9228"/>
                    </a:lnTo>
                    <a:lnTo>
                      <a:pt x="900" y="9228"/>
                    </a:lnTo>
                    <a:lnTo>
                      <a:pt x="837" y="9270"/>
                    </a:lnTo>
                    <a:lnTo>
                      <a:pt x="753" y="9207"/>
                    </a:lnTo>
                    <a:lnTo>
                      <a:pt x="691" y="9249"/>
                    </a:lnTo>
                    <a:lnTo>
                      <a:pt x="628" y="9228"/>
                    </a:lnTo>
                    <a:lnTo>
                      <a:pt x="544" y="9270"/>
                    </a:lnTo>
                    <a:lnTo>
                      <a:pt x="586" y="9333"/>
                    </a:lnTo>
                    <a:lnTo>
                      <a:pt x="753" y="9354"/>
                    </a:lnTo>
                    <a:lnTo>
                      <a:pt x="858" y="9416"/>
                    </a:lnTo>
                    <a:lnTo>
                      <a:pt x="1005" y="9479"/>
                    </a:lnTo>
                    <a:lnTo>
                      <a:pt x="963" y="9584"/>
                    </a:lnTo>
                    <a:lnTo>
                      <a:pt x="1026" y="9668"/>
                    </a:lnTo>
                    <a:lnTo>
                      <a:pt x="921" y="9688"/>
                    </a:lnTo>
                    <a:lnTo>
                      <a:pt x="900" y="9668"/>
                    </a:lnTo>
                    <a:lnTo>
                      <a:pt x="900" y="9500"/>
                    </a:lnTo>
                    <a:lnTo>
                      <a:pt x="795" y="9479"/>
                    </a:lnTo>
                    <a:lnTo>
                      <a:pt x="691" y="9479"/>
                    </a:lnTo>
                    <a:lnTo>
                      <a:pt x="733" y="9563"/>
                    </a:lnTo>
                    <a:lnTo>
                      <a:pt x="712" y="9626"/>
                    </a:lnTo>
                    <a:lnTo>
                      <a:pt x="586" y="9542"/>
                    </a:lnTo>
                    <a:lnTo>
                      <a:pt x="481" y="9668"/>
                    </a:lnTo>
                    <a:lnTo>
                      <a:pt x="586" y="9730"/>
                    </a:lnTo>
                    <a:lnTo>
                      <a:pt x="502" y="9751"/>
                    </a:lnTo>
                    <a:lnTo>
                      <a:pt x="440" y="9772"/>
                    </a:lnTo>
                    <a:lnTo>
                      <a:pt x="398" y="9668"/>
                    </a:lnTo>
                    <a:lnTo>
                      <a:pt x="230" y="9647"/>
                    </a:lnTo>
                    <a:lnTo>
                      <a:pt x="293" y="9772"/>
                    </a:lnTo>
                    <a:lnTo>
                      <a:pt x="209" y="9793"/>
                    </a:lnTo>
                    <a:lnTo>
                      <a:pt x="189" y="9688"/>
                    </a:lnTo>
                    <a:lnTo>
                      <a:pt x="105" y="9626"/>
                    </a:lnTo>
                    <a:lnTo>
                      <a:pt x="63" y="9647"/>
                    </a:lnTo>
                    <a:lnTo>
                      <a:pt x="63" y="9688"/>
                    </a:lnTo>
                    <a:lnTo>
                      <a:pt x="168" y="9793"/>
                    </a:lnTo>
                    <a:lnTo>
                      <a:pt x="105" y="9856"/>
                    </a:lnTo>
                    <a:lnTo>
                      <a:pt x="168" y="9898"/>
                    </a:lnTo>
                    <a:lnTo>
                      <a:pt x="293" y="9877"/>
                    </a:lnTo>
                    <a:lnTo>
                      <a:pt x="481" y="9898"/>
                    </a:lnTo>
                    <a:lnTo>
                      <a:pt x="586" y="9981"/>
                    </a:lnTo>
                    <a:lnTo>
                      <a:pt x="733" y="9981"/>
                    </a:lnTo>
                    <a:lnTo>
                      <a:pt x="795" y="9940"/>
                    </a:lnTo>
                    <a:lnTo>
                      <a:pt x="858" y="9940"/>
                    </a:lnTo>
                    <a:lnTo>
                      <a:pt x="753" y="10023"/>
                    </a:lnTo>
                    <a:lnTo>
                      <a:pt x="607" y="10023"/>
                    </a:lnTo>
                    <a:lnTo>
                      <a:pt x="544" y="10065"/>
                    </a:lnTo>
                    <a:lnTo>
                      <a:pt x="377" y="9960"/>
                    </a:lnTo>
                    <a:lnTo>
                      <a:pt x="272" y="9981"/>
                    </a:lnTo>
                    <a:lnTo>
                      <a:pt x="209" y="9981"/>
                    </a:lnTo>
                    <a:lnTo>
                      <a:pt x="126" y="10023"/>
                    </a:lnTo>
                    <a:lnTo>
                      <a:pt x="0" y="10065"/>
                    </a:lnTo>
                    <a:lnTo>
                      <a:pt x="0" y="10107"/>
                    </a:lnTo>
                    <a:lnTo>
                      <a:pt x="189" y="10191"/>
                    </a:lnTo>
                    <a:lnTo>
                      <a:pt x="105" y="10274"/>
                    </a:lnTo>
                    <a:lnTo>
                      <a:pt x="209" y="10295"/>
                    </a:lnTo>
                    <a:lnTo>
                      <a:pt x="272" y="10253"/>
                    </a:lnTo>
                    <a:lnTo>
                      <a:pt x="419" y="10253"/>
                    </a:lnTo>
                    <a:lnTo>
                      <a:pt x="314" y="10316"/>
                    </a:lnTo>
                    <a:lnTo>
                      <a:pt x="126" y="10316"/>
                    </a:lnTo>
                    <a:lnTo>
                      <a:pt x="105" y="10358"/>
                    </a:lnTo>
                    <a:lnTo>
                      <a:pt x="63" y="10358"/>
                    </a:lnTo>
                    <a:lnTo>
                      <a:pt x="63" y="10379"/>
                    </a:lnTo>
                    <a:lnTo>
                      <a:pt x="126" y="10400"/>
                    </a:lnTo>
                    <a:lnTo>
                      <a:pt x="189" y="10400"/>
                    </a:lnTo>
                    <a:lnTo>
                      <a:pt x="105" y="10463"/>
                    </a:lnTo>
                    <a:lnTo>
                      <a:pt x="63" y="10484"/>
                    </a:lnTo>
                    <a:lnTo>
                      <a:pt x="63" y="10525"/>
                    </a:lnTo>
                    <a:lnTo>
                      <a:pt x="105" y="10546"/>
                    </a:lnTo>
                    <a:lnTo>
                      <a:pt x="168" y="10630"/>
                    </a:lnTo>
                    <a:lnTo>
                      <a:pt x="293" y="10630"/>
                    </a:lnTo>
                    <a:lnTo>
                      <a:pt x="335" y="10588"/>
                    </a:lnTo>
                    <a:lnTo>
                      <a:pt x="523" y="10546"/>
                    </a:lnTo>
                    <a:lnTo>
                      <a:pt x="649" y="10588"/>
                    </a:lnTo>
                    <a:lnTo>
                      <a:pt x="691" y="10609"/>
                    </a:lnTo>
                    <a:lnTo>
                      <a:pt x="753" y="10546"/>
                    </a:lnTo>
                    <a:lnTo>
                      <a:pt x="753" y="10484"/>
                    </a:lnTo>
                    <a:lnTo>
                      <a:pt x="837" y="10463"/>
                    </a:lnTo>
                    <a:lnTo>
                      <a:pt x="858" y="10525"/>
                    </a:lnTo>
                    <a:lnTo>
                      <a:pt x="963" y="10525"/>
                    </a:lnTo>
                    <a:lnTo>
                      <a:pt x="1067" y="10421"/>
                    </a:lnTo>
                    <a:lnTo>
                      <a:pt x="1130" y="10463"/>
                    </a:lnTo>
                    <a:lnTo>
                      <a:pt x="1130" y="10505"/>
                    </a:lnTo>
                    <a:lnTo>
                      <a:pt x="1046" y="10525"/>
                    </a:lnTo>
                    <a:lnTo>
                      <a:pt x="1151" y="10588"/>
                    </a:lnTo>
                    <a:lnTo>
                      <a:pt x="1214" y="10525"/>
                    </a:lnTo>
                    <a:lnTo>
                      <a:pt x="1214" y="10463"/>
                    </a:lnTo>
                    <a:lnTo>
                      <a:pt x="1277" y="10358"/>
                    </a:lnTo>
                    <a:lnTo>
                      <a:pt x="1256" y="10421"/>
                    </a:lnTo>
                    <a:lnTo>
                      <a:pt x="1339" y="10525"/>
                    </a:lnTo>
                    <a:lnTo>
                      <a:pt x="1277" y="10609"/>
                    </a:lnTo>
                    <a:lnTo>
                      <a:pt x="1130" y="10672"/>
                    </a:lnTo>
                    <a:lnTo>
                      <a:pt x="1046" y="10714"/>
                    </a:lnTo>
                    <a:lnTo>
                      <a:pt x="1109" y="10735"/>
                    </a:lnTo>
                    <a:lnTo>
                      <a:pt x="1046" y="10839"/>
                    </a:lnTo>
                    <a:lnTo>
                      <a:pt x="921" y="10839"/>
                    </a:lnTo>
                    <a:lnTo>
                      <a:pt x="921" y="10797"/>
                    </a:lnTo>
                    <a:lnTo>
                      <a:pt x="963" y="10735"/>
                    </a:lnTo>
                    <a:lnTo>
                      <a:pt x="942" y="10630"/>
                    </a:lnTo>
                    <a:lnTo>
                      <a:pt x="837" y="10609"/>
                    </a:lnTo>
                    <a:lnTo>
                      <a:pt x="733" y="10735"/>
                    </a:lnTo>
                    <a:lnTo>
                      <a:pt x="712" y="10797"/>
                    </a:lnTo>
                    <a:lnTo>
                      <a:pt x="628" y="10693"/>
                    </a:lnTo>
                    <a:lnTo>
                      <a:pt x="523" y="10672"/>
                    </a:lnTo>
                    <a:lnTo>
                      <a:pt x="419" y="10693"/>
                    </a:lnTo>
                    <a:lnTo>
                      <a:pt x="335" y="10672"/>
                    </a:lnTo>
                    <a:lnTo>
                      <a:pt x="209" y="10735"/>
                    </a:lnTo>
                    <a:lnTo>
                      <a:pt x="126" y="10735"/>
                    </a:lnTo>
                    <a:lnTo>
                      <a:pt x="63" y="10693"/>
                    </a:lnTo>
                    <a:lnTo>
                      <a:pt x="21" y="10693"/>
                    </a:lnTo>
                    <a:lnTo>
                      <a:pt x="63" y="10797"/>
                    </a:lnTo>
                    <a:lnTo>
                      <a:pt x="21" y="10839"/>
                    </a:lnTo>
                    <a:lnTo>
                      <a:pt x="84" y="10902"/>
                    </a:lnTo>
                    <a:lnTo>
                      <a:pt x="168" y="10881"/>
                    </a:lnTo>
                    <a:lnTo>
                      <a:pt x="209" y="10818"/>
                    </a:lnTo>
                    <a:lnTo>
                      <a:pt x="293" y="10818"/>
                    </a:lnTo>
                    <a:lnTo>
                      <a:pt x="209" y="10902"/>
                    </a:lnTo>
                    <a:lnTo>
                      <a:pt x="209" y="11007"/>
                    </a:lnTo>
                    <a:lnTo>
                      <a:pt x="168" y="11049"/>
                    </a:lnTo>
                    <a:lnTo>
                      <a:pt x="84" y="11007"/>
                    </a:lnTo>
                    <a:lnTo>
                      <a:pt x="126" y="11132"/>
                    </a:lnTo>
                    <a:lnTo>
                      <a:pt x="189" y="11195"/>
                    </a:lnTo>
                    <a:lnTo>
                      <a:pt x="335" y="11007"/>
                    </a:lnTo>
                    <a:lnTo>
                      <a:pt x="481" y="11049"/>
                    </a:lnTo>
                    <a:lnTo>
                      <a:pt x="419" y="11111"/>
                    </a:lnTo>
                    <a:lnTo>
                      <a:pt x="419" y="11195"/>
                    </a:lnTo>
                    <a:lnTo>
                      <a:pt x="293" y="11258"/>
                    </a:lnTo>
                    <a:lnTo>
                      <a:pt x="314" y="11300"/>
                    </a:lnTo>
                    <a:lnTo>
                      <a:pt x="398" y="11321"/>
                    </a:lnTo>
                    <a:lnTo>
                      <a:pt x="377" y="11404"/>
                    </a:lnTo>
                    <a:lnTo>
                      <a:pt x="419" y="11467"/>
                    </a:lnTo>
                    <a:lnTo>
                      <a:pt x="377" y="11572"/>
                    </a:lnTo>
                    <a:lnTo>
                      <a:pt x="419" y="11572"/>
                    </a:lnTo>
                    <a:lnTo>
                      <a:pt x="502" y="11446"/>
                    </a:lnTo>
                    <a:lnTo>
                      <a:pt x="586" y="11425"/>
                    </a:lnTo>
                    <a:lnTo>
                      <a:pt x="607" y="11300"/>
                    </a:lnTo>
                    <a:lnTo>
                      <a:pt x="816" y="11216"/>
                    </a:lnTo>
                    <a:lnTo>
                      <a:pt x="921" y="11216"/>
                    </a:lnTo>
                    <a:lnTo>
                      <a:pt x="1005" y="11195"/>
                    </a:lnTo>
                    <a:lnTo>
                      <a:pt x="942" y="11237"/>
                    </a:lnTo>
                    <a:lnTo>
                      <a:pt x="837" y="11321"/>
                    </a:lnTo>
                    <a:lnTo>
                      <a:pt x="837" y="11446"/>
                    </a:lnTo>
                    <a:lnTo>
                      <a:pt x="858" y="11530"/>
                    </a:lnTo>
                    <a:lnTo>
                      <a:pt x="795" y="11467"/>
                    </a:lnTo>
                    <a:lnTo>
                      <a:pt x="753" y="11341"/>
                    </a:lnTo>
                    <a:lnTo>
                      <a:pt x="712" y="11341"/>
                    </a:lnTo>
                    <a:lnTo>
                      <a:pt x="628" y="11467"/>
                    </a:lnTo>
                    <a:lnTo>
                      <a:pt x="586" y="11509"/>
                    </a:lnTo>
                    <a:lnTo>
                      <a:pt x="691" y="11530"/>
                    </a:lnTo>
                    <a:lnTo>
                      <a:pt x="586" y="11655"/>
                    </a:lnTo>
                    <a:lnTo>
                      <a:pt x="502" y="11655"/>
                    </a:lnTo>
                    <a:lnTo>
                      <a:pt x="481" y="11739"/>
                    </a:lnTo>
                    <a:lnTo>
                      <a:pt x="523" y="11760"/>
                    </a:lnTo>
                    <a:lnTo>
                      <a:pt x="691" y="11760"/>
                    </a:lnTo>
                    <a:lnTo>
                      <a:pt x="733" y="11823"/>
                    </a:lnTo>
                    <a:lnTo>
                      <a:pt x="607" y="11844"/>
                    </a:lnTo>
                    <a:lnTo>
                      <a:pt x="586" y="11885"/>
                    </a:lnTo>
                    <a:lnTo>
                      <a:pt x="544" y="11969"/>
                    </a:lnTo>
                    <a:lnTo>
                      <a:pt x="440" y="11885"/>
                    </a:lnTo>
                    <a:lnTo>
                      <a:pt x="398" y="11927"/>
                    </a:lnTo>
                    <a:lnTo>
                      <a:pt x="377" y="12032"/>
                    </a:lnTo>
                    <a:lnTo>
                      <a:pt x="335" y="11885"/>
                    </a:lnTo>
                    <a:lnTo>
                      <a:pt x="272" y="11948"/>
                    </a:lnTo>
                    <a:lnTo>
                      <a:pt x="168" y="12074"/>
                    </a:lnTo>
                    <a:lnTo>
                      <a:pt x="209" y="12178"/>
                    </a:lnTo>
                    <a:lnTo>
                      <a:pt x="335" y="12367"/>
                    </a:lnTo>
                    <a:lnTo>
                      <a:pt x="398" y="12262"/>
                    </a:lnTo>
                    <a:lnTo>
                      <a:pt x="419" y="12283"/>
                    </a:lnTo>
                    <a:lnTo>
                      <a:pt x="502" y="12262"/>
                    </a:lnTo>
                    <a:lnTo>
                      <a:pt x="481" y="12199"/>
                    </a:lnTo>
                    <a:lnTo>
                      <a:pt x="523" y="12095"/>
                    </a:lnTo>
                    <a:lnTo>
                      <a:pt x="649" y="12178"/>
                    </a:lnTo>
                    <a:lnTo>
                      <a:pt x="607" y="12241"/>
                    </a:lnTo>
                    <a:lnTo>
                      <a:pt x="649" y="12304"/>
                    </a:lnTo>
                    <a:lnTo>
                      <a:pt x="628" y="12388"/>
                    </a:lnTo>
                    <a:lnTo>
                      <a:pt x="586" y="12450"/>
                    </a:lnTo>
                    <a:lnTo>
                      <a:pt x="628" y="12597"/>
                    </a:lnTo>
                    <a:lnTo>
                      <a:pt x="691" y="12555"/>
                    </a:lnTo>
                    <a:lnTo>
                      <a:pt x="816" y="12513"/>
                    </a:lnTo>
                    <a:lnTo>
                      <a:pt x="900" y="12597"/>
                    </a:lnTo>
                    <a:lnTo>
                      <a:pt x="753" y="12597"/>
                    </a:lnTo>
                    <a:lnTo>
                      <a:pt x="712" y="12639"/>
                    </a:lnTo>
                    <a:lnTo>
                      <a:pt x="753" y="12722"/>
                    </a:lnTo>
                    <a:lnTo>
                      <a:pt x="753" y="12785"/>
                    </a:lnTo>
                    <a:lnTo>
                      <a:pt x="544" y="12618"/>
                    </a:lnTo>
                    <a:lnTo>
                      <a:pt x="481" y="12639"/>
                    </a:lnTo>
                    <a:lnTo>
                      <a:pt x="419" y="12597"/>
                    </a:lnTo>
                    <a:lnTo>
                      <a:pt x="314" y="12597"/>
                    </a:lnTo>
                    <a:lnTo>
                      <a:pt x="314" y="12701"/>
                    </a:lnTo>
                    <a:lnTo>
                      <a:pt x="272" y="12764"/>
                    </a:lnTo>
                    <a:lnTo>
                      <a:pt x="419" y="12994"/>
                    </a:lnTo>
                    <a:lnTo>
                      <a:pt x="523" y="13015"/>
                    </a:lnTo>
                    <a:lnTo>
                      <a:pt x="691" y="13141"/>
                    </a:lnTo>
                    <a:lnTo>
                      <a:pt x="900" y="13245"/>
                    </a:lnTo>
                    <a:lnTo>
                      <a:pt x="921" y="13308"/>
                    </a:lnTo>
                    <a:lnTo>
                      <a:pt x="858" y="13329"/>
                    </a:lnTo>
                    <a:lnTo>
                      <a:pt x="963" y="13413"/>
                    </a:lnTo>
                    <a:lnTo>
                      <a:pt x="1026" y="13392"/>
                    </a:lnTo>
                    <a:lnTo>
                      <a:pt x="1005" y="13287"/>
                    </a:lnTo>
                    <a:lnTo>
                      <a:pt x="1067" y="13287"/>
                    </a:lnTo>
                    <a:lnTo>
                      <a:pt x="1151" y="13329"/>
                    </a:lnTo>
                    <a:lnTo>
                      <a:pt x="1130" y="13350"/>
                    </a:lnTo>
                    <a:lnTo>
                      <a:pt x="1235" y="13497"/>
                    </a:lnTo>
                    <a:lnTo>
                      <a:pt x="1277" y="13434"/>
                    </a:lnTo>
                    <a:lnTo>
                      <a:pt x="1339" y="13455"/>
                    </a:lnTo>
                    <a:lnTo>
                      <a:pt x="1444" y="13413"/>
                    </a:lnTo>
                    <a:lnTo>
                      <a:pt x="1570" y="13308"/>
                    </a:lnTo>
                    <a:lnTo>
                      <a:pt x="1632" y="13287"/>
                    </a:lnTo>
                    <a:lnTo>
                      <a:pt x="1653" y="13225"/>
                    </a:lnTo>
                    <a:lnTo>
                      <a:pt x="1674" y="13245"/>
                    </a:lnTo>
                    <a:lnTo>
                      <a:pt x="1695" y="13329"/>
                    </a:lnTo>
                    <a:lnTo>
                      <a:pt x="1779" y="13329"/>
                    </a:lnTo>
                    <a:lnTo>
                      <a:pt x="1988" y="13120"/>
                    </a:lnTo>
                    <a:lnTo>
                      <a:pt x="1967" y="13078"/>
                    </a:lnTo>
                    <a:lnTo>
                      <a:pt x="1883" y="12932"/>
                    </a:lnTo>
                    <a:lnTo>
                      <a:pt x="2051" y="13036"/>
                    </a:lnTo>
                    <a:lnTo>
                      <a:pt x="2155" y="12911"/>
                    </a:lnTo>
                    <a:lnTo>
                      <a:pt x="2114" y="12890"/>
                    </a:lnTo>
                    <a:lnTo>
                      <a:pt x="2197" y="12827"/>
                    </a:lnTo>
                    <a:lnTo>
                      <a:pt x="2176" y="12764"/>
                    </a:lnTo>
                    <a:lnTo>
                      <a:pt x="2281" y="12701"/>
                    </a:lnTo>
                    <a:lnTo>
                      <a:pt x="2386" y="12681"/>
                    </a:lnTo>
                    <a:lnTo>
                      <a:pt x="2386" y="12597"/>
                    </a:lnTo>
                    <a:lnTo>
                      <a:pt x="2302" y="12492"/>
                    </a:lnTo>
                    <a:lnTo>
                      <a:pt x="2323" y="12409"/>
                    </a:lnTo>
                    <a:lnTo>
                      <a:pt x="2260" y="12304"/>
                    </a:lnTo>
                    <a:lnTo>
                      <a:pt x="2155" y="12241"/>
                    </a:lnTo>
                    <a:lnTo>
                      <a:pt x="2176" y="12157"/>
                    </a:lnTo>
                    <a:lnTo>
                      <a:pt x="2218" y="12178"/>
                    </a:lnTo>
                    <a:lnTo>
                      <a:pt x="2323" y="12304"/>
                    </a:lnTo>
                    <a:lnTo>
                      <a:pt x="2386" y="12471"/>
                    </a:lnTo>
                    <a:lnTo>
                      <a:pt x="2406" y="12492"/>
                    </a:lnTo>
                    <a:lnTo>
                      <a:pt x="2490" y="12513"/>
                    </a:lnTo>
                    <a:lnTo>
                      <a:pt x="2469" y="12576"/>
                    </a:lnTo>
                    <a:lnTo>
                      <a:pt x="2511" y="12639"/>
                    </a:lnTo>
                    <a:lnTo>
                      <a:pt x="2616" y="12597"/>
                    </a:lnTo>
                    <a:lnTo>
                      <a:pt x="2595" y="12513"/>
                    </a:lnTo>
                    <a:lnTo>
                      <a:pt x="2532" y="12492"/>
                    </a:lnTo>
                    <a:lnTo>
                      <a:pt x="2595" y="12409"/>
                    </a:lnTo>
                    <a:lnTo>
                      <a:pt x="2678" y="12492"/>
                    </a:lnTo>
                    <a:lnTo>
                      <a:pt x="2699" y="12555"/>
                    </a:lnTo>
                    <a:lnTo>
                      <a:pt x="2825" y="12409"/>
                    </a:lnTo>
                    <a:lnTo>
                      <a:pt x="2846" y="12283"/>
                    </a:lnTo>
                    <a:lnTo>
                      <a:pt x="2825" y="12178"/>
                    </a:lnTo>
                    <a:lnTo>
                      <a:pt x="2741" y="12157"/>
                    </a:lnTo>
                    <a:lnTo>
                      <a:pt x="2720" y="12074"/>
                    </a:lnTo>
                    <a:lnTo>
                      <a:pt x="2783" y="12053"/>
                    </a:lnTo>
                    <a:lnTo>
                      <a:pt x="2783" y="11990"/>
                    </a:lnTo>
                    <a:lnTo>
                      <a:pt x="2825" y="11990"/>
                    </a:lnTo>
                    <a:lnTo>
                      <a:pt x="2888" y="11948"/>
                    </a:lnTo>
                    <a:lnTo>
                      <a:pt x="2825" y="11865"/>
                    </a:lnTo>
                    <a:lnTo>
                      <a:pt x="2825" y="11760"/>
                    </a:lnTo>
                    <a:lnTo>
                      <a:pt x="2909" y="11718"/>
                    </a:lnTo>
                    <a:lnTo>
                      <a:pt x="2992" y="11781"/>
                    </a:lnTo>
                    <a:lnTo>
                      <a:pt x="2930" y="11885"/>
                    </a:lnTo>
                    <a:lnTo>
                      <a:pt x="2950" y="12032"/>
                    </a:lnTo>
                    <a:lnTo>
                      <a:pt x="2930" y="12095"/>
                    </a:lnTo>
                    <a:lnTo>
                      <a:pt x="2992" y="12199"/>
                    </a:lnTo>
                    <a:lnTo>
                      <a:pt x="3013" y="12283"/>
                    </a:lnTo>
                    <a:lnTo>
                      <a:pt x="3118" y="12409"/>
                    </a:lnTo>
                    <a:lnTo>
                      <a:pt x="3264" y="12409"/>
                    </a:lnTo>
                    <a:lnTo>
                      <a:pt x="3327" y="12450"/>
                    </a:lnTo>
                    <a:lnTo>
                      <a:pt x="3264" y="12492"/>
                    </a:lnTo>
                    <a:lnTo>
                      <a:pt x="3348" y="12555"/>
                    </a:lnTo>
                    <a:lnTo>
                      <a:pt x="3432" y="12639"/>
                    </a:lnTo>
                    <a:lnTo>
                      <a:pt x="3474" y="12555"/>
                    </a:lnTo>
                    <a:lnTo>
                      <a:pt x="3453" y="12178"/>
                    </a:lnTo>
                    <a:lnTo>
                      <a:pt x="3369" y="12032"/>
                    </a:lnTo>
                    <a:lnTo>
                      <a:pt x="3432" y="11948"/>
                    </a:lnTo>
                    <a:lnTo>
                      <a:pt x="3515" y="11885"/>
                    </a:lnTo>
                    <a:lnTo>
                      <a:pt x="3432" y="11781"/>
                    </a:lnTo>
                    <a:lnTo>
                      <a:pt x="3474" y="11718"/>
                    </a:lnTo>
                    <a:lnTo>
                      <a:pt x="3662" y="11676"/>
                    </a:lnTo>
                    <a:lnTo>
                      <a:pt x="3683" y="11593"/>
                    </a:lnTo>
                    <a:lnTo>
                      <a:pt x="3683" y="11467"/>
                    </a:lnTo>
                    <a:lnTo>
                      <a:pt x="3766" y="11321"/>
                    </a:lnTo>
                    <a:lnTo>
                      <a:pt x="3683" y="11195"/>
                    </a:lnTo>
                    <a:lnTo>
                      <a:pt x="3662" y="10923"/>
                    </a:lnTo>
                    <a:lnTo>
                      <a:pt x="3536" y="10714"/>
                    </a:lnTo>
                    <a:lnTo>
                      <a:pt x="3557" y="10609"/>
                    </a:lnTo>
                    <a:lnTo>
                      <a:pt x="3829" y="10525"/>
                    </a:lnTo>
                    <a:lnTo>
                      <a:pt x="3829" y="10358"/>
                    </a:lnTo>
                    <a:lnTo>
                      <a:pt x="3871" y="10212"/>
                    </a:lnTo>
                    <a:lnTo>
                      <a:pt x="3662" y="10002"/>
                    </a:lnTo>
                    <a:lnTo>
                      <a:pt x="3515" y="9898"/>
                    </a:lnTo>
                    <a:lnTo>
                      <a:pt x="3515" y="9688"/>
                    </a:lnTo>
                    <a:lnTo>
                      <a:pt x="3536" y="9479"/>
                    </a:lnTo>
                    <a:lnTo>
                      <a:pt x="3515" y="9249"/>
                    </a:lnTo>
                    <a:lnTo>
                      <a:pt x="3453" y="9103"/>
                    </a:lnTo>
                    <a:lnTo>
                      <a:pt x="3515" y="8914"/>
                    </a:lnTo>
                    <a:lnTo>
                      <a:pt x="3453" y="8621"/>
                    </a:lnTo>
                    <a:lnTo>
                      <a:pt x="3411" y="8308"/>
                    </a:lnTo>
                    <a:lnTo>
                      <a:pt x="3453" y="8077"/>
                    </a:lnTo>
                    <a:lnTo>
                      <a:pt x="3578" y="7847"/>
                    </a:lnTo>
                    <a:lnTo>
                      <a:pt x="3683" y="7764"/>
                    </a:lnTo>
                    <a:lnTo>
                      <a:pt x="3850" y="7784"/>
                    </a:lnTo>
                    <a:lnTo>
                      <a:pt x="4059" y="7805"/>
                    </a:lnTo>
                    <a:lnTo>
                      <a:pt x="4164" y="7680"/>
                    </a:lnTo>
                    <a:lnTo>
                      <a:pt x="4143" y="7450"/>
                    </a:lnTo>
                    <a:lnTo>
                      <a:pt x="4080" y="7366"/>
                    </a:lnTo>
                    <a:lnTo>
                      <a:pt x="4080" y="7240"/>
                    </a:lnTo>
                    <a:lnTo>
                      <a:pt x="4290" y="6738"/>
                    </a:lnTo>
                    <a:lnTo>
                      <a:pt x="4290" y="6487"/>
                    </a:lnTo>
                    <a:lnTo>
                      <a:pt x="4352" y="6215"/>
                    </a:lnTo>
                    <a:lnTo>
                      <a:pt x="4394" y="6069"/>
                    </a:lnTo>
                    <a:lnTo>
                      <a:pt x="4394" y="5901"/>
                    </a:lnTo>
                    <a:lnTo>
                      <a:pt x="4311" y="5818"/>
                    </a:lnTo>
                    <a:lnTo>
                      <a:pt x="4311" y="5692"/>
                    </a:lnTo>
                    <a:lnTo>
                      <a:pt x="4499" y="5587"/>
                    </a:lnTo>
                    <a:lnTo>
                      <a:pt x="4708" y="5567"/>
                    </a:lnTo>
                    <a:lnTo>
                      <a:pt x="4792" y="5483"/>
                    </a:lnTo>
                    <a:lnTo>
                      <a:pt x="4813" y="5357"/>
                    </a:lnTo>
                    <a:lnTo>
                      <a:pt x="4980" y="5064"/>
                    </a:lnTo>
                    <a:lnTo>
                      <a:pt x="5127" y="4855"/>
                    </a:lnTo>
                    <a:lnTo>
                      <a:pt x="5189" y="4730"/>
                    </a:lnTo>
                    <a:lnTo>
                      <a:pt x="5106" y="4541"/>
                    </a:lnTo>
                    <a:lnTo>
                      <a:pt x="5043" y="4458"/>
                    </a:lnTo>
                    <a:lnTo>
                      <a:pt x="5043" y="4206"/>
                    </a:lnTo>
                    <a:lnTo>
                      <a:pt x="5127" y="4186"/>
                    </a:lnTo>
                    <a:lnTo>
                      <a:pt x="5189" y="4081"/>
                    </a:lnTo>
                    <a:lnTo>
                      <a:pt x="5231" y="3934"/>
                    </a:lnTo>
                    <a:lnTo>
                      <a:pt x="5315" y="3893"/>
                    </a:lnTo>
                    <a:lnTo>
                      <a:pt x="5399" y="3704"/>
                    </a:lnTo>
                    <a:lnTo>
                      <a:pt x="5524" y="3600"/>
                    </a:lnTo>
                    <a:lnTo>
                      <a:pt x="5629" y="3683"/>
                    </a:lnTo>
                    <a:lnTo>
                      <a:pt x="5712" y="3725"/>
                    </a:lnTo>
                    <a:lnTo>
                      <a:pt x="5754" y="3725"/>
                    </a:lnTo>
                    <a:lnTo>
                      <a:pt x="5859" y="3621"/>
                    </a:lnTo>
                    <a:lnTo>
                      <a:pt x="5775" y="3516"/>
                    </a:lnTo>
                    <a:lnTo>
                      <a:pt x="5859" y="3474"/>
                    </a:lnTo>
                    <a:lnTo>
                      <a:pt x="5859" y="3390"/>
                    </a:lnTo>
                    <a:lnTo>
                      <a:pt x="5880" y="3349"/>
                    </a:lnTo>
                    <a:lnTo>
                      <a:pt x="5775" y="3181"/>
                    </a:lnTo>
                    <a:lnTo>
                      <a:pt x="5838" y="3160"/>
                    </a:lnTo>
                    <a:lnTo>
                      <a:pt x="6026" y="3160"/>
                    </a:lnTo>
                    <a:lnTo>
                      <a:pt x="6152" y="3077"/>
                    </a:lnTo>
                    <a:lnTo>
                      <a:pt x="6340" y="3139"/>
                    </a:lnTo>
                    <a:lnTo>
                      <a:pt x="6445" y="3202"/>
                    </a:lnTo>
                    <a:lnTo>
                      <a:pt x="6570" y="3223"/>
                    </a:lnTo>
                    <a:lnTo>
                      <a:pt x="6654" y="3286"/>
                    </a:lnTo>
                    <a:lnTo>
                      <a:pt x="6696" y="3265"/>
                    </a:lnTo>
                    <a:lnTo>
                      <a:pt x="6759" y="3307"/>
                    </a:lnTo>
                    <a:lnTo>
                      <a:pt x="6759" y="3160"/>
                    </a:lnTo>
                    <a:lnTo>
                      <a:pt x="6696" y="3077"/>
                    </a:lnTo>
                    <a:lnTo>
                      <a:pt x="6717" y="2888"/>
                    </a:lnTo>
                    <a:lnTo>
                      <a:pt x="6800" y="2846"/>
                    </a:lnTo>
                    <a:lnTo>
                      <a:pt x="6779" y="2700"/>
                    </a:lnTo>
                    <a:lnTo>
                      <a:pt x="6696" y="2658"/>
                    </a:lnTo>
                    <a:lnTo>
                      <a:pt x="6675" y="2554"/>
                    </a:lnTo>
                    <a:lnTo>
                      <a:pt x="6675" y="2554"/>
                    </a:lnTo>
                    <a:lnTo>
                      <a:pt x="6800" y="2616"/>
                    </a:lnTo>
                    <a:lnTo>
                      <a:pt x="6926" y="2574"/>
                    </a:lnTo>
                    <a:lnTo>
                      <a:pt x="6989" y="2554"/>
                    </a:lnTo>
                    <a:lnTo>
                      <a:pt x="7010" y="2533"/>
                    </a:lnTo>
                    <a:lnTo>
                      <a:pt x="7072" y="2533"/>
                    </a:lnTo>
                    <a:lnTo>
                      <a:pt x="7093" y="2512"/>
                    </a:lnTo>
                    <a:lnTo>
                      <a:pt x="7072" y="2428"/>
                    </a:lnTo>
                    <a:lnTo>
                      <a:pt x="7093" y="2323"/>
                    </a:lnTo>
                    <a:lnTo>
                      <a:pt x="7177" y="2261"/>
                    </a:lnTo>
                    <a:lnTo>
                      <a:pt x="7282" y="2261"/>
                    </a:lnTo>
                    <a:lnTo>
                      <a:pt x="7344" y="2407"/>
                    </a:lnTo>
                    <a:lnTo>
                      <a:pt x="7616" y="2616"/>
                    </a:lnTo>
                    <a:lnTo>
                      <a:pt x="7637" y="2742"/>
                    </a:lnTo>
                    <a:lnTo>
                      <a:pt x="7742" y="2846"/>
                    </a:lnTo>
                    <a:lnTo>
                      <a:pt x="7909" y="2930"/>
                    </a:lnTo>
                    <a:lnTo>
                      <a:pt x="8160" y="2930"/>
                    </a:lnTo>
                    <a:lnTo>
                      <a:pt x="8328" y="2784"/>
                    </a:lnTo>
                    <a:lnTo>
                      <a:pt x="8391" y="2700"/>
                    </a:lnTo>
                    <a:lnTo>
                      <a:pt x="8495" y="2700"/>
                    </a:lnTo>
                    <a:lnTo>
                      <a:pt x="8704" y="2846"/>
                    </a:lnTo>
                    <a:lnTo>
                      <a:pt x="8851" y="2867"/>
                    </a:lnTo>
                    <a:lnTo>
                      <a:pt x="8893" y="2742"/>
                    </a:lnTo>
                    <a:lnTo>
                      <a:pt x="8976" y="2679"/>
                    </a:lnTo>
                    <a:lnTo>
                      <a:pt x="9060" y="2616"/>
                    </a:lnTo>
                    <a:lnTo>
                      <a:pt x="9165" y="2616"/>
                    </a:lnTo>
                    <a:lnTo>
                      <a:pt x="9269" y="2554"/>
                    </a:lnTo>
                    <a:lnTo>
                      <a:pt x="9311" y="2470"/>
                    </a:lnTo>
                    <a:lnTo>
                      <a:pt x="9269" y="2365"/>
                    </a:lnTo>
                    <a:lnTo>
                      <a:pt x="9207" y="2219"/>
                    </a:lnTo>
                    <a:lnTo>
                      <a:pt x="9228" y="1905"/>
                    </a:lnTo>
                    <a:lnTo>
                      <a:pt x="9290" y="1821"/>
                    </a:lnTo>
                    <a:lnTo>
                      <a:pt x="9228" y="1717"/>
                    </a:lnTo>
                    <a:lnTo>
                      <a:pt x="9290" y="1696"/>
                    </a:lnTo>
                    <a:lnTo>
                      <a:pt x="9395" y="1570"/>
                    </a:lnTo>
                    <a:lnTo>
                      <a:pt x="9374" y="1507"/>
                    </a:lnTo>
                    <a:lnTo>
                      <a:pt x="9500" y="1424"/>
                    </a:lnTo>
                    <a:lnTo>
                      <a:pt x="9646" y="1486"/>
                    </a:lnTo>
                    <a:lnTo>
                      <a:pt x="9730" y="1466"/>
                    </a:lnTo>
                    <a:lnTo>
                      <a:pt x="9730" y="1403"/>
                    </a:lnTo>
                    <a:lnTo>
                      <a:pt x="9813" y="1298"/>
                    </a:lnTo>
                    <a:lnTo>
                      <a:pt x="10065" y="1298"/>
                    </a:lnTo>
                    <a:lnTo>
                      <a:pt x="10169" y="1382"/>
                    </a:lnTo>
                    <a:lnTo>
                      <a:pt x="10316" y="1528"/>
                    </a:lnTo>
                    <a:lnTo>
                      <a:pt x="10378" y="1633"/>
                    </a:lnTo>
                    <a:lnTo>
                      <a:pt x="10525" y="1654"/>
                    </a:lnTo>
                    <a:lnTo>
                      <a:pt x="10692" y="1696"/>
                    </a:lnTo>
                    <a:lnTo>
                      <a:pt x="10755" y="1800"/>
                    </a:lnTo>
                    <a:lnTo>
                      <a:pt x="10860" y="1905"/>
                    </a:lnTo>
                    <a:lnTo>
                      <a:pt x="10839" y="2030"/>
                    </a:lnTo>
                    <a:lnTo>
                      <a:pt x="10734" y="2177"/>
                    </a:lnTo>
                    <a:lnTo>
                      <a:pt x="10755" y="2428"/>
                    </a:lnTo>
                    <a:lnTo>
                      <a:pt x="10839" y="2428"/>
                    </a:lnTo>
                    <a:lnTo>
                      <a:pt x="10839" y="2219"/>
                    </a:lnTo>
                    <a:lnTo>
                      <a:pt x="10985" y="2051"/>
                    </a:lnTo>
                    <a:lnTo>
                      <a:pt x="11111" y="2030"/>
                    </a:lnTo>
                    <a:lnTo>
                      <a:pt x="11194" y="1926"/>
                    </a:lnTo>
                    <a:lnTo>
                      <a:pt x="11194" y="1779"/>
                    </a:lnTo>
                    <a:lnTo>
                      <a:pt x="11299" y="1738"/>
                    </a:lnTo>
                    <a:lnTo>
                      <a:pt x="11404" y="1800"/>
                    </a:lnTo>
                    <a:lnTo>
                      <a:pt x="11487" y="1717"/>
                    </a:lnTo>
                    <a:lnTo>
                      <a:pt x="11487" y="1591"/>
                    </a:lnTo>
                    <a:lnTo>
                      <a:pt x="11425" y="1591"/>
                    </a:lnTo>
                    <a:lnTo>
                      <a:pt x="11362" y="1507"/>
                    </a:lnTo>
                    <a:lnTo>
                      <a:pt x="11299" y="1507"/>
                    </a:lnTo>
                    <a:lnTo>
                      <a:pt x="11278" y="1528"/>
                    </a:lnTo>
                    <a:lnTo>
                      <a:pt x="11278" y="1612"/>
                    </a:lnTo>
                    <a:lnTo>
                      <a:pt x="11215" y="1570"/>
                    </a:lnTo>
                    <a:lnTo>
                      <a:pt x="11194" y="1507"/>
                    </a:lnTo>
                    <a:lnTo>
                      <a:pt x="11153" y="1507"/>
                    </a:lnTo>
                    <a:lnTo>
                      <a:pt x="11153" y="1570"/>
                    </a:lnTo>
                    <a:lnTo>
                      <a:pt x="11111" y="1696"/>
                    </a:lnTo>
                    <a:lnTo>
                      <a:pt x="11090" y="1654"/>
                    </a:lnTo>
                    <a:lnTo>
                      <a:pt x="11048" y="1591"/>
                    </a:lnTo>
                    <a:lnTo>
                      <a:pt x="10964" y="1633"/>
                    </a:lnTo>
                    <a:lnTo>
                      <a:pt x="10943" y="1696"/>
                    </a:lnTo>
                    <a:lnTo>
                      <a:pt x="10901" y="1612"/>
                    </a:lnTo>
                    <a:lnTo>
                      <a:pt x="10881" y="1486"/>
                    </a:lnTo>
                    <a:lnTo>
                      <a:pt x="10839" y="1486"/>
                    </a:lnTo>
                    <a:lnTo>
                      <a:pt x="10776" y="1361"/>
                    </a:lnTo>
                    <a:lnTo>
                      <a:pt x="10734" y="1319"/>
                    </a:lnTo>
                    <a:lnTo>
                      <a:pt x="10650" y="1319"/>
                    </a:lnTo>
                    <a:lnTo>
                      <a:pt x="10567" y="1298"/>
                    </a:lnTo>
                    <a:lnTo>
                      <a:pt x="10420" y="1277"/>
                    </a:lnTo>
                    <a:lnTo>
                      <a:pt x="10357" y="1193"/>
                    </a:lnTo>
                    <a:lnTo>
                      <a:pt x="10378" y="1173"/>
                    </a:lnTo>
                    <a:lnTo>
                      <a:pt x="10546" y="1214"/>
                    </a:lnTo>
                    <a:lnTo>
                      <a:pt x="10692" y="1193"/>
                    </a:lnTo>
                    <a:lnTo>
                      <a:pt x="10797" y="1214"/>
                    </a:lnTo>
                    <a:lnTo>
                      <a:pt x="11048" y="1256"/>
                    </a:lnTo>
                    <a:lnTo>
                      <a:pt x="11194" y="1193"/>
                    </a:lnTo>
                    <a:lnTo>
                      <a:pt x="11299" y="984"/>
                    </a:lnTo>
                    <a:lnTo>
                      <a:pt x="11508" y="942"/>
                    </a:lnTo>
                    <a:lnTo>
                      <a:pt x="11613" y="859"/>
                    </a:lnTo>
                    <a:lnTo>
                      <a:pt x="11613" y="838"/>
                    </a:lnTo>
                    <a:lnTo>
                      <a:pt x="11529" y="796"/>
                    </a:lnTo>
                    <a:lnTo>
                      <a:pt x="11508" y="754"/>
                    </a:lnTo>
                    <a:lnTo>
                      <a:pt x="11425" y="733"/>
                    </a:lnTo>
                    <a:lnTo>
                      <a:pt x="11320" y="754"/>
                    </a:lnTo>
                    <a:lnTo>
                      <a:pt x="11194" y="608"/>
                    </a:lnTo>
                    <a:lnTo>
                      <a:pt x="11111" y="608"/>
                    </a:lnTo>
                    <a:lnTo>
                      <a:pt x="11006" y="733"/>
                    </a:lnTo>
                    <a:lnTo>
                      <a:pt x="10964" y="733"/>
                    </a:lnTo>
                    <a:lnTo>
                      <a:pt x="10943" y="691"/>
                    </a:lnTo>
                    <a:lnTo>
                      <a:pt x="11048" y="649"/>
                    </a:lnTo>
                    <a:lnTo>
                      <a:pt x="11048" y="566"/>
                    </a:lnTo>
                    <a:lnTo>
                      <a:pt x="10943" y="524"/>
                    </a:lnTo>
                    <a:lnTo>
                      <a:pt x="10901" y="482"/>
                    </a:lnTo>
                    <a:lnTo>
                      <a:pt x="10839" y="482"/>
                    </a:lnTo>
                    <a:lnTo>
                      <a:pt x="10776" y="608"/>
                    </a:lnTo>
                    <a:lnTo>
                      <a:pt x="10734" y="608"/>
                    </a:lnTo>
                    <a:lnTo>
                      <a:pt x="10734" y="524"/>
                    </a:lnTo>
                    <a:lnTo>
                      <a:pt x="10671" y="545"/>
                    </a:lnTo>
                    <a:lnTo>
                      <a:pt x="10650" y="587"/>
                    </a:lnTo>
                    <a:lnTo>
                      <a:pt x="10588" y="587"/>
                    </a:lnTo>
                    <a:lnTo>
                      <a:pt x="10567" y="545"/>
                    </a:lnTo>
                    <a:lnTo>
                      <a:pt x="10650" y="482"/>
                    </a:lnTo>
                    <a:lnTo>
                      <a:pt x="10650" y="419"/>
                    </a:lnTo>
                    <a:lnTo>
                      <a:pt x="10546" y="357"/>
                    </a:lnTo>
                    <a:lnTo>
                      <a:pt x="10420" y="357"/>
                    </a:lnTo>
                    <a:lnTo>
                      <a:pt x="10357" y="377"/>
                    </a:lnTo>
                    <a:lnTo>
                      <a:pt x="10337" y="545"/>
                    </a:lnTo>
                    <a:lnTo>
                      <a:pt x="10253" y="587"/>
                    </a:lnTo>
                    <a:lnTo>
                      <a:pt x="10253" y="649"/>
                    </a:lnTo>
                    <a:lnTo>
                      <a:pt x="10316" y="796"/>
                    </a:lnTo>
                    <a:lnTo>
                      <a:pt x="10316" y="880"/>
                    </a:lnTo>
                    <a:lnTo>
                      <a:pt x="10253" y="942"/>
                    </a:lnTo>
                    <a:lnTo>
                      <a:pt x="10211" y="838"/>
                    </a:lnTo>
                    <a:lnTo>
                      <a:pt x="10127" y="838"/>
                    </a:lnTo>
                    <a:lnTo>
                      <a:pt x="10127" y="859"/>
                    </a:lnTo>
                    <a:lnTo>
                      <a:pt x="10023" y="838"/>
                    </a:lnTo>
                    <a:lnTo>
                      <a:pt x="9897" y="901"/>
                    </a:lnTo>
                    <a:lnTo>
                      <a:pt x="9897" y="901"/>
                    </a:lnTo>
                    <a:lnTo>
                      <a:pt x="10002" y="754"/>
                    </a:lnTo>
                    <a:lnTo>
                      <a:pt x="10065" y="733"/>
                    </a:lnTo>
                    <a:lnTo>
                      <a:pt x="10127" y="608"/>
                    </a:lnTo>
                    <a:lnTo>
                      <a:pt x="10127" y="566"/>
                    </a:lnTo>
                    <a:lnTo>
                      <a:pt x="10065" y="566"/>
                    </a:lnTo>
                    <a:lnTo>
                      <a:pt x="9960" y="649"/>
                    </a:lnTo>
                    <a:lnTo>
                      <a:pt x="9897" y="649"/>
                    </a:lnTo>
                    <a:lnTo>
                      <a:pt x="9918" y="587"/>
                    </a:lnTo>
                    <a:lnTo>
                      <a:pt x="10002" y="524"/>
                    </a:lnTo>
                    <a:lnTo>
                      <a:pt x="10002" y="482"/>
                    </a:lnTo>
                    <a:lnTo>
                      <a:pt x="9897" y="461"/>
                    </a:lnTo>
                    <a:lnTo>
                      <a:pt x="9855" y="419"/>
                    </a:lnTo>
                    <a:lnTo>
                      <a:pt x="9960" y="377"/>
                    </a:lnTo>
                    <a:lnTo>
                      <a:pt x="10002" y="419"/>
                    </a:lnTo>
                    <a:lnTo>
                      <a:pt x="10127" y="419"/>
                    </a:lnTo>
                    <a:lnTo>
                      <a:pt x="10169" y="231"/>
                    </a:lnTo>
                    <a:lnTo>
                      <a:pt x="10169" y="168"/>
                    </a:lnTo>
                    <a:lnTo>
                      <a:pt x="10044" y="210"/>
                    </a:lnTo>
                    <a:lnTo>
                      <a:pt x="10002" y="147"/>
                    </a:lnTo>
                    <a:lnTo>
                      <a:pt x="10023" y="64"/>
                    </a:lnTo>
                    <a:lnTo>
                      <a:pt x="10002" y="1"/>
                    </a:lnTo>
                    <a:lnTo>
                      <a:pt x="9918" y="64"/>
                    </a:lnTo>
                    <a:lnTo>
                      <a:pt x="9855" y="64"/>
                    </a:lnTo>
                    <a:lnTo>
                      <a:pt x="979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11;p60">
                <a:extLst>
                  <a:ext uri="{FF2B5EF4-FFF2-40B4-BE49-F238E27FC236}">
                    <a16:creationId xmlns="" xmlns:a16="http://schemas.microsoft.com/office/drawing/2014/main" id="{04337D07-4FF0-416D-B80A-3EA6E788970D}"/>
                  </a:ext>
                </a:extLst>
              </p:cNvPr>
              <p:cNvSpPr/>
              <p:nvPr/>
            </p:nvSpPr>
            <p:spPr>
              <a:xfrm>
                <a:off x="3810372" y="2589242"/>
                <a:ext cx="68528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12995" extrusionOk="0">
                    <a:moveTo>
                      <a:pt x="3788" y="1"/>
                    </a:moveTo>
                    <a:lnTo>
                      <a:pt x="3725" y="21"/>
                    </a:lnTo>
                    <a:lnTo>
                      <a:pt x="3599" y="63"/>
                    </a:lnTo>
                    <a:lnTo>
                      <a:pt x="3474" y="1"/>
                    </a:lnTo>
                    <a:lnTo>
                      <a:pt x="3474" y="1"/>
                    </a:lnTo>
                    <a:lnTo>
                      <a:pt x="3495" y="105"/>
                    </a:lnTo>
                    <a:lnTo>
                      <a:pt x="3578" y="147"/>
                    </a:lnTo>
                    <a:lnTo>
                      <a:pt x="3599" y="293"/>
                    </a:lnTo>
                    <a:lnTo>
                      <a:pt x="3516" y="335"/>
                    </a:lnTo>
                    <a:lnTo>
                      <a:pt x="3495" y="524"/>
                    </a:lnTo>
                    <a:lnTo>
                      <a:pt x="3558" y="607"/>
                    </a:lnTo>
                    <a:lnTo>
                      <a:pt x="3558" y="754"/>
                    </a:lnTo>
                    <a:lnTo>
                      <a:pt x="3495" y="712"/>
                    </a:lnTo>
                    <a:lnTo>
                      <a:pt x="3453" y="733"/>
                    </a:lnTo>
                    <a:lnTo>
                      <a:pt x="3369" y="670"/>
                    </a:lnTo>
                    <a:lnTo>
                      <a:pt x="3244" y="649"/>
                    </a:lnTo>
                    <a:lnTo>
                      <a:pt x="3139" y="586"/>
                    </a:lnTo>
                    <a:lnTo>
                      <a:pt x="2951" y="524"/>
                    </a:lnTo>
                    <a:lnTo>
                      <a:pt x="2825" y="607"/>
                    </a:lnTo>
                    <a:lnTo>
                      <a:pt x="2637" y="607"/>
                    </a:lnTo>
                    <a:lnTo>
                      <a:pt x="2574" y="628"/>
                    </a:lnTo>
                    <a:lnTo>
                      <a:pt x="2679" y="796"/>
                    </a:lnTo>
                    <a:lnTo>
                      <a:pt x="2658" y="837"/>
                    </a:lnTo>
                    <a:lnTo>
                      <a:pt x="2658" y="921"/>
                    </a:lnTo>
                    <a:lnTo>
                      <a:pt x="2574" y="963"/>
                    </a:lnTo>
                    <a:lnTo>
                      <a:pt x="2658" y="1068"/>
                    </a:lnTo>
                    <a:lnTo>
                      <a:pt x="2553" y="1172"/>
                    </a:lnTo>
                    <a:lnTo>
                      <a:pt x="2511" y="1172"/>
                    </a:lnTo>
                    <a:lnTo>
                      <a:pt x="2428" y="1130"/>
                    </a:lnTo>
                    <a:lnTo>
                      <a:pt x="2323" y="1047"/>
                    </a:lnTo>
                    <a:lnTo>
                      <a:pt x="2198" y="1151"/>
                    </a:lnTo>
                    <a:lnTo>
                      <a:pt x="2114" y="1340"/>
                    </a:lnTo>
                    <a:lnTo>
                      <a:pt x="2030" y="1381"/>
                    </a:lnTo>
                    <a:lnTo>
                      <a:pt x="1988" y="1528"/>
                    </a:lnTo>
                    <a:lnTo>
                      <a:pt x="1926" y="1633"/>
                    </a:lnTo>
                    <a:lnTo>
                      <a:pt x="1842" y="1653"/>
                    </a:lnTo>
                    <a:lnTo>
                      <a:pt x="1842" y="1905"/>
                    </a:lnTo>
                    <a:lnTo>
                      <a:pt x="1905" y="1988"/>
                    </a:lnTo>
                    <a:lnTo>
                      <a:pt x="1988" y="2177"/>
                    </a:lnTo>
                    <a:lnTo>
                      <a:pt x="1926" y="2302"/>
                    </a:lnTo>
                    <a:lnTo>
                      <a:pt x="1779" y="2511"/>
                    </a:lnTo>
                    <a:lnTo>
                      <a:pt x="1612" y="2804"/>
                    </a:lnTo>
                    <a:lnTo>
                      <a:pt x="1591" y="2930"/>
                    </a:lnTo>
                    <a:lnTo>
                      <a:pt x="1507" y="3014"/>
                    </a:lnTo>
                    <a:lnTo>
                      <a:pt x="1298" y="3034"/>
                    </a:lnTo>
                    <a:lnTo>
                      <a:pt x="1110" y="3139"/>
                    </a:lnTo>
                    <a:lnTo>
                      <a:pt x="1110" y="3265"/>
                    </a:lnTo>
                    <a:lnTo>
                      <a:pt x="1193" y="3348"/>
                    </a:lnTo>
                    <a:lnTo>
                      <a:pt x="1193" y="3516"/>
                    </a:lnTo>
                    <a:lnTo>
                      <a:pt x="1151" y="3662"/>
                    </a:lnTo>
                    <a:lnTo>
                      <a:pt x="1089" y="3934"/>
                    </a:lnTo>
                    <a:lnTo>
                      <a:pt x="1089" y="4185"/>
                    </a:lnTo>
                    <a:lnTo>
                      <a:pt x="879" y="4687"/>
                    </a:lnTo>
                    <a:lnTo>
                      <a:pt x="879" y="4813"/>
                    </a:lnTo>
                    <a:lnTo>
                      <a:pt x="942" y="4897"/>
                    </a:lnTo>
                    <a:lnTo>
                      <a:pt x="963" y="5127"/>
                    </a:lnTo>
                    <a:lnTo>
                      <a:pt x="858" y="5252"/>
                    </a:lnTo>
                    <a:lnTo>
                      <a:pt x="649" y="5231"/>
                    </a:lnTo>
                    <a:lnTo>
                      <a:pt x="482" y="5211"/>
                    </a:lnTo>
                    <a:lnTo>
                      <a:pt x="377" y="5294"/>
                    </a:lnTo>
                    <a:lnTo>
                      <a:pt x="252" y="5524"/>
                    </a:lnTo>
                    <a:lnTo>
                      <a:pt x="210" y="5755"/>
                    </a:lnTo>
                    <a:lnTo>
                      <a:pt x="252" y="6068"/>
                    </a:lnTo>
                    <a:lnTo>
                      <a:pt x="314" y="6361"/>
                    </a:lnTo>
                    <a:lnTo>
                      <a:pt x="252" y="6550"/>
                    </a:lnTo>
                    <a:lnTo>
                      <a:pt x="314" y="6696"/>
                    </a:lnTo>
                    <a:lnTo>
                      <a:pt x="335" y="6926"/>
                    </a:lnTo>
                    <a:lnTo>
                      <a:pt x="314" y="7135"/>
                    </a:lnTo>
                    <a:lnTo>
                      <a:pt x="314" y="7345"/>
                    </a:lnTo>
                    <a:lnTo>
                      <a:pt x="461" y="7449"/>
                    </a:lnTo>
                    <a:lnTo>
                      <a:pt x="670" y="7659"/>
                    </a:lnTo>
                    <a:lnTo>
                      <a:pt x="628" y="7805"/>
                    </a:lnTo>
                    <a:lnTo>
                      <a:pt x="628" y="7972"/>
                    </a:lnTo>
                    <a:lnTo>
                      <a:pt x="356" y="8056"/>
                    </a:lnTo>
                    <a:lnTo>
                      <a:pt x="335" y="8161"/>
                    </a:lnTo>
                    <a:lnTo>
                      <a:pt x="461" y="8370"/>
                    </a:lnTo>
                    <a:lnTo>
                      <a:pt x="482" y="8642"/>
                    </a:lnTo>
                    <a:lnTo>
                      <a:pt x="565" y="8768"/>
                    </a:lnTo>
                    <a:lnTo>
                      <a:pt x="482" y="8914"/>
                    </a:lnTo>
                    <a:lnTo>
                      <a:pt x="482" y="9040"/>
                    </a:lnTo>
                    <a:lnTo>
                      <a:pt x="461" y="9123"/>
                    </a:lnTo>
                    <a:lnTo>
                      <a:pt x="273" y="9165"/>
                    </a:lnTo>
                    <a:lnTo>
                      <a:pt x="231" y="9228"/>
                    </a:lnTo>
                    <a:lnTo>
                      <a:pt x="314" y="9332"/>
                    </a:lnTo>
                    <a:lnTo>
                      <a:pt x="231" y="9395"/>
                    </a:lnTo>
                    <a:lnTo>
                      <a:pt x="168" y="9479"/>
                    </a:lnTo>
                    <a:lnTo>
                      <a:pt x="252" y="9625"/>
                    </a:lnTo>
                    <a:lnTo>
                      <a:pt x="273" y="10002"/>
                    </a:lnTo>
                    <a:lnTo>
                      <a:pt x="231" y="10086"/>
                    </a:lnTo>
                    <a:lnTo>
                      <a:pt x="147" y="10002"/>
                    </a:lnTo>
                    <a:lnTo>
                      <a:pt x="63" y="9939"/>
                    </a:lnTo>
                    <a:lnTo>
                      <a:pt x="63" y="9960"/>
                    </a:lnTo>
                    <a:lnTo>
                      <a:pt x="1" y="10023"/>
                    </a:lnTo>
                    <a:lnTo>
                      <a:pt x="21" y="10253"/>
                    </a:lnTo>
                    <a:lnTo>
                      <a:pt x="42" y="10337"/>
                    </a:lnTo>
                    <a:lnTo>
                      <a:pt x="63" y="10525"/>
                    </a:lnTo>
                    <a:lnTo>
                      <a:pt x="147" y="10546"/>
                    </a:lnTo>
                    <a:lnTo>
                      <a:pt x="168" y="10588"/>
                    </a:lnTo>
                    <a:lnTo>
                      <a:pt x="147" y="10734"/>
                    </a:lnTo>
                    <a:lnTo>
                      <a:pt x="273" y="10672"/>
                    </a:lnTo>
                    <a:lnTo>
                      <a:pt x="210" y="10567"/>
                    </a:lnTo>
                    <a:lnTo>
                      <a:pt x="231" y="10483"/>
                    </a:lnTo>
                    <a:lnTo>
                      <a:pt x="273" y="10483"/>
                    </a:lnTo>
                    <a:lnTo>
                      <a:pt x="252" y="10546"/>
                    </a:lnTo>
                    <a:lnTo>
                      <a:pt x="335" y="10588"/>
                    </a:lnTo>
                    <a:lnTo>
                      <a:pt x="377" y="10672"/>
                    </a:lnTo>
                    <a:lnTo>
                      <a:pt x="252" y="10755"/>
                    </a:lnTo>
                    <a:lnTo>
                      <a:pt x="231" y="10860"/>
                    </a:lnTo>
                    <a:lnTo>
                      <a:pt x="273" y="10944"/>
                    </a:lnTo>
                    <a:lnTo>
                      <a:pt x="252" y="11069"/>
                    </a:lnTo>
                    <a:lnTo>
                      <a:pt x="210" y="11111"/>
                    </a:lnTo>
                    <a:lnTo>
                      <a:pt x="273" y="11216"/>
                    </a:lnTo>
                    <a:lnTo>
                      <a:pt x="356" y="11257"/>
                    </a:lnTo>
                    <a:lnTo>
                      <a:pt x="440" y="11383"/>
                    </a:lnTo>
                    <a:lnTo>
                      <a:pt x="482" y="11425"/>
                    </a:lnTo>
                    <a:lnTo>
                      <a:pt x="586" y="11634"/>
                    </a:lnTo>
                    <a:lnTo>
                      <a:pt x="586" y="11801"/>
                    </a:lnTo>
                    <a:lnTo>
                      <a:pt x="733" y="11843"/>
                    </a:lnTo>
                    <a:lnTo>
                      <a:pt x="754" y="11948"/>
                    </a:lnTo>
                    <a:lnTo>
                      <a:pt x="858" y="12094"/>
                    </a:lnTo>
                    <a:lnTo>
                      <a:pt x="984" y="12011"/>
                    </a:lnTo>
                    <a:lnTo>
                      <a:pt x="1005" y="12136"/>
                    </a:lnTo>
                    <a:lnTo>
                      <a:pt x="942" y="12304"/>
                    </a:lnTo>
                    <a:lnTo>
                      <a:pt x="775" y="12325"/>
                    </a:lnTo>
                    <a:lnTo>
                      <a:pt x="754" y="12366"/>
                    </a:lnTo>
                    <a:lnTo>
                      <a:pt x="838" y="12429"/>
                    </a:lnTo>
                    <a:lnTo>
                      <a:pt x="858" y="12534"/>
                    </a:lnTo>
                    <a:lnTo>
                      <a:pt x="984" y="12555"/>
                    </a:lnTo>
                    <a:lnTo>
                      <a:pt x="1047" y="12848"/>
                    </a:lnTo>
                    <a:lnTo>
                      <a:pt x="963" y="12952"/>
                    </a:lnTo>
                    <a:lnTo>
                      <a:pt x="1005" y="12994"/>
                    </a:lnTo>
                    <a:lnTo>
                      <a:pt x="1151" y="12994"/>
                    </a:lnTo>
                    <a:lnTo>
                      <a:pt x="1423" y="12931"/>
                    </a:lnTo>
                    <a:lnTo>
                      <a:pt x="1570" y="12973"/>
                    </a:lnTo>
                    <a:lnTo>
                      <a:pt x="1695" y="12869"/>
                    </a:lnTo>
                    <a:lnTo>
                      <a:pt x="1674" y="12764"/>
                    </a:lnTo>
                    <a:lnTo>
                      <a:pt x="1612" y="12701"/>
                    </a:lnTo>
                    <a:lnTo>
                      <a:pt x="1695" y="12534"/>
                    </a:lnTo>
                    <a:lnTo>
                      <a:pt x="1884" y="12513"/>
                    </a:lnTo>
                    <a:lnTo>
                      <a:pt x="1905" y="12325"/>
                    </a:lnTo>
                    <a:lnTo>
                      <a:pt x="1926" y="12408"/>
                    </a:lnTo>
                    <a:lnTo>
                      <a:pt x="2135" y="12450"/>
                    </a:lnTo>
                    <a:lnTo>
                      <a:pt x="2260" y="12366"/>
                    </a:lnTo>
                    <a:lnTo>
                      <a:pt x="2365" y="12429"/>
                    </a:lnTo>
                    <a:lnTo>
                      <a:pt x="2449" y="12513"/>
                    </a:lnTo>
                    <a:lnTo>
                      <a:pt x="2553" y="12345"/>
                    </a:lnTo>
                    <a:lnTo>
                      <a:pt x="2616" y="12115"/>
                    </a:lnTo>
                    <a:lnTo>
                      <a:pt x="2679" y="12032"/>
                    </a:lnTo>
                    <a:lnTo>
                      <a:pt x="2721" y="11739"/>
                    </a:lnTo>
                    <a:lnTo>
                      <a:pt x="2762" y="11634"/>
                    </a:lnTo>
                    <a:lnTo>
                      <a:pt x="2658" y="11571"/>
                    </a:lnTo>
                    <a:lnTo>
                      <a:pt x="2679" y="11467"/>
                    </a:lnTo>
                    <a:lnTo>
                      <a:pt x="2783" y="11320"/>
                    </a:lnTo>
                    <a:lnTo>
                      <a:pt x="2679" y="11216"/>
                    </a:lnTo>
                    <a:lnTo>
                      <a:pt x="2783" y="11111"/>
                    </a:lnTo>
                    <a:lnTo>
                      <a:pt x="2658" y="11048"/>
                    </a:lnTo>
                    <a:lnTo>
                      <a:pt x="2721" y="10965"/>
                    </a:lnTo>
                    <a:lnTo>
                      <a:pt x="2658" y="10839"/>
                    </a:lnTo>
                    <a:lnTo>
                      <a:pt x="2762" y="10881"/>
                    </a:lnTo>
                    <a:lnTo>
                      <a:pt x="2930" y="10860"/>
                    </a:lnTo>
                    <a:lnTo>
                      <a:pt x="2783" y="10755"/>
                    </a:lnTo>
                    <a:lnTo>
                      <a:pt x="2846" y="10609"/>
                    </a:lnTo>
                    <a:lnTo>
                      <a:pt x="2846" y="10546"/>
                    </a:lnTo>
                    <a:lnTo>
                      <a:pt x="2658" y="10483"/>
                    </a:lnTo>
                    <a:lnTo>
                      <a:pt x="2888" y="10483"/>
                    </a:lnTo>
                    <a:lnTo>
                      <a:pt x="2762" y="10358"/>
                    </a:lnTo>
                    <a:lnTo>
                      <a:pt x="2679" y="10358"/>
                    </a:lnTo>
                    <a:lnTo>
                      <a:pt x="2742" y="10274"/>
                    </a:lnTo>
                    <a:lnTo>
                      <a:pt x="2783" y="10274"/>
                    </a:lnTo>
                    <a:lnTo>
                      <a:pt x="2825" y="10316"/>
                    </a:lnTo>
                    <a:lnTo>
                      <a:pt x="2888" y="10232"/>
                    </a:lnTo>
                    <a:lnTo>
                      <a:pt x="2867" y="10148"/>
                    </a:lnTo>
                    <a:lnTo>
                      <a:pt x="2972" y="10232"/>
                    </a:lnTo>
                    <a:lnTo>
                      <a:pt x="2993" y="10128"/>
                    </a:lnTo>
                    <a:lnTo>
                      <a:pt x="3076" y="10023"/>
                    </a:lnTo>
                    <a:lnTo>
                      <a:pt x="3160" y="10023"/>
                    </a:lnTo>
                    <a:lnTo>
                      <a:pt x="3139" y="9939"/>
                    </a:lnTo>
                    <a:lnTo>
                      <a:pt x="3181" y="9897"/>
                    </a:lnTo>
                    <a:lnTo>
                      <a:pt x="3202" y="9939"/>
                    </a:lnTo>
                    <a:lnTo>
                      <a:pt x="3181" y="10044"/>
                    </a:lnTo>
                    <a:lnTo>
                      <a:pt x="3265" y="10044"/>
                    </a:lnTo>
                    <a:lnTo>
                      <a:pt x="3369" y="9897"/>
                    </a:lnTo>
                    <a:lnTo>
                      <a:pt x="3453" y="9897"/>
                    </a:lnTo>
                    <a:lnTo>
                      <a:pt x="3516" y="9835"/>
                    </a:lnTo>
                    <a:lnTo>
                      <a:pt x="3495" y="9730"/>
                    </a:lnTo>
                    <a:lnTo>
                      <a:pt x="3411" y="9646"/>
                    </a:lnTo>
                    <a:lnTo>
                      <a:pt x="3286" y="9625"/>
                    </a:lnTo>
                    <a:lnTo>
                      <a:pt x="3181" y="9688"/>
                    </a:lnTo>
                    <a:lnTo>
                      <a:pt x="3139" y="9646"/>
                    </a:lnTo>
                    <a:lnTo>
                      <a:pt x="3055" y="9709"/>
                    </a:lnTo>
                    <a:lnTo>
                      <a:pt x="2972" y="9604"/>
                    </a:lnTo>
                    <a:lnTo>
                      <a:pt x="2846" y="9563"/>
                    </a:lnTo>
                    <a:lnTo>
                      <a:pt x="2762" y="9521"/>
                    </a:lnTo>
                    <a:lnTo>
                      <a:pt x="2616" y="9542"/>
                    </a:lnTo>
                    <a:lnTo>
                      <a:pt x="2616" y="9604"/>
                    </a:lnTo>
                    <a:lnTo>
                      <a:pt x="2553" y="9542"/>
                    </a:lnTo>
                    <a:lnTo>
                      <a:pt x="2407" y="9542"/>
                    </a:lnTo>
                    <a:lnTo>
                      <a:pt x="2365" y="9500"/>
                    </a:lnTo>
                    <a:lnTo>
                      <a:pt x="2470" y="9479"/>
                    </a:lnTo>
                    <a:lnTo>
                      <a:pt x="2553" y="9521"/>
                    </a:lnTo>
                    <a:lnTo>
                      <a:pt x="2637" y="9395"/>
                    </a:lnTo>
                    <a:lnTo>
                      <a:pt x="2679" y="9437"/>
                    </a:lnTo>
                    <a:lnTo>
                      <a:pt x="2783" y="9416"/>
                    </a:lnTo>
                    <a:lnTo>
                      <a:pt x="2825" y="9332"/>
                    </a:lnTo>
                    <a:lnTo>
                      <a:pt x="2930" y="9374"/>
                    </a:lnTo>
                    <a:lnTo>
                      <a:pt x="2972" y="9416"/>
                    </a:lnTo>
                    <a:lnTo>
                      <a:pt x="3034" y="9416"/>
                    </a:lnTo>
                    <a:lnTo>
                      <a:pt x="3055" y="9332"/>
                    </a:lnTo>
                    <a:lnTo>
                      <a:pt x="3097" y="9416"/>
                    </a:lnTo>
                    <a:lnTo>
                      <a:pt x="3244" y="9437"/>
                    </a:lnTo>
                    <a:lnTo>
                      <a:pt x="3202" y="9521"/>
                    </a:lnTo>
                    <a:lnTo>
                      <a:pt x="3306" y="9563"/>
                    </a:lnTo>
                    <a:lnTo>
                      <a:pt x="3474" y="9542"/>
                    </a:lnTo>
                    <a:lnTo>
                      <a:pt x="3495" y="9416"/>
                    </a:lnTo>
                    <a:lnTo>
                      <a:pt x="3662" y="9270"/>
                    </a:lnTo>
                    <a:lnTo>
                      <a:pt x="3725" y="9102"/>
                    </a:lnTo>
                    <a:lnTo>
                      <a:pt x="3599" y="8977"/>
                    </a:lnTo>
                    <a:lnTo>
                      <a:pt x="3599" y="8893"/>
                    </a:lnTo>
                    <a:lnTo>
                      <a:pt x="3453" y="8788"/>
                    </a:lnTo>
                    <a:lnTo>
                      <a:pt x="3474" y="8747"/>
                    </a:lnTo>
                    <a:lnTo>
                      <a:pt x="3265" y="8579"/>
                    </a:lnTo>
                    <a:lnTo>
                      <a:pt x="3244" y="8475"/>
                    </a:lnTo>
                    <a:lnTo>
                      <a:pt x="3160" y="8391"/>
                    </a:lnTo>
                    <a:lnTo>
                      <a:pt x="3055" y="8516"/>
                    </a:lnTo>
                    <a:lnTo>
                      <a:pt x="2993" y="8433"/>
                    </a:lnTo>
                    <a:lnTo>
                      <a:pt x="2951" y="8454"/>
                    </a:lnTo>
                    <a:lnTo>
                      <a:pt x="2951" y="8349"/>
                    </a:lnTo>
                    <a:lnTo>
                      <a:pt x="2867" y="8349"/>
                    </a:lnTo>
                    <a:lnTo>
                      <a:pt x="2825" y="8244"/>
                    </a:lnTo>
                    <a:lnTo>
                      <a:pt x="2742" y="8182"/>
                    </a:lnTo>
                    <a:lnTo>
                      <a:pt x="2825" y="8077"/>
                    </a:lnTo>
                    <a:lnTo>
                      <a:pt x="2762" y="7952"/>
                    </a:lnTo>
                    <a:lnTo>
                      <a:pt x="2825" y="7931"/>
                    </a:lnTo>
                    <a:lnTo>
                      <a:pt x="2825" y="7847"/>
                    </a:lnTo>
                    <a:lnTo>
                      <a:pt x="2742" y="7826"/>
                    </a:lnTo>
                    <a:lnTo>
                      <a:pt x="2825" y="7721"/>
                    </a:lnTo>
                    <a:lnTo>
                      <a:pt x="2783" y="7533"/>
                    </a:lnTo>
                    <a:lnTo>
                      <a:pt x="2825" y="7512"/>
                    </a:lnTo>
                    <a:lnTo>
                      <a:pt x="2867" y="7554"/>
                    </a:lnTo>
                    <a:lnTo>
                      <a:pt x="2888" y="7449"/>
                    </a:lnTo>
                    <a:lnTo>
                      <a:pt x="2825" y="7345"/>
                    </a:lnTo>
                    <a:lnTo>
                      <a:pt x="2846" y="7198"/>
                    </a:lnTo>
                    <a:lnTo>
                      <a:pt x="2825" y="7073"/>
                    </a:lnTo>
                    <a:lnTo>
                      <a:pt x="2846" y="7010"/>
                    </a:lnTo>
                    <a:lnTo>
                      <a:pt x="2825" y="6884"/>
                    </a:lnTo>
                    <a:lnTo>
                      <a:pt x="2679" y="6696"/>
                    </a:lnTo>
                    <a:lnTo>
                      <a:pt x="2679" y="6696"/>
                    </a:lnTo>
                    <a:lnTo>
                      <a:pt x="2783" y="6759"/>
                    </a:lnTo>
                    <a:lnTo>
                      <a:pt x="2951" y="6717"/>
                    </a:lnTo>
                    <a:lnTo>
                      <a:pt x="3055" y="6571"/>
                    </a:lnTo>
                    <a:lnTo>
                      <a:pt x="2993" y="6466"/>
                    </a:lnTo>
                    <a:lnTo>
                      <a:pt x="3034" y="6403"/>
                    </a:lnTo>
                    <a:lnTo>
                      <a:pt x="3139" y="6424"/>
                    </a:lnTo>
                    <a:lnTo>
                      <a:pt x="3286" y="6299"/>
                    </a:lnTo>
                    <a:lnTo>
                      <a:pt x="3286" y="6236"/>
                    </a:lnTo>
                    <a:lnTo>
                      <a:pt x="3202" y="6236"/>
                    </a:lnTo>
                    <a:lnTo>
                      <a:pt x="3265" y="6131"/>
                    </a:lnTo>
                    <a:lnTo>
                      <a:pt x="3348" y="6047"/>
                    </a:lnTo>
                    <a:lnTo>
                      <a:pt x="3390" y="6089"/>
                    </a:lnTo>
                    <a:lnTo>
                      <a:pt x="3453" y="6089"/>
                    </a:lnTo>
                    <a:lnTo>
                      <a:pt x="3474" y="5964"/>
                    </a:lnTo>
                    <a:lnTo>
                      <a:pt x="3516" y="5964"/>
                    </a:lnTo>
                    <a:lnTo>
                      <a:pt x="3558" y="6047"/>
                    </a:lnTo>
                    <a:lnTo>
                      <a:pt x="3620" y="5964"/>
                    </a:lnTo>
                    <a:lnTo>
                      <a:pt x="3620" y="5838"/>
                    </a:lnTo>
                    <a:lnTo>
                      <a:pt x="3683" y="5734"/>
                    </a:lnTo>
                    <a:lnTo>
                      <a:pt x="3788" y="5734"/>
                    </a:lnTo>
                    <a:lnTo>
                      <a:pt x="3788" y="5817"/>
                    </a:lnTo>
                    <a:lnTo>
                      <a:pt x="3871" y="5817"/>
                    </a:lnTo>
                    <a:lnTo>
                      <a:pt x="3913" y="5713"/>
                    </a:lnTo>
                    <a:lnTo>
                      <a:pt x="4039" y="5629"/>
                    </a:lnTo>
                    <a:lnTo>
                      <a:pt x="4018" y="5524"/>
                    </a:lnTo>
                    <a:lnTo>
                      <a:pt x="4018" y="5420"/>
                    </a:lnTo>
                    <a:lnTo>
                      <a:pt x="4102" y="5503"/>
                    </a:lnTo>
                    <a:lnTo>
                      <a:pt x="4206" y="5378"/>
                    </a:lnTo>
                    <a:lnTo>
                      <a:pt x="4290" y="5378"/>
                    </a:lnTo>
                    <a:lnTo>
                      <a:pt x="4395" y="5190"/>
                    </a:lnTo>
                    <a:lnTo>
                      <a:pt x="4395" y="5001"/>
                    </a:lnTo>
                    <a:lnTo>
                      <a:pt x="4457" y="4897"/>
                    </a:lnTo>
                    <a:lnTo>
                      <a:pt x="4541" y="4897"/>
                    </a:lnTo>
                    <a:lnTo>
                      <a:pt x="4646" y="4771"/>
                    </a:lnTo>
                    <a:lnTo>
                      <a:pt x="4562" y="4771"/>
                    </a:lnTo>
                    <a:lnTo>
                      <a:pt x="4499" y="4666"/>
                    </a:lnTo>
                    <a:lnTo>
                      <a:pt x="4562" y="4625"/>
                    </a:lnTo>
                    <a:lnTo>
                      <a:pt x="4541" y="4562"/>
                    </a:lnTo>
                    <a:lnTo>
                      <a:pt x="4436" y="4562"/>
                    </a:lnTo>
                    <a:lnTo>
                      <a:pt x="4332" y="4457"/>
                    </a:lnTo>
                    <a:lnTo>
                      <a:pt x="4457" y="4415"/>
                    </a:lnTo>
                    <a:lnTo>
                      <a:pt x="4436" y="4332"/>
                    </a:lnTo>
                    <a:lnTo>
                      <a:pt x="4520" y="4164"/>
                    </a:lnTo>
                    <a:lnTo>
                      <a:pt x="4541" y="4081"/>
                    </a:lnTo>
                    <a:lnTo>
                      <a:pt x="4499" y="3997"/>
                    </a:lnTo>
                    <a:lnTo>
                      <a:pt x="4415" y="3997"/>
                    </a:lnTo>
                    <a:lnTo>
                      <a:pt x="4395" y="3934"/>
                    </a:lnTo>
                    <a:lnTo>
                      <a:pt x="4415" y="3892"/>
                    </a:lnTo>
                    <a:lnTo>
                      <a:pt x="4499" y="3934"/>
                    </a:lnTo>
                    <a:lnTo>
                      <a:pt x="4520" y="3955"/>
                    </a:lnTo>
                    <a:lnTo>
                      <a:pt x="4541" y="3955"/>
                    </a:lnTo>
                    <a:lnTo>
                      <a:pt x="4541" y="3871"/>
                    </a:lnTo>
                    <a:lnTo>
                      <a:pt x="4436" y="3850"/>
                    </a:lnTo>
                    <a:lnTo>
                      <a:pt x="4541" y="3788"/>
                    </a:lnTo>
                    <a:lnTo>
                      <a:pt x="4625" y="3788"/>
                    </a:lnTo>
                    <a:lnTo>
                      <a:pt x="4729" y="3725"/>
                    </a:lnTo>
                    <a:lnTo>
                      <a:pt x="4646" y="3662"/>
                    </a:lnTo>
                    <a:lnTo>
                      <a:pt x="4562" y="3516"/>
                    </a:lnTo>
                    <a:lnTo>
                      <a:pt x="4646" y="3537"/>
                    </a:lnTo>
                    <a:lnTo>
                      <a:pt x="4708" y="3620"/>
                    </a:lnTo>
                    <a:lnTo>
                      <a:pt x="4813" y="3578"/>
                    </a:lnTo>
                    <a:lnTo>
                      <a:pt x="4834" y="3474"/>
                    </a:lnTo>
                    <a:lnTo>
                      <a:pt x="4855" y="3369"/>
                    </a:lnTo>
                    <a:lnTo>
                      <a:pt x="4918" y="3327"/>
                    </a:lnTo>
                    <a:lnTo>
                      <a:pt x="4980" y="3453"/>
                    </a:lnTo>
                    <a:lnTo>
                      <a:pt x="5064" y="3348"/>
                    </a:lnTo>
                    <a:lnTo>
                      <a:pt x="5127" y="3453"/>
                    </a:lnTo>
                    <a:lnTo>
                      <a:pt x="5190" y="3474"/>
                    </a:lnTo>
                    <a:lnTo>
                      <a:pt x="5252" y="3369"/>
                    </a:lnTo>
                    <a:lnTo>
                      <a:pt x="5357" y="3432"/>
                    </a:lnTo>
                    <a:lnTo>
                      <a:pt x="5483" y="3348"/>
                    </a:lnTo>
                    <a:lnTo>
                      <a:pt x="5545" y="3432"/>
                    </a:lnTo>
                    <a:lnTo>
                      <a:pt x="5671" y="3432"/>
                    </a:lnTo>
                    <a:lnTo>
                      <a:pt x="5713" y="3369"/>
                    </a:lnTo>
                    <a:lnTo>
                      <a:pt x="5755" y="3411"/>
                    </a:lnTo>
                    <a:lnTo>
                      <a:pt x="5755" y="3265"/>
                    </a:lnTo>
                    <a:lnTo>
                      <a:pt x="5671" y="3202"/>
                    </a:lnTo>
                    <a:lnTo>
                      <a:pt x="5587" y="2993"/>
                    </a:lnTo>
                    <a:lnTo>
                      <a:pt x="5462" y="2951"/>
                    </a:lnTo>
                    <a:lnTo>
                      <a:pt x="5399" y="2762"/>
                    </a:lnTo>
                    <a:lnTo>
                      <a:pt x="5462" y="2700"/>
                    </a:lnTo>
                    <a:lnTo>
                      <a:pt x="5462" y="2490"/>
                    </a:lnTo>
                    <a:lnTo>
                      <a:pt x="5441" y="2386"/>
                    </a:lnTo>
                    <a:lnTo>
                      <a:pt x="5462" y="2302"/>
                    </a:lnTo>
                    <a:lnTo>
                      <a:pt x="5399" y="2093"/>
                    </a:lnTo>
                    <a:lnTo>
                      <a:pt x="5357" y="1988"/>
                    </a:lnTo>
                    <a:lnTo>
                      <a:pt x="5336" y="1842"/>
                    </a:lnTo>
                    <a:lnTo>
                      <a:pt x="5378" y="1758"/>
                    </a:lnTo>
                    <a:lnTo>
                      <a:pt x="5357" y="1633"/>
                    </a:lnTo>
                    <a:lnTo>
                      <a:pt x="5190" y="1591"/>
                    </a:lnTo>
                    <a:lnTo>
                      <a:pt x="5190" y="1486"/>
                    </a:lnTo>
                    <a:lnTo>
                      <a:pt x="5252" y="1361"/>
                    </a:lnTo>
                    <a:lnTo>
                      <a:pt x="5190" y="1172"/>
                    </a:lnTo>
                    <a:lnTo>
                      <a:pt x="5252" y="1068"/>
                    </a:lnTo>
                    <a:lnTo>
                      <a:pt x="5190" y="1005"/>
                    </a:lnTo>
                    <a:lnTo>
                      <a:pt x="5127" y="1005"/>
                    </a:lnTo>
                    <a:lnTo>
                      <a:pt x="5022" y="858"/>
                    </a:lnTo>
                    <a:lnTo>
                      <a:pt x="4939" y="858"/>
                    </a:lnTo>
                    <a:lnTo>
                      <a:pt x="4876" y="754"/>
                    </a:lnTo>
                    <a:lnTo>
                      <a:pt x="4771" y="628"/>
                    </a:lnTo>
                    <a:lnTo>
                      <a:pt x="4708" y="607"/>
                    </a:lnTo>
                    <a:lnTo>
                      <a:pt x="4604" y="545"/>
                    </a:lnTo>
                    <a:lnTo>
                      <a:pt x="4395" y="524"/>
                    </a:lnTo>
                    <a:lnTo>
                      <a:pt x="4227" y="419"/>
                    </a:lnTo>
                    <a:lnTo>
                      <a:pt x="4018" y="189"/>
                    </a:lnTo>
                    <a:lnTo>
                      <a:pt x="3892" y="105"/>
                    </a:lnTo>
                    <a:lnTo>
                      <a:pt x="37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12;p60">
                <a:extLst>
                  <a:ext uri="{FF2B5EF4-FFF2-40B4-BE49-F238E27FC236}">
                    <a16:creationId xmlns="" xmlns:a16="http://schemas.microsoft.com/office/drawing/2014/main" id="{125F660A-04B4-4900-879E-AF1B4BC76C63}"/>
                  </a:ext>
                </a:extLst>
              </p:cNvPr>
              <p:cNvSpPr/>
              <p:nvPr/>
            </p:nvSpPr>
            <p:spPr>
              <a:xfrm>
                <a:off x="3883127" y="2693471"/>
                <a:ext cx="27411" cy="23803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93" extrusionOk="0">
                    <a:moveTo>
                      <a:pt x="1026" y="0"/>
                    </a:moveTo>
                    <a:lnTo>
                      <a:pt x="1026" y="63"/>
                    </a:lnTo>
                    <a:lnTo>
                      <a:pt x="942" y="63"/>
                    </a:lnTo>
                    <a:lnTo>
                      <a:pt x="942" y="105"/>
                    </a:lnTo>
                    <a:lnTo>
                      <a:pt x="1005" y="167"/>
                    </a:lnTo>
                    <a:lnTo>
                      <a:pt x="900" y="230"/>
                    </a:lnTo>
                    <a:lnTo>
                      <a:pt x="837" y="209"/>
                    </a:lnTo>
                    <a:lnTo>
                      <a:pt x="628" y="209"/>
                    </a:lnTo>
                    <a:lnTo>
                      <a:pt x="607" y="147"/>
                    </a:lnTo>
                    <a:lnTo>
                      <a:pt x="586" y="251"/>
                    </a:lnTo>
                    <a:lnTo>
                      <a:pt x="481" y="230"/>
                    </a:lnTo>
                    <a:lnTo>
                      <a:pt x="335" y="272"/>
                    </a:lnTo>
                    <a:lnTo>
                      <a:pt x="335" y="356"/>
                    </a:lnTo>
                    <a:lnTo>
                      <a:pt x="272" y="356"/>
                    </a:lnTo>
                    <a:lnTo>
                      <a:pt x="84" y="439"/>
                    </a:lnTo>
                    <a:lnTo>
                      <a:pt x="0" y="544"/>
                    </a:lnTo>
                    <a:lnTo>
                      <a:pt x="21" y="900"/>
                    </a:lnTo>
                    <a:lnTo>
                      <a:pt x="84" y="900"/>
                    </a:lnTo>
                    <a:lnTo>
                      <a:pt x="126" y="879"/>
                    </a:lnTo>
                    <a:lnTo>
                      <a:pt x="230" y="900"/>
                    </a:lnTo>
                    <a:lnTo>
                      <a:pt x="189" y="983"/>
                    </a:lnTo>
                    <a:lnTo>
                      <a:pt x="105" y="983"/>
                    </a:lnTo>
                    <a:lnTo>
                      <a:pt x="105" y="1151"/>
                    </a:lnTo>
                    <a:lnTo>
                      <a:pt x="209" y="1276"/>
                    </a:lnTo>
                    <a:lnTo>
                      <a:pt x="377" y="1423"/>
                    </a:lnTo>
                    <a:lnTo>
                      <a:pt x="419" y="1423"/>
                    </a:lnTo>
                    <a:lnTo>
                      <a:pt x="419" y="1318"/>
                    </a:lnTo>
                    <a:lnTo>
                      <a:pt x="544" y="1214"/>
                    </a:lnTo>
                    <a:lnTo>
                      <a:pt x="586" y="1318"/>
                    </a:lnTo>
                    <a:lnTo>
                      <a:pt x="523" y="1611"/>
                    </a:lnTo>
                    <a:lnTo>
                      <a:pt x="523" y="1695"/>
                    </a:lnTo>
                    <a:lnTo>
                      <a:pt x="586" y="1674"/>
                    </a:lnTo>
                    <a:lnTo>
                      <a:pt x="754" y="1569"/>
                    </a:lnTo>
                    <a:lnTo>
                      <a:pt x="900" y="1507"/>
                    </a:lnTo>
                    <a:lnTo>
                      <a:pt x="1046" y="1632"/>
                    </a:lnTo>
                    <a:lnTo>
                      <a:pt x="1130" y="1611"/>
                    </a:lnTo>
                    <a:lnTo>
                      <a:pt x="1151" y="1507"/>
                    </a:lnTo>
                    <a:lnTo>
                      <a:pt x="1235" y="1590"/>
                    </a:lnTo>
                    <a:lnTo>
                      <a:pt x="1277" y="1674"/>
                    </a:lnTo>
                    <a:lnTo>
                      <a:pt x="1339" y="1674"/>
                    </a:lnTo>
                    <a:lnTo>
                      <a:pt x="1528" y="1779"/>
                    </a:lnTo>
                    <a:lnTo>
                      <a:pt x="1570" y="1925"/>
                    </a:lnTo>
                    <a:lnTo>
                      <a:pt x="1695" y="1967"/>
                    </a:lnTo>
                    <a:lnTo>
                      <a:pt x="1779" y="2092"/>
                    </a:lnTo>
                    <a:lnTo>
                      <a:pt x="1988" y="2009"/>
                    </a:lnTo>
                    <a:lnTo>
                      <a:pt x="2155" y="2030"/>
                    </a:lnTo>
                    <a:lnTo>
                      <a:pt x="2260" y="1904"/>
                    </a:lnTo>
                    <a:lnTo>
                      <a:pt x="2218" y="1800"/>
                    </a:lnTo>
                    <a:lnTo>
                      <a:pt x="2302" y="1716"/>
                    </a:lnTo>
                    <a:lnTo>
                      <a:pt x="2302" y="1611"/>
                    </a:lnTo>
                    <a:lnTo>
                      <a:pt x="2051" y="1109"/>
                    </a:lnTo>
                    <a:lnTo>
                      <a:pt x="2093" y="691"/>
                    </a:lnTo>
                    <a:lnTo>
                      <a:pt x="2155" y="649"/>
                    </a:lnTo>
                    <a:lnTo>
                      <a:pt x="2197" y="481"/>
                    </a:lnTo>
                    <a:lnTo>
                      <a:pt x="2281" y="356"/>
                    </a:lnTo>
                    <a:lnTo>
                      <a:pt x="2302" y="335"/>
                    </a:lnTo>
                    <a:lnTo>
                      <a:pt x="2302" y="314"/>
                    </a:lnTo>
                    <a:lnTo>
                      <a:pt x="2260" y="230"/>
                    </a:lnTo>
                    <a:lnTo>
                      <a:pt x="2218" y="272"/>
                    </a:lnTo>
                    <a:lnTo>
                      <a:pt x="1758" y="251"/>
                    </a:lnTo>
                    <a:lnTo>
                      <a:pt x="1570" y="126"/>
                    </a:lnTo>
                    <a:lnTo>
                      <a:pt x="1339" y="126"/>
                    </a:lnTo>
                    <a:lnTo>
                      <a:pt x="1235" y="63"/>
                    </a:lnTo>
                    <a:lnTo>
                      <a:pt x="1130" y="105"/>
                    </a:lnTo>
                    <a:lnTo>
                      <a:pt x="10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13;p60">
                <a:extLst>
                  <a:ext uri="{FF2B5EF4-FFF2-40B4-BE49-F238E27FC236}">
                    <a16:creationId xmlns="" xmlns:a16="http://schemas.microsoft.com/office/drawing/2014/main" id="{8BC8BAC8-4F10-4B29-8F7A-39D4E7FC9768}"/>
                  </a:ext>
                </a:extLst>
              </p:cNvPr>
              <p:cNvSpPr/>
              <p:nvPr/>
            </p:nvSpPr>
            <p:spPr>
              <a:xfrm>
                <a:off x="3870422" y="2710598"/>
                <a:ext cx="43605" cy="2262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989" extrusionOk="0">
                    <a:moveTo>
                      <a:pt x="1967" y="1"/>
                    </a:moveTo>
                    <a:lnTo>
                      <a:pt x="1821" y="63"/>
                    </a:lnTo>
                    <a:lnTo>
                      <a:pt x="1653" y="168"/>
                    </a:lnTo>
                    <a:lnTo>
                      <a:pt x="1590" y="189"/>
                    </a:lnTo>
                    <a:lnTo>
                      <a:pt x="1590" y="314"/>
                    </a:lnTo>
                    <a:lnTo>
                      <a:pt x="1653" y="586"/>
                    </a:lnTo>
                    <a:lnTo>
                      <a:pt x="1590" y="754"/>
                    </a:lnTo>
                    <a:lnTo>
                      <a:pt x="1402" y="963"/>
                    </a:lnTo>
                    <a:lnTo>
                      <a:pt x="1256" y="963"/>
                    </a:lnTo>
                    <a:lnTo>
                      <a:pt x="1130" y="838"/>
                    </a:lnTo>
                    <a:lnTo>
                      <a:pt x="1130" y="733"/>
                    </a:lnTo>
                    <a:lnTo>
                      <a:pt x="837" y="440"/>
                    </a:lnTo>
                    <a:lnTo>
                      <a:pt x="837" y="294"/>
                    </a:lnTo>
                    <a:lnTo>
                      <a:pt x="774" y="294"/>
                    </a:lnTo>
                    <a:lnTo>
                      <a:pt x="670" y="398"/>
                    </a:lnTo>
                    <a:lnTo>
                      <a:pt x="523" y="419"/>
                    </a:lnTo>
                    <a:lnTo>
                      <a:pt x="460" y="461"/>
                    </a:lnTo>
                    <a:lnTo>
                      <a:pt x="335" y="461"/>
                    </a:lnTo>
                    <a:lnTo>
                      <a:pt x="251" y="607"/>
                    </a:lnTo>
                    <a:lnTo>
                      <a:pt x="293" y="733"/>
                    </a:lnTo>
                    <a:lnTo>
                      <a:pt x="230" y="712"/>
                    </a:lnTo>
                    <a:lnTo>
                      <a:pt x="230" y="921"/>
                    </a:lnTo>
                    <a:lnTo>
                      <a:pt x="84" y="1110"/>
                    </a:lnTo>
                    <a:lnTo>
                      <a:pt x="84" y="1214"/>
                    </a:lnTo>
                    <a:lnTo>
                      <a:pt x="84" y="1319"/>
                    </a:lnTo>
                    <a:lnTo>
                      <a:pt x="0" y="1382"/>
                    </a:lnTo>
                    <a:lnTo>
                      <a:pt x="42" y="1674"/>
                    </a:lnTo>
                    <a:lnTo>
                      <a:pt x="126" y="1737"/>
                    </a:lnTo>
                    <a:lnTo>
                      <a:pt x="126" y="1758"/>
                    </a:lnTo>
                    <a:lnTo>
                      <a:pt x="230" y="1737"/>
                    </a:lnTo>
                    <a:lnTo>
                      <a:pt x="251" y="1591"/>
                    </a:lnTo>
                    <a:lnTo>
                      <a:pt x="440" y="1465"/>
                    </a:lnTo>
                    <a:lnTo>
                      <a:pt x="670" y="1382"/>
                    </a:lnTo>
                    <a:lnTo>
                      <a:pt x="879" y="1423"/>
                    </a:lnTo>
                    <a:lnTo>
                      <a:pt x="1025" y="1423"/>
                    </a:lnTo>
                    <a:lnTo>
                      <a:pt x="1088" y="1465"/>
                    </a:lnTo>
                    <a:lnTo>
                      <a:pt x="1235" y="1382"/>
                    </a:lnTo>
                    <a:lnTo>
                      <a:pt x="1339" y="1361"/>
                    </a:lnTo>
                    <a:lnTo>
                      <a:pt x="1360" y="1444"/>
                    </a:lnTo>
                    <a:lnTo>
                      <a:pt x="1465" y="1444"/>
                    </a:lnTo>
                    <a:lnTo>
                      <a:pt x="1548" y="1549"/>
                    </a:lnTo>
                    <a:lnTo>
                      <a:pt x="1716" y="1549"/>
                    </a:lnTo>
                    <a:lnTo>
                      <a:pt x="1779" y="1570"/>
                    </a:lnTo>
                    <a:lnTo>
                      <a:pt x="1967" y="1444"/>
                    </a:lnTo>
                    <a:lnTo>
                      <a:pt x="2176" y="1549"/>
                    </a:lnTo>
                    <a:lnTo>
                      <a:pt x="2344" y="1570"/>
                    </a:lnTo>
                    <a:lnTo>
                      <a:pt x="2511" y="1758"/>
                    </a:lnTo>
                    <a:lnTo>
                      <a:pt x="2637" y="1758"/>
                    </a:lnTo>
                    <a:lnTo>
                      <a:pt x="2762" y="1946"/>
                    </a:lnTo>
                    <a:lnTo>
                      <a:pt x="2929" y="1967"/>
                    </a:lnTo>
                    <a:lnTo>
                      <a:pt x="2971" y="1988"/>
                    </a:lnTo>
                    <a:lnTo>
                      <a:pt x="3160" y="1905"/>
                    </a:lnTo>
                    <a:lnTo>
                      <a:pt x="3390" y="1884"/>
                    </a:lnTo>
                    <a:lnTo>
                      <a:pt x="3432" y="1737"/>
                    </a:lnTo>
                    <a:lnTo>
                      <a:pt x="3536" y="1674"/>
                    </a:lnTo>
                    <a:lnTo>
                      <a:pt x="3578" y="1570"/>
                    </a:lnTo>
                    <a:lnTo>
                      <a:pt x="3662" y="1549"/>
                    </a:lnTo>
                    <a:lnTo>
                      <a:pt x="3662" y="1382"/>
                    </a:lnTo>
                    <a:lnTo>
                      <a:pt x="3578" y="1277"/>
                    </a:lnTo>
                    <a:lnTo>
                      <a:pt x="3494" y="1110"/>
                    </a:lnTo>
                    <a:lnTo>
                      <a:pt x="3473" y="1047"/>
                    </a:lnTo>
                    <a:lnTo>
                      <a:pt x="3390" y="921"/>
                    </a:lnTo>
                    <a:lnTo>
                      <a:pt x="3432" y="838"/>
                    </a:lnTo>
                    <a:lnTo>
                      <a:pt x="3369" y="733"/>
                    </a:lnTo>
                    <a:lnTo>
                      <a:pt x="3327" y="712"/>
                    </a:lnTo>
                    <a:lnTo>
                      <a:pt x="3348" y="649"/>
                    </a:lnTo>
                    <a:lnTo>
                      <a:pt x="3348" y="545"/>
                    </a:lnTo>
                    <a:lnTo>
                      <a:pt x="3055" y="503"/>
                    </a:lnTo>
                    <a:lnTo>
                      <a:pt x="2846" y="586"/>
                    </a:lnTo>
                    <a:lnTo>
                      <a:pt x="2762" y="461"/>
                    </a:lnTo>
                    <a:lnTo>
                      <a:pt x="2637" y="419"/>
                    </a:lnTo>
                    <a:lnTo>
                      <a:pt x="2595" y="273"/>
                    </a:lnTo>
                    <a:lnTo>
                      <a:pt x="2406" y="168"/>
                    </a:lnTo>
                    <a:lnTo>
                      <a:pt x="2344" y="168"/>
                    </a:lnTo>
                    <a:lnTo>
                      <a:pt x="2302" y="84"/>
                    </a:lnTo>
                    <a:lnTo>
                      <a:pt x="2218" y="1"/>
                    </a:lnTo>
                    <a:lnTo>
                      <a:pt x="2197" y="105"/>
                    </a:lnTo>
                    <a:lnTo>
                      <a:pt x="2113" y="126"/>
                    </a:lnTo>
                    <a:lnTo>
                      <a:pt x="19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14;p60">
                <a:extLst>
                  <a:ext uri="{FF2B5EF4-FFF2-40B4-BE49-F238E27FC236}">
                    <a16:creationId xmlns="" xmlns:a16="http://schemas.microsoft.com/office/drawing/2014/main" id="{7561E5AB-6F7E-4B6B-8426-FF0E90C726B7}"/>
                  </a:ext>
                </a:extLst>
              </p:cNvPr>
              <p:cNvSpPr/>
              <p:nvPr/>
            </p:nvSpPr>
            <p:spPr>
              <a:xfrm>
                <a:off x="3871910" y="2726065"/>
                <a:ext cx="33901" cy="23803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093" extrusionOk="0">
                    <a:moveTo>
                      <a:pt x="1214" y="1"/>
                    </a:moveTo>
                    <a:lnTo>
                      <a:pt x="1110" y="22"/>
                    </a:lnTo>
                    <a:lnTo>
                      <a:pt x="963" y="105"/>
                    </a:lnTo>
                    <a:lnTo>
                      <a:pt x="900" y="63"/>
                    </a:lnTo>
                    <a:lnTo>
                      <a:pt x="754" y="63"/>
                    </a:lnTo>
                    <a:lnTo>
                      <a:pt x="545" y="22"/>
                    </a:lnTo>
                    <a:lnTo>
                      <a:pt x="315" y="105"/>
                    </a:lnTo>
                    <a:lnTo>
                      <a:pt x="126" y="231"/>
                    </a:lnTo>
                    <a:lnTo>
                      <a:pt x="105" y="377"/>
                    </a:lnTo>
                    <a:lnTo>
                      <a:pt x="1" y="398"/>
                    </a:lnTo>
                    <a:lnTo>
                      <a:pt x="1" y="586"/>
                    </a:lnTo>
                    <a:lnTo>
                      <a:pt x="63" y="712"/>
                    </a:lnTo>
                    <a:lnTo>
                      <a:pt x="1" y="796"/>
                    </a:lnTo>
                    <a:lnTo>
                      <a:pt x="22" y="817"/>
                    </a:lnTo>
                    <a:lnTo>
                      <a:pt x="231" y="754"/>
                    </a:lnTo>
                    <a:lnTo>
                      <a:pt x="398" y="1005"/>
                    </a:lnTo>
                    <a:lnTo>
                      <a:pt x="524" y="1047"/>
                    </a:lnTo>
                    <a:lnTo>
                      <a:pt x="733" y="1005"/>
                    </a:lnTo>
                    <a:lnTo>
                      <a:pt x="817" y="1047"/>
                    </a:lnTo>
                    <a:lnTo>
                      <a:pt x="838" y="1151"/>
                    </a:lnTo>
                    <a:lnTo>
                      <a:pt x="921" y="1172"/>
                    </a:lnTo>
                    <a:lnTo>
                      <a:pt x="963" y="1235"/>
                    </a:lnTo>
                    <a:lnTo>
                      <a:pt x="921" y="1340"/>
                    </a:lnTo>
                    <a:lnTo>
                      <a:pt x="921" y="1549"/>
                    </a:lnTo>
                    <a:lnTo>
                      <a:pt x="1047" y="1528"/>
                    </a:lnTo>
                    <a:lnTo>
                      <a:pt x="1172" y="1633"/>
                    </a:lnTo>
                    <a:lnTo>
                      <a:pt x="1256" y="1633"/>
                    </a:lnTo>
                    <a:lnTo>
                      <a:pt x="1319" y="1863"/>
                    </a:lnTo>
                    <a:lnTo>
                      <a:pt x="1319" y="1988"/>
                    </a:lnTo>
                    <a:lnTo>
                      <a:pt x="1361" y="2093"/>
                    </a:lnTo>
                    <a:lnTo>
                      <a:pt x="1486" y="2009"/>
                    </a:lnTo>
                    <a:lnTo>
                      <a:pt x="1696" y="1947"/>
                    </a:lnTo>
                    <a:lnTo>
                      <a:pt x="1863" y="2009"/>
                    </a:lnTo>
                    <a:lnTo>
                      <a:pt x="2009" y="1947"/>
                    </a:lnTo>
                    <a:lnTo>
                      <a:pt x="2114" y="1947"/>
                    </a:lnTo>
                    <a:lnTo>
                      <a:pt x="2051" y="1779"/>
                    </a:lnTo>
                    <a:lnTo>
                      <a:pt x="2219" y="1758"/>
                    </a:lnTo>
                    <a:lnTo>
                      <a:pt x="2281" y="1633"/>
                    </a:lnTo>
                    <a:lnTo>
                      <a:pt x="2386" y="1570"/>
                    </a:lnTo>
                    <a:lnTo>
                      <a:pt x="2407" y="1654"/>
                    </a:lnTo>
                    <a:lnTo>
                      <a:pt x="2532" y="1654"/>
                    </a:lnTo>
                    <a:lnTo>
                      <a:pt x="2532" y="1528"/>
                    </a:lnTo>
                    <a:lnTo>
                      <a:pt x="2386" y="1444"/>
                    </a:lnTo>
                    <a:lnTo>
                      <a:pt x="2428" y="1277"/>
                    </a:lnTo>
                    <a:lnTo>
                      <a:pt x="2512" y="1256"/>
                    </a:lnTo>
                    <a:lnTo>
                      <a:pt x="2616" y="1068"/>
                    </a:lnTo>
                    <a:lnTo>
                      <a:pt x="2825" y="963"/>
                    </a:lnTo>
                    <a:lnTo>
                      <a:pt x="2825" y="858"/>
                    </a:lnTo>
                    <a:lnTo>
                      <a:pt x="2721" y="817"/>
                    </a:lnTo>
                    <a:lnTo>
                      <a:pt x="2846" y="628"/>
                    </a:lnTo>
                    <a:lnTo>
                      <a:pt x="2804" y="607"/>
                    </a:lnTo>
                    <a:lnTo>
                      <a:pt x="2637" y="586"/>
                    </a:lnTo>
                    <a:lnTo>
                      <a:pt x="2512" y="398"/>
                    </a:lnTo>
                    <a:lnTo>
                      <a:pt x="2386" y="398"/>
                    </a:lnTo>
                    <a:lnTo>
                      <a:pt x="2219" y="210"/>
                    </a:lnTo>
                    <a:lnTo>
                      <a:pt x="2051" y="189"/>
                    </a:lnTo>
                    <a:lnTo>
                      <a:pt x="1842" y="84"/>
                    </a:lnTo>
                    <a:lnTo>
                      <a:pt x="1654" y="210"/>
                    </a:lnTo>
                    <a:lnTo>
                      <a:pt x="1591" y="189"/>
                    </a:lnTo>
                    <a:lnTo>
                      <a:pt x="1423" y="189"/>
                    </a:lnTo>
                    <a:lnTo>
                      <a:pt x="1340" y="84"/>
                    </a:lnTo>
                    <a:lnTo>
                      <a:pt x="1235" y="84"/>
                    </a:lnTo>
                    <a:lnTo>
                      <a:pt x="12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15;p60">
                <a:extLst>
                  <a:ext uri="{FF2B5EF4-FFF2-40B4-BE49-F238E27FC236}">
                    <a16:creationId xmlns="" xmlns:a16="http://schemas.microsoft.com/office/drawing/2014/main" id="{DBBE96A3-1940-4A98-BE25-EF2986F282D8}"/>
                  </a:ext>
                </a:extLst>
              </p:cNvPr>
              <p:cNvSpPr/>
              <p:nvPr/>
            </p:nvSpPr>
            <p:spPr>
              <a:xfrm>
                <a:off x="3888104" y="2727737"/>
                <a:ext cx="57573" cy="42601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746" extrusionOk="0">
                    <a:moveTo>
                      <a:pt x="2470" y="0"/>
                    </a:moveTo>
                    <a:lnTo>
                      <a:pt x="2323" y="84"/>
                    </a:lnTo>
                    <a:lnTo>
                      <a:pt x="2219" y="42"/>
                    </a:lnTo>
                    <a:lnTo>
                      <a:pt x="2093" y="63"/>
                    </a:lnTo>
                    <a:lnTo>
                      <a:pt x="2051" y="167"/>
                    </a:lnTo>
                    <a:lnTo>
                      <a:pt x="1947" y="230"/>
                    </a:lnTo>
                    <a:lnTo>
                      <a:pt x="1905" y="377"/>
                    </a:lnTo>
                    <a:lnTo>
                      <a:pt x="1675" y="398"/>
                    </a:lnTo>
                    <a:lnTo>
                      <a:pt x="1486" y="481"/>
                    </a:lnTo>
                    <a:lnTo>
                      <a:pt x="1361" y="670"/>
                    </a:lnTo>
                    <a:lnTo>
                      <a:pt x="1465" y="711"/>
                    </a:lnTo>
                    <a:lnTo>
                      <a:pt x="1465" y="816"/>
                    </a:lnTo>
                    <a:lnTo>
                      <a:pt x="1256" y="921"/>
                    </a:lnTo>
                    <a:lnTo>
                      <a:pt x="1152" y="1109"/>
                    </a:lnTo>
                    <a:lnTo>
                      <a:pt x="1068" y="1130"/>
                    </a:lnTo>
                    <a:lnTo>
                      <a:pt x="1026" y="1297"/>
                    </a:lnTo>
                    <a:lnTo>
                      <a:pt x="1172" y="1381"/>
                    </a:lnTo>
                    <a:lnTo>
                      <a:pt x="1172" y="1507"/>
                    </a:lnTo>
                    <a:lnTo>
                      <a:pt x="1047" y="1507"/>
                    </a:lnTo>
                    <a:lnTo>
                      <a:pt x="1026" y="1423"/>
                    </a:lnTo>
                    <a:lnTo>
                      <a:pt x="921" y="1486"/>
                    </a:lnTo>
                    <a:lnTo>
                      <a:pt x="859" y="1611"/>
                    </a:lnTo>
                    <a:lnTo>
                      <a:pt x="691" y="1632"/>
                    </a:lnTo>
                    <a:lnTo>
                      <a:pt x="754" y="1800"/>
                    </a:lnTo>
                    <a:lnTo>
                      <a:pt x="649" y="1800"/>
                    </a:lnTo>
                    <a:lnTo>
                      <a:pt x="503" y="1862"/>
                    </a:lnTo>
                    <a:lnTo>
                      <a:pt x="336" y="1800"/>
                    </a:lnTo>
                    <a:lnTo>
                      <a:pt x="126" y="1862"/>
                    </a:lnTo>
                    <a:lnTo>
                      <a:pt x="1" y="1946"/>
                    </a:lnTo>
                    <a:lnTo>
                      <a:pt x="22" y="2009"/>
                    </a:lnTo>
                    <a:lnTo>
                      <a:pt x="126" y="2260"/>
                    </a:lnTo>
                    <a:lnTo>
                      <a:pt x="210" y="2385"/>
                    </a:lnTo>
                    <a:lnTo>
                      <a:pt x="231" y="2532"/>
                    </a:lnTo>
                    <a:lnTo>
                      <a:pt x="294" y="2574"/>
                    </a:lnTo>
                    <a:lnTo>
                      <a:pt x="294" y="2950"/>
                    </a:lnTo>
                    <a:lnTo>
                      <a:pt x="189" y="2992"/>
                    </a:lnTo>
                    <a:lnTo>
                      <a:pt x="105" y="3118"/>
                    </a:lnTo>
                    <a:lnTo>
                      <a:pt x="126" y="3306"/>
                    </a:lnTo>
                    <a:lnTo>
                      <a:pt x="273" y="3494"/>
                    </a:lnTo>
                    <a:lnTo>
                      <a:pt x="273" y="3536"/>
                    </a:lnTo>
                    <a:lnTo>
                      <a:pt x="336" y="3536"/>
                    </a:lnTo>
                    <a:lnTo>
                      <a:pt x="524" y="3620"/>
                    </a:lnTo>
                    <a:lnTo>
                      <a:pt x="628" y="3578"/>
                    </a:lnTo>
                    <a:lnTo>
                      <a:pt x="1047" y="3515"/>
                    </a:lnTo>
                    <a:lnTo>
                      <a:pt x="1235" y="3515"/>
                    </a:lnTo>
                    <a:lnTo>
                      <a:pt x="1340" y="3411"/>
                    </a:lnTo>
                    <a:lnTo>
                      <a:pt x="1424" y="3411"/>
                    </a:lnTo>
                    <a:lnTo>
                      <a:pt x="1549" y="3494"/>
                    </a:lnTo>
                    <a:lnTo>
                      <a:pt x="1884" y="3536"/>
                    </a:lnTo>
                    <a:lnTo>
                      <a:pt x="2009" y="3620"/>
                    </a:lnTo>
                    <a:lnTo>
                      <a:pt x="2051" y="3683"/>
                    </a:lnTo>
                    <a:lnTo>
                      <a:pt x="2260" y="3599"/>
                    </a:lnTo>
                    <a:lnTo>
                      <a:pt x="2365" y="3683"/>
                    </a:lnTo>
                    <a:lnTo>
                      <a:pt x="2428" y="3683"/>
                    </a:lnTo>
                    <a:lnTo>
                      <a:pt x="2470" y="3620"/>
                    </a:lnTo>
                    <a:lnTo>
                      <a:pt x="2637" y="3641"/>
                    </a:lnTo>
                    <a:lnTo>
                      <a:pt x="2721" y="3704"/>
                    </a:lnTo>
                    <a:lnTo>
                      <a:pt x="2909" y="3599"/>
                    </a:lnTo>
                    <a:lnTo>
                      <a:pt x="3056" y="3599"/>
                    </a:lnTo>
                    <a:lnTo>
                      <a:pt x="3097" y="3724"/>
                    </a:lnTo>
                    <a:lnTo>
                      <a:pt x="3202" y="3745"/>
                    </a:lnTo>
                    <a:lnTo>
                      <a:pt x="3307" y="3620"/>
                    </a:lnTo>
                    <a:lnTo>
                      <a:pt x="3411" y="3599"/>
                    </a:lnTo>
                    <a:lnTo>
                      <a:pt x="3516" y="3683"/>
                    </a:lnTo>
                    <a:lnTo>
                      <a:pt x="3662" y="3620"/>
                    </a:lnTo>
                    <a:lnTo>
                      <a:pt x="3767" y="3704"/>
                    </a:lnTo>
                    <a:lnTo>
                      <a:pt x="3893" y="3704"/>
                    </a:lnTo>
                    <a:lnTo>
                      <a:pt x="3893" y="3494"/>
                    </a:lnTo>
                    <a:lnTo>
                      <a:pt x="3997" y="3285"/>
                    </a:lnTo>
                    <a:lnTo>
                      <a:pt x="4165" y="3264"/>
                    </a:lnTo>
                    <a:lnTo>
                      <a:pt x="4395" y="3201"/>
                    </a:lnTo>
                    <a:lnTo>
                      <a:pt x="4416" y="3201"/>
                    </a:lnTo>
                    <a:lnTo>
                      <a:pt x="4416" y="3055"/>
                    </a:lnTo>
                    <a:lnTo>
                      <a:pt x="4290" y="2908"/>
                    </a:lnTo>
                    <a:lnTo>
                      <a:pt x="4311" y="2762"/>
                    </a:lnTo>
                    <a:lnTo>
                      <a:pt x="4185" y="2574"/>
                    </a:lnTo>
                    <a:lnTo>
                      <a:pt x="4185" y="2427"/>
                    </a:lnTo>
                    <a:lnTo>
                      <a:pt x="4248" y="2344"/>
                    </a:lnTo>
                    <a:lnTo>
                      <a:pt x="4374" y="2448"/>
                    </a:lnTo>
                    <a:lnTo>
                      <a:pt x="4667" y="2427"/>
                    </a:lnTo>
                    <a:lnTo>
                      <a:pt x="4771" y="2218"/>
                    </a:lnTo>
                    <a:lnTo>
                      <a:pt x="4834" y="2155"/>
                    </a:lnTo>
                    <a:lnTo>
                      <a:pt x="4688" y="2051"/>
                    </a:lnTo>
                    <a:lnTo>
                      <a:pt x="4688" y="1946"/>
                    </a:lnTo>
                    <a:lnTo>
                      <a:pt x="4457" y="1758"/>
                    </a:lnTo>
                    <a:lnTo>
                      <a:pt x="4269" y="1716"/>
                    </a:lnTo>
                    <a:lnTo>
                      <a:pt x="4206" y="1527"/>
                    </a:lnTo>
                    <a:lnTo>
                      <a:pt x="4102" y="1423"/>
                    </a:lnTo>
                    <a:lnTo>
                      <a:pt x="3955" y="1214"/>
                    </a:lnTo>
                    <a:lnTo>
                      <a:pt x="3872" y="1046"/>
                    </a:lnTo>
                    <a:lnTo>
                      <a:pt x="3746" y="921"/>
                    </a:lnTo>
                    <a:lnTo>
                      <a:pt x="3746" y="753"/>
                    </a:lnTo>
                    <a:lnTo>
                      <a:pt x="3662" y="649"/>
                    </a:lnTo>
                    <a:lnTo>
                      <a:pt x="3683" y="481"/>
                    </a:lnTo>
                    <a:lnTo>
                      <a:pt x="3662" y="356"/>
                    </a:lnTo>
                    <a:lnTo>
                      <a:pt x="3411" y="272"/>
                    </a:lnTo>
                    <a:lnTo>
                      <a:pt x="3328" y="272"/>
                    </a:lnTo>
                    <a:lnTo>
                      <a:pt x="3265" y="167"/>
                    </a:lnTo>
                    <a:lnTo>
                      <a:pt x="3097" y="230"/>
                    </a:lnTo>
                    <a:lnTo>
                      <a:pt x="2930" y="356"/>
                    </a:lnTo>
                    <a:lnTo>
                      <a:pt x="2825" y="147"/>
                    </a:lnTo>
                    <a:lnTo>
                      <a:pt x="2721" y="147"/>
                    </a:lnTo>
                    <a:lnTo>
                      <a:pt x="2574" y="188"/>
                    </a:lnTo>
                    <a:lnTo>
                      <a:pt x="24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16;p60">
                <a:extLst>
                  <a:ext uri="{FF2B5EF4-FFF2-40B4-BE49-F238E27FC236}">
                    <a16:creationId xmlns="" xmlns:a16="http://schemas.microsoft.com/office/drawing/2014/main" id="{9A7B450A-4B79-428E-89D5-67A829297126}"/>
                  </a:ext>
                </a:extLst>
              </p:cNvPr>
              <p:cNvSpPr/>
              <p:nvPr/>
            </p:nvSpPr>
            <p:spPr>
              <a:xfrm>
                <a:off x="3848488" y="2796972"/>
                <a:ext cx="39628" cy="24519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156" extrusionOk="0">
                    <a:moveTo>
                      <a:pt x="2993" y="1"/>
                    </a:moveTo>
                    <a:lnTo>
                      <a:pt x="2867" y="64"/>
                    </a:lnTo>
                    <a:lnTo>
                      <a:pt x="2679" y="43"/>
                    </a:lnTo>
                    <a:lnTo>
                      <a:pt x="2449" y="43"/>
                    </a:lnTo>
                    <a:lnTo>
                      <a:pt x="2302" y="22"/>
                    </a:lnTo>
                    <a:lnTo>
                      <a:pt x="2135" y="43"/>
                    </a:lnTo>
                    <a:lnTo>
                      <a:pt x="2030" y="210"/>
                    </a:lnTo>
                    <a:lnTo>
                      <a:pt x="1926" y="273"/>
                    </a:lnTo>
                    <a:lnTo>
                      <a:pt x="1926" y="377"/>
                    </a:lnTo>
                    <a:lnTo>
                      <a:pt x="1758" y="210"/>
                    </a:lnTo>
                    <a:lnTo>
                      <a:pt x="1549" y="357"/>
                    </a:lnTo>
                    <a:lnTo>
                      <a:pt x="1403" y="419"/>
                    </a:lnTo>
                    <a:lnTo>
                      <a:pt x="1403" y="545"/>
                    </a:lnTo>
                    <a:lnTo>
                      <a:pt x="1089" y="566"/>
                    </a:lnTo>
                    <a:lnTo>
                      <a:pt x="880" y="629"/>
                    </a:lnTo>
                    <a:lnTo>
                      <a:pt x="691" y="587"/>
                    </a:lnTo>
                    <a:lnTo>
                      <a:pt x="294" y="357"/>
                    </a:lnTo>
                    <a:lnTo>
                      <a:pt x="294" y="440"/>
                    </a:lnTo>
                    <a:lnTo>
                      <a:pt x="315" y="566"/>
                    </a:lnTo>
                    <a:lnTo>
                      <a:pt x="294" y="670"/>
                    </a:lnTo>
                    <a:lnTo>
                      <a:pt x="64" y="670"/>
                    </a:lnTo>
                    <a:lnTo>
                      <a:pt x="43" y="733"/>
                    </a:lnTo>
                    <a:lnTo>
                      <a:pt x="147" y="838"/>
                    </a:lnTo>
                    <a:lnTo>
                      <a:pt x="85" y="984"/>
                    </a:lnTo>
                    <a:lnTo>
                      <a:pt x="64" y="1089"/>
                    </a:lnTo>
                    <a:lnTo>
                      <a:pt x="147" y="1193"/>
                    </a:lnTo>
                    <a:lnTo>
                      <a:pt x="43" y="1298"/>
                    </a:lnTo>
                    <a:lnTo>
                      <a:pt x="1" y="1298"/>
                    </a:lnTo>
                    <a:lnTo>
                      <a:pt x="168" y="1486"/>
                    </a:lnTo>
                    <a:lnTo>
                      <a:pt x="189" y="1675"/>
                    </a:lnTo>
                    <a:lnTo>
                      <a:pt x="273" y="1696"/>
                    </a:lnTo>
                    <a:lnTo>
                      <a:pt x="524" y="1905"/>
                    </a:lnTo>
                    <a:lnTo>
                      <a:pt x="629" y="1947"/>
                    </a:lnTo>
                    <a:lnTo>
                      <a:pt x="733" y="2030"/>
                    </a:lnTo>
                    <a:lnTo>
                      <a:pt x="1026" y="2093"/>
                    </a:lnTo>
                    <a:lnTo>
                      <a:pt x="1235" y="2156"/>
                    </a:lnTo>
                    <a:lnTo>
                      <a:pt x="1340" y="2030"/>
                    </a:lnTo>
                    <a:lnTo>
                      <a:pt x="1403" y="2051"/>
                    </a:lnTo>
                    <a:lnTo>
                      <a:pt x="1466" y="1989"/>
                    </a:lnTo>
                    <a:lnTo>
                      <a:pt x="1612" y="1926"/>
                    </a:lnTo>
                    <a:lnTo>
                      <a:pt x="1717" y="1926"/>
                    </a:lnTo>
                    <a:lnTo>
                      <a:pt x="1738" y="1884"/>
                    </a:lnTo>
                    <a:lnTo>
                      <a:pt x="1863" y="1779"/>
                    </a:lnTo>
                    <a:lnTo>
                      <a:pt x="1968" y="1800"/>
                    </a:lnTo>
                    <a:lnTo>
                      <a:pt x="2072" y="1821"/>
                    </a:lnTo>
                    <a:lnTo>
                      <a:pt x="2156" y="1842"/>
                    </a:lnTo>
                    <a:lnTo>
                      <a:pt x="2282" y="1717"/>
                    </a:lnTo>
                    <a:lnTo>
                      <a:pt x="2386" y="1696"/>
                    </a:lnTo>
                    <a:lnTo>
                      <a:pt x="2449" y="1591"/>
                    </a:lnTo>
                    <a:lnTo>
                      <a:pt x="2595" y="1612"/>
                    </a:lnTo>
                    <a:lnTo>
                      <a:pt x="2700" y="1507"/>
                    </a:lnTo>
                    <a:lnTo>
                      <a:pt x="2679" y="1403"/>
                    </a:lnTo>
                    <a:lnTo>
                      <a:pt x="2888" y="1089"/>
                    </a:lnTo>
                    <a:lnTo>
                      <a:pt x="3014" y="754"/>
                    </a:lnTo>
                    <a:lnTo>
                      <a:pt x="3118" y="524"/>
                    </a:lnTo>
                    <a:lnTo>
                      <a:pt x="3286" y="482"/>
                    </a:lnTo>
                    <a:lnTo>
                      <a:pt x="3328" y="357"/>
                    </a:lnTo>
                    <a:lnTo>
                      <a:pt x="3307" y="336"/>
                    </a:lnTo>
                    <a:lnTo>
                      <a:pt x="3286" y="231"/>
                    </a:lnTo>
                    <a:lnTo>
                      <a:pt x="3118" y="126"/>
                    </a:lnTo>
                    <a:lnTo>
                      <a:pt x="299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317;p60">
                <a:extLst>
                  <a:ext uri="{FF2B5EF4-FFF2-40B4-BE49-F238E27FC236}">
                    <a16:creationId xmlns="" xmlns:a16="http://schemas.microsoft.com/office/drawing/2014/main" id="{650C7C12-E490-4F85-9433-8DCC6EBC7572}"/>
                  </a:ext>
                </a:extLst>
              </p:cNvPr>
              <p:cNvSpPr/>
              <p:nvPr/>
            </p:nvSpPr>
            <p:spPr>
              <a:xfrm>
                <a:off x="3851727" y="2789842"/>
                <a:ext cx="34151" cy="14284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56" extrusionOk="0">
                    <a:moveTo>
                      <a:pt x="2240" y="0"/>
                    </a:moveTo>
                    <a:lnTo>
                      <a:pt x="2177" y="21"/>
                    </a:lnTo>
                    <a:lnTo>
                      <a:pt x="2093" y="105"/>
                    </a:lnTo>
                    <a:lnTo>
                      <a:pt x="2010" y="42"/>
                    </a:lnTo>
                    <a:lnTo>
                      <a:pt x="1884" y="42"/>
                    </a:lnTo>
                    <a:lnTo>
                      <a:pt x="1779" y="21"/>
                    </a:lnTo>
                    <a:lnTo>
                      <a:pt x="1696" y="42"/>
                    </a:lnTo>
                    <a:lnTo>
                      <a:pt x="1612" y="147"/>
                    </a:lnTo>
                    <a:lnTo>
                      <a:pt x="1507" y="168"/>
                    </a:lnTo>
                    <a:lnTo>
                      <a:pt x="1486" y="147"/>
                    </a:lnTo>
                    <a:lnTo>
                      <a:pt x="1235" y="126"/>
                    </a:lnTo>
                    <a:lnTo>
                      <a:pt x="1089" y="230"/>
                    </a:lnTo>
                    <a:lnTo>
                      <a:pt x="942" y="251"/>
                    </a:lnTo>
                    <a:lnTo>
                      <a:pt x="775" y="419"/>
                    </a:lnTo>
                    <a:lnTo>
                      <a:pt x="566" y="440"/>
                    </a:lnTo>
                    <a:lnTo>
                      <a:pt x="336" y="523"/>
                    </a:lnTo>
                    <a:lnTo>
                      <a:pt x="294" y="460"/>
                    </a:lnTo>
                    <a:lnTo>
                      <a:pt x="147" y="481"/>
                    </a:lnTo>
                    <a:lnTo>
                      <a:pt x="22" y="565"/>
                    </a:lnTo>
                    <a:lnTo>
                      <a:pt x="1" y="565"/>
                    </a:lnTo>
                    <a:lnTo>
                      <a:pt x="1" y="753"/>
                    </a:lnTo>
                    <a:lnTo>
                      <a:pt x="22" y="984"/>
                    </a:lnTo>
                    <a:lnTo>
                      <a:pt x="419" y="1214"/>
                    </a:lnTo>
                    <a:lnTo>
                      <a:pt x="608" y="1256"/>
                    </a:lnTo>
                    <a:lnTo>
                      <a:pt x="817" y="1193"/>
                    </a:lnTo>
                    <a:lnTo>
                      <a:pt x="1131" y="1172"/>
                    </a:lnTo>
                    <a:lnTo>
                      <a:pt x="1131" y="1046"/>
                    </a:lnTo>
                    <a:lnTo>
                      <a:pt x="1277" y="984"/>
                    </a:lnTo>
                    <a:lnTo>
                      <a:pt x="1486" y="837"/>
                    </a:lnTo>
                    <a:lnTo>
                      <a:pt x="1654" y="1004"/>
                    </a:lnTo>
                    <a:lnTo>
                      <a:pt x="1654" y="900"/>
                    </a:lnTo>
                    <a:lnTo>
                      <a:pt x="1758" y="837"/>
                    </a:lnTo>
                    <a:lnTo>
                      <a:pt x="1863" y="670"/>
                    </a:lnTo>
                    <a:lnTo>
                      <a:pt x="2030" y="649"/>
                    </a:lnTo>
                    <a:lnTo>
                      <a:pt x="2177" y="670"/>
                    </a:lnTo>
                    <a:lnTo>
                      <a:pt x="2407" y="670"/>
                    </a:lnTo>
                    <a:lnTo>
                      <a:pt x="2595" y="691"/>
                    </a:lnTo>
                    <a:lnTo>
                      <a:pt x="2742" y="628"/>
                    </a:lnTo>
                    <a:lnTo>
                      <a:pt x="2763" y="419"/>
                    </a:lnTo>
                    <a:lnTo>
                      <a:pt x="2867" y="147"/>
                    </a:lnTo>
                    <a:lnTo>
                      <a:pt x="2637" y="21"/>
                    </a:lnTo>
                    <a:lnTo>
                      <a:pt x="2407" y="21"/>
                    </a:lnTo>
                    <a:lnTo>
                      <a:pt x="2344" y="42"/>
                    </a:lnTo>
                    <a:lnTo>
                      <a:pt x="22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318;p60">
                <a:extLst>
                  <a:ext uri="{FF2B5EF4-FFF2-40B4-BE49-F238E27FC236}">
                    <a16:creationId xmlns="" xmlns:a16="http://schemas.microsoft.com/office/drawing/2014/main" id="{7239807F-9395-4209-9694-58E9E2A36E31}"/>
                  </a:ext>
                </a:extLst>
              </p:cNvPr>
              <p:cNvSpPr/>
              <p:nvPr/>
            </p:nvSpPr>
            <p:spPr>
              <a:xfrm>
                <a:off x="3869672" y="2845760"/>
                <a:ext cx="12967" cy="23803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2093" extrusionOk="0">
                    <a:moveTo>
                      <a:pt x="419" y="0"/>
                    </a:moveTo>
                    <a:lnTo>
                      <a:pt x="314" y="126"/>
                    </a:lnTo>
                    <a:lnTo>
                      <a:pt x="272" y="21"/>
                    </a:lnTo>
                    <a:lnTo>
                      <a:pt x="210" y="21"/>
                    </a:lnTo>
                    <a:lnTo>
                      <a:pt x="84" y="147"/>
                    </a:lnTo>
                    <a:lnTo>
                      <a:pt x="0" y="314"/>
                    </a:lnTo>
                    <a:lnTo>
                      <a:pt x="0" y="544"/>
                    </a:lnTo>
                    <a:lnTo>
                      <a:pt x="189" y="628"/>
                    </a:lnTo>
                    <a:lnTo>
                      <a:pt x="168" y="691"/>
                    </a:lnTo>
                    <a:lnTo>
                      <a:pt x="105" y="733"/>
                    </a:lnTo>
                    <a:lnTo>
                      <a:pt x="63" y="984"/>
                    </a:lnTo>
                    <a:lnTo>
                      <a:pt x="105" y="1172"/>
                    </a:lnTo>
                    <a:lnTo>
                      <a:pt x="63" y="1277"/>
                    </a:lnTo>
                    <a:lnTo>
                      <a:pt x="63" y="1423"/>
                    </a:lnTo>
                    <a:lnTo>
                      <a:pt x="147" y="1528"/>
                    </a:lnTo>
                    <a:lnTo>
                      <a:pt x="84" y="1674"/>
                    </a:lnTo>
                    <a:lnTo>
                      <a:pt x="147" y="1716"/>
                    </a:lnTo>
                    <a:lnTo>
                      <a:pt x="377" y="1737"/>
                    </a:lnTo>
                    <a:lnTo>
                      <a:pt x="482" y="2009"/>
                    </a:lnTo>
                    <a:lnTo>
                      <a:pt x="565" y="2093"/>
                    </a:lnTo>
                    <a:lnTo>
                      <a:pt x="628" y="2030"/>
                    </a:lnTo>
                    <a:lnTo>
                      <a:pt x="712" y="1883"/>
                    </a:lnTo>
                    <a:lnTo>
                      <a:pt x="733" y="1737"/>
                    </a:lnTo>
                    <a:lnTo>
                      <a:pt x="942" y="1674"/>
                    </a:lnTo>
                    <a:lnTo>
                      <a:pt x="1047" y="1507"/>
                    </a:lnTo>
                    <a:lnTo>
                      <a:pt x="1088" y="1360"/>
                    </a:lnTo>
                    <a:lnTo>
                      <a:pt x="942" y="1256"/>
                    </a:lnTo>
                    <a:lnTo>
                      <a:pt x="900" y="1109"/>
                    </a:lnTo>
                    <a:lnTo>
                      <a:pt x="795" y="963"/>
                    </a:lnTo>
                    <a:lnTo>
                      <a:pt x="775" y="753"/>
                    </a:lnTo>
                    <a:lnTo>
                      <a:pt x="795" y="544"/>
                    </a:lnTo>
                    <a:lnTo>
                      <a:pt x="775" y="481"/>
                    </a:lnTo>
                    <a:lnTo>
                      <a:pt x="775" y="335"/>
                    </a:lnTo>
                    <a:lnTo>
                      <a:pt x="712" y="230"/>
                    </a:lnTo>
                    <a:lnTo>
                      <a:pt x="607" y="147"/>
                    </a:lnTo>
                    <a:lnTo>
                      <a:pt x="565" y="147"/>
                    </a:lnTo>
                    <a:lnTo>
                      <a:pt x="482" y="21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319;p60">
                <a:extLst>
                  <a:ext uri="{FF2B5EF4-FFF2-40B4-BE49-F238E27FC236}">
                    <a16:creationId xmlns="" xmlns:a16="http://schemas.microsoft.com/office/drawing/2014/main" id="{7576DA07-84CF-4498-8C4B-99C72C7125B0}"/>
                  </a:ext>
                </a:extLst>
              </p:cNvPr>
              <p:cNvSpPr/>
              <p:nvPr/>
            </p:nvSpPr>
            <p:spPr>
              <a:xfrm>
                <a:off x="3863444" y="2836958"/>
                <a:ext cx="12467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319" extrusionOk="0">
                    <a:moveTo>
                      <a:pt x="293" y="0"/>
                    </a:moveTo>
                    <a:lnTo>
                      <a:pt x="210" y="63"/>
                    </a:lnTo>
                    <a:lnTo>
                      <a:pt x="210" y="167"/>
                    </a:lnTo>
                    <a:lnTo>
                      <a:pt x="314" y="209"/>
                    </a:lnTo>
                    <a:lnTo>
                      <a:pt x="356" y="293"/>
                    </a:lnTo>
                    <a:lnTo>
                      <a:pt x="272" y="356"/>
                    </a:lnTo>
                    <a:lnTo>
                      <a:pt x="189" y="356"/>
                    </a:lnTo>
                    <a:lnTo>
                      <a:pt x="147" y="481"/>
                    </a:lnTo>
                    <a:lnTo>
                      <a:pt x="147" y="628"/>
                    </a:lnTo>
                    <a:lnTo>
                      <a:pt x="84" y="732"/>
                    </a:lnTo>
                    <a:lnTo>
                      <a:pt x="0" y="795"/>
                    </a:lnTo>
                    <a:lnTo>
                      <a:pt x="63" y="837"/>
                    </a:lnTo>
                    <a:lnTo>
                      <a:pt x="168" y="879"/>
                    </a:lnTo>
                    <a:lnTo>
                      <a:pt x="377" y="1151"/>
                    </a:lnTo>
                    <a:lnTo>
                      <a:pt x="398" y="1235"/>
                    </a:lnTo>
                    <a:lnTo>
                      <a:pt x="523" y="1318"/>
                    </a:lnTo>
                    <a:lnTo>
                      <a:pt x="523" y="1088"/>
                    </a:lnTo>
                    <a:lnTo>
                      <a:pt x="607" y="921"/>
                    </a:lnTo>
                    <a:lnTo>
                      <a:pt x="733" y="795"/>
                    </a:lnTo>
                    <a:lnTo>
                      <a:pt x="795" y="795"/>
                    </a:lnTo>
                    <a:lnTo>
                      <a:pt x="837" y="900"/>
                    </a:lnTo>
                    <a:lnTo>
                      <a:pt x="942" y="774"/>
                    </a:lnTo>
                    <a:lnTo>
                      <a:pt x="984" y="711"/>
                    </a:lnTo>
                    <a:lnTo>
                      <a:pt x="1046" y="628"/>
                    </a:lnTo>
                    <a:lnTo>
                      <a:pt x="1046" y="502"/>
                    </a:lnTo>
                    <a:lnTo>
                      <a:pt x="900" y="481"/>
                    </a:lnTo>
                    <a:lnTo>
                      <a:pt x="816" y="398"/>
                    </a:lnTo>
                    <a:lnTo>
                      <a:pt x="691" y="398"/>
                    </a:lnTo>
                    <a:lnTo>
                      <a:pt x="628" y="314"/>
                    </a:lnTo>
                    <a:lnTo>
                      <a:pt x="628" y="251"/>
                    </a:lnTo>
                    <a:lnTo>
                      <a:pt x="502" y="105"/>
                    </a:lnTo>
                    <a:lnTo>
                      <a:pt x="502" y="146"/>
                    </a:lnTo>
                    <a:lnTo>
                      <a:pt x="398" y="84"/>
                    </a:lnTo>
                    <a:lnTo>
                      <a:pt x="2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320;p60">
                <a:extLst>
                  <a:ext uri="{FF2B5EF4-FFF2-40B4-BE49-F238E27FC236}">
                    <a16:creationId xmlns="" xmlns:a16="http://schemas.microsoft.com/office/drawing/2014/main" id="{AB2BA500-D926-43E2-8786-F4E7558ECCB4}"/>
                  </a:ext>
                </a:extLst>
              </p:cNvPr>
              <p:cNvSpPr/>
              <p:nvPr/>
            </p:nvSpPr>
            <p:spPr>
              <a:xfrm>
                <a:off x="3844761" y="2824346"/>
                <a:ext cx="25923" cy="2166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1905" extrusionOk="0">
                    <a:moveTo>
                      <a:pt x="105" y="0"/>
                    </a:moveTo>
                    <a:lnTo>
                      <a:pt x="63" y="42"/>
                    </a:lnTo>
                    <a:lnTo>
                      <a:pt x="63" y="167"/>
                    </a:lnTo>
                    <a:lnTo>
                      <a:pt x="0" y="230"/>
                    </a:lnTo>
                    <a:lnTo>
                      <a:pt x="42" y="314"/>
                    </a:lnTo>
                    <a:lnTo>
                      <a:pt x="84" y="314"/>
                    </a:lnTo>
                    <a:lnTo>
                      <a:pt x="209" y="439"/>
                    </a:lnTo>
                    <a:lnTo>
                      <a:pt x="251" y="544"/>
                    </a:lnTo>
                    <a:lnTo>
                      <a:pt x="314" y="649"/>
                    </a:lnTo>
                    <a:lnTo>
                      <a:pt x="272" y="670"/>
                    </a:lnTo>
                    <a:lnTo>
                      <a:pt x="293" y="753"/>
                    </a:lnTo>
                    <a:lnTo>
                      <a:pt x="774" y="1151"/>
                    </a:lnTo>
                    <a:lnTo>
                      <a:pt x="1151" y="1611"/>
                    </a:lnTo>
                    <a:lnTo>
                      <a:pt x="1109" y="1695"/>
                    </a:lnTo>
                    <a:lnTo>
                      <a:pt x="1193" y="1716"/>
                    </a:lnTo>
                    <a:lnTo>
                      <a:pt x="1402" y="1737"/>
                    </a:lnTo>
                    <a:lnTo>
                      <a:pt x="1465" y="1716"/>
                    </a:lnTo>
                    <a:lnTo>
                      <a:pt x="1569" y="1904"/>
                    </a:lnTo>
                    <a:lnTo>
                      <a:pt x="1653" y="1841"/>
                    </a:lnTo>
                    <a:lnTo>
                      <a:pt x="1716" y="1737"/>
                    </a:lnTo>
                    <a:lnTo>
                      <a:pt x="1716" y="1590"/>
                    </a:lnTo>
                    <a:lnTo>
                      <a:pt x="1758" y="1465"/>
                    </a:lnTo>
                    <a:lnTo>
                      <a:pt x="1841" y="1465"/>
                    </a:lnTo>
                    <a:lnTo>
                      <a:pt x="1925" y="1402"/>
                    </a:lnTo>
                    <a:lnTo>
                      <a:pt x="1883" y="1318"/>
                    </a:lnTo>
                    <a:lnTo>
                      <a:pt x="1779" y="1276"/>
                    </a:lnTo>
                    <a:lnTo>
                      <a:pt x="1779" y="1172"/>
                    </a:lnTo>
                    <a:lnTo>
                      <a:pt x="1862" y="1109"/>
                    </a:lnTo>
                    <a:lnTo>
                      <a:pt x="1967" y="1193"/>
                    </a:lnTo>
                    <a:lnTo>
                      <a:pt x="2071" y="1255"/>
                    </a:lnTo>
                    <a:lnTo>
                      <a:pt x="2134" y="1193"/>
                    </a:lnTo>
                    <a:lnTo>
                      <a:pt x="1988" y="1046"/>
                    </a:lnTo>
                    <a:lnTo>
                      <a:pt x="1988" y="900"/>
                    </a:lnTo>
                    <a:lnTo>
                      <a:pt x="2051" y="879"/>
                    </a:lnTo>
                    <a:lnTo>
                      <a:pt x="2155" y="942"/>
                    </a:lnTo>
                    <a:lnTo>
                      <a:pt x="2176" y="858"/>
                    </a:lnTo>
                    <a:lnTo>
                      <a:pt x="2134" y="795"/>
                    </a:lnTo>
                    <a:lnTo>
                      <a:pt x="2030" y="774"/>
                    </a:lnTo>
                    <a:lnTo>
                      <a:pt x="1862" y="649"/>
                    </a:lnTo>
                    <a:lnTo>
                      <a:pt x="1862" y="565"/>
                    </a:lnTo>
                    <a:lnTo>
                      <a:pt x="1967" y="419"/>
                    </a:lnTo>
                    <a:lnTo>
                      <a:pt x="1988" y="251"/>
                    </a:lnTo>
                    <a:lnTo>
                      <a:pt x="1925" y="251"/>
                    </a:lnTo>
                    <a:lnTo>
                      <a:pt x="1862" y="272"/>
                    </a:lnTo>
                    <a:lnTo>
                      <a:pt x="1820" y="230"/>
                    </a:lnTo>
                    <a:lnTo>
                      <a:pt x="1653" y="230"/>
                    </a:lnTo>
                    <a:lnTo>
                      <a:pt x="1548" y="126"/>
                    </a:lnTo>
                    <a:lnTo>
                      <a:pt x="1465" y="147"/>
                    </a:lnTo>
                    <a:lnTo>
                      <a:pt x="1339" y="105"/>
                    </a:lnTo>
                    <a:lnTo>
                      <a:pt x="1214" y="126"/>
                    </a:lnTo>
                    <a:lnTo>
                      <a:pt x="1193" y="63"/>
                    </a:lnTo>
                    <a:lnTo>
                      <a:pt x="1088" y="126"/>
                    </a:lnTo>
                    <a:lnTo>
                      <a:pt x="942" y="63"/>
                    </a:lnTo>
                    <a:lnTo>
                      <a:pt x="900" y="126"/>
                    </a:lnTo>
                    <a:lnTo>
                      <a:pt x="837" y="21"/>
                    </a:lnTo>
                    <a:lnTo>
                      <a:pt x="732" y="0"/>
                    </a:lnTo>
                    <a:lnTo>
                      <a:pt x="690" y="42"/>
                    </a:lnTo>
                    <a:lnTo>
                      <a:pt x="607" y="0"/>
                    </a:lnTo>
                    <a:lnTo>
                      <a:pt x="565" y="63"/>
                    </a:lnTo>
                    <a:lnTo>
                      <a:pt x="481" y="42"/>
                    </a:lnTo>
                    <a:lnTo>
                      <a:pt x="377" y="63"/>
                    </a:lnTo>
                    <a:lnTo>
                      <a:pt x="377" y="147"/>
                    </a:lnTo>
                    <a:lnTo>
                      <a:pt x="293" y="167"/>
                    </a:lnTo>
                    <a:lnTo>
                      <a:pt x="251" y="105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321;p60">
                <a:extLst>
                  <a:ext uri="{FF2B5EF4-FFF2-40B4-BE49-F238E27FC236}">
                    <a16:creationId xmlns="" xmlns:a16="http://schemas.microsoft.com/office/drawing/2014/main" id="{F7A0A662-1BF0-4622-AE2B-772B73B93C37}"/>
                  </a:ext>
                </a:extLst>
              </p:cNvPr>
              <p:cNvSpPr/>
              <p:nvPr/>
            </p:nvSpPr>
            <p:spPr>
              <a:xfrm>
                <a:off x="3830555" y="2811734"/>
                <a:ext cx="20195" cy="12146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68" extrusionOk="0">
                    <a:moveTo>
                      <a:pt x="1507" y="0"/>
                    </a:moveTo>
                    <a:lnTo>
                      <a:pt x="1381" y="63"/>
                    </a:lnTo>
                    <a:lnTo>
                      <a:pt x="1130" y="209"/>
                    </a:lnTo>
                    <a:lnTo>
                      <a:pt x="1067" y="188"/>
                    </a:lnTo>
                    <a:lnTo>
                      <a:pt x="984" y="209"/>
                    </a:lnTo>
                    <a:lnTo>
                      <a:pt x="858" y="272"/>
                    </a:lnTo>
                    <a:lnTo>
                      <a:pt x="733" y="272"/>
                    </a:lnTo>
                    <a:lnTo>
                      <a:pt x="607" y="314"/>
                    </a:lnTo>
                    <a:lnTo>
                      <a:pt x="523" y="230"/>
                    </a:lnTo>
                    <a:lnTo>
                      <a:pt x="251" y="230"/>
                    </a:lnTo>
                    <a:lnTo>
                      <a:pt x="147" y="209"/>
                    </a:lnTo>
                    <a:lnTo>
                      <a:pt x="21" y="419"/>
                    </a:lnTo>
                    <a:lnTo>
                      <a:pt x="84" y="502"/>
                    </a:lnTo>
                    <a:lnTo>
                      <a:pt x="0" y="628"/>
                    </a:lnTo>
                    <a:lnTo>
                      <a:pt x="21" y="816"/>
                    </a:lnTo>
                    <a:lnTo>
                      <a:pt x="42" y="816"/>
                    </a:lnTo>
                    <a:lnTo>
                      <a:pt x="147" y="858"/>
                    </a:lnTo>
                    <a:lnTo>
                      <a:pt x="147" y="942"/>
                    </a:lnTo>
                    <a:lnTo>
                      <a:pt x="42" y="963"/>
                    </a:lnTo>
                    <a:lnTo>
                      <a:pt x="42" y="1067"/>
                    </a:lnTo>
                    <a:lnTo>
                      <a:pt x="251" y="1067"/>
                    </a:lnTo>
                    <a:lnTo>
                      <a:pt x="398" y="963"/>
                    </a:lnTo>
                    <a:lnTo>
                      <a:pt x="523" y="921"/>
                    </a:lnTo>
                    <a:lnTo>
                      <a:pt x="733" y="1025"/>
                    </a:lnTo>
                    <a:lnTo>
                      <a:pt x="858" y="1025"/>
                    </a:lnTo>
                    <a:lnTo>
                      <a:pt x="879" y="816"/>
                    </a:lnTo>
                    <a:lnTo>
                      <a:pt x="1067" y="732"/>
                    </a:lnTo>
                    <a:lnTo>
                      <a:pt x="1088" y="586"/>
                    </a:lnTo>
                    <a:lnTo>
                      <a:pt x="1444" y="398"/>
                    </a:lnTo>
                    <a:lnTo>
                      <a:pt x="1695" y="398"/>
                    </a:lnTo>
                    <a:lnTo>
                      <a:pt x="1674" y="188"/>
                    </a:lnTo>
                    <a:lnTo>
                      <a:pt x="15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322;p60">
                <a:extLst>
                  <a:ext uri="{FF2B5EF4-FFF2-40B4-BE49-F238E27FC236}">
                    <a16:creationId xmlns="" xmlns:a16="http://schemas.microsoft.com/office/drawing/2014/main" id="{69B41995-4069-4452-B291-6128E3EDA505}"/>
                  </a:ext>
                </a:extLst>
              </p:cNvPr>
              <p:cNvSpPr/>
              <p:nvPr/>
            </p:nvSpPr>
            <p:spPr>
              <a:xfrm>
                <a:off x="3804645" y="2793401"/>
                <a:ext cx="47594" cy="21903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1926" extrusionOk="0">
                    <a:moveTo>
                      <a:pt x="2846" y="1"/>
                    </a:moveTo>
                    <a:lnTo>
                      <a:pt x="2804" y="106"/>
                    </a:lnTo>
                    <a:lnTo>
                      <a:pt x="2741" y="147"/>
                    </a:lnTo>
                    <a:lnTo>
                      <a:pt x="2720" y="252"/>
                    </a:lnTo>
                    <a:lnTo>
                      <a:pt x="2574" y="252"/>
                    </a:lnTo>
                    <a:lnTo>
                      <a:pt x="2511" y="315"/>
                    </a:lnTo>
                    <a:lnTo>
                      <a:pt x="2218" y="147"/>
                    </a:lnTo>
                    <a:lnTo>
                      <a:pt x="2155" y="147"/>
                    </a:lnTo>
                    <a:lnTo>
                      <a:pt x="2114" y="252"/>
                    </a:lnTo>
                    <a:lnTo>
                      <a:pt x="2114" y="357"/>
                    </a:lnTo>
                    <a:lnTo>
                      <a:pt x="2051" y="357"/>
                    </a:lnTo>
                    <a:lnTo>
                      <a:pt x="1967" y="461"/>
                    </a:lnTo>
                    <a:lnTo>
                      <a:pt x="1842" y="545"/>
                    </a:lnTo>
                    <a:lnTo>
                      <a:pt x="1674" y="733"/>
                    </a:lnTo>
                    <a:lnTo>
                      <a:pt x="1674" y="796"/>
                    </a:lnTo>
                    <a:lnTo>
                      <a:pt x="1842" y="880"/>
                    </a:lnTo>
                    <a:lnTo>
                      <a:pt x="1863" y="984"/>
                    </a:lnTo>
                    <a:lnTo>
                      <a:pt x="1779" y="1047"/>
                    </a:lnTo>
                    <a:lnTo>
                      <a:pt x="1653" y="963"/>
                    </a:lnTo>
                    <a:lnTo>
                      <a:pt x="1528" y="984"/>
                    </a:lnTo>
                    <a:lnTo>
                      <a:pt x="1381" y="963"/>
                    </a:lnTo>
                    <a:lnTo>
                      <a:pt x="1319" y="963"/>
                    </a:lnTo>
                    <a:lnTo>
                      <a:pt x="1130" y="1089"/>
                    </a:lnTo>
                    <a:lnTo>
                      <a:pt x="1026" y="1110"/>
                    </a:lnTo>
                    <a:lnTo>
                      <a:pt x="942" y="1089"/>
                    </a:lnTo>
                    <a:lnTo>
                      <a:pt x="837" y="1110"/>
                    </a:lnTo>
                    <a:lnTo>
                      <a:pt x="754" y="1047"/>
                    </a:lnTo>
                    <a:lnTo>
                      <a:pt x="440" y="1047"/>
                    </a:lnTo>
                    <a:lnTo>
                      <a:pt x="440" y="1110"/>
                    </a:lnTo>
                    <a:lnTo>
                      <a:pt x="419" y="1173"/>
                    </a:lnTo>
                    <a:lnTo>
                      <a:pt x="272" y="1152"/>
                    </a:lnTo>
                    <a:lnTo>
                      <a:pt x="189" y="1047"/>
                    </a:lnTo>
                    <a:lnTo>
                      <a:pt x="84" y="1089"/>
                    </a:lnTo>
                    <a:lnTo>
                      <a:pt x="21" y="1110"/>
                    </a:lnTo>
                    <a:lnTo>
                      <a:pt x="0" y="1110"/>
                    </a:lnTo>
                    <a:lnTo>
                      <a:pt x="63" y="1173"/>
                    </a:lnTo>
                    <a:lnTo>
                      <a:pt x="63" y="1256"/>
                    </a:lnTo>
                    <a:lnTo>
                      <a:pt x="105" y="1298"/>
                    </a:lnTo>
                    <a:lnTo>
                      <a:pt x="105" y="1403"/>
                    </a:lnTo>
                    <a:lnTo>
                      <a:pt x="210" y="1403"/>
                    </a:lnTo>
                    <a:lnTo>
                      <a:pt x="293" y="1382"/>
                    </a:lnTo>
                    <a:lnTo>
                      <a:pt x="398" y="1507"/>
                    </a:lnTo>
                    <a:lnTo>
                      <a:pt x="502" y="1403"/>
                    </a:lnTo>
                    <a:lnTo>
                      <a:pt x="586" y="1403"/>
                    </a:lnTo>
                    <a:lnTo>
                      <a:pt x="628" y="1507"/>
                    </a:lnTo>
                    <a:lnTo>
                      <a:pt x="837" y="1591"/>
                    </a:lnTo>
                    <a:lnTo>
                      <a:pt x="1130" y="1403"/>
                    </a:lnTo>
                    <a:lnTo>
                      <a:pt x="1256" y="1424"/>
                    </a:lnTo>
                    <a:lnTo>
                      <a:pt x="1444" y="1424"/>
                    </a:lnTo>
                    <a:lnTo>
                      <a:pt x="1444" y="1528"/>
                    </a:lnTo>
                    <a:lnTo>
                      <a:pt x="1737" y="1717"/>
                    </a:lnTo>
                    <a:lnTo>
                      <a:pt x="2072" y="1779"/>
                    </a:lnTo>
                    <a:lnTo>
                      <a:pt x="2260" y="1738"/>
                    </a:lnTo>
                    <a:lnTo>
                      <a:pt x="2323" y="1821"/>
                    </a:lnTo>
                    <a:lnTo>
                      <a:pt x="2427" y="1842"/>
                    </a:lnTo>
                    <a:lnTo>
                      <a:pt x="2699" y="1842"/>
                    </a:lnTo>
                    <a:lnTo>
                      <a:pt x="2783" y="1926"/>
                    </a:lnTo>
                    <a:lnTo>
                      <a:pt x="2909" y="1884"/>
                    </a:lnTo>
                    <a:lnTo>
                      <a:pt x="3034" y="1884"/>
                    </a:lnTo>
                    <a:lnTo>
                      <a:pt x="3160" y="1821"/>
                    </a:lnTo>
                    <a:lnTo>
                      <a:pt x="3243" y="1800"/>
                    </a:lnTo>
                    <a:lnTo>
                      <a:pt x="3306" y="1821"/>
                    </a:lnTo>
                    <a:lnTo>
                      <a:pt x="3557" y="1675"/>
                    </a:lnTo>
                    <a:lnTo>
                      <a:pt x="3683" y="1612"/>
                    </a:lnTo>
                    <a:lnTo>
                      <a:pt x="3725" y="1612"/>
                    </a:lnTo>
                    <a:lnTo>
                      <a:pt x="3829" y="1507"/>
                    </a:lnTo>
                    <a:lnTo>
                      <a:pt x="3746" y="1403"/>
                    </a:lnTo>
                    <a:lnTo>
                      <a:pt x="3767" y="1298"/>
                    </a:lnTo>
                    <a:lnTo>
                      <a:pt x="3829" y="1152"/>
                    </a:lnTo>
                    <a:lnTo>
                      <a:pt x="3725" y="1047"/>
                    </a:lnTo>
                    <a:lnTo>
                      <a:pt x="3746" y="984"/>
                    </a:lnTo>
                    <a:lnTo>
                      <a:pt x="3976" y="984"/>
                    </a:lnTo>
                    <a:lnTo>
                      <a:pt x="3997" y="880"/>
                    </a:lnTo>
                    <a:lnTo>
                      <a:pt x="3976" y="754"/>
                    </a:lnTo>
                    <a:lnTo>
                      <a:pt x="3976" y="671"/>
                    </a:lnTo>
                    <a:lnTo>
                      <a:pt x="3955" y="440"/>
                    </a:lnTo>
                    <a:lnTo>
                      <a:pt x="3955" y="252"/>
                    </a:lnTo>
                    <a:lnTo>
                      <a:pt x="3725" y="210"/>
                    </a:lnTo>
                    <a:lnTo>
                      <a:pt x="3641" y="127"/>
                    </a:lnTo>
                    <a:lnTo>
                      <a:pt x="3474" y="147"/>
                    </a:lnTo>
                    <a:lnTo>
                      <a:pt x="3327" y="147"/>
                    </a:lnTo>
                    <a:lnTo>
                      <a:pt x="3160" y="43"/>
                    </a:lnTo>
                    <a:lnTo>
                      <a:pt x="2951" y="43"/>
                    </a:lnTo>
                    <a:lnTo>
                      <a:pt x="284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323;p60">
                <a:extLst>
                  <a:ext uri="{FF2B5EF4-FFF2-40B4-BE49-F238E27FC236}">
                    <a16:creationId xmlns="" xmlns:a16="http://schemas.microsoft.com/office/drawing/2014/main" id="{3F255A2E-3BEC-4988-B19B-B154B9852A6D}"/>
                  </a:ext>
                </a:extLst>
              </p:cNvPr>
              <p:cNvSpPr/>
              <p:nvPr/>
            </p:nvSpPr>
            <p:spPr>
              <a:xfrm>
                <a:off x="3831556" y="2741054"/>
                <a:ext cx="63038" cy="50699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4458" extrusionOk="0">
                    <a:moveTo>
                      <a:pt x="1883" y="1"/>
                    </a:moveTo>
                    <a:lnTo>
                      <a:pt x="1632" y="105"/>
                    </a:lnTo>
                    <a:lnTo>
                      <a:pt x="1486" y="105"/>
                    </a:lnTo>
                    <a:lnTo>
                      <a:pt x="1318" y="147"/>
                    </a:lnTo>
                    <a:lnTo>
                      <a:pt x="1214" y="315"/>
                    </a:lnTo>
                    <a:lnTo>
                      <a:pt x="1046" y="315"/>
                    </a:lnTo>
                    <a:lnTo>
                      <a:pt x="942" y="398"/>
                    </a:lnTo>
                    <a:lnTo>
                      <a:pt x="942" y="524"/>
                    </a:lnTo>
                    <a:lnTo>
                      <a:pt x="753" y="524"/>
                    </a:lnTo>
                    <a:lnTo>
                      <a:pt x="481" y="670"/>
                    </a:lnTo>
                    <a:lnTo>
                      <a:pt x="314" y="670"/>
                    </a:lnTo>
                    <a:lnTo>
                      <a:pt x="251" y="796"/>
                    </a:lnTo>
                    <a:lnTo>
                      <a:pt x="209" y="963"/>
                    </a:lnTo>
                    <a:lnTo>
                      <a:pt x="147" y="984"/>
                    </a:lnTo>
                    <a:lnTo>
                      <a:pt x="167" y="1047"/>
                    </a:lnTo>
                    <a:lnTo>
                      <a:pt x="126" y="1047"/>
                    </a:lnTo>
                    <a:lnTo>
                      <a:pt x="167" y="1298"/>
                    </a:lnTo>
                    <a:lnTo>
                      <a:pt x="147" y="1486"/>
                    </a:lnTo>
                    <a:lnTo>
                      <a:pt x="0" y="1570"/>
                    </a:lnTo>
                    <a:lnTo>
                      <a:pt x="0" y="1633"/>
                    </a:lnTo>
                    <a:lnTo>
                      <a:pt x="167" y="1842"/>
                    </a:lnTo>
                    <a:lnTo>
                      <a:pt x="147" y="1947"/>
                    </a:lnTo>
                    <a:lnTo>
                      <a:pt x="230" y="2051"/>
                    </a:lnTo>
                    <a:lnTo>
                      <a:pt x="230" y="2135"/>
                    </a:lnTo>
                    <a:lnTo>
                      <a:pt x="272" y="2261"/>
                    </a:lnTo>
                    <a:lnTo>
                      <a:pt x="230" y="2365"/>
                    </a:lnTo>
                    <a:lnTo>
                      <a:pt x="335" y="2616"/>
                    </a:lnTo>
                    <a:lnTo>
                      <a:pt x="419" y="2658"/>
                    </a:lnTo>
                    <a:lnTo>
                      <a:pt x="481" y="2742"/>
                    </a:lnTo>
                    <a:lnTo>
                      <a:pt x="481" y="3056"/>
                    </a:lnTo>
                    <a:lnTo>
                      <a:pt x="460" y="3097"/>
                    </a:lnTo>
                    <a:lnTo>
                      <a:pt x="523" y="3181"/>
                    </a:lnTo>
                    <a:lnTo>
                      <a:pt x="565" y="3139"/>
                    </a:lnTo>
                    <a:lnTo>
                      <a:pt x="649" y="3160"/>
                    </a:lnTo>
                    <a:lnTo>
                      <a:pt x="732" y="3097"/>
                    </a:lnTo>
                    <a:lnTo>
                      <a:pt x="963" y="3160"/>
                    </a:lnTo>
                    <a:lnTo>
                      <a:pt x="942" y="3202"/>
                    </a:lnTo>
                    <a:lnTo>
                      <a:pt x="1046" y="3307"/>
                    </a:lnTo>
                    <a:lnTo>
                      <a:pt x="1151" y="3307"/>
                    </a:lnTo>
                    <a:lnTo>
                      <a:pt x="1214" y="3390"/>
                    </a:lnTo>
                    <a:lnTo>
                      <a:pt x="1172" y="3495"/>
                    </a:lnTo>
                    <a:lnTo>
                      <a:pt x="1193" y="3579"/>
                    </a:lnTo>
                    <a:lnTo>
                      <a:pt x="1255" y="3600"/>
                    </a:lnTo>
                    <a:lnTo>
                      <a:pt x="1255" y="3704"/>
                    </a:lnTo>
                    <a:lnTo>
                      <a:pt x="1318" y="3725"/>
                    </a:lnTo>
                    <a:lnTo>
                      <a:pt x="1381" y="3683"/>
                    </a:lnTo>
                    <a:lnTo>
                      <a:pt x="1465" y="3683"/>
                    </a:lnTo>
                    <a:lnTo>
                      <a:pt x="1318" y="3516"/>
                    </a:lnTo>
                    <a:lnTo>
                      <a:pt x="1381" y="3474"/>
                    </a:lnTo>
                    <a:lnTo>
                      <a:pt x="1632" y="3621"/>
                    </a:lnTo>
                    <a:lnTo>
                      <a:pt x="1820" y="3600"/>
                    </a:lnTo>
                    <a:lnTo>
                      <a:pt x="1779" y="3704"/>
                    </a:lnTo>
                    <a:lnTo>
                      <a:pt x="1904" y="3809"/>
                    </a:lnTo>
                    <a:lnTo>
                      <a:pt x="2134" y="3767"/>
                    </a:lnTo>
                    <a:lnTo>
                      <a:pt x="2302" y="3809"/>
                    </a:lnTo>
                    <a:lnTo>
                      <a:pt x="2636" y="4081"/>
                    </a:lnTo>
                    <a:lnTo>
                      <a:pt x="2762" y="4248"/>
                    </a:lnTo>
                    <a:lnTo>
                      <a:pt x="2846" y="4248"/>
                    </a:lnTo>
                    <a:lnTo>
                      <a:pt x="2888" y="4206"/>
                    </a:lnTo>
                    <a:lnTo>
                      <a:pt x="3055" y="4206"/>
                    </a:lnTo>
                    <a:lnTo>
                      <a:pt x="3139" y="4290"/>
                    </a:lnTo>
                    <a:lnTo>
                      <a:pt x="3180" y="4437"/>
                    </a:lnTo>
                    <a:lnTo>
                      <a:pt x="3201" y="4458"/>
                    </a:lnTo>
                    <a:lnTo>
                      <a:pt x="3306" y="4437"/>
                    </a:lnTo>
                    <a:lnTo>
                      <a:pt x="3390" y="4332"/>
                    </a:lnTo>
                    <a:lnTo>
                      <a:pt x="3473" y="4311"/>
                    </a:lnTo>
                    <a:lnTo>
                      <a:pt x="3578" y="4332"/>
                    </a:lnTo>
                    <a:lnTo>
                      <a:pt x="3704" y="4332"/>
                    </a:lnTo>
                    <a:lnTo>
                      <a:pt x="3787" y="4395"/>
                    </a:lnTo>
                    <a:lnTo>
                      <a:pt x="3871" y="4311"/>
                    </a:lnTo>
                    <a:lnTo>
                      <a:pt x="3934" y="4290"/>
                    </a:lnTo>
                    <a:lnTo>
                      <a:pt x="4038" y="4332"/>
                    </a:lnTo>
                    <a:lnTo>
                      <a:pt x="4101" y="4311"/>
                    </a:lnTo>
                    <a:lnTo>
                      <a:pt x="4331" y="4311"/>
                    </a:lnTo>
                    <a:lnTo>
                      <a:pt x="4561" y="4437"/>
                    </a:lnTo>
                    <a:lnTo>
                      <a:pt x="4708" y="4458"/>
                    </a:lnTo>
                    <a:lnTo>
                      <a:pt x="4708" y="4290"/>
                    </a:lnTo>
                    <a:lnTo>
                      <a:pt x="4666" y="4123"/>
                    </a:lnTo>
                    <a:lnTo>
                      <a:pt x="5043" y="3725"/>
                    </a:lnTo>
                    <a:lnTo>
                      <a:pt x="5064" y="3558"/>
                    </a:lnTo>
                    <a:lnTo>
                      <a:pt x="5168" y="3474"/>
                    </a:lnTo>
                    <a:lnTo>
                      <a:pt x="5252" y="3474"/>
                    </a:lnTo>
                    <a:lnTo>
                      <a:pt x="5294" y="3286"/>
                    </a:lnTo>
                    <a:lnTo>
                      <a:pt x="5252" y="3202"/>
                    </a:lnTo>
                    <a:lnTo>
                      <a:pt x="5231" y="3139"/>
                    </a:lnTo>
                    <a:lnTo>
                      <a:pt x="5273" y="3056"/>
                    </a:lnTo>
                    <a:lnTo>
                      <a:pt x="5147" y="2972"/>
                    </a:lnTo>
                    <a:lnTo>
                      <a:pt x="5064" y="2825"/>
                    </a:lnTo>
                    <a:lnTo>
                      <a:pt x="5022" y="2742"/>
                    </a:lnTo>
                    <a:lnTo>
                      <a:pt x="4980" y="2470"/>
                    </a:lnTo>
                    <a:lnTo>
                      <a:pt x="5022" y="2365"/>
                    </a:lnTo>
                    <a:lnTo>
                      <a:pt x="5022" y="2323"/>
                    </a:lnTo>
                    <a:lnTo>
                      <a:pt x="4875" y="2135"/>
                    </a:lnTo>
                    <a:lnTo>
                      <a:pt x="4854" y="1947"/>
                    </a:lnTo>
                    <a:lnTo>
                      <a:pt x="4938" y="1821"/>
                    </a:lnTo>
                    <a:lnTo>
                      <a:pt x="5043" y="1779"/>
                    </a:lnTo>
                    <a:lnTo>
                      <a:pt x="5043" y="1403"/>
                    </a:lnTo>
                    <a:lnTo>
                      <a:pt x="4980" y="1361"/>
                    </a:lnTo>
                    <a:lnTo>
                      <a:pt x="4959" y="1214"/>
                    </a:lnTo>
                    <a:lnTo>
                      <a:pt x="4875" y="1089"/>
                    </a:lnTo>
                    <a:lnTo>
                      <a:pt x="4771" y="838"/>
                    </a:lnTo>
                    <a:lnTo>
                      <a:pt x="4750" y="775"/>
                    </a:lnTo>
                    <a:lnTo>
                      <a:pt x="4708" y="670"/>
                    </a:lnTo>
                    <a:lnTo>
                      <a:pt x="4708" y="545"/>
                    </a:lnTo>
                    <a:lnTo>
                      <a:pt x="4645" y="315"/>
                    </a:lnTo>
                    <a:lnTo>
                      <a:pt x="4561" y="315"/>
                    </a:lnTo>
                    <a:lnTo>
                      <a:pt x="4436" y="210"/>
                    </a:lnTo>
                    <a:lnTo>
                      <a:pt x="4310" y="231"/>
                    </a:lnTo>
                    <a:lnTo>
                      <a:pt x="3683" y="273"/>
                    </a:lnTo>
                    <a:lnTo>
                      <a:pt x="2950" y="231"/>
                    </a:lnTo>
                    <a:lnTo>
                      <a:pt x="2867" y="252"/>
                    </a:lnTo>
                    <a:lnTo>
                      <a:pt x="2678" y="440"/>
                    </a:lnTo>
                    <a:lnTo>
                      <a:pt x="2511" y="482"/>
                    </a:lnTo>
                    <a:lnTo>
                      <a:pt x="2469" y="440"/>
                    </a:lnTo>
                    <a:lnTo>
                      <a:pt x="2636" y="356"/>
                    </a:lnTo>
                    <a:lnTo>
                      <a:pt x="2783" y="210"/>
                    </a:lnTo>
                    <a:lnTo>
                      <a:pt x="2741" y="210"/>
                    </a:lnTo>
                    <a:lnTo>
                      <a:pt x="2616" y="315"/>
                    </a:lnTo>
                    <a:lnTo>
                      <a:pt x="2406" y="398"/>
                    </a:lnTo>
                    <a:lnTo>
                      <a:pt x="2134" y="356"/>
                    </a:lnTo>
                    <a:lnTo>
                      <a:pt x="2092" y="210"/>
                    </a:lnTo>
                    <a:lnTo>
                      <a:pt x="2134" y="126"/>
                    </a:lnTo>
                    <a:lnTo>
                      <a:pt x="2260" y="126"/>
                    </a:lnTo>
                    <a:lnTo>
                      <a:pt x="2323" y="168"/>
                    </a:lnTo>
                    <a:lnTo>
                      <a:pt x="2323" y="126"/>
                    </a:lnTo>
                    <a:lnTo>
                      <a:pt x="2155" y="43"/>
                    </a:lnTo>
                    <a:lnTo>
                      <a:pt x="1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324;p60">
                <a:extLst>
                  <a:ext uri="{FF2B5EF4-FFF2-40B4-BE49-F238E27FC236}">
                    <a16:creationId xmlns="" xmlns:a16="http://schemas.microsoft.com/office/drawing/2014/main" id="{0BE97934-D817-47D9-8857-B055F25155B1}"/>
                  </a:ext>
                </a:extLst>
              </p:cNvPr>
              <p:cNvSpPr/>
              <p:nvPr/>
            </p:nvSpPr>
            <p:spPr>
              <a:xfrm>
                <a:off x="3819089" y="2776036"/>
                <a:ext cx="50345" cy="20948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1842" extrusionOk="0">
                    <a:moveTo>
                      <a:pt x="1403" y="1"/>
                    </a:moveTo>
                    <a:lnTo>
                      <a:pt x="1319" y="63"/>
                    </a:lnTo>
                    <a:lnTo>
                      <a:pt x="1152" y="21"/>
                    </a:lnTo>
                    <a:lnTo>
                      <a:pt x="1152" y="126"/>
                    </a:lnTo>
                    <a:lnTo>
                      <a:pt x="1068" y="189"/>
                    </a:lnTo>
                    <a:lnTo>
                      <a:pt x="984" y="168"/>
                    </a:lnTo>
                    <a:lnTo>
                      <a:pt x="775" y="168"/>
                    </a:lnTo>
                    <a:lnTo>
                      <a:pt x="733" y="273"/>
                    </a:lnTo>
                    <a:lnTo>
                      <a:pt x="587" y="273"/>
                    </a:lnTo>
                    <a:lnTo>
                      <a:pt x="482" y="398"/>
                    </a:lnTo>
                    <a:lnTo>
                      <a:pt x="378" y="398"/>
                    </a:lnTo>
                    <a:lnTo>
                      <a:pt x="168" y="586"/>
                    </a:lnTo>
                    <a:lnTo>
                      <a:pt x="106" y="545"/>
                    </a:lnTo>
                    <a:lnTo>
                      <a:pt x="22" y="503"/>
                    </a:lnTo>
                    <a:lnTo>
                      <a:pt x="1" y="524"/>
                    </a:lnTo>
                    <a:lnTo>
                      <a:pt x="1" y="628"/>
                    </a:lnTo>
                    <a:lnTo>
                      <a:pt x="147" y="712"/>
                    </a:lnTo>
                    <a:lnTo>
                      <a:pt x="252" y="900"/>
                    </a:lnTo>
                    <a:lnTo>
                      <a:pt x="252" y="1047"/>
                    </a:lnTo>
                    <a:lnTo>
                      <a:pt x="273" y="1130"/>
                    </a:lnTo>
                    <a:lnTo>
                      <a:pt x="378" y="1172"/>
                    </a:lnTo>
                    <a:lnTo>
                      <a:pt x="587" y="1319"/>
                    </a:lnTo>
                    <a:lnTo>
                      <a:pt x="691" y="1382"/>
                    </a:lnTo>
                    <a:lnTo>
                      <a:pt x="942" y="1674"/>
                    </a:lnTo>
                    <a:lnTo>
                      <a:pt x="1005" y="1674"/>
                    </a:lnTo>
                    <a:lnTo>
                      <a:pt x="1298" y="1842"/>
                    </a:lnTo>
                    <a:lnTo>
                      <a:pt x="1361" y="1779"/>
                    </a:lnTo>
                    <a:lnTo>
                      <a:pt x="1507" y="1779"/>
                    </a:lnTo>
                    <a:lnTo>
                      <a:pt x="1528" y="1674"/>
                    </a:lnTo>
                    <a:lnTo>
                      <a:pt x="1591" y="1633"/>
                    </a:lnTo>
                    <a:lnTo>
                      <a:pt x="1633" y="1528"/>
                    </a:lnTo>
                    <a:lnTo>
                      <a:pt x="1738" y="1570"/>
                    </a:lnTo>
                    <a:lnTo>
                      <a:pt x="1947" y="1570"/>
                    </a:lnTo>
                    <a:lnTo>
                      <a:pt x="2114" y="1674"/>
                    </a:lnTo>
                    <a:lnTo>
                      <a:pt x="2261" y="1674"/>
                    </a:lnTo>
                    <a:lnTo>
                      <a:pt x="2428" y="1654"/>
                    </a:lnTo>
                    <a:lnTo>
                      <a:pt x="2512" y="1737"/>
                    </a:lnTo>
                    <a:lnTo>
                      <a:pt x="2742" y="1779"/>
                    </a:lnTo>
                    <a:lnTo>
                      <a:pt x="2763" y="1779"/>
                    </a:lnTo>
                    <a:lnTo>
                      <a:pt x="2888" y="1695"/>
                    </a:lnTo>
                    <a:lnTo>
                      <a:pt x="3035" y="1674"/>
                    </a:lnTo>
                    <a:lnTo>
                      <a:pt x="3077" y="1737"/>
                    </a:lnTo>
                    <a:lnTo>
                      <a:pt x="3307" y="1654"/>
                    </a:lnTo>
                    <a:lnTo>
                      <a:pt x="3516" y="1633"/>
                    </a:lnTo>
                    <a:lnTo>
                      <a:pt x="3683" y="1465"/>
                    </a:lnTo>
                    <a:lnTo>
                      <a:pt x="3830" y="1444"/>
                    </a:lnTo>
                    <a:lnTo>
                      <a:pt x="3976" y="1340"/>
                    </a:lnTo>
                    <a:lnTo>
                      <a:pt x="4227" y="1361"/>
                    </a:lnTo>
                    <a:lnTo>
                      <a:pt x="4186" y="1214"/>
                    </a:lnTo>
                    <a:lnTo>
                      <a:pt x="4102" y="1130"/>
                    </a:lnTo>
                    <a:lnTo>
                      <a:pt x="3935" y="1130"/>
                    </a:lnTo>
                    <a:lnTo>
                      <a:pt x="3893" y="1172"/>
                    </a:lnTo>
                    <a:lnTo>
                      <a:pt x="3809" y="1172"/>
                    </a:lnTo>
                    <a:lnTo>
                      <a:pt x="3683" y="1005"/>
                    </a:lnTo>
                    <a:lnTo>
                      <a:pt x="3349" y="733"/>
                    </a:lnTo>
                    <a:lnTo>
                      <a:pt x="3181" y="691"/>
                    </a:lnTo>
                    <a:lnTo>
                      <a:pt x="2951" y="733"/>
                    </a:lnTo>
                    <a:lnTo>
                      <a:pt x="2826" y="628"/>
                    </a:lnTo>
                    <a:lnTo>
                      <a:pt x="2867" y="524"/>
                    </a:lnTo>
                    <a:lnTo>
                      <a:pt x="2679" y="545"/>
                    </a:lnTo>
                    <a:lnTo>
                      <a:pt x="2428" y="398"/>
                    </a:lnTo>
                    <a:lnTo>
                      <a:pt x="2365" y="440"/>
                    </a:lnTo>
                    <a:lnTo>
                      <a:pt x="2512" y="607"/>
                    </a:lnTo>
                    <a:lnTo>
                      <a:pt x="2428" y="607"/>
                    </a:lnTo>
                    <a:lnTo>
                      <a:pt x="2365" y="649"/>
                    </a:lnTo>
                    <a:lnTo>
                      <a:pt x="2302" y="628"/>
                    </a:lnTo>
                    <a:lnTo>
                      <a:pt x="2302" y="524"/>
                    </a:lnTo>
                    <a:lnTo>
                      <a:pt x="2240" y="503"/>
                    </a:lnTo>
                    <a:lnTo>
                      <a:pt x="2219" y="419"/>
                    </a:lnTo>
                    <a:lnTo>
                      <a:pt x="2261" y="314"/>
                    </a:lnTo>
                    <a:lnTo>
                      <a:pt x="2198" y="231"/>
                    </a:lnTo>
                    <a:lnTo>
                      <a:pt x="2093" y="231"/>
                    </a:lnTo>
                    <a:lnTo>
                      <a:pt x="1989" y="126"/>
                    </a:lnTo>
                    <a:lnTo>
                      <a:pt x="2010" y="84"/>
                    </a:lnTo>
                    <a:lnTo>
                      <a:pt x="1779" y="21"/>
                    </a:lnTo>
                    <a:lnTo>
                      <a:pt x="1696" y="84"/>
                    </a:lnTo>
                    <a:lnTo>
                      <a:pt x="1612" y="63"/>
                    </a:lnTo>
                    <a:lnTo>
                      <a:pt x="1570" y="105"/>
                    </a:lnTo>
                    <a:lnTo>
                      <a:pt x="1507" y="21"/>
                    </a:lnTo>
                    <a:lnTo>
                      <a:pt x="1486" y="63"/>
                    </a:lnTo>
                    <a:lnTo>
                      <a:pt x="1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325;p60">
                <a:extLst>
                  <a:ext uri="{FF2B5EF4-FFF2-40B4-BE49-F238E27FC236}">
                    <a16:creationId xmlns="" xmlns:a16="http://schemas.microsoft.com/office/drawing/2014/main" id="{08B7D20A-3E6C-4E9B-80ED-3FE63C768500}"/>
                  </a:ext>
                </a:extLst>
              </p:cNvPr>
              <p:cNvSpPr/>
              <p:nvPr/>
            </p:nvSpPr>
            <p:spPr>
              <a:xfrm>
                <a:off x="3779972" y="2741293"/>
                <a:ext cx="57323" cy="65449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5755" extrusionOk="0">
                    <a:moveTo>
                      <a:pt x="1340" y="1"/>
                    </a:moveTo>
                    <a:lnTo>
                      <a:pt x="1340" y="22"/>
                    </a:lnTo>
                    <a:lnTo>
                      <a:pt x="1340" y="126"/>
                    </a:lnTo>
                    <a:lnTo>
                      <a:pt x="1424" y="189"/>
                    </a:lnTo>
                    <a:lnTo>
                      <a:pt x="1466" y="189"/>
                    </a:lnTo>
                    <a:lnTo>
                      <a:pt x="1466" y="252"/>
                    </a:lnTo>
                    <a:lnTo>
                      <a:pt x="1612" y="377"/>
                    </a:lnTo>
                    <a:lnTo>
                      <a:pt x="1507" y="419"/>
                    </a:lnTo>
                    <a:lnTo>
                      <a:pt x="1403" y="419"/>
                    </a:lnTo>
                    <a:lnTo>
                      <a:pt x="1403" y="524"/>
                    </a:lnTo>
                    <a:lnTo>
                      <a:pt x="1507" y="461"/>
                    </a:lnTo>
                    <a:lnTo>
                      <a:pt x="1507" y="628"/>
                    </a:lnTo>
                    <a:lnTo>
                      <a:pt x="1612" y="670"/>
                    </a:lnTo>
                    <a:lnTo>
                      <a:pt x="1528" y="754"/>
                    </a:lnTo>
                    <a:lnTo>
                      <a:pt x="1528" y="838"/>
                    </a:lnTo>
                    <a:lnTo>
                      <a:pt x="1612" y="880"/>
                    </a:lnTo>
                    <a:lnTo>
                      <a:pt x="1738" y="880"/>
                    </a:lnTo>
                    <a:lnTo>
                      <a:pt x="1926" y="1068"/>
                    </a:lnTo>
                    <a:lnTo>
                      <a:pt x="2156" y="1172"/>
                    </a:lnTo>
                    <a:lnTo>
                      <a:pt x="1926" y="1131"/>
                    </a:lnTo>
                    <a:lnTo>
                      <a:pt x="1738" y="942"/>
                    </a:lnTo>
                    <a:lnTo>
                      <a:pt x="1612" y="963"/>
                    </a:lnTo>
                    <a:lnTo>
                      <a:pt x="1507" y="942"/>
                    </a:lnTo>
                    <a:lnTo>
                      <a:pt x="1424" y="942"/>
                    </a:lnTo>
                    <a:lnTo>
                      <a:pt x="1340" y="1068"/>
                    </a:lnTo>
                    <a:lnTo>
                      <a:pt x="1361" y="1152"/>
                    </a:lnTo>
                    <a:lnTo>
                      <a:pt x="1361" y="1340"/>
                    </a:lnTo>
                    <a:lnTo>
                      <a:pt x="1424" y="1444"/>
                    </a:lnTo>
                    <a:lnTo>
                      <a:pt x="1298" y="1277"/>
                    </a:lnTo>
                    <a:lnTo>
                      <a:pt x="1319" y="1152"/>
                    </a:lnTo>
                    <a:lnTo>
                      <a:pt x="1235" y="1068"/>
                    </a:lnTo>
                    <a:lnTo>
                      <a:pt x="1194" y="1089"/>
                    </a:lnTo>
                    <a:lnTo>
                      <a:pt x="1194" y="1172"/>
                    </a:lnTo>
                    <a:lnTo>
                      <a:pt x="1235" y="1277"/>
                    </a:lnTo>
                    <a:lnTo>
                      <a:pt x="1152" y="1361"/>
                    </a:lnTo>
                    <a:lnTo>
                      <a:pt x="1089" y="1235"/>
                    </a:lnTo>
                    <a:lnTo>
                      <a:pt x="1089" y="1089"/>
                    </a:lnTo>
                    <a:lnTo>
                      <a:pt x="942" y="1026"/>
                    </a:lnTo>
                    <a:lnTo>
                      <a:pt x="880" y="1047"/>
                    </a:lnTo>
                    <a:lnTo>
                      <a:pt x="608" y="1131"/>
                    </a:lnTo>
                    <a:lnTo>
                      <a:pt x="587" y="1235"/>
                    </a:lnTo>
                    <a:lnTo>
                      <a:pt x="629" y="1340"/>
                    </a:lnTo>
                    <a:lnTo>
                      <a:pt x="775" y="1361"/>
                    </a:lnTo>
                    <a:lnTo>
                      <a:pt x="796" y="1465"/>
                    </a:lnTo>
                    <a:lnTo>
                      <a:pt x="796" y="1486"/>
                    </a:lnTo>
                    <a:lnTo>
                      <a:pt x="733" y="1507"/>
                    </a:lnTo>
                    <a:lnTo>
                      <a:pt x="733" y="1591"/>
                    </a:lnTo>
                    <a:lnTo>
                      <a:pt x="691" y="1696"/>
                    </a:lnTo>
                    <a:lnTo>
                      <a:pt x="691" y="1800"/>
                    </a:lnTo>
                    <a:lnTo>
                      <a:pt x="608" y="1863"/>
                    </a:lnTo>
                    <a:lnTo>
                      <a:pt x="503" y="1800"/>
                    </a:lnTo>
                    <a:lnTo>
                      <a:pt x="461" y="1926"/>
                    </a:lnTo>
                    <a:lnTo>
                      <a:pt x="482" y="1988"/>
                    </a:lnTo>
                    <a:lnTo>
                      <a:pt x="608" y="1988"/>
                    </a:lnTo>
                    <a:lnTo>
                      <a:pt x="670" y="2030"/>
                    </a:lnTo>
                    <a:lnTo>
                      <a:pt x="629" y="2114"/>
                    </a:lnTo>
                    <a:lnTo>
                      <a:pt x="608" y="2240"/>
                    </a:lnTo>
                    <a:lnTo>
                      <a:pt x="524" y="2302"/>
                    </a:lnTo>
                    <a:lnTo>
                      <a:pt x="608" y="2407"/>
                    </a:lnTo>
                    <a:lnTo>
                      <a:pt x="524" y="2449"/>
                    </a:lnTo>
                    <a:lnTo>
                      <a:pt x="378" y="2407"/>
                    </a:lnTo>
                    <a:lnTo>
                      <a:pt x="210" y="2449"/>
                    </a:lnTo>
                    <a:lnTo>
                      <a:pt x="168" y="2553"/>
                    </a:lnTo>
                    <a:lnTo>
                      <a:pt x="85" y="2658"/>
                    </a:lnTo>
                    <a:lnTo>
                      <a:pt x="105" y="2825"/>
                    </a:lnTo>
                    <a:lnTo>
                      <a:pt x="85" y="3035"/>
                    </a:lnTo>
                    <a:lnTo>
                      <a:pt x="43" y="3139"/>
                    </a:lnTo>
                    <a:lnTo>
                      <a:pt x="43" y="3160"/>
                    </a:lnTo>
                    <a:lnTo>
                      <a:pt x="1" y="3244"/>
                    </a:lnTo>
                    <a:lnTo>
                      <a:pt x="85" y="3432"/>
                    </a:lnTo>
                    <a:lnTo>
                      <a:pt x="85" y="3474"/>
                    </a:lnTo>
                    <a:lnTo>
                      <a:pt x="168" y="3579"/>
                    </a:lnTo>
                    <a:lnTo>
                      <a:pt x="85" y="3746"/>
                    </a:lnTo>
                    <a:lnTo>
                      <a:pt x="147" y="3746"/>
                    </a:lnTo>
                    <a:lnTo>
                      <a:pt x="273" y="3913"/>
                    </a:lnTo>
                    <a:lnTo>
                      <a:pt x="294" y="4060"/>
                    </a:lnTo>
                    <a:lnTo>
                      <a:pt x="357" y="4102"/>
                    </a:lnTo>
                    <a:lnTo>
                      <a:pt x="357" y="4290"/>
                    </a:lnTo>
                    <a:lnTo>
                      <a:pt x="461" y="4374"/>
                    </a:lnTo>
                    <a:lnTo>
                      <a:pt x="461" y="4437"/>
                    </a:lnTo>
                    <a:lnTo>
                      <a:pt x="566" y="4520"/>
                    </a:lnTo>
                    <a:lnTo>
                      <a:pt x="629" y="4478"/>
                    </a:lnTo>
                    <a:lnTo>
                      <a:pt x="733" y="4478"/>
                    </a:lnTo>
                    <a:lnTo>
                      <a:pt x="817" y="4520"/>
                    </a:lnTo>
                    <a:lnTo>
                      <a:pt x="922" y="4478"/>
                    </a:lnTo>
                    <a:lnTo>
                      <a:pt x="1047" y="4541"/>
                    </a:lnTo>
                    <a:lnTo>
                      <a:pt x="1152" y="4541"/>
                    </a:lnTo>
                    <a:lnTo>
                      <a:pt x="1298" y="4625"/>
                    </a:lnTo>
                    <a:lnTo>
                      <a:pt x="1152" y="4750"/>
                    </a:lnTo>
                    <a:lnTo>
                      <a:pt x="1089" y="4918"/>
                    </a:lnTo>
                    <a:lnTo>
                      <a:pt x="1089" y="5022"/>
                    </a:lnTo>
                    <a:lnTo>
                      <a:pt x="1005" y="5106"/>
                    </a:lnTo>
                    <a:lnTo>
                      <a:pt x="942" y="5273"/>
                    </a:lnTo>
                    <a:lnTo>
                      <a:pt x="942" y="5441"/>
                    </a:lnTo>
                    <a:lnTo>
                      <a:pt x="1047" y="5525"/>
                    </a:lnTo>
                    <a:lnTo>
                      <a:pt x="1110" y="5629"/>
                    </a:lnTo>
                    <a:lnTo>
                      <a:pt x="1214" y="5650"/>
                    </a:lnTo>
                    <a:lnTo>
                      <a:pt x="1319" y="5587"/>
                    </a:lnTo>
                    <a:lnTo>
                      <a:pt x="1445" y="5650"/>
                    </a:lnTo>
                    <a:lnTo>
                      <a:pt x="1507" y="5566"/>
                    </a:lnTo>
                    <a:lnTo>
                      <a:pt x="1466" y="5525"/>
                    </a:lnTo>
                    <a:lnTo>
                      <a:pt x="1612" y="5462"/>
                    </a:lnTo>
                    <a:lnTo>
                      <a:pt x="1633" y="5566"/>
                    </a:lnTo>
                    <a:lnTo>
                      <a:pt x="1717" y="5587"/>
                    </a:lnTo>
                    <a:lnTo>
                      <a:pt x="1758" y="5545"/>
                    </a:lnTo>
                    <a:lnTo>
                      <a:pt x="1842" y="5545"/>
                    </a:lnTo>
                    <a:lnTo>
                      <a:pt x="1989" y="5671"/>
                    </a:lnTo>
                    <a:lnTo>
                      <a:pt x="2072" y="5692"/>
                    </a:lnTo>
                    <a:lnTo>
                      <a:pt x="2093" y="5692"/>
                    </a:lnTo>
                    <a:lnTo>
                      <a:pt x="2156" y="5671"/>
                    </a:lnTo>
                    <a:lnTo>
                      <a:pt x="2261" y="5629"/>
                    </a:lnTo>
                    <a:lnTo>
                      <a:pt x="2344" y="5734"/>
                    </a:lnTo>
                    <a:lnTo>
                      <a:pt x="2491" y="5755"/>
                    </a:lnTo>
                    <a:lnTo>
                      <a:pt x="2512" y="5692"/>
                    </a:lnTo>
                    <a:lnTo>
                      <a:pt x="2512" y="5629"/>
                    </a:lnTo>
                    <a:lnTo>
                      <a:pt x="2826" y="5629"/>
                    </a:lnTo>
                    <a:lnTo>
                      <a:pt x="2909" y="5692"/>
                    </a:lnTo>
                    <a:lnTo>
                      <a:pt x="3014" y="5671"/>
                    </a:lnTo>
                    <a:lnTo>
                      <a:pt x="3098" y="5692"/>
                    </a:lnTo>
                    <a:lnTo>
                      <a:pt x="3202" y="5671"/>
                    </a:lnTo>
                    <a:lnTo>
                      <a:pt x="3391" y="5545"/>
                    </a:lnTo>
                    <a:lnTo>
                      <a:pt x="3453" y="5545"/>
                    </a:lnTo>
                    <a:lnTo>
                      <a:pt x="3600" y="5566"/>
                    </a:lnTo>
                    <a:lnTo>
                      <a:pt x="3725" y="5545"/>
                    </a:lnTo>
                    <a:lnTo>
                      <a:pt x="3851" y="5629"/>
                    </a:lnTo>
                    <a:lnTo>
                      <a:pt x="3935" y="5566"/>
                    </a:lnTo>
                    <a:lnTo>
                      <a:pt x="3914" y="5462"/>
                    </a:lnTo>
                    <a:lnTo>
                      <a:pt x="3746" y="5378"/>
                    </a:lnTo>
                    <a:lnTo>
                      <a:pt x="3746" y="5315"/>
                    </a:lnTo>
                    <a:lnTo>
                      <a:pt x="3914" y="5127"/>
                    </a:lnTo>
                    <a:lnTo>
                      <a:pt x="4039" y="5043"/>
                    </a:lnTo>
                    <a:lnTo>
                      <a:pt x="4123" y="4939"/>
                    </a:lnTo>
                    <a:lnTo>
                      <a:pt x="4186" y="4939"/>
                    </a:lnTo>
                    <a:lnTo>
                      <a:pt x="4186" y="4834"/>
                    </a:lnTo>
                    <a:lnTo>
                      <a:pt x="4227" y="4729"/>
                    </a:lnTo>
                    <a:lnTo>
                      <a:pt x="3976" y="4437"/>
                    </a:lnTo>
                    <a:lnTo>
                      <a:pt x="3872" y="4374"/>
                    </a:lnTo>
                    <a:lnTo>
                      <a:pt x="3663" y="4227"/>
                    </a:lnTo>
                    <a:lnTo>
                      <a:pt x="3558" y="4185"/>
                    </a:lnTo>
                    <a:lnTo>
                      <a:pt x="3537" y="4102"/>
                    </a:lnTo>
                    <a:lnTo>
                      <a:pt x="3537" y="3955"/>
                    </a:lnTo>
                    <a:lnTo>
                      <a:pt x="3432" y="3767"/>
                    </a:lnTo>
                    <a:lnTo>
                      <a:pt x="3286" y="3683"/>
                    </a:lnTo>
                    <a:lnTo>
                      <a:pt x="3286" y="3579"/>
                    </a:lnTo>
                    <a:lnTo>
                      <a:pt x="3307" y="3558"/>
                    </a:lnTo>
                    <a:lnTo>
                      <a:pt x="3391" y="3600"/>
                    </a:lnTo>
                    <a:lnTo>
                      <a:pt x="3453" y="3641"/>
                    </a:lnTo>
                    <a:lnTo>
                      <a:pt x="3663" y="3453"/>
                    </a:lnTo>
                    <a:lnTo>
                      <a:pt x="3767" y="3453"/>
                    </a:lnTo>
                    <a:lnTo>
                      <a:pt x="3872" y="3328"/>
                    </a:lnTo>
                    <a:lnTo>
                      <a:pt x="4018" y="3328"/>
                    </a:lnTo>
                    <a:lnTo>
                      <a:pt x="4060" y="3223"/>
                    </a:lnTo>
                    <a:lnTo>
                      <a:pt x="4269" y="3223"/>
                    </a:lnTo>
                    <a:lnTo>
                      <a:pt x="4353" y="3244"/>
                    </a:lnTo>
                    <a:lnTo>
                      <a:pt x="4437" y="3181"/>
                    </a:lnTo>
                    <a:lnTo>
                      <a:pt x="4437" y="3076"/>
                    </a:lnTo>
                    <a:lnTo>
                      <a:pt x="4604" y="3118"/>
                    </a:lnTo>
                    <a:lnTo>
                      <a:pt x="4688" y="3056"/>
                    </a:lnTo>
                    <a:lnTo>
                      <a:pt x="4771" y="3118"/>
                    </a:lnTo>
                    <a:lnTo>
                      <a:pt x="4792" y="3076"/>
                    </a:lnTo>
                    <a:lnTo>
                      <a:pt x="4813" y="3035"/>
                    </a:lnTo>
                    <a:lnTo>
                      <a:pt x="4813" y="2721"/>
                    </a:lnTo>
                    <a:lnTo>
                      <a:pt x="4751" y="2637"/>
                    </a:lnTo>
                    <a:lnTo>
                      <a:pt x="4667" y="2595"/>
                    </a:lnTo>
                    <a:lnTo>
                      <a:pt x="4562" y="2344"/>
                    </a:lnTo>
                    <a:lnTo>
                      <a:pt x="4604" y="2240"/>
                    </a:lnTo>
                    <a:lnTo>
                      <a:pt x="4562" y="2114"/>
                    </a:lnTo>
                    <a:lnTo>
                      <a:pt x="4562" y="2030"/>
                    </a:lnTo>
                    <a:lnTo>
                      <a:pt x="4479" y="1926"/>
                    </a:lnTo>
                    <a:lnTo>
                      <a:pt x="4499" y="1821"/>
                    </a:lnTo>
                    <a:lnTo>
                      <a:pt x="4332" y="1612"/>
                    </a:lnTo>
                    <a:lnTo>
                      <a:pt x="4332" y="1549"/>
                    </a:lnTo>
                    <a:lnTo>
                      <a:pt x="4479" y="1465"/>
                    </a:lnTo>
                    <a:lnTo>
                      <a:pt x="4499" y="1277"/>
                    </a:lnTo>
                    <a:lnTo>
                      <a:pt x="4458" y="1026"/>
                    </a:lnTo>
                    <a:lnTo>
                      <a:pt x="4353" y="1026"/>
                    </a:lnTo>
                    <a:lnTo>
                      <a:pt x="4269" y="963"/>
                    </a:lnTo>
                    <a:lnTo>
                      <a:pt x="4165" y="963"/>
                    </a:lnTo>
                    <a:lnTo>
                      <a:pt x="4060" y="880"/>
                    </a:lnTo>
                    <a:lnTo>
                      <a:pt x="4081" y="775"/>
                    </a:lnTo>
                    <a:lnTo>
                      <a:pt x="4039" y="670"/>
                    </a:lnTo>
                    <a:lnTo>
                      <a:pt x="3914" y="712"/>
                    </a:lnTo>
                    <a:lnTo>
                      <a:pt x="3767" y="545"/>
                    </a:lnTo>
                    <a:lnTo>
                      <a:pt x="3663" y="545"/>
                    </a:lnTo>
                    <a:lnTo>
                      <a:pt x="3621" y="461"/>
                    </a:lnTo>
                    <a:lnTo>
                      <a:pt x="3558" y="503"/>
                    </a:lnTo>
                    <a:lnTo>
                      <a:pt x="3432" y="524"/>
                    </a:lnTo>
                    <a:lnTo>
                      <a:pt x="3328" y="608"/>
                    </a:lnTo>
                    <a:lnTo>
                      <a:pt x="3286" y="545"/>
                    </a:lnTo>
                    <a:lnTo>
                      <a:pt x="3349" y="503"/>
                    </a:lnTo>
                    <a:lnTo>
                      <a:pt x="3349" y="524"/>
                    </a:lnTo>
                    <a:lnTo>
                      <a:pt x="3411" y="461"/>
                    </a:lnTo>
                    <a:lnTo>
                      <a:pt x="3516" y="419"/>
                    </a:lnTo>
                    <a:lnTo>
                      <a:pt x="3391" y="419"/>
                    </a:lnTo>
                    <a:lnTo>
                      <a:pt x="3328" y="440"/>
                    </a:lnTo>
                    <a:lnTo>
                      <a:pt x="3307" y="503"/>
                    </a:lnTo>
                    <a:lnTo>
                      <a:pt x="3202" y="545"/>
                    </a:lnTo>
                    <a:lnTo>
                      <a:pt x="3202" y="608"/>
                    </a:lnTo>
                    <a:lnTo>
                      <a:pt x="2993" y="628"/>
                    </a:lnTo>
                    <a:lnTo>
                      <a:pt x="2909" y="733"/>
                    </a:lnTo>
                    <a:lnTo>
                      <a:pt x="2888" y="838"/>
                    </a:lnTo>
                    <a:lnTo>
                      <a:pt x="2763" y="838"/>
                    </a:lnTo>
                    <a:lnTo>
                      <a:pt x="2721" y="775"/>
                    </a:lnTo>
                    <a:lnTo>
                      <a:pt x="2616" y="754"/>
                    </a:lnTo>
                    <a:lnTo>
                      <a:pt x="2574" y="775"/>
                    </a:lnTo>
                    <a:lnTo>
                      <a:pt x="2407" y="733"/>
                    </a:lnTo>
                    <a:lnTo>
                      <a:pt x="2512" y="670"/>
                    </a:lnTo>
                    <a:lnTo>
                      <a:pt x="2595" y="670"/>
                    </a:lnTo>
                    <a:lnTo>
                      <a:pt x="2679" y="608"/>
                    </a:lnTo>
                    <a:lnTo>
                      <a:pt x="2679" y="503"/>
                    </a:lnTo>
                    <a:lnTo>
                      <a:pt x="2616" y="461"/>
                    </a:lnTo>
                    <a:lnTo>
                      <a:pt x="2512" y="545"/>
                    </a:lnTo>
                    <a:lnTo>
                      <a:pt x="2491" y="566"/>
                    </a:lnTo>
                    <a:lnTo>
                      <a:pt x="2365" y="461"/>
                    </a:lnTo>
                    <a:lnTo>
                      <a:pt x="2302" y="419"/>
                    </a:lnTo>
                    <a:lnTo>
                      <a:pt x="2261" y="440"/>
                    </a:lnTo>
                    <a:lnTo>
                      <a:pt x="2240" y="524"/>
                    </a:lnTo>
                    <a:lnTo>
                      <a:pt x="2135" y="566"/>
                    </a:lnTo>
                    <a:lnTo>
                      <a:pt x="2093" y="461"/>
                    </a:lnTo>
                    <a:lnTo>
                      <a:pt x="2030" y="440"/>
                    </a:lnTo>
                    <a:lnTo>
                      <a:pt x="1968" y="377"/>
                    </a:lnTo>
                    <a:lnTo>
                      <a:pt x="2051" y="335"/>
                    </a:lnTo>
                    <a:lnTo>
                      <a:pt x="2093" y="210"/>
                    </a:lnTo>
                    <a:lnTo>
                      <a:pt x="1989" y="189"/>
                    </a:lnTo>
                    <a:lnTo>
                      <a:pt x="1863" y="84"/>
                    </a:lnTo>
                    <a:lnTo>
                      <a:pt x="1758" y="84"/>
                    </a:lnTo>
                    <a:lnTo>
                      <a:pt x="1717" y="43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326;p60">
                <a:extLst>
                  <a:ext uri="{FF2B5EF4-FFF2-40B4-BE49-F238E27FC236}">
                    <a16:creationId xmlns="" xmlns:a16="http://schemas.microsoft.com/office/drawing/2014/main" id="{C680A192-DC47-4A76-9617-030F79C449A4}"/>
                  </a:ext>
                </a:extLst>
              </p:cNvPr>
              <p:cNvSpPr/>
              <p:nvPr/>
            </p:nvSpPr>
            <p:spPr>
              <a:xfrm>
                <a:off x="3764778" y="2755577"/>
                <a:ext cx="24672" cy="214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884" extrusionOk="0">
                    <a:moveTo>
                      <a:pt x="1695" y="0"/>
                    </a:moveTo>
                    <a:lnTo>
                      <a:pt x="1549" y="21"/>
                    </a:lnTo>
                    <a:lnTo>
                      <a:pt x="1444" y="126"/>
                    </a:lnTo>
                    <a:lnTo>
                      <a:pt x="1340" y="84"/>
                    </a:lnTo>
                    <a:lnTo>
                      <a:pt x="1277" y="126"/>
                    </a:lnTo>
                    <a:lnTo>
                      <a:pt x="1130" y="126"/>
                    </a:lnTo>
                    <a:lnTo>
                      <a:pt x="1005" y="251"/>
                    </a:lnTo>
                    <a:lnTo>
                      <a:pt x="796" y="398"/>
                    </a:lnTo>
                    <a:lnTo>
                      <a:pt x="754" y="335"/>
                    </a:lnTo>
                    <a:lnTo>
                      <a:pt x="628" y="398"/>
                    </a:lnTo>
                    <a:lnTo>
                      <a:pt x="628" y="544"/>
                    </a:lnTo>
                    <a:lnTo>
                      <a:pt x="524" y="628"/>
                    </a:lnTo>
                    <a:lnTo>
                      <a:pt x="545" y="753"/>
                    </a:lnTo>
                    <a:lnTo>
                      <a:pt x="524" y="879"/>
                    </a:lnTo>
                    <a:lnTo>
                      <a:pt x="482" y="984"/>
                    </a:lnTo>
                    <a:lnTo>
                      <a:pt x="440" y="1046"/>
                    </a:lnTo>
                    <a:lnTo>
                      <a:pt x="335" y="1130"/>
                    </a:lnTo>
                    <a:lnTo>
                      <a:pt x="335" y="1193"/>
                    </a:lnTo>
                    <a:lnTo>
                      <a:pt x="482" y="1339"/>
                    </a:lnTo>
                    <a:lnTo>
                      <a:pt x="607" y="1360"/>
                    </a:lnTo>
                    <a:lnTo>
                      <a:pt x="482" y="1360"/>
                    </a:lnTo>
                    <a:lnTo>
                      <a:pt x="419" y="1402"/>
                    </a:lnTo>
                    <a:lnTo>
                      <a:pt x="377" y="1444"/>
                    </a:lnTo>
                    <a:lnTo>
                      <a:pt x="419" y="1507"/>
                    </a:lnTo>
                    <a:lnTo>
                      <a:pt x="503" y="1507"/>
                    </a:lnTo>
                    <a:lnTo>
                      <a:pt x="503" y="1569"/>
                    </a:lnTo>
                    <a:lnTo>
                      <a:pt x="398" y="1569"/>
                    </a:lnTo>
                    <a:lnTo>
                      <a:pt x="293" y="1486"/>
                    </a:lnTo>
                    <a:lnTo>
                      <a:pt x="189" y="1444"/>
                    </a:lnTo>
                    <a:lnTo>
                      <a:pt x="105" y="1465"/>
                    </a:lnTo>
                    <a:lnTo>
                      <a:pt x="126" y="1507"/>
                    </a:lnTo>
                    <a:lnTo>
                      <a:pt x="210" y="1548"/>
                    </a:lnTo>
                    <a:lnTo>
                      <a:pt x="314" y="1611"/>
                    </a:lnTo>
                    <a:lnTo>
                      <a:pt x="335" y="1590"/>
                    </a:lnTo>
                    <a:lnTo>
                      <a:pt x="440" y="1674"/>
                    </a:lnTo>
                    <a:lnTo>
                      <a:pt x="335" y="1611"/>
                    </a:lnTo>
                    <a:lnTo>
                      <a:pt x="273" y="1653"/>
                    </a:lnTo>
                    <a:lnTo>
                      <a:pt x="105" y="1590"/>
                    </a:lnTo>
                    <a:lnTo>
                      <a:pt x="1" y="1590"/>
                    </a:lnTo>
                    <a:lnTo>
                      <a:pt x="84" y="1611"/>
                    </a:lnTo>
                    <a:lnTo>
                      <a:pt x="126" y="1695"/>
                    </a:lnTo>
                    <a:lnTo>
                      <a:pt x="210" y="1695"/>
                    </a:lnTo>
                    <a:lnTo>
                      <a:pt x="293" y="1758"/>
                    </a:lnTo>
                    <a:lnTo>
                      <a:pt x="335" y="1695"/>
                    </a:lnTo>
                    <a:lnTo>
                      <a:pt x="440" y="1674"/>
                    </a:lnTo>
                    <a:lnTo>
                      <a:pt x="482" y="1653"/>
                    </a:lnTo>
                    <a:lnTo>
                      <a:pt x="545" y="1653"/>
                    </a:lnTo>
                    <a:lnTo>
                      <a:pt x="586" y="1548"/>
                    </a:lnTo>
                    <a:lnTo>
                      <a:pt x="796" y="1548"/>
                    </a:lnTo>
                    <a:lnTo>
                      <a:pt x="837" y="1611"/>
                    </a:lnTo>
                    <a:lnTo>
                      <a:pt x="942" y="1611"/>
                    </a:lnTo>
                    <a:lnTo>
                      <a:pt x="1005" y="1695"/>
                    </a:lnTo>
                    <a:lnTo>
                      <a:pt x="1151" y="1695"/>
                    </a:lnTo>
                    <a:lnTo>
                      <a:pt x="1214" y="1779"/>
                    </a:lnTo>
                    <a:lnTo>
                      <a:pt x="1214" y="1862"/>
                    </a:lnTo>
                    <a:lnTo>
                      <a:pt x="1319" y="1883"/>
                    </a:lnTo>
                    <a:lnTo>
                      <a:pt x="1361" y="1779"/>
                    </a:lnTo>
                    <a:lnTo>
                      <a:pt x="1381" y="1569"/>
                    </a:lnTo>
                    <a:lnTo>
                      <a:pt x="1361" y="1402"/>
                    </a:lnTo>
                    <a:lnTo>
                      <a:pt x="1444" y="1297"/>
                    </a:lnTo>
                    <a:lnTo>
                      <a:pt x="1486" y="1193"/>
                    </a:lnTo>
                    <a:lnTo>
                      <a:pt x="1654" y="1151"/>
                    </a:lnTo>
                    <a:lnTo>
                      <a:pt x="1800" y="1193"/>
                    </a:lnTo>
                    <a:lnTo>
                      <a:pt x="1884" y="1151"/>
                    </a:lnTo>
                    <a:lnTo>
                      <a:pt x="1800" y="1046"/>
                    </a:lnTo>
                    <a:lnTo>
                      <a:pt x="1884" y="984"/>
                    </a:lnTo>
                    <a:lnTo>
                      <a:pt x="1905" y="858"/>
                    </a:lnTo>
                    <a:lnTo>
                      <a:pt x="1946" y="774"/>
                    </a:lnTo>
                    <a:lnTo>
                      <a:pt x="1884" y="732"/>
                    </a:lnTo>
                    <a:lnTo>
                      <a:pt x="1758" y="732"/>
                    </a:lnTo>
                    <a:lnTo>
                      <a:pt x="1737" y="670"/>
                    </a:lnTo>
                    <a:lnTo>
                      <a:pt x="1779" y="544"/>
                    </a:lnTo>
                    <a:lnTo>
                      <a:pt x="1884" y="607"/>
                    </a:lnTo>
                    <a:lnTo>
                      <a:pt x="1967" y="544"/>
                    </a:lnTo>
                    <a:lnTo>
                      <a:pt x="1967" y="440"/>
                    </a:lnTo>
                    <a:lnTo>
                      <a:pt x="2009" y="335"/>
                    </a:lnTo>
                    <a:lnTo>
                      <a:pt x="2009" y="251"/>
                    </a:lnTo>
                    <a:lnTo>
                      <a:pt x="2072" y="230"/>
                    </a:lnTo>
                    <a:lnTo>
                      <a:pt x="2072" y="209"/>
                    </a:lnTo>
                    <a:lnTo>
                      <a:pt x="1967" y="147"/>
                    </a:lnTo>
                    <a:lnTo>
                      <a:pt x="1863" y="84"/>
                    </a:lnTo>
                    <a:lnTo>
                      <a:pt x="16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27;p60">
                <a:extLst>
                  <a:ext uri="{FF2B5EF4-FFF2-40B4-BE49-F238E27FC236}">
                    <a16:creationId xmlns="" xmlns:a16="http://schemas.microsoft.com/office/drawing/2014/main" id="{6C7AD36E-7A2A-4ECC-98B1-D699EE3DAC11}"/>
                  </a:ext>
                </a:extLst>
              </p:cNvPr>
              <p:cNvSpPr/>
              <p:nvPr/>
            </p:nvSpPr>
            <p:spPr>
              <a:xfrm>
                <a:off x="3762540" y="2773181"/>
                <a:ext cx="19445" cy="15956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403" extrusionOk="0">
                    <a:moveTo>
                      <a:pt x="774" y="0"/>
                    </a:moveTo>
                    <a:lnTo>
                      <a:pt x="733" y="105"/>
                    </a:lnTo>
                    <a:lnTo>
                      <a:pt x="670" y="105"/>
                    </a:lnTo>
                    <a:lnTo>
                      <a:pt x="628" y="126"/>
                    </a:lnTo>
                    <a:lnTo>
                      <a:pt x="523" y="147"/>
                    </a:lnTo>
                    <a:lnTo>
                      <a:pt x="481" y="210"/>
                    </a:lnTo>
                    <a:lnTo>
                      <a:pt x="398" y="147"/>
                    </a:lnTo>
                    <a:lnTo>
                      <a:pt x="314" y="147"/>
                    </a:lnTo>
                    <a:lnTo>
                      <a:pt x="272" y="63"/>
                    </a:lnTo>
                    <a:lnTo>
                      <a:pt x="189" y="42"/>
                    </a:lnTo>
                    <a:lnTo>
                      <a:pt x="84" y="126"/>
                    </a:lnTo>
                    <a:lnTo>
                      <a:pt x="0" y="272"/>
                    </a:lnTo>
                    <a:lnTo>
                      <a:pt x="63" y="335"/>
                    </a:lnTo>
                    <a:lnTo>
                      <a:pt x="84" y="524"/>
                    </a:lnTo>
                    <a:lnTo>
                      <a:pt x="209" y="565"/>
                    </a:lnTo>
                    <a:lnTo>
                      <a:pt x="251" y="670"/>
                    </a:lnTo>
                    <a:lnTo>
                      <a:pt x="398" y="796"/>
                    </a:lnTo>
                    <a:lnTo>
                      <a:pt x="481" y="796"/>
                    </a:lnTo>
                    <a:lnTo>
                      <a:pt x="565" y="858"/>
                    </a:lnTo>
                    <a:lnTo>
                      <a:pt x="628" y="879"/>
                    </a:lnTo>
                    <a:lnTo>
                      <a:pt x="628" y="1047"/>
                    </a:lnTo>
                    <a:lnTo>
                      <a:pt x="774" y="1109"/>
                    </a:lnTo>
                    <a:lnTo>
                      <a:pt x="816" y="1068"/>
                    </a:lnTo>
                    <a:lnTo>
                      <a:pt x="900" y="1068"/>
                    </a:lnTo>
                    <a:lnTo>
                      <a:pt x="942" y="1109"/>
                    </a:lnTo>
                    <a:lnTo>
                      <a:pt x="1025" y="1151"/>
                    </a:lnTo>
                    <a:lnTo>
                      <a:pt x="1151" y="1298"/>
                    </a:lnTo>
                    <a:lnTo>
                      <a:pt x="1256" y="1319"/>
                    </a:lnTo>
                    <a:lnTo>
                      <a:pt x="1360" y="1402"/>
                    </a:lnTo>
                    <a:lnTo>
                      <a:pt x="1423" y="1361"/>
                    </a:lnTo>
                    <a:lnTo>
                      <a:pt x="1507" y="1361"/>
                    </a:lnTo>
                    <a:lnTo>
                      <a:pt x="1507" y="1298"/>
                    </a:lnTo>
                    <a:lnTo>
                      <a:pt x="1444" y="1256"/>
                    </a:lnTo>
                    <a:lnTo>
                      <a:pt x="1444" y="1172"/>
                    </a:lnTo>
                    <a:lnTo>
                      <a:pt x="1423" y="1109"/>
                    </a:lnTo>
                    <a:lnTo>
                      <a:pt x="1465" y="1047"/>
                    </a:lnTo>
                    <a:lnTo>
                      <a:pt x="1528" y="942"/>
                    </a:lnTo>
                    <a:lnTo>
                      <a:pt x="1549" y="942"/>
                    </a:lnTo>
                    <a:lnTo>
                      <a:pt x="1632" y="775"/>
                    </a:lnTo>
                    <a:lnTo>
                      <a:pt x="1549" y="670"/>
                    </a:lnTo>
                    <a:lnTo>
                      <a:pt x="1549" y="628"/>
                    </a:lnTo>
                    <a:lnTo>
                      <a:pt x="1465" y="440"/>
                    </a:lnTo>
                    <a:lnTo>
                      <a:pt x="1507" y="356"/>
                    </a:lnTo>
                    <a:lnTo>
                      <a:pt x="1507" y="335"/>
                    </a:lnTo>
                    <a:lnTo>
                      <a:pt x="1402" y="314"/>
                    </a:lnTo>
                    <a:lnTo>
                      <a:pt x="1402" y="231"/>
                    </a:lnTo>
                    <a:lnTo>
                      <a:pt x="1339" y="147"/>
                    </a:lnTo>
                    <a:lnTo>
                      <a:pt x="1193" y="147"/>
                    </a:lnTo>
                    <a:lnTo>
                      <a:pt x="1130" y="63"/>
                    </a:lnTo>
                    <a:lnTo>
                      <a:pt x="1025" y="63"/>
                    </a:lnTo>
                    <a:lnTo>
                      <a:pt x="9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28;p60">
                <a:extLst>
                  <a:ext uri="{FF2B5EF4-FFF2-40B4-BE49-F238E27FC236}">
                    <a16:creationId xmlns="" xmlns:a16="http://schemas.microsoft.com/office/drawing/2014/main" id="{5EE0D0D1-28BD-41DD-A220-AF13D4EF8DFC}"/>
                  </a:ext>
                </a:extLst>
              </p:cNvPr>
              <p:cNvSpPr/>
              <p:nvPr/>
            </p:nvSpPr>
            <p:spPr>
              <a:xfrm>
                <a:off x="3779484" y="2783894"/>
                <a:ext cx="4739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65" extrusionOk="0">
                    <a:moveTo>
                      <a:pt x="105" y="0"/>
                    </a:moveTo>
                    <a:lnTo>
                      <a:pt x="42" y="105"/>
                    </a:lnTo>
                    <a:lnTo>
                      <a:pt x="0" y="167"/>
                    </a:lnTo>
                    <a:lnTo>
                      <a:pt x="21" y="230"/>
                    </a:lnTo>
                    <a:lnTo>
                      <a:pt x="21" y="314"/>
                    </a:lnTo>
                    <a:lnTo>
                      <a:pt x="84" y="356"/>
                    </a:lnTo>
                    <a:lnTo>
                      <a:pt x="84" y="419"/>
                    </a:lnTo>
                    <a:lnTo>
                      <a:pt x="105" y="419"/>
                    </a:lnTo>
                    <a:lnTo>
                      <a:pt x="146" y="523"/>
                    </a:lnTo>
                    <a:lnTo>
                      <a:pt x="314" y="565"/>
                    </a:lnTo>
                    <a:lnTo>
                      <a:pt x="398" y="544"/>
                    </a:lnTo>
                    <a:lnTo>
                      <a:pt x="398" y="356"/>
                    </a:lnTo>
                    <a:lnTo>
                      <a:pt x="335" y="314"/>
                    </a:lnTo>
                    <a:lnTo>
                      <a:pt x="314" y="167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329;p60">
                <a:extLst>
                  <a:ext uri="{FF2B5EF4-FFF2-40B4-BE49-F238E27FC236}">
                    <a16:creationId xmlns="" xmlns:a16="http://schemas.microsoft.com/office/drawing/2014/main" id="{B2EA2004-87B0-48F6-98F2-5DB8C6FC362D}"/>
                  </a:ext>
                </a:extLst>
              </p:cNvPr>
              <p:cNvSpPr/>
              <p:nvPr/>
            </p:nvSpPr>
            <p:spPr>
              <a:xfrm>
                <a:off x="3681319" y="2737017"/>
                <a:ext cx="27661" cy="3498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076" extrusionOk="0">
                    <a:moveTo>
                      <a:pt x="1737" y="0"/>
                    </a:moveTo>
                    <a:lnTo>
                      <a:pt x="1779" y="84"/>
                    </a:lnTo>
                    <a:lnTo>
                      <a:pt x="1653" y="84"/>
                    </a:lnTo>
                    <a:lnTo>
                      <a:pt x="1674" y="209"/>
                    </a:lnTo>
                    <a:lnTo>
                      <a:pt x="1590" y="314"/>
                    </a:lnTo>
                    <a:lnTo>
                      <a:pt x="1590" y="230"/>
                    </a:lnTo>
                    <a:lnTo>
                      <a:pt x="1653" y="188"/>
                    </a:lnTo>
                    <a:lnTo>
                      <a:pt x="1590" y="84"/>
                    </a:lnTo>
                    <a:lnTo>
                      <a:pt x="1528" y="105"/>
                    </a:lnTo>
                    <a:lnTo>
                      <a:pt x="1569" y="167"/>
                    </a:lnTo>
                    <a:lnTo>
                      <a:pt x="1465" y="188"/>
                    </a:lnTo>
                    <a:lnTo>
                      <a:pt x="1423" y="147"/>
                    </a:lnTo>
                    <a:lnTo>
                      <a:pt x="1256" y="167"/>
                    </a:lnTo>
                    <a:lnTo>
                      <a:pt x="1256" y="230"/>
                    </a:lnTo>
                    <a:lnTo>
                      <a:pt x="1214" y="230"/>
                    </a:lnTo>
                    <a:lnTo>
                      <a:pt x="1172" y="356"/>
                    </a:lnTo>
                    <a:lnTo>
                      <a:pt x="1256" y="377"/>
                    </a:lnTo>
                    <a:lnTo>
                      <a:pt x="1235" y="419"/>
                    </a:lnTo>
                    <a:lnTo>
                      <a:pt x="1151" y="419"/>
                    </a:lnTo>
                    <a:lnTo>
                      <a:pt x="1151" y="481"/>
                    </a:lnTo>
                    <a:lnTo>
                      <a:pt x="1046" y="502"/>
                    </a:lnTo>
                    <a:lnTo>
                      <a:pt x="1067" y="586"/>
                    </a:lnTo>
                    <a:lnTo>
                      <a:pt x="1214" y="586"/>
                    </a:lnTo>
                    <a:lnTo>
                      <a:pt x="1172" y="607"/>
                    </a:lnTo>
                    <a:lnTo>
                      <a:pt x="1276" y="586"/>
                    </a:lnTo>
                    <a:lnTo>
                      <a:pt x="1360" y="586"/>
                    </a:lnTo>
                    <a:lnTo>
                      <a:pt x="1235" y="711"/>
                    </a:lnTo>
                    <a:lnTo>
                      <a:pt x="1046" y="795"/>
                    </a:lnTo>
                    <a:lnTo>
                      <a:pt x="1130" y="837"/>
                    </a:lnTo>
                    <a:lnTo>
                      <a:pt x="942" y="879"/>
                    </a:lnTo>
                    <a:lnTo>
                      <a:pt x="858" y="837"/>
                    </a:lnTo>
                    <a:lnTo>
                      <a:pt x="795" y="921"/>
                    </a:lnTo>
                    <a:lnTo>
                      <a:pt x="753" y="816"/>
                    </a:lnTo>
                    <a:lnTo>
                      <a:pt x="502" y="753"/>
                    </a:lnTo>
                    <a:lnTo>
                      <a:pt x="502" y="816"/>
                    </a:lnTo>
                    <a:lnTo>
                      <a:pt x="335" y="753"/>
                    </a:lnTo>
                    <a:lnTo>
                      <a:pt x="314" y="942"/>
                    </a:lnTo>
                    <a:lnTo>
                      <a:pt x="398" y="879"/>
                    </a:lnTo>
                    <a:lnTo>
                      <a:pt x="419" y="942"/>
                    </a:lnTo>
                    <a:lnTo>
                      <a:pt x="440" y="984"/>
                    </a:lnTo>
                    <a:lnTo>
                      <a:pt x="481" y="1088"/>
                    </a:lnTo>
                    <a:lnTo>
                      <a:pt x="419" y="1088"/>
                    </a:lnTo>
                    <a:lnTo>
                      <a:pt x="398" y="1025"/>
                    </a:lnTo>
                    <a:lnTo>
                      <a:pt x="272" y="1025"/>
                    </a:lnTo>
                    <a:lnTo>
                      <a:pt x="419" y="1130"/>
                    </a:lnTo>
                    <a:lnTo>
                      <a:pt x="544" y="1109"/>
                    </a:lnTo>
                    <a:lnTo>
                      <a:pt x="586" y="1214"/>
                    </a:lnTo>
                    <a:lnTo>
                      <a:pt x="440" y="1235"/>
                    </a:lnTo>
                    <a:lnTo>
                      <a:pt x="419" y="1276"/>
                    </a:lnTo>
                    <a:lnTo>
                      <a:pt x="440" y="1339"/>
                    </a:lnTo>
                    <a:lnTo>
                      <a:pt x="293" y="1360"/>
                    </a:lnTo>
                    <a:lnTo>
                      <a:pt x="335" y="1444"/>
                    </a:lnTo>
                    <a:lnTo>
                      <a:pt x="272" y="1465"/>
                    </a:lnTo>
                    <a:lnTo>
                      <a:pt x="377" y="1528"/>
                    </a:lnTo>
                    <a:lnTo>
                      <a:pt x="419" y="1507"/>
                    </a:lnTo>
                    <a:lnTo>
                      <a:pt x="398" y="1548"/>
                    </a:lnTo>
                    <a:lnTo>
                      <a:pt x="523" y="1528"/>
                    </a:lnTo>
                    <a:lnTo>
                      <a:pt x="544" y="1674"/>
                    </a:lnTo>
                    <a:lnTo>
                      <a:pt x="858" y="1674"/>
                    </a:lnTo>
                    <a:lnTo>
                      <a:pt x="753" y="1758"/>
                    </a:lnTo>
                    <a:lnTo>
                      <a:pt x="691" y="1737"/>
                    </a:lnTo>
                    <a:lnTo>
                      <a:pt x="586" y="1925"/>
                    </a:lnTo>
                    <a:lnTo>
                      <a:pt x="628" y="1925"/>
                    </a:lnTo>
                    <a:lnTo>
                      <a:pt x="523" y="2051"/>
                    </a:lnTo>
                    <a:lnTo>
                      <a:pt x="335" y="2176"/>
                    </a:lnTo>
                    <a:lnTo>
                      <a:pt x="419" y="2176"/>
                    </a:lnTo>
                    <a:lnTo>
                      <a:pt x="523" y="2134"/>
                    </a:lnTo>
                    <a:lnTo>
                      <a:pt x="586" y="2155"/>
                    </a:lnTo>
                    <a:lnTo>
                      <a:pt x="732" y="2155"/>
                    </a:lnTo>
                    <a:lnTo>
                      <a:pt x="816" y="2072"/>
                    </a:lnTo>
                    <a:lnTo>
                      <a:pt x="816" y="2092"/>
                    </a:lnTo>
                    <a:lnTo>
                      <a:pt x="942" y="2134"/>
                    </a:lnTo>
                    <a:lnTo>
                      <a:pt x="691" y="2176"/>
                    </a:lnTo>
                    <a:lnTo>
                      <a:pt x="502" y="2197"/>
                    </a:lnTo>
                    <a:lnTo>
                      <a:pt x="440" y="2281"/>
                    </a:lnTo>
                    <a:lnTo>
                      <a:pt x="314" y="2302"/>
                    </a:lnTo>
                    <a:lnTo>
                      <a:pt x="377" y="2364"/>
                    </a:lnTo>
                    <a:lnTo>
                      <a:pt x="335" y="2406"/>
                    </a:lnTo>
                    <a:lnTo>
                      <a:pt x="398" y="2448"/>
                    </a:lnTo>
                    <a:lnTo>
                      <a:pt x="293" y="2469"/>
                    </a:lnTo>
                    <a:lnTo>
                      <a:pt x="209" y="2385"/>
                    </a:lnTo>
                    <a:lnTo>
                      <a:pt x="188" y="2448"/>
                    </a:lnTo>
                    <a:lnTo>
                      <a:pt x="168" y="2406"/>
                    </a:lnTo>
                    <a:lnTo>
                      <a:pt x="0" y="2490"/>
                    </a:lnTo>
                    <a:lnTo>
                      <a:pt x="21" y="2511"/>
                    </a:lnTo>
                    <a:lnTo>
                      <a:pt x="398" y="2511"/>
                    </a:lnTo>
                    <a:lnTo>
                      <a:pt x="272" y="2595"/>
                    </a:lnTo>
                    <a:lnTo>
                      <a:pt x="105" y="2657"/>
                    </a:lnTo>
                    <a:lnTo>
                      <a:pt x="63" y="2762"/>
                    </a:lnTo>
                    <a:lnTo>
                      <a:pt x="168" y="2762"/>
                    </a:lnTo>
                    <a:lnTo>
                      <a:pt x="188" y="2825"/>
                    </a:lnTo>
                    <a:lnTo>
                      <a:pt x="440" y="2762"/>
                    </a:lnTo>
                    <a:lnTo>
                      <a:pt x="440" y="2762"/>
                    </a:lnTo>
                    <a:lnTo>
                      <a:pt x="230" y="2888"/>
                    </a:lnTo>
                    <a:lnTo>
                      <a:pt x="168" y="2929"/>
                    </a:lnTo>
                    <a:lnTo>
                      <a:pt x="314" y="2929"/>
                    </a:lnTo>
                    <a:lnTo>
                      <a:pt x="502" y="2825"/>
                    </a:lnTo>
                    <a:lnTo>
                      <a:pt x="481" y="2908"/>
                    </a:lnTo>
                    <a:lnTo>
                      <a:pt x="314" y="2992"/>
                    </a:lnTo>
                    <a:lnTo>
                      <a:pt x="419" y="2992"/>
                    </a:lnTo>
                    <a:lnTo>
                      <a:pt x="398" y="3034"/>
                    </a:lnTo>
                    <a:lnTo>
                      <a:pt x="398" y="3034"/>
                    </a:lnTo>
                    <a:lnTo>
                      <a:pt x="523" y="3013"/>
                    </a:lnTo>
                    <a:lnTo>
                      <a:pt x="607" y="3076"/>
                    </a:lnTo>
                    <a:lnTo>
                      <a:pt x="795" y="3034"/>
                    </a:lnTo>
                    <a:lnTo>
                      <a:pt x="963" y="2992"/>
                    </a:lnTo>
                    <a:lnTo>
                      <a:pt x="1130" y="2888"/>
                    </a:lnTo>
                    <a:lnTo>
                      <a:pt x="1067" y="2783"/>
                    </a:lnTo>
                    <a:lnTo>
                      <a:pt x="1172" y="2783"/>
                    </a:lnTo>
                    <a:lnTo>
                      <a:pt x="1151" y="2867"/>
                    </a:lnTo>
                    <a:lnTo>
                      <a:pt x="1256" y="2867"/>
                    </a:lnTo>
                    <a:lnTo>
                      <a:pt x="1360" y="2720"/>
                    </a:lnTo>
                    <a:lnTo>
                      <a:pt x="1444" y="2762"/>
                    </a:lnTo>
                    <a:lnTo>
                      <a:pt x="1465" y="2657"/>
                    </a:lnTo>
                    <a:lnTo>
                      <a:pt x="1800" y="2595"/>
                    </a:lnTo>
                    <a:lnTo>
                      <a:pt x="1841" y="2511"/>
                    </a:lnTo>
                    <a:lnTo>
                      <a:pt x="1862" y="2616"/>
                    </a:lnTo>
                    <a:lnTo>
                      <a:pt x="1946" y="2553"/>
                    </a:lnTo>
                    <a:lnTo>
                      <a:pt x="2009" y="2574"/>
                    </a:lnTo>
                    <a:lnTo>
                      <a:pt x="2176" y="2574"/>
                    </a:lnTo>
                    <a:lnTo>
                      <a:pt x="2072" y="2406"/>
                    </a:lnTo>
                    <a:lnTo>
                      <a:pt x="2155" y="2385"/>
                    </a:lnTo>
                    <a:lnTo>
                      <a:pt x="2218" y="2281"/>
                    </a:lnTo>
                    <a:lnTo>
                      <a:pt x="2218" y="2176"/>
                    </a:lnTo>
                    <a:lnTo>
                      <a:pt x="2302" y="2072"/>
                    </a:lnTo>
                    <a:lnTo>
                      <a:pt x="2323" y="1967"/>
                    </a:lnTo>
                    <a:lnTo>
                      <a:pt x="2302" y="1716"/>
                    </a:lnTo>
                    <a:lnTo>
                      <a:pt x="2218" y="1674"/>
                    </a:lnTo>
                    <a:lnTo>
                      <a:pt x="2302" y="1632"/>
                    </a:lnTo>
                    <a:lnTo>
                      <a:pt x="2302" y="1507"/>
                    </a:lnTo>
                    <a:lnTo>
                      <a:pt x="2218" y="1402"/>
                    </a:lnTo>
                    <a:lnTo>
                      <a:pt x="2260" y="1256"/>
                    </a:lnTo>
                    <a:lnTo>
                      <a:pt x="2176" y="1214"/>
                    </a:lnTo>
                    <a:lnTo>
                      <a:pt x="2197" y="1130"/>
                    </a:lnTo>
                    <a:lnTo>
                      <a:pt x="2281" y="1151"/>
                    </a:lnTo>
                    <a:lnTo>
                      <a:pt x="2281" y="1151"/>
                    </a:lnTo>
                    <a:lnTo>
                      <a:pt x="2155" y="1088"/>
                    </a:lnTo>
                    <a:lnTo>
                      <a:pt x="2072" y="1046"/>
                    </a:lnTo>
                    <a:lnTo>
                      <a:pt x="1967" y="837"/>
                    </a:lnTo>
                    <a:lnTo>
                      <a:pt x="1800" y="732"/>
                    </a:lnTo>
                    <a:lnTo>
                      <a:pt x="1737" y="795"/>
                    </a:lnTo>
                    <a:lnTo>
                      <a:pt x="1695" y="942"/>
                    </a:lnTo>
                    <a:lnTo>
                      <a:pt x="1632" y="984"/>
                    </a:lnTo>
                    <a:lnTo>
                      <a:pt x="1360" y="732"/>
                    </a:lnTo>
                    <a:lnTo>
                      <a:pt x="1486" y="502"/>
                    </a:lnTo>
                    <a:lnTo>
                      <a:pt x="1632" y="481"/>
                    </a:lnTo>
                    <a:lnTo>
                      <a:pt x="1653" y="377"/>
                    </a:lnTo>
                    <a:lnTo>
                      <a:pt x="1737" y="356"/>
                    </a:lnTo>
                    <a:lnTo>
                      <a:pt x="1779" y="272"/>
                    </a:lnTo>
                    <a:lnTo>
                      <a:pt x="1737" y="293"/>
                    </a:lnTo>
                    <a:lnTo>
                      <a:pt x="1737" y="293"/>
                    </a:lnTo>
                    <a:lnTo>
                      <a:pt x="1841" y="188"/>
                    </a:lnTo>
                    <a:lnTo>
                      <a:pt x="1946" y="147"/>
                    </a:lnTo>
                    <a:lnTo>
                      <a:pt x="1841" y="84"/>
                    </a:lnTo>
                    <a:lnTo>
                      <a:pt x="17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9" name="Google Shape;1330;p60">
                <a:extLst>
                  <a:ext uri="{FF2B5EF4-FFF2-40B4-BE49-F238E27FC236}">
                    <a16:creationId xmlns="" xmlns:a16="http://schemas.microsoft.com/office/drawing/2014/main" id="{3A116783-025C-4D83-9128-5EF20C8006A5}"/>
                  </a:ext>
                </a:extLst>
              </p:cNvPr>
              <p:cNvGrpSpPr/>
              <p:nvPr/>
            </p:nvGrpSpPr>
            <p:grpSpPr>
              <a:xfrm>
                <a:off x="3697513" y="2707266"/>
                <a:ext cx="59549" cy="79733"/>
                <a:chOff x="3586375" y="2281300"/>
                <a:chExt cx="125025" cy="175275"/>
              </a:xfrm>
              <a:grpFill/>
            </p:grpSpPr>
            <p:sp>
              <p:nvSpPr>
                <p:cNvPr id="273" name="Google Shape;1331;p60">
                  <a:extLst>
                    <a:ext uri="{FF2B5EF4-FFF2-40B4-BE49-F238E27FC236}">
                      <a16:creationId xmlns="" xmlns:a16="http://schemas.microsoft.com/office/drawing/2014/main" id="{E6FA2540-07CF-4306-AEAC-3F4B85851380}"/>
                    </a:ext>
                  </a:extLst>
                </p:cNvPr>
                <p:cNvSpPr/>
                <p:nvPr/>
              </p:nvSpPr>
              <p:spPr>
                <a:xfrm>
                  <a:off x="3609900" y="2281300"/>
                  <a:ext cx="101500" cy="1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" h="7011" extrusionOk="0">
                      <a:moveTo>
                        <a:pt x="1340" y="1"/>
                      </a:moveTo>
                      <a:lnTo>
                        <a:pt x="1277" y="63"/>
                      </a:lnTo>
                      <a:lnTo>
                        <a:pt x="1235" y="42"/>
                      </a:lnTo>
                      <a:lnTo>
                        <a:pt x="1110" y="84"/>
                      </a:lnTo>
                      <a:lnTo>
                        <a:pt x="1026" y="84"/>
                      </a:lnTo>
                      <a:lnTo>
                        <a:pt x="921" y="105"/>
                      </a:lnTo>
                      <a:lnTo>
                        <a:pt x="859" y="105"/>
                      </a:lnTo>
                      <a:lnTo>
                        <a:pt x="838" y="168"/>
                      </a:lnTo>
                      <a:lnTo>
                        <a:pt x="838" y="105"/>
                      </a:lnTo>
                      <a:lnTo>
                        <a:pt x="796" y="84"/>
                      </a:lnTo>
                      <a:lnTo>
                        <a:pt x="712" y="168"/>
                      </a:lnTo>
                      <a:lnTo>
                        <a:pt x="733" y="105"/>
                      </a:lnTo>
                      <a:lnTo>
                        <a:pt x="608" y="42"/>
                      </a:lnTo>
                      <a:lnTo>
                        <a:pt x="587" y="105"/>
                      </a:lnTo>
                      <a:lnTo>
                        <a:pt x="524" y="168"/>
                      </a:lnTo>
                      <a:lnTo>
                        <a:pt x="545" y="231"/>
                      </a:lnTo>
                      <a:lnTo>
                        <a:pt x="524" y="231"/>
                      </a:lnTo>
                      <a:lnTo>
                        <a:pt x="524" y="314"/>
                      </a:lnTo>
                      <a:lnTo>
                        <a:pt x="419" y="356"/>
                      </a:lnTo>
                      <a:lnTo>
                        <a:pt x="482" y="419"/>
                      </a:lnTo>
                      <a:lnTo>
                        <a:pt x="440" y="503"/>
                      </a:lnTo>
                      <a:lnTo>
                        <a:pt x="398" y="503"/>
                      </a:lnTo>
                      <a:lnTo>
                        <a:pt x="503" y="607"/>
                      </a:lnTo>
                      <a:lnTo>
                        <a:pt x="545" y="670"/>
                      </a:lnTo>
                      <a:lnTo>
                        <a:pt x="419" y="607"/>
                      </a:lnTo>
                      <a:lnTo>
                        <a:pt x="398" y="670"/>
                      </a:lnTo>
                      <a:lnTo>
                        <a:pt x="315" y="587"/>
                      </a:lnTo>
                      <a:lnTo>
                        <a:pt x="294" y="628"/>
                      </a:lnTo>
                      <a:lnTo>
                        <a:pt x="315" y="691"/>
                      </a:lnTo>
                      <a:lnTo>
                        <a:pt x="294" y="733"/>
                      </a:lnTo>
                      <a:lnTo>
                        <a:pt x="273" y="628"/>
                      </a:lnTo>
                      <a:lnTo>
                        <a:pt x="210" y="733"/>
                      </a:lnTo>
                      <a:lnTo>
                        <a:pt x="273" y="796"/>
                      </a:lnTo>
                      <a:lnTo>
                        <a:pt x="210" y="817"/>
                      </a:lnTo>
                      <a:lnTo>
                        <a:pt x="294" y="900"/>
                      </a:lnTo>
                      <a:lnTo>
                        <a:pt x="336" y="900"/>
                      </a:lnTo>
                      <a:lnTo>
                        <a:pt x="294" y="942"/>
                      </a:lnTo>
                      <a:lnTo>
                        <a:pt x="210" y="900"/>
                      </a:lnTo>
                      <a:lnTo>
                        <a:pt x="210" y="1026"/>
                      </a:lnTo>
                      <a:lnTo>
                        <a:pt x="210" y="1047"/>
                      </a:lnTo>
                      <a:lnTo>
                        <a:pt x="377" y="1026"/>
                      </a:lnTo>
                      <a:lnTo>
                        <a:pt x="273" y="1089"/>
                      </a:lnTo>
                      <a:lnTo>
                        <a:pt x="273" y="1110"/>
                      </a:lnTo>
                      <a:lnTo>
                        <a:pt x="294" y="1131"/>
                      </a:lnTo>
                      <a:lnTo>
                        <a:pt x="377" y="1110"/>
                      </a:lnTo>
                      <a:lnTo>
                        <a:pt x="336" y="1131"/>
                      </a:lnTo>
                      <a:lnTo>
                        <a:pt x="398" y="1151"/>
                      </a:lnTo>
                      <a:lnTo>
                        <a:pt x="398" y="1151"/>
                      </a:lnTo>
                      <a:lnTo>
                        <a:pt x="315" y="1131"/>
                      </a:lnTo>
                      <a:lnTo>
                        <a:pt x="294" y="1151"/>
                      </a:lnTo>
                      <a:lnTo>
                        <a:pt x="294" y="1214"/>
                      </a:lnTo>
                      <a:lnTo>
                        <a:pt x="315" y="1235"/>
                      </a:lnTo>
                      <a:lnTo>
                        <a:pt x="273" y="1256"/>
                      </a:lnTo>
                      <a:lnTo>
                        <a:pt x="231" y="1319"/>
                      </a:lnTo>
                      <a:lnTo>
                        <a:pt x="294" y="1319"/>
                      </a:lnTo>
                      <a:lnTo>
                        <a:pt x="294" y="1361"/>
                      </a:lnTo>
                      <a:lnTo>
                        <a:pt x="210" y="1340"/>
                      </a:lnTo>
                      <a:lnTo>
                        <a:pt x="189" y="1403"/>
                      </a:lnTo>
                      <a:lnTo>
                        <a:pt x="210" y="1444"/>
                      </a:lnTo>
                      <a:lnTo>
                        <a:pt x="189" y="1465"/>
                      </a:lnTo>
                      <a:lnTo>
                        <a:pt x="168" y="1528"/>
                      </a:lnTo>
                      <a:lnTo>
                        <a:pt x="63" y="1528"/>
                      </a:lnTo>
                      <a:lnTo>
                        <a:pt x="1" y="1549"/>
                      </a:lnTo>
                      <a:lnTo>
                        <a:pt x="63" y="1570"/>
                      </a:lnTo>
                      <a:lnTo>
                        <a:pt x="126" y="1570"/>
                      </a:lnTo>
                      <a:lnTo>
                        <a:pt x="189" y="1612"/>
                      </a:lnTo>
                      <a:lnTo>
                        <a:pt x="168" y="1633"/>
                      </a:lnTo>
                      <a:lnTo>
                        <a:pt x="105" y="1633"/>
                      </a:lnTo>
                      <a:lnTo>
                        <a:pt x="189" y="1716"/>
                      </a:lnTo>
                      <a:lnTo>
                        <a:pt x="210" y="1716"/>
                      </a:lnTo>
                      <a:lnTo>
                        <a:pt x="273" y="1737"/>
                      </a:lnTo>
                      <a:lnTo>
                        <a:pt x="503" y="1507"/>
                      </a:lnTo>
                      <a:lnTo>
                        <a:pt x="482" y="1570"/>
                      </a:lnTo>
                      <a:lnTo>
                        <a:pt x="503" y="1612"/>
                      </a:lnTo>
                      <a:lnTo>
                        <a:pt x="419" y="1633"/>
                      </a:lnTo>
                      <a:lnTo>
                        <a:pt x="377" y="1758"/>
                      </a:lnTo>
                      <a:lnTo>
                        <a:pt x="377" y="1779"/>
                      </a:lnTo>
                      <a:lnTo>
                        <a:pt x="315" y="1947"/>
                      </a:lnTo>
                      <a:lnTo>
                        <a:pt x="336" y="1947"/>
                      </a:lnTo>
                      <a:lnTo>
                        <a:pt x="294" y="2135"/>
                      </a:lnTo>
                      <a:lnTo>
                        <a:pt x="294" y="2239"/>
                      </a:lnTo>
                      <a:lnTo>
                        <a:pt x="231" y="2281"/>
                      </a:lnTo>
                      <a:lnTo>
                        <a:pt x="294" y="2323"/>
                      </a:lnTo>
                      <a:lnTo>
                        <a:pt x="315" y="2302"/>
                      </a:lnTo>
                      <a:lnTo>
                        <a:pt x="231" y="2449"/>
                      </a:lnTo>
                      <a:lnTo>
                        <a:pt x="231" y="2595"/>
                      </a:lnTo>
                      <a:lnTo>
                        <a:pt x="189" y="2658"/>
                      </a:lnTo>
                      <a:lnTo>
                        <a:pt x="189" y="2700"/>
                      </a:lnTo>
                      <a:lnTo>
                        <a:pt x="315" y="2700"/>
                      </a:lnTo>
                      <a:lnTo>
                        <a:pt x="294" y="2595"/>
                      </a:lnTo>
                      <a:lnTo>
                        <a:pt x="336" y="2491"/>
                      </a:lnTo>
                      <a:lnTo>
                        <a:pt x="336" y="2407"/>
                      </a:lnTo>
                      <a:lnTo>
                        <a:pt x="398" y="2323"/>
                      </a:lnTo>
                      <a:lnTo>
                        <a:pt x="336" y="2135"/>
                      </a:lnTo>
                      <a:lnTo>
                        <a:pt x="398" y="2135"/>
                      </a:lnTo>
                      <a:lnTo>
                        <a:pt x="545" y="1947"/>
                      </a:lnTo>
                      <a:lnTo>
                        <a:pt x="440" y="2135"/>
                      </a:lnTo>
                      <a:lnTo>
                        <a:pt x="419" y="2239"/>
                      </a:lnTo>
                      <a:lnTo>
                        <a:pt x="482" y="2260"/>
                      </a:lnTo>
                      <a:lnTo>
                        <a:pt x="482" y="2198"/>
                      </a:lnTo>
                      <a:lnTo>
                        <a:pt x="545" y="2135"/>
                      </a:lnTo>
                      <a:lnTo>
                        <a:pt x="587" y="2260"/>
                      </a:lnTo>
                      <a:lnTo>
                        <a:pt x="628" y="2135"/>
                      </a:lnTo>
                      <a:lnTo>
                        <a:pt x="628" y="2030"/>
                      </a:lnTo>
                      <a:lnTo>
                        <a:pt x="691" y="1988"/>
                      </a:lnTo>
                      <a:lnTo>
                        <a:pt x="649" y="2135"/>
                      </a:lnTo>
                      <a:lnTo>
                        <a:pt x="754" y="2198"/>
                      </a:lnTo>
                      <a:lnTo>
                        <a:pt x="649" y="2177"/>
                      </a:lnTo>
                      <a:lnTo>
                        <a:pt x="628" y="2323"/>
                      </a:lnTo>
                      <a:lnTo>
                        <a:pt x="649" y="2449"/>
                      </a:lnTo>
                      <a:lnTo>
                        <a:pt x="712" y="2470"/>
                      </a:lnTo>
                      <a:lnTo>
                        <a:pt x="754" y="2574"/>
                      </a:lnTo>
                      <a:lnTo>
                        <a:pt x="649" y="2658"/>
                      </a:lnTo>
                      <a:lnTo>
                        <a:pt x="587" y="2909"/>
                      </a:lnTo>
                      <a:lnTo>
                        <a:pt x="587" y="3014"/>
                      </a:lnTo>
                      <a:lnTo>
                        <a:pt x="503" y="2972"/>
                      </a:lnTo>
                      <a:lnTo>
                        <a:pt x="503" y="3097"/>
                      </a:lnTo>
                      <a:lnTo>
                        <a:pt x="628" y="3244"/>
                      </a:lnTo>
                      <a:lnTo>
                        <a:pt x="587" y="3097"/>
                      </a:lnTo>
                      <a:lnTo>
                        <a:pt x="649" y="3076"/>
                      </a:lnTo>
                      <a:lnTo>
                        <a:pt x="859" y="3223"/>
                      </a:lnTo>
                      <a:lnTo>
                        <a:pt x="859" y="3097"/>
                      </a:lnTo>
                      <a:lnTo>
                        <a:pt x="796" y="3035"/>
                      </a:lnTo>
                      <a:lnTo>
                        <a:pt x="838" y="3014"/>
                      </a:lnTo>
                      <a:lnTo>
                        <a:pt x="1005" y="3118"/>
                      </a:lnTo>
                      <a:lnTo>
                        <a:pt x="1131" y="3118"/>
                      </a:lnTo>
                      <a:lnTo>
                        <a:pt x="1131" y="3076"/>
                      </a:lnTo>
                      <a:lnTo>
                        <a:pt x="1235" y="3076"/>
                      </a:lnTo>
                      <a:lnTo>
                        <a:pt x="1256" y="2972"/>
                      </a:lnTo>
                      <a:lnTo>
                        <a:pt x="1549" y="2993"/>
                      </a:lnTo>
                      <a:lnTo>
                        <a:pt x="1361" y="3014"/>
                      </a:lnTo>
                      <a:lnTo>
                        <a:pt x="1235" y="3348"/>
                      </a:lnTo>
                      <a:lnTo>
                        <a:pt x="1382" y="3620"/>
                      </a:lnTo>
                      <a:lnTo>
                        <a:pt x="1444" y="3558"/>
                      </a:lnTo>
                      <a:lnTo>
                        <a:pt x="1444" y="3704"/>
                      </a:lnTo>
                      <a:lnTo>
                        <a:pt x="1549" y="3600"/>
                      </a:lnTo>
                      <a:lnTo>
                        <a:pt x="1654" y="3600"/>
                      </a:lnTo>
                      <a:lnTo>
                        <a:pt x="1633" y="3746"/>
                      </a:lnTo>
                      <a:lnTo>
                        <a:pt x="1654" y="3767"/>
                      </a:lnTo>
                      <a:lnTo>
                        <a:pt x="1549" y="3851"/>
                      </a:lnTo>
                      <a:lnTo>
                        <a:pt x="1570" y="4018"/>
                      </a:lnTo>
                      <a:lnTo>
                        <a:pt x="1528" y="4123"/>
                      </a:lnTo>
                      <a:lnTo>
                        <a:pt x="1570" y="4227"/>
                      </a:lnTo>
                      <a:lnTo>
                        <a:pt x="1654" y="4290"/>
                      </a:lnTo>
                      <a:lnTo>
                        <a:pt x="1737" y="4290"/>
                      </a:lnTo>
                      <a:lnTo>
                        <a:pt x="1675" y="4332"/>
                      </a:lnTo>
                      <a:lnTo>
                        <a:pt x="1591" y="4332"/>
                      </a:lnTo>
                      <a:lnTo>
                        <a:pt x="1549" y="4248"/>
                      </a:lnTo>
                      <a:lnTo>
                        <a:pt x="1465" y="4269"/>
                      </a:lnTo>
                      <a:lnTo>
                        <a:pt x="1528" y="4353"/>
                      </a:lnTo>
                      <a:lnTo>
                        <a:pt x="1591" y="4395"/>
                      </a:lnTo>
                      <a:lnTo>
                        <a:pt x="1486" y="4374"/>
                      </a:lnTo>
                      <a:lnTo>
                        <a:pt x="1424" y="4290"/>
                      </a:lnTo>
                      <a:lnTo>
                        <a:pt x="1235" y="4353"/>
                      </a:lnTo>
                      <a:lnTo>
                        <a:pt x="1152" y="4353"/>
                      </a:lnTo>
                      <a:lnTo>
                        <a:pt x="963" y="4436"/>
                      </a:lnTo>
                      <a:lnTo>
                        <a:pt x="859" y="4583"/>
                      </a:lnTo>
                      <a:lnTo>
                        <a:pt x="733" y="4667"/>
                      </a:lnTo>
                      <a:lnTo>
                        <a:pt x="691" y="4750"/>
                      </a:lnTo>
                      <a:lnTo>
                        <a:pt x="817" y="4750"/>
                      </a:lnTo>
                      <a:lnTo>
                        <a:pt x="817" y="4688"/>
                      </a:lnTo>
                      <a:lnTo>
                        <a:pt x="1026" y="4646"/>
                      </a:lnTo>
                      <a:lnTo>
                        <a:pt x="1005" y="4750"/>
                      </a:lnTo>
                      <a:lnTo>
                        <a:pt x="1068" y="4813"/>
                      </a:lnTo>
                      <a:lnTo>
                        <a:pt x="1005" y="4876"/>
                      </a:lnTo>
                      <a:lnTo>
                        <a:pt x="1026" y="4960"/>
                      </a:lnTo>
                      <a:lnTo>
                        <a:pt x="1068" y="4960"/>
                      </a:lnTo>
                      <a:lnTo>
                        <a:pt x="942" y="5190"/>
                      </a:lnTo>
                      <a:lnTo>
                        <a:pt x="859" y="5232"/>
                      </a:lnTo>
                      <a:lnTo>
                        <a:pt x="754" y="5294"/>
                      </a:lnTo>
                      <a:lnTo>
                        <a:pt x="733" y="5294"/>
                      </a:lnTo>
                      <a:lnTo>
                        <a:pt x="608" y="5378"/>
                      </a:lnTo>
                      <a:lnTo>
                        <a:pt x="524" y="5378"/>
                      </a:lnTo>
                      <a:lnTo>
                        <a:pt x="398" y="5483"/>
                      </a:lnTo>
                      <a:lnTo>
                        <a:pt x="503" y="5483"/>
                      </a:lnTo>
                      <a:lnTo>
                        <a:pt x="503" y="5545"/>
                      </a:lnTo>
                      <a:lnTo>
                        <a:pt x="419" y="5608"/>
                      </a:lnTo>
                      <a:lnTo>
                        <a:pt x="545" y="5629"/>
                      </a:lnTo>
                      <a:lnTo>
                        <a:pt x="524" y="5650"/>
                      </a:lnTo>
                      <a:lnTo>
                        <a:pt x="587" y="5692"/>
                      </a:lnTo>
                      <a:lnTo>
                        <a:pt x="649" y="5650"/>
                      </a:lnTo>
                      <a:lnTo>
                        <a:pt x="754" y="5608"/>
                      </a:lnTo>
                      <a:lnTo>
                        <a:pt x="900" y="5545"/>
                      </a:lnTo>
                      <a:lnTo>
                        <a:pt x="921" y="5629"/>
                      </a:lnTo>
                      <a:lnTo>
                        <a:pt x="1026" y="5650"/>
                      </a:lnTo>
                      <a:lnTo>
                        <a:pt x="942" y="5692"/>
                      </a:lnTo>
                      <a:lnTo>
                        <a:pt x="921" y="5734"/>
                      </a:lnTo>
                      <a:lnTo>
                        <a:pt x="1068" y="5734"/>
                      </a:lnTo>
                      <a:lnTo>
                        <a:pt x="1068" y="5713"/>
                      </a:lnTo>
                      <a:lnTo>
                        <a:pt x="1152" y="5692"/>
                      </a:lnTo>
                      <a:lnTo>
                        <a:pt x="1256" y="5796"/>
                      </a:lnTo>
                      <a:lnTo>
                        <a:pt x="1319" y="5859"/>
                      </a:lnTo>
                      <a:lnTo>
                        <a:pt x="1486" y="5859"/>
                      </a:lnTo>
                      <a:lnTo>
                        <a:pt x="1549" y="5796"/>
                      </a:lnTo>
                      <a:lnTo>
                        <a:pt x="1633" y="5755"/>
                      </a:lnTo>
                      <a:lnTo>
                        <a:pt x="1758" y="5713"/>
                      </a:lnTo>
                      <a:lnTo>
                        <a:pt x="1800" y="5650"/>
                      </a:lnTo>
                      <a:lnTo>
                        <a:pt x="1905" y="5608"/>
                      </a:lnTo>
                      <a:lnTo>
                        <a:pt x="1758" y="5755"/>
                      </a:lnTo>
                      <a:lnTo>
                        <a:pt x="1633" y="5901"/>
                      </a:lnTo>
                      <a:lnTo>
                        <a:pt x="1633" y="6048"/>
                      </a:lnTo>
                      <a:lnTo>
                        <a:pt x="1528" y="6048"/>
                      </a:lnTo>
                      <a:lnTo>
                        <a:pt x="1444" y="6068"/>
                      </a:lnTo>
                      <a:lnTo>
                        <a:pt x="1361" y="6027"/>
                      </a:lnTo>
                      <a:lnTo>
                        <a:pt x="1131" y="6006"/>
                      </a:lnTo>
                      <a:lnTo>
                        <a:pt x="963" y="6048"/>
                      </a:lnTo>
                      <a:lnTo>
                        <a:pt x="963" y="6131"/>
                      </a:lnTo>
                      <a:lnTo>
                        <a:pt x="900" y="6215"/>
                      </a:lnTo>
                      <a:lnTo>
                        <a:pt x="796" y="6215"/>
                      </a:lnTo>
                      <a:lnTo>
                        <a:pt x="796" y="6382"/>
                      </a:lnTo>
                      <a:lnTo>
                        <a:pt x="691" y="6487"/>
                      </a:lnTo>
                      <a:lnTo>
                        <a:pt x="649" y="6550"/>
                      </a:lnTo>
                      <a:lnTo>
                        <a:pt x="545" y="6550"/>
                      </a:lnTo>
                      <a:lnTo>
                        <a:pt x="524" y="6675"/>
                      </a:lnTo>
                      <a:lnTo>
                        <a:pt x="482" y="6675"/>
                      </a:lnTo>
                      <a:lnTo>
                        <a:pt x="440" y="6738"/>
                      </a:lnTo>
                      <a:lnTo>
                        <a:pt x="315" y="6843"/>
                      </a:lnTo>
                      <a:lnTo>
                        <a:pt x="231" y="6801"/>
                      </a:lnTo>
                      <a:lnTo>
                        <a:pt x="168" y="6864"/>
                      </a:lnTo>
                      <a:lnTo>
                        <a:pt x="168" y="6968"/>
                      </a:lnTo>
                      <a:lnTo>
                        <a:pt x="273" y="6968"/>
                      </a:lnTo>
                      <a:lnTo>
                        <a:pt x="273" y="6885"/>
                      </a:lnTo>
                      <a:lnTo>
                        <a:pt x="377" y="6905"/>
                      </a:lnTo>
                      <a:lnTo>
                        <a:pt x="419" y="7010"/>
                      </a:lnTo>
                      <a:lnTo>
                        <a:pt x="503" y="6968"/>
                      </a:lnTo>
                      <a:lnTo>
                        <a:pt x="482" y="6905"/>
                      </a:lnTo>
                      <a:lnTo>
                        <a:pt x="524" y="6843"/>
                      </a:lnTo>
                      <a:lnTo>
                        <a:pt x="545" y="6864"/>
                      </a:lnTo>
                      <a:lnTo>
                        <a:pt x="628" y="6801"/>
                      </a:lnTo>
                      <a:lnTo>
                        <a:pt x="649" y="6801"/>
                      </a:lnTo>
                      <a:lnTo>
                        <a:pt x="712" y="6696"/>
                      </a:lnTo>
                      <a:lnTo>
                        <a:pt x="817" y="6759"/>
                      </a:lnTo>
                      <a:lnTo>
                        <a:pt x="900" y="6696"/>
                      </a:lnTo>
                      <a:lnTo>
                        <a:pt x="963" y="6738"/>
                      </a:lnTo>
                      <a:lnTo>
                        <a:pt x="1005" y="6696"/>
                      </a:lnTo>
                      <a:lnTo>
                        <a:pt x="1047" y="6759"/>
                      </a:lnTo>
                      <a:lnTo>
                        <a:pt x="1110" y="6759"/>
                      </a:lnTo>
                      <a:lnTo>
                        <a:pt x="1172" y="6801"/>
                      </a:lnTo>
                      <a:lnTo>
                        <a:pt x="1277" y="6801"/>
                      </a:lnTo>
                      <a:lnTo>
                        <a:pt x="1256" y="6759"/>
                      </a:lnTo>
                      <a:lnTo>
                        <a:pt x="1340" y="6738"/>
                      </a:lnTo>
                      <a:lnTo>
                        <a:pt x="1361" y="6654"/>
                      </a:lnTo>
                      <a:lnTo>
                        <a:pt x="1340" y="6571"/>
                      </a:lnTo>
                      <a:lnTo>
                        <a:pt x="1382" y="6487"/>
                      </a:lnTo>
                      <a:lnTo>
                        <a:pt x="1444" y="6487"/>
                      </a:lnTo>
                      <a:lnTo>
                        <a:pt x="1465" y="6445"/>
                      </a:lnTo>
                      <a:lnTo>
                        <a:pt x="1675" y="6424"/>
                      </a:lnTo>
                      <a:lnTo>
                        <a:pt x="1779" y="6424"/>
                      </a:lnTo>
                      <a:lnTo>
                        <a:pt x="1905" y="6487"/>
                      </a:lnTo>
                      <a:lnTo>
                        <a:pt x="2093" y="6487"/>
                      </a:lnTo>
                      <a:lnTo>
                        <a:pt x="2177" y="6529"/>
                      </a:lnTo>
                      <a:lnTo>
                        <a:pt x="2198" y="6445"/>
                      </a:lnTo>
                      <a:lnTo>
                        <a:pt x="2323" y="6361"/>
                      </a:lnTo>
                      <a:lnTo>
                        <a:pt x="2407" y="6382"/>
                      </a:lnTo>
                      <a:lnTo>
                        <a:pt x="2512" y="6320"/>
                      </a:lnTo>
                      <a:lnTo>
                        <a:pt x="2616" y="6340"/>
                      </a:lnTo>
                      <a:lnTo>
                        <a:pt x="2637" y="6320"/>
                      </a:lnTo>
                      <a:lnTo>
                        <a:pt x="2721" y="6278"/>
                      </a:lnTo>
                      <a:lnTo>
                        <a:pt x="2721" y="6320"/>
                      </a:lnTo>
                      <a:lnTo>
                        <a:pt x="2804" y="6361"/>
                      </a:lnTo>
                      <a:lnTo>
                        <a:pt x="2888" y="6320"/>
                      </a:lnTo>
                      <a:lnTo>
                        <a:pt x="3056" y="6320"/>
                      </a:lnTo>
                      <a:lnTo>
                        <a:pt x="3202" y="6278"/>
                      </a:lnTo>
                      <a:lnTo>
                        <a:pt x="3307" y="6320"/>
                      </a:lnTo>
                      <a:lnTo>
                        <a:pt x="3349" y="6340"/>
                      </a:lnTo>
                      <a:lnTo>
                        <a:pt x="3453" y="6257"/>
                      </a:lnTo>
                      <a:lnTo>
                        <a:pt x="3537" y="6236"/>
                      </a:lnTo>
                      <a:lnTo>
                        <a:pt x="3621" y="6152"/>
                      </a:lnTo>
                      <a:lnTo>
                        <a:pt x="3683" y="6152"/>
                      </a:lnTo>
                      <a:lnTo>
                        <a:pt x="3746" y="6173"/>
                      </a:lnTo>
                      <a:lnTo>
                        <a:pt x="3725" y="6110"/>
                      </a:lnTo>
                      <a:lnTo>
                        <a:pt x="3851" y="6027"/>
                      </a:lnTo>
                      <a:lnTo>
                        <a:pt x="3955" y="6006"/>
                      </a:lnTo>
                      <a:lnTo>
                        <a:pt x="3955" y="5922"/>
                      </a:lnTo>
                      <a:lnTo>
                        <a:pt x="3934" y="5859"/>
                      </a:lnTo>
                      <a:lnTo>
                        <a:pt x="3955" y="5796"/>
                      </a:lnTo>
                      <a:lnTo>
                        <a:pt x="3788" y="5796"/>
                      </a:lnTo>
                      <a:lnTo>
                        <a:pt x="3683" y="5838"/>
                      </a:lnTo>
                      <a:lnTo>
                        <a:pt x="3641" y="5838"/>
                      </a:lnTo>
                      <a:lnTo>
                        <a:pt x="3537" y="5817"/>
                      </a:lnTo>
                      <a:lnTo>
                        <a:pt x="3474" y="5796"/>
                      </a:lnTo>
                      <a:lnTo>
                        <a:pt x="3537" y="5755"/>
                      </a:lnTo>
                      <a:lnTo>
                        <a:pt x="3558" y="5755"/>
                      </a:lnTo>
                      <a:lnTo>
                        <a:pt x="3558" y="5734"/>
                      </a:lnTo>
                      <a:lnTo>
                        <a:pt x="3474" y="5713"/>
                      </a:lnTo>
                      <a:lnTo>
                        <a:pt x="3411" y="5734"/>
                      </a:lnTo>
                      <a:lnTo>
                        <a:pt x="3516" y="5650"/>
                      </a:lnTo>
                      <a:lnTo>
                        <a:pt x="3579" y="5692"/>
                      </a:lnTo>
                      <a:lnTo>
                        <a:pt x="3662" y="5629"/>
                      </a:lnTo>
                      <a:lnTo>
                        <a:pt x="3641" y="5545"/>
                      </a:lnTo>
                      <a:lnTo>
                        <a:pt x="3558" y="5545"/>
                      </a:lnTo>
                      <a:lnTo>
                        <a:pt x="3621" y="5504"/>
                      </a:lnTo>
                      <a:lnTo>
                        <a:pt x="3662" y="5441"/>
                      </a:lnTo>
                      <a:lnTo>
                        <a:pt x="3725" y="5504"/>
                      </a:lnTo>
                      <a:lnTo>
                        <a:pt x="3788" y="5441"/>
                      </a:lnTo>
                      <a:lnTo>
                        <a:pt x="3851" y="5399"/>
                      </a:lnTo>
                      <a:lnTo>
                        <a:pt x="3788" y="5378"/>
                      </a:lnTo>
                      <a:lnTo>
                        <a:pt x="3830" y="5336"/>
                      </a:lnTo>
                      <a:lnTo>
                        <a:pt x="3725" y="5336"/>
                      </a:lnTo>
                      <a:lnTo>
                        <a:pt x="3767" y="5273"/>
                      </a:lnTo>
                      <a:lnTo>
                        <a:pt x="3830" y="5294"/>
                      </a:lnTo>
                      <a:lnTo>
                        <a:pt x="3851" y="5315"/>
                      </a:lnTo>
                      <a:lnTo>
                        <a:pt x="3893" y="5232"/>
                      </a:lnTo>
                      <a:lnTo>
                        <a:pt x="3976" y="5211"/>
                      </a:lnTo>
                      <a:lnTo>
                        <a:pt x="3976" y="5064"/>
                      </a:lnTo>
                      <a:lnTo>
                        <a:pt x="4060" y="4897"/>
                      </a:lnTo>
                      <a:lnTo>
                        <a:pt x="3997" y="4813"/>
                      </a:lnTo>
                      <a:lnTo>
                        <a:pt x="3976" y="4688"/>
                      </a:lnTo>
                      <a:lnTo>
                        <a:pt x="3767" y="4541"/>
                      </a:lnTo>
                      <a:lnTo>
                        <a:pt x="3349" y="4541"/>
                      </a:lnTo>
                      <a:lnTo>
                        <a:pt x="3328" y="4667"/>
                      </a:lnTo>
                      <a:lnTo>
                        <a:pt x="3307" y="4708"/>
                      </a:lnTo>
                      <a:lnTo>
                        <a:pt x="3202" y="4646"/>
                      </a:lnTo>
                      <a:lnTo>
                        <a:pt x="3097" y="4604"/>
                      </a:lnTo>
                      <a:lnTo>
                        <a:pt x="3265" y="4436"/>
                      </a:lnTo>
                      <a:lnTo>
                        <a:pt x="3265" y="4332"/>
                      </a:lnTo>
                      <a:lnTo>
                        <a:pt x="3139" y="4123"/>
                      </a:lnTo>
                      <a:lnTo>
                        <a:pt x="3097" y="4123"/>
                      </a:lnTo>
                      <a:lnTo>
                        <a:pt x="2951" y="4039"/>
                      </a:lnTo>
                      <a:lnTo>
                        <a:pt x="2909" y="3955"/>
                      </a:lnTo>
                      <a:lnTo>
                        <a:pt x="2846" y="3976"/>
                      </a:lnTo>
                      <a:lnTo>
                        <a:pt x="2825" y="3976"/>
                      </a:lnTo>
                      <a:lnTo>
                        <a:pt x="2742" y="3955"/>
                      </a:lnTo>
                      <a:lnTo>
                        <a:pt x="2825" y="3955"/>
                      </a:lnTo>
                      <a:lnTo>
                        <a:pt x="2930" y="3934"/>
                      </a:lnTo>
                      <a:lnTo>
                        <a:pt x="2993" y="3955"/>
                      </a:lnTo>
                      <a:lnTo>
                        <a:pt x="3014" y="4018"/>
                      </a:lnTo>
                      <a:lnTo>
                        <a:pt x="3139" y="4018"/>
                      </a:lnTo>
                      <a:lnTo>
                        <a:pt x="2993" y="3830"/>
                      </a:lnTo>
                      <a:lnTo>
                        <a:pt x="2909" y="3725"/>
                      </a:lnTo>
                      <a:lnTo>
                        <a:pt x="2951" y="3641"/>
                      </a:lnTo>
                      <a:lnTo>
                        <a:pt x="2993" y="3641"/>
                      </a:lnTo>
                      <a:lnTo>
                        <a:pt x="2909" y="3600"/>
                      </a:lnTo>
                      <a:lnTo>
                        <a:pt x="2888" y="3537"/>
                      </a:lnTo>
                      <a:lnTo>
                        <a:pt x="2846" y="3537"/>
                      </a:lnTo>
                      <a:lnTo>
                        <a:pt x="2784" y="3348"/>
                      </a:lnTo>
                      <a:lnTo>
                        <a:pt x="2616" y="3307"/>
                      </a:lnTo>
                      <a:lnTo>
                        <a:pt x="2428" y="3244"/>
                      </a:lnTo>
                      <a:lnTo>
                        <a:pt x="2428" y="3181"/>
                      </a:lnTo>
                      <a:lnTo>
                        <a:pt x="2386" y="3139"/>
                      </a:lnTo>
                      <a:lnTo>
                        <a:pt x="2323" y="2930"/>
                      </a:lnTo>
                      <a:lnTo>
                        <a:pt x="2260" y="2825"/>
                      </a:lnTo>
                      <a:lnTo>
                        <a:pt x="2198" y="2574"/>
                      </a:lnTo>
                      <a:lnTo>
                        <a:pt x="2156" y="2470"/>
                      </a:lnTo>
                      <a:lnTo>
                        <a:pt x="2093" y="2470"/>
                      </a:lnTo>
                      <a:lnTo>
                        <a:pt x="1947" y="2239"/>
                      </a:lnTo>
                      <a:lnTo>
                        <a:pt x="1842" y="2198"/>
                      </a:lnTo>
                      <a:lnTo>
                        <a:pt x="1758" y="2156"/>
                      </a:lnTo>
                      <a:lnTo>
                        <a:pt x="1654" y="2093"/>
                      </a:lnTo>
                      <a:lnTo>
                        <a:pt x="1591" y="2156"/>
                      </a:lnTo>
                      <a:lnTo>
                        <a:pt x="1486" y="2198"/>
                      </a:lnTo>
                      <a:lnTo>
                        <a:pt x="1361" y="2177"/>
                      </a:lnTo>
                      <a:lnTo>
                        <a:pt x="1277" y="2177"/>
                      </a:lnTo>
                      <a:lnTo>
                        <a:pt x="1172" y="2156"/>
                      </a:lnTo>
                      <a:lnTo>
                        <a:pt x="1152" y="2072"/>
                      </a:lnTo>
                      <a:lnTo>
                        <a:pt x="1152" y="2072"/>
                      </a:lnTo>
                      <a:lnTo>
                        <a:pt x="1214" y="2093"/>
                      </a:lnTo>
                      <a:lnTo>
                        <a:pt x="1340" y="2135"/>
                      </a:lnTo>
                      <a:lnTo>
                        <a:pt x="1465" y="2093"/>
                      </a:lnTo>
                      <a:lnTo>
                        <a:pt x="1486" y="1988"/>
                      </a:lnTo>
                      <a:lnTo>
                        <a:pt x="1591" y="1988"/>
                      </a:lnTo>
                      <a:lnTo>
                        <a:pt x="1696" y="1926"/>
                      </a:lnTo>
                      <a:lnTo>
                        <a:pt x="1591" y="1884"/>
                      </a:lnTo>
                      <a:lnTo>
                        <a:pt x="1591" y="1800"/>
                      </a:lnTo>
                      <a:lnTo>
                        <a:pt x="1549" y="1779"/>
                      </a:lnTo>
                      <a:lnTo>
                        <a:pt x="1424" y="1863"/>
                      </a:lnTo>
                      <a:lnTo>
                        <a:pt x="1382" y="1842"/>
                      </a:lnTo>
                      <a:lnTo>
                        <a:pt x="1486" y="1758"/>
                      </a:lnTo>
                      <a:lnTo>
                        <a:pt x="1633" y="1758"/>
                      </a:lnTo>
                      <a:lnTo>
                        <a:pt x="1696" y="1716"/>
                      </a:lnTo>
                      <a:lnTo>
                        <a:pt x="1696" y="1633"/>
                      </a:lnTo>
                      <a:lnTo>
                        <a:pt x="1758" y="1612"/>
                      </a:lnTo>
                      <a:lnTo>
                        <a:pt x="1842" y="1444"/>
                      </a:lnTo>
                      <a:lnTo>
                        <a:pt x="1884" y="1403"/>
                      </a:lnTo>
                      <a:lnTo>
                        <a:pt x="1884" y="1340"/>
                      </a:lnTo>
                      <a:lnTo>
                        <a:pt x="1947" y="1235"/>
                      </a:lnTo>
                      <a:lnTo>
                        <a:pt x="1905" y="1214"/>
                      </a:lnTo>
                      <a:lnTo>
                        <a:pt x="1968" y="1047"/>
                      </a:lnTo>
                      <a:lnTo>
                        <a:pt x="2072" y="984"/>
                      </a:lnTo>
                      <a:lnTo>
                        <a:pt x="2072" y="900"/>
                      </a:lnTo>
                      <a:lnTo>
                        <a:pt x="1905" y="754"/>
                      </a:lnTo>
                      <a:lnTo>
                        <a:pt x="1884" y="796"/>
                      </a:lnTo>
                      <a:lnTo>
                        <a:pt x="1675" y="796"/>
                      </a:lnTo>
                      <a:lnTo>
                        <a:pt x="1528" y="754"/>
                      </a:lnTo>
                      <a:lnTo>
                        <a:pt x="1486" y="817"/>
                      </a:lnTo>
                      <a:lnTo>
                        <a:pt x="1424" y="817"/>
                      </a:lnTo>
                      <a:lnTo>
                        <a:pt x="1340" y="754"/>
                      </a:lnTo>
                      <a:lnTo>
                        <a:pt x="1256" y="796"/>
                      </a:lnTo>
                      <a:lnTo>
                        <a:pt x="1256" y="817"/>
                      </a:lnTo>
                      <a:lnTo>
                        <a:pt x="1172" y="838"/>
                      </a:lnTo>
                      <a:lnTo>
                        <a:pt x="1068" y="900"/>
                      </a:lnTo>
                      <a:lnTo>
                        <a:pt x="1047" y="900"/>
                      </a:lnTo>
                      <a:lnTo>
                        <a:pt x="963" y="942"/>
                      </a:lnTo>
                      <a:lnTo>
                        <a:pt x="942" y="921"/>
                      </a:lnTo>
                      <a:lnTo>
                        <a:pt x="1047" y="817"/>
                      </a:lnTo>
                      <a:lnTo>
                        <a:pt x="1131" y="691"/>
                      </a:lnTo>
                      <a:lnTo>
                        <a:pt x="1131" y="691"/>
                      </a:lnTo>
                      <a:lnTo>
                        <a:pt x="1068" y="712"/>
                      </a:lnTo>
                      <a:lnTo>
                        <a:pt x="963" y="691"/>
                      </a:lnTo>
                      <a:lnTo>
                        <a:pt x="1026" y="670"/>
                      </a:lnTo>
                      <a:lnTo>
                        <a:pt x="1047" y="587"/>
                      </a:lnTo>
                      <a:lnTo>
                        <a:pt x="1277" y="419"/>
                      </a:lnTo>
                      <a:lnTo>
                        <a:pt x="1340" y="294"/>
                      </a:lnTo>
                      <a:lnTo>
                        <a:pt x="1424" y="273"/>
                      </a:lnTo>
                      <a:lnTo>
                        <a:pt x="1444" y="168"/>
                      </a:lnTo>
                      <a:lnTo>
                        <a:pt x="1424" y="147"/>
                      </a:lnTo>
                      <a:lnTo>
                        <a:pt x="1465" y="63"/>
                      </a:lnTo>
                      <a:lnTo>
                        <a:pt x="144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332;p60">
                  <a:extLst>
                    <a:ext uri="{FF2B5EF4-FFF2-40B4-BE49-F238E27FC236}">
                      <a16:creationId xmlns="" xmlns:a16="http://schemas.microsoft.com/office/drawing/2014/main" id="{5A67B664-7E89-4991-971F-DF41ED880877}"/>
                    </a:ext>
                  </a:extLst>
                </p:cNvPr>
                <p:cNvSpPr/>
                <p:nvPr/>
              </p:nvSpPr>
              <p:spPr>
                <a:xfrm>
                  <a:off x="3586375" y="2350350"/>
                  <a:ext cx="31925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05" extrusionOk="0">
                      <a:moveTo>
                        <a:pt x="732" y="1"/>
                      </a:moveTo>
                      <a:lnTo>
                        <a:pt x="628" y="63"/>
                      </a:lnTo>
                      <a:lnTo>
                        <a:pt x="544" y="63"/>
                      </a:lnTo>
                      <a:lnTo>
                        <a:pt x="523" y="126"/>
                      </a:lnTo>
                      <a:lnTo>
                        <a:pt x="419" y="126"/>
                      </a:lnTo>
                      <a:lnTo>
                        <a:pt x="377" y="210"/>
                      </a:lnTo>
                      <a:lnTo>
                        <a:pt x="293" y="231"/>
                      </a:lnTo>
                      <a:lnTo>
                        <a:pt x="272" y="335"/>
                      </a:lnTo>
                      <a:lnTo>
                        <a:pt x="126" y="356"/>
                      </a:lnTo>
                      <a:lnTo>
                        <a:pt x="0" y="586"/>
                      </a:lnTo>
                      <a:lnTo>
                        <a:pt x="272" y="838"/>
                      </a:lnTo>
                      <a:lnTo>
                        <a:pt x="335" y="796"/>
                      </a:lnTo>
                      <a:lnTo>
                        <a:pt x="377" y="649"/>
                      </a:lnTo>
                      <a:lnTo>
                        <a:pt x="440" y="586"/>
                      </a:lnTo>
                      <a:lnTo>
                        <a:pt x="607" y="691"/>
                      </a:lnTo>
                      <a:lnTo>
                        <a:pt x="712" y="900"/>
                      </a:lnTo>
                      <a:lnTo>
                        <a:pt x="795" y="942"/>
                      </a:lnTo>
                      <a:lnTo>
                        <a:pt x="921" y="1005"/>
                      </a:lnTo>
                      <a:lnTo>
                        <a:pt x="942" y="1005"/>
                      </a:lnTo>
                      <a:lnTo>
                        <a:pt x="942" y="942"/>
                      </a:lnTo>
                      <a:lnTo>
                        <a:pt x="1004" y="942"/>
                      </a:lnTo>
                      <a:lnTo>
                        <a:pt x="1067" y="858"/>
                      </a:lnTo>
                      <a:lnTo>
                        <a:pt x="1067" y="775"/>
                      </a:lnTo>
                      <a:lnTo>
                        <a:pt x="1214" y="796"/>
                      </a:lnTo>
                      <a:lnTo>
                        <a:pt x="1235" y="691"/>
                      </a:lnTo>
                      <a:lnTo>
                        <a:pt x="1151" y="691"/>
                      </a:lnTo>
                      <a:lnTo>
                        <a:pt x="1172" y="586"/>
                      </a:lnTo>
                      <a:lnTo>
                        <a:pt x="1151" y="545"/>
                      </a:lnTo>
                      <a:lnTo>
                        <a:pt x="1214" y="524"/>
                      </a:lnTo>
                      <a:lnTo>
                        <a:pt x="1277" y="733"/>
                      </a:lnTo>
                      <a:lnTo>
                        <a:pt x="1235" y="461"/>
                      </a:lnTo>
                      <a:lnTo>
                        <a:pt x="1109" y="461"/>
                      </a:lnTo>
                      <a:lnTo>
                        <a:pt x="1172" y="419"/>
                      </a:lnTo>
                      <a:lnTo>
                        <a:pt x="1004" y="147"/>
                      </a:lnTo>
                      <a:lnTo>
                        <a:pt x="1004" y="42"/>
                      </a:lnTo>
                      <a:lnTo>
                        <a:pt x="921" y="21"/>
                      </a:lnTo>
                      <a:lnTo>
                        <a:pt x="73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" name="Google Shape;1333;p60">
                <a:extLst>
                  <a:ext uri="{FF2B5EF4-FFF2-40B4-BE49-F238E27FC236}">
                    <a16:creationId xmlns="" xmlns:a16="http://schemas.microsoft.com/office/drawing/2014/main" id="{465D6176-810D-4752-876D-8EB2B6F1E67F}"/>
                  </a:ext>
                </a:extLst>
              </p:cNvPr>
              <p:cNvSpPr/>
              <p:nvPr/>
            </p:nvSpPr>
            <p:spPr>
              <a:xfrm>
                <a:off x="4037841" y="3224817"/>
                <a:ext cx="52333" cy="93527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8224" extrusionOk="0">
                    <a:moveTo>
                      <a:pt x="3914" y="1"/>
                    </a:moveTo>
                    <a:lnTo>
                      <a:pt x="3746" y="168"/>
                    </a:lnTo>
                    <a:lnTo>
                      <a:pt x="3809" y="252"/>
                    </a:lnTo>
                    <a:lnTo>
                      <a:pt x="3704" y="293"/>
                    </a:lnTo>
                    <a:lnTo>
                      <a:pt x="3600" y="252"/>
                    </a:lnTo>
                    <a:lnTo>
                      <a:pt x="3537" y="252"/>
                    </a:lnTo>
                    <a:lnTo>
                      <a:pt x="3621" y="377"/>
                    </a:lnTo>
                    <a:lnTo>
                      <a:pt x="3621" y="419"/>
                    </a:lnTo>
                    <a:lnTo>
                      <a:pt x="3704" y="503"/>
                    </a:lnTo>
                    <a:lnTo>
                      <a:pt x="3704" y="524"/>
                    </a:lnTo>
                    <a:lnTo>
                      <a:pt x="3600" y="670"/>
                    </a:lnTo>
                    <a:lnTo>
                      <a:pt x="3600" y="817"/>
                    </a:lnTo>
                    <a:lnTo>
                      <a:pt x="3516" y="921"/>
                    </a:lnTo>
                    <a:lnTo>
                      <a:pt x="3432" y="900"/>
                    </a:lnTo>
                    <a:lnTo>
                      <a:pt x="3328" y="1026"/>
                    </a:lnTo>
                    <a:lnTo>
                      <a:pt x="3328" y="1109"/>
                    </a:lnTo>
                    <a:lnTo>
                      <a:pt x="3244" y="1151"/>
                    </a:lnTo>
                    <a:lnTo>
                      <a:pt x="3181" y="1130"/>
                    </a:lnTo>
                    <a:lnTo>
                      <a:pt x="3181" y="1005"/>
                    </a:lnTo>
                    <a:lnTo>
                      <a:pt x="3118" y="984"/>
                    </a:lnTo>
                    <a:lnTo>
                      <a:pt x="3035" y="1047"/>
                    </a:lnTo>
                    <a:lnTo>
                      <a:pt x="3035" y="1193"/>
                    </a:lnTo>
                    <a:lnTo>
                      <a:pt x="3139" y="1298"/>
                    </a:lnTo>
                    <a:lnTo>
                      <a:pt x="3181" y="1340"/>
                    </a:lnTo>
                    <a:lnTo>
                      <a:pt x="3139" y="1402"/>
                    </a:lnTo>
                    <a:lnTo>
                      <a:pt x="3077" y="1361"/>
                    </a:lnTo>
                    <a:lnTo>
                      <a:pt x="2930" y="1402"/>
                    </a:lnTo>
                    <a:lnTo>
                      <a:pt x="2993" y="1507"/>
                    </a:lnTo>
                    <a:lnTo>
                      <a:pt x="3098" y="1549"/>
                    </a:lnTo>
                    <a:lnTo>
                      <a:pt x="3098" y="1612"/>
                    </a:lnTo>
                    <a:lnTo>
                      <a:pt x="3077" y="1674"/>
                    </a:lnTo>
                    <a:lnTo>
                      <a:pt x="2993" y="1612"/>
                    </a:lnTo>
                    <a:lnTo>
                      <a:pt x="2909" y="1633"/>
                    </a:lnTo>
                    <a:lnTo>
                      <a:pt x="2888" y="1716"/>
                    </a:lnTo>
                    <a:lnTo>
                      <a:pt x="2721" y="1842"/>
                    </a:lnTo>
                    <a:lnTo>
                      <a:pt x="2721" y="1716"/>
                    </a:lnTo>
                    <a:lnTo>
                      <a:pt x="2763" y="1674"/>
                    </a:lnTo>
                    <a:lnTo>
                      <a:pt x="2721" y="1612"/>
                    </a:lnTo>
                    <a:lnTo>
                      <a:pt x="2616" y="1716"/>
                    </a:lnTo>
                    <a:lnTo>
                      <a:pt x="2679" y="1758"/>
                    </a:lnTo>
                    <a:lnTo>
                      <a:pt x="2658" y="1821"/>
                    </a:lnTo>
                    <a:lnTo>
                      <a:pt x="2512" y="1884"/>
                    </a:lnTo>
                    <a:lnTo>
                      <a:pt x="2574" y="1988"/>
                    </a:lnTo>
                    <a:lnTo>
                      <a:pt x="2658" y="2030"/>
                    </a:lnTo>
                    <a:lnTo>
                      <a:pt x="2658" y="2072"/>
                    </a:lnTo>
                    <a:lnTo>
                      <a:pt x="2574" y="2093"/>
                    </a:lnTo>
                    <a:lnTo>
                      <a:pt x="2470" y="2156"/>
                    </a:lnTo>
                    <a:lnTo>
                      <a:pt x="2470" y="2072"/>
                    </a:lnTo>
                    <a:lnTo>
                      <a:pt x="2407" y="2072"/>
                    </a:lnTo>
                    <a:lnTo>
                      <a:pt x="2470" y="1967"/>
                    </a:lnTo>
                    <a:lnTo>
                      <a:pt x="2407" y="1946"/>
                    </a:lnTo>
                    <a:lnTo>
                      <a:pt x="2198" y="2135"/>
                    </a:lnTo>
                    <a:lnTo>
                      <a:pt x="2177" y="2281"/>
                    </a:lnTo>
                    <a:lnTo>
                      <a:pt x="2198" y="2365"/>
                    </a:lnTo>
                    <a:lnTo>
                      <a:pt x="2156" y="2407"/>
                    </a:lnTo>
                    <a:lnTo>
                      <a:pt x="2093" y="2386"/>
                    </a:lnTo>
                    <a:lnTo>
                      <a:pt x="2051" y="2365"/>
                    </a:lnTo>
                    <a:lnTo>
                      <a:pt x="2051" y="2197"/>
                    </a:lnTo>
                    <a:lnTo>
                      <a:pt x="1989" y="2197"/>
                    </a:lnTo>
                    <a:lnTo>
                      <a:pt x="1863" y="2344"/>
                    </a:lnTo>
                    <a:lnTo>
                      <a:pt x="1717" y="2239"/>
                    </a:lnTo>
                    <a:lnTo>
                      <a:pt x="1675" y="2281"/>
                    </a:lnTo>
                    <a:lnTo>
                      <a:pt x="1633" y="2281"/>
                    </a:lnTo>
                    <a:lnTo>
                      <a:pt x="1654" y="2449"/>
                    </a:lnTo>
                    <a:lnTo>
                      <a:pt x="1612" y="2449"/>
                    </a:lnTo>
                    <a:lnTo>
                      <a:pt x="1549" y="2469"/>
                    </a:lnTo>
                    <a:lnTo>
                      <a:pt x="1549" y="2365"/>
                    </a:lnTo>
                    <a:lnTo>
                      <a:pt x="1507" y="2344"/>
                    </a:lnTo>
                    <a:lnTo>
                      <a:pt x="1445" y="2449"/>
                    </a:lnTo>
                    <a:lnTo>
                      <a:pt x="1403" y="2344"/>
                    </a:lnTo>
                    <a:lnTo>
                      <a:pt x="1152" y="2553"/>
                    </a:lnTo>
                    <a:lnTo>
                      <a:pt x="1110" y="2553"/>
                    </a:lnTo>
                    <a:lnTo>
                      <a:pt x="1047" y="2511"/>
                    </a:lnTo>
                    <a:lnTo>
                      <a:pt x="921" y="2511"/>
                    </a:lnTo>
                    <a:lnTo>
                      <a:pt x="880" y="2595"/>
                    </a:lnTo>
                    <a:lnTo>
                      <a:pt x="901" y="2783"/>
                    </a:lnTo>
                    <a:lnTo>
                      <a:pt x="733" y="3034"/>
                    </a:lnTo>
                    <a:lnTo>
                      <a:pt x="733" y="3097"/>
                    </a:lnTo>
                    <a:lnTo>
                      <a:pt x="587" y="3244"/>
                    </a:lnTo>
                    <a:lnTo>
                      <a:pt x="587" y="3327"/>
                    </a:lnTo>
                    <a:lnTo>
                      <a:pt x="670" y="3411"/>
                    </a:lnTo>
                    <a:lnTo>
                      <a:pt x="587" y="3516"/>
                    </a:lnTo>
                    <a:lnTo>
                      <a:pt x="629" y="3704"/>
                    </a:lnTo>
                    <a:lnTo>
                      <a:pt x="629" y="3830"/>
                    </a:lnTo>
                    <a:lnTo>
                      <a:pt x="796" y="4143"/>
                    </a:lnTo>
                    <a:lnTo>
                      <a:pt x="796" y="4227"/>
                    </a:lnTo>
                    <a:lnTo>
                      <a:pt x="880" y="4332"/>
                    </a:lnTo>
                    <a:lnTo>
                      <a:pt x="880" y="4374"/>
                    </a:lnTo>
                    <a:lnTo>
                      <a:pt x="796" y="4457"/>
                    </a:lnTo>
                    <a:lnTo>
                      <a:pt x="817" y="4541"/>
                    </a:lnTo>
                    <a:lnTo>
                      <a:pt x="775" y="4792"/>
                    </a:lnTo>
                    <a:lnTo>
                      <a:pt x="670" y="4876"/>
                    </a:lnTo>
                    <a:lnTo>
                      <a:pt x="629" y="5022"/>
                    </a:lnTo>
                    <a:lnTo>
                      <a:pt x="566" y="5064"/>
                    </a:lnTo>
                    <a:lnTo>
                      <a:pt x="524" y="5127"/>
                    </a:lnTo>
                    <a:lnTo>
                      <a:pt x="419" y="5231"/>
                    </a:lnTo>
                    <a:lnTo>
                      <a:pt x="419" y="5441"/>
                    </a:lnTo>
                    <a:lnTo>
                      <a:pt x="357" y="5524"/>
                    </a:lnTo>
                    <a:lnTo>
                      <a:pt x="168" y="5545"/>
                    </a:lnTo>
                    <a:lnTo>
                      <a:pt x="147" y="5608"/>
                    </a:lnTo>
                    <a:lnTo>
                      <a:pt x="147" y="5796"/>
                    </a:lnTo>
                    <a:lnTo>
                      <a:pt x="43" y="5943"/>
                    </a:lnTo>
                    <a:lnTo>
                      <a:pt x="43" y="6068"/>
                    </a:lnTo>
                    <a:lnTo>
                      <a:pt x="1" y="6173"/>
                    </a:lnTo>
                    <a:lnTo>
                      <a:pt x="43" y="6236"/>
                    </a:lnTo>
                    <a:lnTo>
                      <a:pt x="43" y="6424"/>
                    </a:lnTo>
                    <a:lnTo>
                      <a:pt x="189" y="6591"/>
                    </a:lnTo>
                    <a:lnTo>
                      <a:pt x="168" y="6738"/>
                    </a:lnTo>
                    <a:lnTo>
                      <a:pt x="189" y="6843"/>
                    </a:lnTo>
                    <a:lnTo>
                      <a:pt x="273" y="6863"/>
                    </a:lnTo>
                    <a:lnTo>
                      <a:pt x="294" y="6863"/>
                    </a:lnTo>
                    <a:lnTo>
                      <a:pt x="273" y="6884"/>
                    </a:lnTo>
                    <a:lnTo>
                      <a:pt x="147" y="6905"/>
                    </a:lnTo>
                    <a:lnTo>
                      <a:pt x="147" y="7052"/>
                    </a:lnTo>
                    <a:lnTo>
                      <a:pt x="168" y="7219"/>
                    </a:lnTo>
                    <a:lnTo>
                      <a:pt x="147" y="7470"/>
                    </a:lnTo>
                    <a:lnTo>
                      <a:pt x="189" y="7512"/>
                    </a:lnTo>
                    <a:lnTo>
                      <a:pt x="189" y="7596"/>
                    </a:lnTo>
                    <a:lnTo>
                      <a:pt x="273" y="7638"/>
                    </a:lnTo>
                    <a:lnTo>
                      <a:pt x="357" y="7742"/>
                    </a:lnTo>
                    <a:lnTo>
                      <a:pt x="398" y="7784"/>
                    </a:lnTo>
                    <a:lnTo>
                      <a:pt x="461" y="7847"/>
                    </a:lnTo>
                    <a:lnTo>
                      <a:pt x="524" y="7951"/>
                    </a:lnTo>
                    <a:lnTo>
                      <a:pt x="608" y="7931"/>
                    </a:lnTo>
                    <a:lnTo>
                      <a:pt x="629" y="7951"/>
                    </a:lnTo>
                    <a:lnTo>
                      <a:pt x="733" y="7993"/>
                    </a:lnTo>
                    <a:lnTo>
                      <a:pt x="817" y="8119"/>
                    </a:lnTo>
                    <a:lnTo>
                      <a:pt x="901" y="8140"/>
                    </a:lnTo>
                    <a:lnTo>
                      <a:pt x="901" y="8161"/>
                    </a:lnTo>
                    <a:lnTo>
                      <a:pt x="921" y="8223"/>
                    </a:lnTo>
                    <a:lnTo>
                      <a:pt x="1005" y="8161"/>
                    </a:lnTo>
                    <a:lnTo>
                      <a:pt x="1131" y="8161"/>
                    </a:lnTo>
                    <a:lnTo>
                      <a:pt x="1256" y="8098"/>
                    </a:lnTo>
                    <a:lnTo>
                      <a:pt x="1361" y="7951"/>
                    </a:lnTo>
                    <a:lnTo>
                      <a:pt x="1737" y="7931"/>
                    </a:lnTo>
                    <a:lnTo>
                      <a:pt x="1842" y="7951"/>
                    </a:lnTo>
                    <a:lnTo>
                      <a:pt x="2030" y="7889"/>
                    </a:lnTo>
                    <a:lnTo>
                      <a:pt x="2093" y="7784"/>
                    </a:lnTo>
                    <a:lnTo>
                      <a:pt x="2177" y="7742"/>
                    </a:lnTo>
                    <a:lnTo>
                      <a:pt x="2240" y="7596"/>
                    </a:lnTo>
                    <a:lnTo>
                      <a:pt x="2344" y="7428"/>
                    </a:lnTo>
                    <a:lnTo>
                      <a:pt x="2344" y="7324"/>
                    </a:lnTo>
                    <a:lnTo>
                      <a:pt x="2449" y="7261"/>
                    </a:lnTo>
                    <a:lnTo>
                      <a:pt x="2449" y="7094"/>
                    </a:lnTo>
                    <a:lnTo>
                      <a:pt x="2407" y="7073"/>
                    </a:lnTo>
                    <a:lnTo>
                      <a:pt x="2491" y="6989"/>
                    </a:lnTo>
                    <a:lnTo>
                      <a:pt x="2554" y="6801"/>
                    </a:lnTo>
                    <a:lnTo>
                      <a:pt x="2512" y="6780"/>
                    </a:lnTo>
                    <a:lnTo>
                      <a:pt x="2574" y="6780"/>
                    </a:lnTo>
                    <a:lnTo>
                      <a:pt x="2679" y="6591"/>
                    </a:lnTo>
                    <a:lnTo>
                      <a:pt x="2763" y="6236"/>
                    </a:lnTo>
                    <a:lnTo>
                      <a:pt x="2805" y="6027"/>
                    </a:lnTo>
                    <a:lnTo>
                      <a:pt x="2909" y="5922"/>
                    </a:lnTo>
                    <a:lnTo>
                      <a:pt x="2972" y="5692"/>
                    </a:lnTo>
                    <a:lnTo>
                      <a:pt x="3118" y="5420"/>
                    </a:lnTo>
                    <a:lnTo>
                      <a:pt x="3286" y="4959"/>
                    </a:lnTo>
                    <a:lnTo>
                      <a:pt x="3390" y="4792"/>
                    </a:lnTo>
                    <a:lnTo>
                      <a:pt x="3390" y="4583"/>
                    </a:lnTo>
                    <a:lnTo>
                      <a:pt x="3495" y="4374"/>
                    </a:lnTo>
                    <a:lnTo>
                      <a:pt x="3516" y="4269"/>
                    </a:lnTo>
                    <a:lnTo>
                      <a:pt x="3642" y="4060"/>
                    </a:lnTo>
                    <a:lnTo>
                      <a:pt x="3704" y="3746"/>
                    </a:lnTo>
                    <a:lnTo>
                      <a:pt x="3746" y="3516"/>
                    </a:lnTo>
                    <a:lnTo>
                      <a:pt x="3809" y="3453"/>
                    </a:lnTo>
                    <a:lnTo>
                      <a:pt x="3830" y="3286"/>
                    </a:lnTo>
                    <a:lnTo>
                      <a:pt x="3809" y="3202"/>
                    </a:lnTo>
                    <a:lnTo>
                      <a:pt x="3830" y="3076"/>
                    </a:lnTo>
                    <a:lnTo>
                      <a:pt x="3934" y="2888"/>
                    </a:lnTo>
                    <a:lnTo>
                      <a:pt x="3934" y="2804"/>
                    </a:lnTo>
                    <a:lnTo>
                      <a:pt x="4018" y="2700"/>
                    </a:lnTo>
                    <a:lnTo>
                      <a:pt x="3976" y="2574"/>
                    </a:lnTo>
                    <a:lnTo>
                      <a:pt x="3934" y="2511"/>
                    </a:lnTo>
                    <a:lnTo>
                      <a:pt x="3976" y="2449"/>
                    </a:lnTo>
                    <a:lnTo>
                      <a:pt x="3976" y="2281"/>
                    </a:lnTo>
                    <a:lnTo>
                      <a:pt x="3934" y="2260"/>
                    </a:lnTo>
                    <a:lnTo>
                      <a:pt x="3934" y="2135"/>
                    </a:lnTo>
                    <a:lnTo>
                      <a:pt x="4018" y="2072"/>
                    </a:lnTo>
                    <a:lnTo>
                      <a:pt x="4060" y="2135"/>
                    </a:lnTo>
                    <a:lnTo>
                      <a:pt x="4081" y="2260"/>
                    </a:lnTo>
                    <a:lnTo>
                      <a:pt x="4186" y="2386"/>
                    </a:lnTo>
                    <a:lnTo>
                      <a:pt x="4269" y="2386"/>
                    </a:lnTo>
                    <a:lnTo>
                      <a:pt x="4290" y="2302"/>
                    </a:lnTo>
                    <a:lnTo>
                      <a:pt x="4332" y="2239"/>
                    </a:lnTo>
                    <a:lnTo>
                      <a:pt x="4353" y="2177"/>
                    </a:lnTo>
                    <a:lnTo>
                      <a:pt x="4353" y="2072"/>
                    </a:lnTo>
                    <a:lnTo>
                      <a:pt x="4395" y="2051"/>
                    </a:lnTo>
                    <a:lnTo>
                      <a:pt x="4374" y="1925"/>
                    </a:lnTo>
                    <a:lnTo>
                      <a:pt x="4269" y="1779"/>
                    </a:lnTo>
                    <a:lnTo>
                      <a:pt x="4248" y="1674"/>
                    </a:lnTo>
                    <a:lnTo>
                      <a:pt x="4269" y="1633"/>
                    </a:lnTo>
                    <a:lnTo>
                      <a:pt x="4269" y="1507"/>
                    </a:lnTo>
                    <a:lnTo>
                      <a:pt x="4248" y="1340"/>
                    </a:lnTo>
                    <a:lnTo>
                      <a:pt x="4269" y="1256"/>
                    </a:lnTo>
                    <a:lnTo>
                      <a:pt x="4269" y="984"/>
                    </a:lnTo>
                    <a:lnTo>
                      <a:pt x="4186" y="879"/>
                    </a:lnTo>
                    <a:lnTo>
                      <a:pt x="4186" y="607"/>
                    </a:lnTo>
                    <a:lnTo>
                      <a:pt x="4144" y="524"/>
                    </a:lnTo>
                    <a:lnTo>
                      <a:pt x="4081" y="524"/>
                    </a:lnTo>
                    <a:lnTo>
                      <a:pt x="3976" y="398"/>
                    </a:lnTo>
                    <a:lnTo>
                      <a:pt x="3976" y="293"/>
                    </a:lnTo>
                    <a:lnTo>
                      <a:pt x="3872" y="252"/>
                    </a:lnTo>
                    <a:lnTo>
                      <a:pt x="3934" y="147"/>
                    </a:lnTo>
                    <a:lnTo>
                      <a:pt x="39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" name="Google Shape;1334;p60">
                <a:extLst>
                  <a:ext uri="{FF2B5EF4-FFF2-40B4-BE49-F238E27FC236}">
                    <a16:creationId xmlns="" xmlns:a16="http://schemas.microsoft.com/office/drawing/2014/main" id="{3715B547-6884-4EC9-8EBD-C01FB7324B2A}"/>
                  </a:ext>
                </a:extLst>
              </p:cNvPr>
              <p:cNvGrpSpPr/>
              <p:nvPr/>
            </p:nvGrpSpPr>
            <p:grpSpPr>
              <a:xfrm>
                <a:off x="4513224" y="3221724"/>
                <a:ext cx="274563" cy="280321"/>
                <a:chOff x="5298975" y="3412225"/>
                <a:chExt cx="576450" cy="616225"/>
              </a:xfrm>
              <a:grpFill/>
            </p:grpSpPr>
            <p:sp>
              <p:nvSpPr>
                <p:cNvPr id="271" name="Google Shape;1335;p60">
                  <a:extLst>
                    <a:ext uri="{FF2B5EF4-FFF2-40B4-BE49-F238E27FC236}">
                      <a16:creationId xmlns="" xmlns:a16="http://schemas.microsoft.com/office/drawing/2014/main" id="{246B917D-2097-4A26-8DAC-F24A625AB3BE}"/>
                    </a:ext>
                  </a:extLst>
                </p:cNvPr>
                <p:cNvSpPr/>
                <p:nvPr/>
              </p:nvSpPr>
              <p:spPr>
                <a:xfrm>
                  <a:off x="5298975" y="3412225"/>
                  <a:ext cx="576450" cy="5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8" h="20611" extrusionOk="0">
                      <a:moveTo>
                        <a:pt x="18015" y="1"/>
                      </a:moveTo>
                      <a:lnTo>
                        <a:pt x="17890" y="42"/>
                      </a:lnTo>
                      <a:lnTo>
                        <a:pt x="17806" y="147"/>
                      </a:lnTo>
                      <a:lnTo>
                        <a:pt x="17806" y="335"/>
                      </a:lnTo>
                      <a:lnTo>
                        <a:pt x="17764" y="524"/>
                      </a:lnTo>
                      <a:lnTo>
                        <a:pt x="17764" y="565"/>
                      </a:lnTo>
                      <a:lnTo>
                        <a:pt x="17722" y="670"/>
                      </a:lnTo>
                      <a:lnTo>
                        <a:pt x="17660" y="670"/>
                      </a:lnTo>
                      <a:lnTo>
                        <a:pt x="17597" y="858"/>
                      </a:lnTo>
                      <a:lnTo>
                        <a:pt x="17492" y="1005"/>
                      </a:lnTo>
                      <a:lnTo>
                        <a:pt x="17576" y="1089"/>
                      </a:lnTo>
                      <a:lnTo>
                        <a:pt x="17681" y="1172"/>
                      </a:lnTo>
                      <a:lnTo>
                        <a:pt x="17618" y="1214"/>
                      </a:lnTo>
                      <a:lnTo>
                        <a:pt x="17555" y="1193"/>
                      </a:lnTo>
                      <a:lnTo>
                        <a:pt x="17492" y="1319"/>
                      </a:lnTo>
                      <a:lnTo>
                        <a:pt x="17450" y="1423"/>
                      </a:lnTo>
                      <a:lnTo>
                        <a:pt x="17513" y="1570"/>
                      </a:lnTo>
                      <a:lnTo>
                        <a:pt x="17513" y="1674"/>
                      </a:lnTo>
                      <a:lnTo>
                        <a:pt x="17450" y="1633"/>
                      </a:lnTo>
                      <a:lnTo>
                        <a:pt x="17367" y="1674"/>
                      </a:lnTo>
                      <a:lnTo>
                        <a:pt x="17304" y="1946"/>
                      </a:lnTo>
                      <a:lnTo>
                        <a:pt x="17367" y="2156"/>
                      </a:lnTo>
                      <a:lnTo>
                        <a:pt x="17346" y="2365"/>
                      </a:lnTo>
                      <a:lnTo>
                        <a:pt x="17388" y="2511"/>
                      </a:lnTo>
                      <a:lnTo>
                        <a:pt x="17388" y="2679"/>
                      </a:lnTo>
                      <a:lnTo>
                        <a:pt x="17262" y="2783"/>
                      </a:lnTo>
                      <a:lnTo>
                        <a:pt x="17262" y="2867"/>
                      </a:lnTo>
                      <a:lnTo>
                        <a:pt x="17157" y="3097"/>
                      </a:lnTo>
                      <a:lnTo>
                        <a:pt x="17137" y="3411"/>
                      </a:lnTo>
                      <a:lnTo>
                        <a:pt x="17032" y="3558"/>
                      </a:lnTo>
                      <a:lnTo>
                        <a:pt x="17074" y="3662"/>
                      </a:lnTo>
                      <a:lnTo>
                        <a:pt x="16990" y="3830"/>
                      </a:lnTo>
                      <a:lnTo>
                        <a:pt x="16885" y="3934"/>
                      </a:lnTo>
                      <a:lnTo>
                        <a:pt x="16885" y="4143"/>
                      </a:lnTo>
                      <a:lnTo>
                        <a:pt x="16718" y="4290"/>
                      </a:lnTo>
                      <a:lnTo>
                        <a:pt x="16341" y="4436"/>
                      </a:lnTo>
                      <a:lnTo>
                        <a:pt x="16195" y="4332"/>
                      </a:lnTo>
                      <a:lnTo>
                        <a:pt x="16028" y="4311"/>
                      </a:lnTo>
                      <a:lnTo>
                        <a:pt x="15944" y="4227"/>
                      </a:lnTo>
                      <a:lnTo>
                        <a:pt x="15818" y="4102"/>
                      </a:lnTo>
                      <a:lnTo>
                        <a:pt x="15818" y="4039"/>
                      </a:lnTo>
                      <a:lnTo>
                        <a:pt x="15776" y="3997"/>
                      </a:lnTo>
                      <a:lnTo>
                        <a:pt x="15735" y="3871"/>
                      </a:lnTo>
                      <a:lnTo>
                        <a:pt x="15609" y="3830"/>
                      </a:lnTo>
                      <a:lnTo>
                        <a:pt x="15484" y="3788"/>
                      </a:lnTo>
                      <a:lnTo>
                        <a:pt x="15316" y="3788"/>
                      </a:lnTo>
                      <a:lnTo>
                        <a:pt x="15149" y="3683"/>
                      </a:lnTo>
                      <a:lnTo>
                        <a:pt x="15107" y="3578"/>
                      </a:lnTo>
                      <a:lnTo>
                        <a:pt x="14981" y="3411"/>
                      </a:lnTo>
                      <a:lnTo>
                        <a:pt x="14835" y="3390"/>
                      </a:lnTo>
                      <a:lnTo>
                        <a:pt x="14688" y="3306"/>
                      </a:lnTo>
                      <a:lnTo>
                        <a:pt x="14688" y="3244"/>
                      </a:lnTo>
                      <a:lnTo>
                        <a:pt x="14626" y="3244"/>
                      </a:lnTo>
                      <a:lnTo>
                        <a:pt x="14563" y="3181"/>
                      </a:lnTo>
                      <a:lnTo>
                        <a:pt x="14437" y="3181"/>
                      </a:lnTo>
                      <a:lnTo>
                        <a:pt x="14333" y="3160"/>
                      </a:lnTo>
                      <a:lnTo>
                        <a:pt x="14354" y="3097"/>
                      </a:lnTo>
                      <a:lnTo>
                        <a:pt x="14207" y="2993"/>
                      </a:lnTo>
                      <a:lnTo>
                        <a:pt x="14165" y="2867"/>
                      </a:lnTo>
                      <a:lnTo>
                        <a:pt x="14040" y="2721"/>
                      </a:lnTo>
                      <a:lnTo>
                        <a:pt x="13935" y="2721"/>
                      </a:lnTo>
                      <a:lnTo>
                        <a:pt x="13810" y="2553"/>
                      </a:lnTo>
                      <a:lnTo>
                        <a:pt x="13810" y="2428"/>
                      </a:lnTo>
                      <a:lnTo>
                        <a:pt x="13914" y="2239"/>
                      </a:lnTo>
                      <a:lnTo>
                        <a:pt x="13935" y="2114"/>
                      </a:lnTo>
                      <a:lnTo>
                        <a:pt x="14061" y="2030"/>
                      </a:lnTo>
                      <a:lnTo>
                        <a:pt x="14103" y="1884"/>
                      </a:lnTo>
                      <a:lnTo>
                        <a:pt x="14144" y="1779"/>
                      </a:lnTo>
                      <a:lnTo>
                        <a:pt x="14040" y="1821"/>
                      </a:lnTo>
                      <a:lnTo>
                        <a:pt x="13956" y="1674"/>
                      </a:lnTo>
                      <a:lnTo>
                        <a:pt x="14061" y="1591"/>
                      </a:lnTo>
                      <a:lnTo>
                        <a:pt x="14040" y="1486"/>
                      </a:lnTo>
                      <a:lnTo>
                        <a:pt x="14124" y="1486"/>
                      </a:lnTo>
                      <a:lnTo>
                        <a:pt x="14165" y="1465"/>
                      </a:lnTo>
                      <a:lnTo>
                        <a:pt x="14228" y="1486"/>
                      </a:lnTo>
                      <a:lnTo>
                        <a:pt x="14333" y="1507"/>
                      </a:lnTo>
                      <a:lnTo>
                        <a:pt x="14458" y="1465"/>
                      </a:lnTo>
                      <a:lnTo>
                        <a:pt x="14521" y="1319"/>
                      </a:lnTo>
                      <a:lnTo>
                        <a:pt x="14416" y="1256"/>
                      </a:lnTo>
                      <a:lnTo>
                        <a:pt x="14479" y="1172"/>
                      </a:lnTo>
                      <a:lnTo>
                        <a:pt x="14563" y="1193"/>
                      </a:lnTo>
                      <a:lnTo>
                        <a:pt x="14626" y="1005"/>
                      </a:lnTo>
                      <a:lnTo>
                        <a:pt x="14688" y="963"/>
                      </a:lnTo>
                      <a:lnTo>
                        <a:pt x="14772" y="858"/>
                      </a:lnTo>
                      <a:lnTo>
                        <a:pt x="14772" y="796"/>
                      </a:lnTo>
                      <a:lnTo>
                        <a:pt x="14668" y="754"/>
                      </a:lnTo>
                      <a:lnTo>
                        <a:pt x="14584" y="837"/>
                      </a:lnTo>
                      <a:lnTo>
                        <a:pt x="14521" y="796"/>
                      </a:lnTo>
                      <a:lnTo>
                        <a:pt x="14521" y="586"/>
                      </a:lnTo>
                      <a:lnTo>
                        <a:pt x="14416" y="649"/>
                      </a:lnTo>
                      <a:lnTo>
                        <a:pt x="14270" y="796"/>
                      </a:lnTo>
                      <a:lnTo>
                        <a:pt x="14333" y="837"/>
                      </a:lnTo>
                      <a:lnTo>
                        <a:pt x="14333" y="900"/>
                      </a:lnTo>
                      <a:lnTo>
                        <a:pt x="14249" y="963"/>
                      </a:lnTo>
                      <a:lnTo>
                        <a:pt x="14144" y="900"/>
                      </a:lnTo>
                      <a:lnTo>
                        <a:pt x="14124" y="837"/>
                      </a:lnTo>
                      <a:lnTo>
                        <a:pt x="14103" y="775"/>
                      </a:lnTo>
                      <a:lnTo>
                        <a:pt x="14040" y="858"/>
                      </a:lnTo>
                      <a:lnTo>
                        <a:pt x="13956" y="879"/>
                      </a:lnTo>
                      <a:lnTo>
                        <a:pt x="13956" y="796"/>
                      </a:lnTo>
                      <a:lnTo>
                        <a:pt x="14040" y="733"/>
                      </a:lnTo>
                      <a:lnTo>
                        <a:pt x="14061" y="670"/>
                      </a:lnTo>
                      <a:lnTo>
                        <a:pt x="13998" y="691"/>
                      </a:lnTo>
                      <a:lnTo>
                        <a:pt x="13914" y="775"/>
                      </a:lnTo>
                      <a:lnTo>
                        <a:pt x="13789" y="837"/>
                      </a:lnTo>
                      <a:lnTo>
                        <a:pt x="13789" y="858"/>
                      </a:lnTo>
                      <a:lnTo>
                        <a:pt x="13705" y="879"/>
                      </a:lnTo>
                      <a:lnTo>
                        <a:pt x="13684" y="837"/>
                      </a:lnTo>
                      <a:lnTo>
                        <a:pt x="13538" y="837"/>
                      </a:lnTo>
                      <a:lnTo>
                        <a:pt x="13538" y="775"/>
                      </a:lnTo>
                      <a:lnTo>
                        <a:pt x="13475" y="649"/>
                      </a:lnTo>
                      <a:lnTo>
                        <a:pt x="13412" y="649"/>
                      </a:lnTo>
                      <a:lnTo>
                        <a:pt x="13287" y="691"/>
                      </a:lnTo>
                      <a:lnTo>
                        <a:pt x="13182" y="670"/>
                      </a:lnTo>
                      <a:lnTo>
                        <a:pt x="13119" y="691"/>
                      </a:lnTo>
                      <a:lnTo>
                        <a:pt x="13077" y="628"/>
                      </a:lnTo>
                      <a:lnTo>
                        <a:pt x="13015" y="628"/>
                      </a:lnTo>
                      <a:lnTo>
                        <a:pt x="12973" y="482"/>
                      </a:lnTo>
                      <a:lnTo>
                        <a:pt x="12847" y="545"/>
                      </a:lnTo>
                      <a:lnTo>
                        <a:pt x="12701" y="524"/>
                      </a:lnTo>
                      <a:lnTo>
                        <a:pt x="12575" y="461"/>
                      </a:lnTo>
                      <a:lnTo>
                        <a:pt x="12575" y="377"/>
                      </a:lnTo>
                      <a:lnTo>
                        <a:pt x="12491" y="273"/>
                      </a:lnTo>
                      <a:lnTo>
                        <a:pt x="12450" y="273"/>
                      </a:lnTo>
                      <a:lnTo>
                        <a:pt x="12450" y="335"/>
                      </a:lnTo>
                      <a:lnTo>
                        <a:pt x="12282" y="377"/>
                      </a:lnTo>
                      <a:lnTo>
                        <a:pt x="12240" y="273"/>
                      </a:lnTo>
                      <a:lnTo>
                        <a:pt x="12136" y="252"/>
                      </a:lnTo>
                      <a:lnTo>
                        <a:pt x="11968" y="168"/>
                      </a:lnTo>
                      <a:lnTo>
                        <a:pt x="11968" y="210"/>
                      </a:lnTo>
                      <a:lnTo>
                        <a:pt x="11906" y="147"/>
                      </a:lnTo>
                      <a:lnTo>
                        <a:pt x="11801" y="231"/>
                      </a:lnTo>
                      <a:lnTo>
                        <a:pt x="11906" y="314"/>
                      </a:lnTo>
                      <a:lnTo>
                        <a:pt x="11864" y="335"/>
                      </a:lnTo>
                      <a:lnTo>
                        <a:pt x="11968" y="356"/>
                      </a:lnTo>
                      <a:lnTo>
                        <a:pt x="12073" y="335"/>
                      </a:lnTo>
                      <a:lnTo>
                        <a:pt x="12240" y="461"/>
                      </a:lnTo>
                      <a:lnTo>
                        <a:pt x="12240" y="545"/>
                      </a:lnTo>
                      <a:lnTo>
                        <a:pt x="12261" y="733"/>
                      </a:lnTo>
                      <a:lnTo>
                        <a:pt x="12136" y="733"/>
                      </a:lnTo>
                      <a:lnTo>
                        <a:pt x="12115" y="858"/>
                      </a:lnTo>
                      <a:lnTo>
                        <a:pt x="12052" y="775"/>
                      </a:lnTo>
                      <a:lnTo>
                        <a:pt x="11968" y="754"/>
                      </a:lnTo>
                      <a:lnTo>
                        <a:pt x="11864" y="837"/>
                      </a:lnTo>
                      <a:lnTo>
                        <a:pt x="11550" y="837"/>
                      </a:lnTo>
                      <a:lnTo>
                        <a:pt x="11424" y="733"/>
                      </a:lnTo>
                      <a:lnTo>
                        <a:pt x="11403" y="775"/>
                      </a:lnTo>
                      <a:lnTo>
                        <a:pt x="11278" y="837"/>
                      </a:lnTo>
                      <a:lnTo>
                        <a:pt x="11299" y="942"/>
                      </a:lnTo>
                      <a:lnTo>
                        <a:pt x="11194" y="900"/>
                      </a:lnTo>
                      <a:lnTo>
                        <a:pt x="11215" y="1068"/>
                      </a:lnTo>
                      <a:lnTo>
                        <a:pt x="11173" y="1005"/>
                      </a:lnTo>
                      <a:lnTo>
                        <a:pt x="11027" y="963"/>
                      </a:lnTo>
                      <a:lnTo>
                        <a:pt x="10985" y="1047"/>
                      </a:lnTo>
                      <a:lnTo>
                        <a:pt x="11027" y="1109"/>
                      </a:lnTo>
                      <a:lnTo>
                        <a:pt x="11027" y="1172"/>
                      </a:lnTo>
                      <a:lnTo>
                        <a:pt x="10880" y="1109"/>
                      </a:lnTo>
                      <a:lnTo>
                        <a:pt x="10818" y="1193"/>
                      </a:lnTo>
                      <a:lnTo>
                        <a:pt x="10880" y="1256"/>
                      </a:lnTo>
                      <a:lnTo>
                        <a:pt x="10797" y="1298"/>
                      </a:lnTo>
                      <a:lnTo>
                        <a:pt x="10713" y="1361"/>
                      </a:lnTo>
                      <a:lnTo>
                        <a:pt x="10713" y="1402"/>
                      </a:lnTo>
                      <a:lnTo>
                        <a:pt x="10797" y="1507"/>
                      </a:lnTo>
                      <a:lnTo>
                        <a:pt x="10818" y="1570"/>
                      </a:lnTo>
                      <a:lnTo>
                        <a:pt x="10818" y="1570"/>
                      </a:lnTo>
                      <a:lnTo>
                        <a:pt x="10713" y="1507"/>
                      </a:lnTo>
                      <a:lnTo>
                        <a:pt x="10650" y="1591"/>
                      </a:lnTo>
                      <a:lnTo>
                        <a:pt x="10546" y="1591"/>
                      </a:lnTo>
                      <a:lnTo>
                        <a:pt x="10462" y="1737"/>
                      </a:lnTo>
                      <a:lnTo>
                        <a:pt x="10357" y="1925"/>
                      </a:lnTo>
                      <a:lnTo>
                        <a:pt x="10274" y="1946"/>
                      </a:lnTo>
                      <a:lnTo>
                        <a:pt x="10253" y="2114"/>
                      </a:lnTo>
                      <a:lnTo>
                        <a:pt x="10148" y="2156"/>
                      </a:lnTo>
                      <a:lnTo>
                        <a:pt x="10232" y="2239"/>
                      </a:lnTo>
                      <a:lnTo>
                        <a:pt x="10441" y="2260"/>
                      </a:lnTo>
                      <a:lnTo>
                        <a:pt x="10357" y="2302"/>
                      </a:lnTo>
                      <a:lnTo>
                        <a:pt x="10294" y="2365"/>
                      </a:lnTo>
                      <a:lnTo>
                        <a:pt x="10546" y="2449"/>
                      </a:lnTo>
                      <a:lnTo>
                        <a:pt x="10462" y="2511"/>
                      </a:lnTo>
                      <a:lnTo>
                        <a:pt x="10294" y="2469"/>
                      </a:lnTo>
                      <a:lnTo>
                        <a:pt x="10253" y="2407"/>
                      </a:lnTo>
                      <a:lnTo>
                        <a:pt x="10253" y="2407"/>
                      </a:lnTo>
                      <a:lnTo>
                        <a:pt x="10274" y="2469"/>
                      </a:lnTo>
                      <a:lnTo>
                        <a:pt x="10357" y="2553"/>
                      </a:lnTo>
                      <a:lnTo>
                        <a:pt x="10357" y="2679"/>
                      </a:lnTo>
                      <a:lnTo>
                        <a:pt x="10462" y="2825"/>
                      </a:lnTo>
                      <a:lnTo>
                        <a:pt x="10294" y="2679"/>
                      </a:lnTo>
                      <a:lnTo>
                        <a:pt x="10232" y="2532"/>
                      </a:lnTo>
                      <a:lnTo>
                        <a:pt x="10127" y="2511"/>
                      </a:lnTo>
                      <a:lnTo>
                        <a:pt x="10085" y="2574"/>
                      </a:lnTo>
                      <a:lnTo>
                        <a:pt x="10064" y="2658"/>
                      </a:lnTo>
                      <a:lnTo>
                        <a:pt x="10043" y="2574"/>
                      </a:lnTo>
                      <a:lnTo>
                        <a:pt x="9813" y="2428"/>
                      </a:lnTo>
                      <a:lnTo>
                        <a:pt x="9625" y="2449"/>
                      </a:lnTo>
                      <a:lnTo>
                        <a:pt x="9667" y="2511"/>
                      </a:lnTo>
                      <a:lnTo>
                        <a:pt x="9625" y="2574"/>
                      </a:lnTo>
                      <a:lnTo>
                        <a:pt x="9562" y="2532"/>
                      </a:lnTo>
                      <a:lnTo>
                        <a:pt x="9520" y="2532"/>
                      </a:lnTo>
                      <a:lnTo>
                        <a:pt x="9458" y="2574"/>
                      </a:lnTo>
                      <a:lnTo>
                        <a:pt x="9541" y="2721"/>
                      </a:lnTo>
                      <a:lnTo>
                        <a:pt x="9520" y="2762"/>
                      </a:lnTo>
                      <a:lnTo>
                        <a:pt x="9499" y="2721"/>
                      </a:lnTo>
                      <a:lnTo>
                        <a:pt x="9437" y="2741"/>
                      </a:lnTo>
                      <a:lnTo>
                        <a:pt x="9437" y="2783"/>
                      </a:lnTo>
                      <a:lnTo>
                        <a:pt x="9332" y="2846"/>
                      </a:lnTo>
                      <a:lnTo>
                        <a:pt x="9186" y="2888"/>
                      </a:lnTo>
                      <a:lnTo>
                        <a:pt x="9311" y="2825"/>
                      </a:lnTo>
                      <a:lnTo>
                        <a:pt x="9395" y="2721"/>
                      </a:lnTo>
                      <a:lnTo>
                        <a:pt x="9395" y="2532"/>
                      </a:lnTo>
                      <a:lnTo>
                        <a:pt x="9458" y="2428"/>
                      </a:lnTo>
                      <a:lnTo>
                        <a:pt x="9416" y="2344"/>
                      </a:lnTo>
                      <a:lnTo>
                        <a:pt x="9311" y="2323"/>
                      </a:lnTo>
                      <a:lnTo>
                        <a:pt x="9144" y="2030"/>
                      </a:lnTo>
                      <a:lnTo>
                        <a:pt x="9081" y="1905"/>
                      </a:lnTo>
                      <a:lnTo>
                        <a:pt x="8893" y="1842"/>
                      </a:lnTo>
                      <a:lnTo>
                        <a:pt x="8788" y="1800"/>
                      </a:lnTo>
                      <a:lnTo>
                        <a:pt x="8725" y="1821"/>
                      </a:lnTo>
                      <a:lnTo>
                        <a:pt x="8788" y="1884"/>
                      </a:lnTo>
                      <a:lnTo>
                        <a:pt x="8704" y="1905"/>
                      </a:lnTo>
                      <a:lnTo>
                        <a:pt x="8621" y="2030"/>
                      </a:lnTo>
                      <a:lnTo>
                        <a:pt x="8558" y="2009"/>
                      </a:lnTo>
                      <a:lnTo>
                        <a:pt x="8579" y="1946"/>
                      </a:lnTo>
                      <a:lnTo>
                        <a:pt x="8474" y="1988"/>
                      </a:lnTo>
                      <a:lnTo>
                        <a:pt x="8453" y="2051"/>
                      </a:lnTo>
                      <a:lnTo>
                        <a:pt x="8370" y="1884"/>
                      </a:lnTo>
                      <a:lnTo>
                        <a:pt x="8307" y="1884"/>
                      </a:lnTo>
                      <a:lnTo>
                        <a:pt x="8286" y="1946"/>
                      </a:lnTo>
                      <a:lnTo>
                        <a:pt x="8370" y="2009"/>
                      </a:lnTo>
                      <a:lnTo>
                        <a:pt x="8265" y="2093"/>
                      </a:lnTo>
                      <a:lnTo>
                        <a:pt x="8202" y="2218"/>
                      </a:lnTo>
                      <a:lnTo>
                        <a:pt x="8265" y="2260"/>
                      </a:lnTo>
                      <a:lnTo>
                        <a:pt x="8139" y="2344"/>
                      </a:lnTo>
                      <a:lnTo>
                        <a:pt x="8077" y="2260"/>
                      </a:lnTo>
                      <a:lnTo>
                        <a:pt x="8035" y="2260"/>
                      </a:lnTo>
                      <a:lnTo>
                        <a:pt x="7993" y="2197"/>
                      </a:lnTo>
                      <a:lnTo>
                        <a:pt x="8077" y="2114"/>
                      </a:lnTo>
                      <a:lnTo>
                        <a:pt x="7993" y="2114"/>
                      </a:lnTo>
                      <a:lnTo>
                        <a:pt x="7951" y="2239"/>
                      </a:lnTo>
                      <a:lnTo>
                        <a:pt x="7846" y="2260"/>
                      </a:lnTo>
                      <a:lnTo>
                        <a:pt x="7784" y="2323"/>
                      </a:lnTo>
                      <a:lnTo>
                        <a:pt x="7763" y="2449"/>
                      </a:lnTo>
                      <a:lnTo>
                        <a:pt x="7951" y="2511"/>
                      </a:lnTo>
                      <a:lnTo>
                        <a:pt x="7784" y="2637"/>
                      </a:lnTo>
                      <a:lnTo>
                        <a:pt x="7679" y="2574"/>
                      </a:lnTo>
                      <a:lnTo>
                        <a:pt x="7533" y="2658"/>
                      </a:lnTo>
                      <a:lnTo>
                        <a:pt x="7554" y="2741"/>
                      </a:lnTo>
                      <a:lnTo>
                        <a:pt x="7742" y="2762"/>
                      </a:lnTo>
                      <a:lnTo>
                        <a:pt x="7658" y="2846"/>
                      </a:lnTo>
                      <a:lnTo>
                        <a:pt x="7574" y="2867"/>
                      </a:lnTo>
                      <a:lnTo>
                        <a:pt x="7470" y="2741"/>
                      </a:lnTo>
                      <a:lnTo>
                        <a:pt x="7365" y="2846"/>
                      </a:lnTo>
                      <a:lnTo>
                        <a:pt x="7261" y="2867"/>
                      </a:lnTo>
                      <a:lnTo>
                        <a:pt x="7302" y="2951"/>
                      </a:lnTo>
                      <a:lnTo>
                        <a:pt x="7323" y="3034"/>
                      </a:lnTo>
                      <a:lnTo>
                        <a:pt x="7323" y="3097"/>
                      </a:lnTo>
                      <a:lnTo>
                        <a:pt x="7407" y="3076"/>
                      </a:lnTo>
                      <a:lnTo>
                        <a:pt x="7323" y="3181"/>
                      </a:lnTo>
                      <a:lnTo>
                        <a:pt x="7365" y="3286"/>
                      </a:lnTo>
                      <a:lnTo>
                        <a:pt x="7261" y="3306"/>
                      </a:lnTo>
                      <a:lnTo>
                        <a:pt x="7219" y="3390"/>
                      </a:lnTo>
                      <a:lnTo>
                        <a:pt x="7407" y="3453"/>
                      </a:lnTo>
                      <a:lnTo>
                        <a:pt x="7302" y="3495"/>
                      </a:lnTo>
                      <a:lnTo>
                        <a:pt x="7261" y="3558"/>
                      </a:lnTo>
                      <a:lnTo>
                        <a:pt x="7135" y="3516"/>
                      </a:lnTo>
                      <a:lnTo>
                        <a:pt x="7093" y="3453"/>
                      </a:lnTo>
                      <a:lnTo>
                        <a:pt x="7009" y="3390"/>
                      </a:lnTo>
                      <a:lnTo>
                        <a:pt x="6905" y="3474"/>
                      </a:lnTo>
                      <a:lnTo>
                        <a:pt x="6884" y="3369"/>
                      </a:lnTo>
                      <a:lnTo>
                        <a:pt x="6779" y="3306"/>
                      </a:lnTo>
                      <a:lnTo>
                        <a:pt x="6696" y="3369"/>
                      </a:lnTo>
                      <a:lnTo>
                        <a:pt x="6821" y="3474"/>
                      </a:lnTo>
                      <a:lnTo>
                        <a:pt x="6779" y="3495"/>
                      </a:lnTo>
                      <a:lnTo>
                        <a:pt x="6717" y="3599"/>
                      </a:lnTo>
                      <a:lnTo>
                        <a:pt x="6821" y="3704"/>
                      </a:lnTo>
                      <a:lnTo>
                        <a:pt x="6947" y="3704"/>
                      </a:lnTo>
                      <a:lnTo>
                        <a:pt x="6905" y="3809"/>
                      </a:lnTo>
                      <a:lnTo>
                        <a:pt x="6905" y="3913"/>
                      </a:lnTo>
                      <a:lnTo>
                        <a:pt x="6842" y="3871"/>
                      </a:lnTo>
                      <a:lnTo>
                        <a:pt x="6779" y="3871"/>
                      </a:lnTo>
                      <a:lnTo>
                        <a:pt x="6800" y="3997"/>
                      </a:lnTo>
                      <a:lnTo>
                        <a:pt x="6737" y="4122"/>
                      </a:lnTo>
                      <a:lnTo>
                        <a:pt x="6737" y="4248"/>
                      </a:lnTo>
                      <a:lnTo>
                        <a:pt x="6570" y="3871"/>
                      </a:lnTo>
                      <a:lnTo>
                        <a:pt x="6424" y="3620"/>
                      </a:lnTo>
                      <a:lnTo>
                        <a:pt x="6382" y="3558"/>
                      </a:lnTo>
                      <a:lnTo>
                        <a:pt x="6403" y="3390"/>
                      </a:lnTo>
                      <a:lnTo>
                        <a:pt x="6361" y="3474"/>
                      </a:lnTo>
                      <a:lnTo>
                        <a:pt x="6214" y="3558"/>
                      </a:lnTo>
                      <a:lnTo>
                        <a:pt x="6193" y="3704"/>
                      </a:lnTo>
                      <a:lnTo>
                        <a:pt x="6110" y="3725"/>
                      </a:lnTo>
                      <a:lnTo>
                        <a:pt x="6089" y="3809"/>
                      </a:lnTo>
                      <a:lnTo>
                        <a:pt x="5984" y="3788"/>
                      </a:lnTo>
                      <a:lnTo>
                        <a:pt x="5901" y="3892"/>
                      </a:lnTo>
                      <a:lnTo>
                        <a:pt x="5838" y="3976"/>
                      </a:lnTo>
                      <a:lnTo>
                        <a:pt x="5859" y="4102"/>
                      </a:lnTo>
                      <a:lnTo>
                        <a:pt x="5859" y="4415"/>
                      </a:lnTo>
                      <a:lnTo>
                        <a:pt x="5901" y="4436"/>
                      </a:lnTo>
                      <a:lnTo>
                        <a:pt x="5901" y="4541"/>
                      </a:lnTo>
                      <a:lnTo>
                        <a:pt x="5796" y="4604"/>
                      </a:lnTo>
                      <a:lnTo>
                        <a:pt x="5733" y="4708"/>
                      </a:lnTo>
                      <a:lnTo>
                        <a:pt x="5566" y="4750"/>
                      </a:lnTo>
                      <a:lnTo>
                        <a:pt x="5587" y="4834"/>
                      </a:lnTo>
                      <a:lnTo>
                        <a:pt x="5461" y="4918"/>
                      </a:lnTo>
                      <a:lnTo>
                        <a:pt x="5461" y="5064"/>
                      </a:lnTo>
                      <a:lnTo>
                        <a:pt x="5377" y="5127"/>
                      </a:lnTo>
                      <a:lnTo>
                        <a:pt x="5210" y="5378"/>
                      </a:lnTo>
                      <a:lnTo>
                        <a:pt x="4854" y="5587"/>
                      </a:lnTo>
                      <a:lnTo>
                        <a:pt x="4561" y="5608"/>
                      </a:lnTo>
                      <a:lnTo>
                        <a:pt x="4436" y="5650"/>
                      </a:lnTo>
                      <a:lnTo>
                        <a:pt x="4268" y="5671"/>
                      </a:lnTo>
                      <a:lnTo>
                        <a:pt x="4122" y="5692"/>
                      </a:lnTo>
                      <a:lnTo>
                        <a:pt x="3996" y="5671"/>
                      </a:lnTo>
                      <a:lnTo>
                        <a:pt x="3808" y="5754"/>
                      </a:lnTo>
                      <a:lnTo>
                        <a:pt x="3787" y="5859"/>
                      </a:lnTo>
                      <a:lnTo>
                        <a:pt x="3683" y="5901"/>
                      </a:lnTo>
                      <a:lnTo>
                        <a:pt x="3285" y="5880"/>
                      </a:lnTo>
                      <a:lnTo>
                        <a:pt x="3222" y="5922"/>
                      </a:lnTo>
                      <a:lnTo>
                        <a:pt x="3160" y="6027"/>
                      </a:lnTo>
                      <a:lnTo>
                        <a:pt x="2929" y="6131"/>
                      </a:lnTo>
                      <a:lnTo>
                        <a:pt x="2762" y="6131"/>
                      </a:lnTo>
                      <a:lnTo>
                        <a:pt x="2657" y="6089"/>
                      </a:lnTo>
                      <a:lnTo>
                        <a:pt x="2553" y="6110"/>
                      </a:lnTo>
                      <a:lnTo>
                        <a:pt x="2532" y="6027"/>
                      </a:lnTo>
                      <a:lnTo>
                        <a:pt x="2427" y="6089"/>
                      </a:lnTo>
                      <a:lnTo>
                        <a:pt x="2344" y="6215"/>
                      </a:lnTo>
                      <a:lnTo>
                        <a:pt x="2113" y="6278"/>
                      </a:lnTo>
                      <a:lnTo>
                        <a:pt x="2092" y="6319"/>
                      </a:lnTo>
                      <a:lnTo>
                        <a:pt x="2009" y="6319"/>
                      </a:lnTo>
                      <a:lnTo>
                        <a:pt x="1820" y="6487"/>
                      </a:lnTo>
                      <a:lnTo>
                        <a:pt x="1569" y="6612"/>
                      </a:lnTo>
                      <a:lnTo>
                        <a:pt x="1255" y="6717"/>
                      </a:lnTo>
                      <a:lnTo>
                        <a:pt x="1088" y="6905"/>
                      </a:lnTo>
                      <a:lnTo>
                        <a:pt x="1088" y="7115"/>
                      </a:lnTo>
                      <a:lnTo>
                        <a:pt x="963" y="7219"/>
                      </a:lnTo>
                      <a:lnTo>
                        <a:pt x="879" y="7156"/>
                      </a:lnTo>
                      <a:lnTo>
                        <a:pt x="900" y="7073"/>
                      </a:lnTo>
                      <a:lnTo>
                        <a:pt x="900" y="7010"/>
                      </a:lnTo>
                      <a:lnTo>
                        <a:pt x="963" y="6843"/>
                      </a:lnTo>
                      <a:lnTo>
                        <a:pt x="963" y="6738"/>
                      </a:lnTo>
                      <a:lnTo>
                        <a:pt x="774" y="6863"/>
                      </a:lnTo>
                      <a:lnTo>
                        <a:pt x="732" y="7052"/>
                      </a:lnTo>
                      <a:lnTo>
                        <a:pt x="607" y="7282"/>
                      </a:lnTo>
                      <a:lnTo>
                        <a:pt x="711" y="7470"/>
                      </a:lnTo>
                      <a:lnTo>
                        <a:pt x="628" y="7638"/>
                      </a:lnTo>
                      <a:lnTo>
                        <a:pt x="649" y="7889"/>
                      </a:lnTo>
                      <a:lnTo>
                        <a:pt x="419" y="8161"/>
                      </a:lnTo>
                      <a:lnTo>
                        <a:pt x="335" y="8537"/>
                      </a:lnTo>
                      <a:lnTo>
                        <a:pt x="377" y="8726"/>
                      </a:lnTo>
                      <a:lnTo>
                        <a:pt x="356" y="9019"/>
                      </a:lnTo>
                      <a:lnTo>
                        <a:pt x="565" y="9353"/>
                      </a:lnTo>
                      <a:lnTo>
                        <a:pt x="565" y="9479"/>
                      </a:lnTo>
                      <a:lnTo>
                        <a:pt x="649" y="9584"/>
                      </a:lnTo>
                      <a:lnTo>
                        <a:pt x="565" y="9751"/>
                      </a:lnTo>
                      <a:lnTo>
                        <a:pt x="628" y="9897"/>
                      </a:lnTo>
                      <a:lnTo>
                        <a:pt x="502" y="9960"/>
                      </a:lnTo>
                      <a:lnTo>
                        <a:pt x="439" y="9856"/>
                      </a:lnTo>
                      <a:lnTo>
                        <a:pt x="439" y="9667"/>
                      </a:lnTo>
                      <a:lnTo>
                        <a:pt x="356" y="9772"/>
                      </a:lnTo>
                      <a:lnTo>
                        <a:pt x="335" y="9730"/>
                      </a:lnTo>
                      <a:lnTo>
                        <a:pt x="335" y="9542"/>
                      </a:lnTo>
                      <a:lnTo>
                        <a:pt x="230" y="9312"/>
                      </a:lnTo>
                      <a:lnTo>
                        <a:pt x="147" y="9416"/>
                      </a:lnTo>
                      <a:lnTo>
                        <a:pt x="188" y="9667"/>
                      </a:lnTo>
                      <a:lnTo>
                        <a:pt x="335" y="9835"/>
                      </a:lnTo>
                      <a:lnTo>
                        <a:pt x="439" y="10023"/>
                      </a:lnTo>
                      <a:lnTo>
                        <a:pt x="293" y="10065"/>
                      </a:lnTo>
                      <a:lnTo>
                        <a:pt x="147" y="9897"/>
                      </a:lnTo>
                      <a:lnTo>
                        <a:pt x="126" y="9688"/>
                      </a:lnTo>
                      <a:lnTo>
                        <a:pt x="84" y="9772"/>
                      </a:lnTo>
                      <a:lnTo>
                        <a:pt x="0" y="9835"/>
                      </a:lnTo>
                      <a:lnTo>
                        <a:pt x="105" y="10002"/>
                      </a:lnTo>
                      <a:lnTo>
                        <a:pt x="314" y="10253"/>
                      </a:lnTo>
                      <a:lnTo>
                        <a:pt x="419" y="10588"/>
                      </a:lnTo>
                      <a:lnTo>
                        <a:pt x="377" y="11153"/>
                      </a:lnTo>
                      <a:lnTo>
                        <a:pt x="460" y="11257"/>
                      </a:lnTo>
                      <a:lnTo>
                        <a:pt x="544" y="11592"/>
                      </a:lnTo>
                      <a:lnTo>
                        <a:pt x="711" y="12032"/>
                      </a:lnTo>
                      <a:lnTo>
                        <a:pt x="649" y="12178"/>
                      </a:lnTo>
                      <a:lnTo>
                        <a:pt x="670" y="12827"/>
                      </a:lnTo>
                      <a:lnTo>
                        <a:pt x="649" y="12910"/>
                      </a:lnTo>
                      <a:lnTo>
                        <a:pt x="711" y="13099"/>
                      </a:lnTo>
                      <a:lnTo>
                        <a:pt x="711" y="13308"/>
                      </a:lnTo>
                      <a:lnTo>
                        <a:pt x="837" y="13559"/>
                      </a:lnTo>
                      <a:lnTo>
                        <a:pt x="837" y="13726"/>
                      </a:lnTo>
                      <a:lnTo>
                        <a:pt x="732" y="13810"/>
                      </a:lnTo>
                      <a:lnTo>
                        <a:pt x="774" y="13852"/>
                      </a:lnTo>
                      <a:lnTo>
                        <a:pt x="732" y="14019"/>
                      </a:lnTo>
                      <a:lnTo>
                        <a:pt x="711" y="14270"/>
                      </a:lnTo>
                      <a:lnTo>
                        <a:pt x="628" y="14354"/>
                      </a:lnTo>
                      <a:lnTo>
                        <a:pt x="649" y="14438"/>
                      </a:lnTo>
                      <a:lnTo>
                        <a:pt x="628" y="14584"/>
                      </a:lnTo>
                      <a:lnTo>
                        <a:pt x="523" y="14668"/>
                      </a:lnTo>
                      <a:lnTo>
                        <a:pt x="544" y="14793"/>
                      </a:lnTo>
                      <a:lnTo>
                        <a:pt x="335" y="14961"/>
                      </a:lnTo>
                      <a:lnTo>
                        <a:pt x="251" y="14877"/>
                      </a:lnTo>
                      <a:lnTo>
                        <a:pt x="126" y="15086"/>
                      </a:lnTo>
                      <a:lnTo>
                        <a:pt x="126" y="15442"/>
                      </a:lnTo>
                      <a:lnTo>
                        <a:pt x="209" y="15526"/>
                      </a:lnTo>
                      <a:lnTo>
                        <a:pt x="293" y="15526"/>
                      </a:lnTo>
                      <a:lnTo>
                        <a:pt x="544" y="15756"/>
                      </a:lnTo>
                      <a:lnTo>
                        <a:pt x="544" y="15861"/>
                      </a:lnTo>
                      <a:lnTo>
                        <a:pt x="565" y="15923"/>
                      </a:lnTo>
                      <a:lnTo>
                        <a:pt x="711" y="15944"/>
                      </a:lnTo>
                      <a:lnTo>
                        <a:pt x="753" y="16007"/>
                      </a:lnTo>
                      <a:lnTo>
                        <a:pt x="942" y="16028"/>
                      </a:lnTo>
                      <a:lnTo>
                        <a:pt x="983" y="16028"/>
                      </a:lnTo>
                      <a:lnTo>
                        <a:pt x="1025" y="16070"/>
                      </a:lnTo>
                      <a:lnTo>
                        <a:pt x="1151" y="16070"/>
                      </a:lnTo>
                      <a:lnTo>
                        <a:pt x="1297" y="16049"/>
                      </a:lnTo>
                      <a:lnTo>
                        <a:pt x="1339" y="16133"/>
                      </a:lnTo>
                      <a:lnTo>
                        <a:pt x="1402" y="16070"/>
                      </a:lnTo>
                      <a:lnTo>
                        <a:pt x="1423" y="16112"/>
                      </a:lnTo>
                      <a:lnTo>
                        <a:pt x="1611" y="16070"/>
                      </a:lnTo>
                      <a:lnTo>
                        <a:pt x="1758" y="16070"/>
                      </a:lnTo>
                      <a:lnTo>
                        <a:pt x="1779" y="16007"/>
                      </a:lnTo>
                      <a:lnTo>
                        <a:pt x="1862" y="15965"/>
                      </a:lnTo>
                      <a:lnTo>
                        <a:pt x="1946" y="15840"/>
                      </a:lnTo>
                      <a:lnTo>
                        <a:pt x="2113" y="15861"/>
                      </a:lnTo>
                      <a:lnTo>
                        <a:pt x="2113" y="15756"/>
                      </a:lnTo>
                      <a:lnTo>
                        <a:pt x="2218" y="15693"/>
                      </a:lnTo>
                      <a:lnTo>
                        <a:pt x="2323" y="15693"/>
                      </a:lnTo>
                      <a:lnTo>
                        <a:pt x="2406" y="15777"/>
                      </a:lnTo>
                      <a:lnTo>
                        <a:pt x="2511" y="15651"/>
                      </a:lnTo>
                      <a:lnTo>
                        <a:pt x="2532" y="15693"/>
                      </a:lnTo>
                      <a:lnTo>
                        <a:pt x="2616" y="15651"/>
                      </a:lnTo>
                      <a:lnTo>
                        <a:pt x="2636" y="15526"/>
                      </a:lnTo>
                      <a:lnTo>
                        <a:pt x="2950" y="15317"/>
                      </a:lnTo>
                      <a:lnTo>
                        <a:pt x="3076" y="15338"/>
                      </a:lnTo>
                      <a:lnTo>
                        <a:pt x="3160" y="15379"/>
                      </a:lnTo>
                      <a:lnTo>
                        <a:pt x="3264" y="15317"/>
                      </a:lnTo>
                      <a:lnTo>
                        <a:pt x="3557" y="15233"/>
                      </a:lnTo>
                      <a:lnTo>
                        <a:pt x="3599" y="15317"/>
                      </a:lnTo>
                      <a:lnTo>
                        <a:pt x="3787" y="15254"/>
                      </a:lnTo>
                      <a:lnTo>
                        <a:pt x="3850" y="15296"/>
                      </a:lnTo>
                      <a:lnTo>
                        <a:pt x="3955" y="15317"/>
                      </a:lnTo>
                      <a:lnTo>
                        <a:pt x="4038" y="15254"/>
                      </a:lnTo>
                      <a:lnTo>
                        <a:pt x="4101" y="15400"/>
                      </a:lnTo>
                      <a:lnTo>
                        <a:pt x="4185" y="15400"/>
                      </a:lnTo>
                      <a:lnTo>
                        <a:pt x="4268" y="15338"/>
                      </a:lnTo>
                      <a:lnTo>
                        <a:pt x="4310" y="15400"/>
                      </a:lnTo>
                      <a:lnTo>
                        <a:pt x="4415" y="15338"/>
                      </a:lnTo>
                      <a:lnTo>
                        <a:pt x="4624" y="15338"/>
                      </a:lnTo>
                      <a:lnTo>
                        <a:pt x="4624" y="15442"/>
                      </a:lnTo>
                      <a:lnTo>
                        <a:pt x="4645" y="15442"/>
                      </a:lnTo>
                      <a:lnTo>
                        <a:pt x="4792" y="15338"/>
                      </a:lnTo>
                      <a:lnTo>
                        <a:pt x="4917" y="15379"/>
                      </a:lnTo>
                      <a:lnTo>
                        <a:pt x="5064" y="15254"/>
                      </a:lnTo>
                      <a:lnTo>
                        <a:pt x="5126" y="15128"/>
                      </a:lnTo>
                      <a:lnTo>
                        <a:pt x="5168" y="15107"/>
                      </a:lnTo>
                      <a:lnTo>
                        <a:pt x="5315" y="14982"/>
                      </a:lnTo>
                      <a:lnTo>
                        <a:pt x="5377" y="14773"/>
                      </a:lnTo>
                      <a:lnTo>
                        <a:pt x="5524" y="14668"/>
                      </a:lnTo>
                      <a:lnTo>
                        <a:pt x="5670" y="14647"/>
                      </a:lnTo>
                      <a:lnTo>
                        <a:pt x="5754" y="14668"/>
                      </a:lnTo>
                      <a:lnTo>
                        <a:pt x="5984" y="14584"/>
                      </a:lnTo>
                      <a:lnTo>
                        <a:pt x="6277" y="14396"/>
                      </a:lnTo>
                      <a:lnTo>
                        <a:pt x="6486" y="14208"/>
                      </a:lnTo>
                      <a:lnTo>
                        <a:pt x="6570" y="14187"/>
                      </a:lnTo>
                      <a:lnTo>
                        <a:pt x="6737" y="14187"/>
                      </a:lnTo>
                      <a:lnTo>
                        <a:pt x="6905" y="14249"/>
                      </a:lnTo>
                      <a:lnTo>
                        <a:pt x="7051" y="14270"/>
                      </a:lnTo>
                      <a:lnTo>
                        <a:pt x="7198" y="14208"/>
                      </a:lnTo>
                      <a:lnTo>
                        <a:pt x="7407" y="14249"/>
                      </a:lnTo>
                      <a:lnTo>
                        <a:pt x="7742" y="14145"/>
                      </a:lnTo>
                      <a:lnTo>
                        <a:pt x="7930" y="14082"/>
                      </a:lnTo>
                      <a:lnTo>
                        <a:pt x="8056" y="13977"/>
                      </a:lnTo>
                      <a:lnTo>
                        <a:pt x="8139" y="13977"/>
                      </a:lnTo>
                      <a:lnTo>
                        <a:pt x="8307" y="13852"/>
                      </a:lnTo>
                      <a:lnTo>
                        <a:pt x="8558" y="13852"/>
                      </a:lnTo>
                      <a:lnTo>
                        <a:pt x="9186" y="13810"/>
                      </a:lnTo>
                      <a:lnTo>
                        <a:pt x="9395" y="13852"/>
                      </a:lnTo>
                      <a:lnTo>
                        <a:pt x="9520" y="13852"/>
                      </a:lnTo>
                      <a:lnTo>
                        <a:pt x="9709" y="13810"/>
                      </a:lnTo>
                      <a:lnTo>
                        <a:pt x="9834" y="13831"/>
                      </a:lnTo>
                      <a:lnTo>
                        <a:pt x="10022" y="13977"/>
                      </a:lnTo>
                      <a:lnTo>
                        <a:pt x="10148" y="14208"/>
                      </a:lnTo>
                      <a:lnTo>
                        <a:pt x="10253" y="14249"/>
                      </a:lnTo>
                      <a:lnTo>
                        <a:pt x="10336" y="14187"/>
                      </a:lnTo>
                      <a:lnTo>
                        <a:pt x="10378" y="14166"/>
                      </a:lnTo>
                      <a:lnTo>
                        <a:pt x="10441" y="14208"/>
                      </a:lnTo>
                      <a:lnTo>
                        <a:pt x="10504" y="14187"/>
                      </a:lnTo>
                      <a:lnTo>
                        <a:pt x="10650" y="14208"/>
                      </a:lnTo>
                      <a:lnTo>
                        <a:pt x="10755" y="14354"/>
                      </a:lnTo>
                      <a:lnTo>
                        <a:pt x="10880" y="14375"/>
                      </a:lnTo>
                      <a:lnTo>
                        <a:pt x="10964" y="14354"/>
                      </a:lnTo>
                      <a:lnTo>
                        <a:pt x="11194" y="14542"/>
                      </a:lnTo>
                      <a:lnTo>
                        <a:pt x="11194" y="14647"/>
                      </a:lnTo>
                      <a:lnTo>
                        <a:pt x="11278" y="14647"/>
                      </a:lnTo>
                      <a:lnTo>
                        <a:pt x="11341" y="14731"/>
                      </a:lnTo>
                      <a:lnTo>
                        <a:pt x="11320" y="14814"/>
                      </a:lnTo>
                      <a:lnTo>
                        <a:pt x="11215" y="14814"/>
                      </a:lnTo>
                      <a:lnTo>
                        <a:pt x="11194" y="14898"/>
                      </a:lnTo>
                      <a:lnTo>
                        <a:pt x="11299" y="15107"/>
                      </a:lnTo>
                      <a:lnTo>
                        <a:pt x="11403" y="15128"/>
                      </a:lnTo>
                      <a:lnTo>
                        <a:pt x="11508" y="15254"/>
                      </a:lnTo>
                      <a:lnTo>
                        <a:pt x="11550" y="15421"/>
                      </a:lnTo>
                      <a:lnTo>
                        <a:pt x="11529" y="15526"/>
                      </a:lnTo>
                      <a:lnTo>
                        <a:pt x="11655" y="15819"/>
                      </a:lnTo>
                      <a:lnTo>
                        <a:pt x="11613" y="15944"/>
                      </a:lnTo>
                      <a:lnTo>
                        <a:pt x="11655" y="16007"/>
                      </a:lnTo>
                      <a:lnTo>
                        <a:pt x="11634" y="16154"/>
                      </a:lnTo>
                      <a:lnTo>
                        <a:pt x="11613" y="16237"/>
                      </a:lnTo>
                      <a:lnTo>
                        <a:pt x="11529" y="16216"/>
                      </a:lnTo>
                      <a:lnTo>
                        <a:pt x="11508" y="16237"/>
                      </a:lnTo>
                      <a:lnTo>
                        <a:pt x="11592" y="16363"/>
                      </a:lnTo>
                      <a:lnTo>
                        <a:pt x="11655" y="16384"/>
                      </a:lnTo>
                      <a:lnTo>
                        <a:pt x="11717" y="16530"/>
                      </a:lnTo>
                      <a:lnTo>
                        <a:pt x="11822" y="16488"/>
                      </a:lnTo>
                      <a:lnTo>
                        <a:pt x="11927" y="16572"/>
                      </a:lnTo>
                      <a:lnTo>
                        <a:pt x="11927" y="16467"/>
                      </a:lnTo>
                      <a:lnTo>
                        <a:pt x="11864" y="16363"/>
                      </a:lnTo>
                      <a:lnTo>
                        <a:pt x="11927" y="16300"/>
                      </a:lnTo>
                      <a:lnTo>
                        <a:pt x="11968" y="16174"/>
                      </a:lnTo>
                      <a:lnTo>
                        <a:pt x="12073" y="16174"/>
                      </a:lnTo>
                      <a:lnTo>
                        <a:pt x="12136" y="16070"/>
                      </a:lnTo>
                      <a:lnTo>
                        <a:pt x="12240" y="16028"/>
                      </a:lnTo>
                      <a:lnTo>
                        <a:pt x="12261" y="15923"/>
                      </a:lnTo>
                      <a:lnTo>
                        <a:pt x="12366" y="15777"/>
                      </a:lnTo>
                      <a:lnTo>
                        <a:pt x="12596" y="15693"/>
                      </a:lnTo>
                      <a:lnTo>
                        <a:pt x="12638" y="15610"/>
                      </a:lnTo>
                      <a:lnTo>
                        <a:pt x="12680" y="15610"/>
                      </a:lnTo>
                      <a:lnTo>
                        <a:pt x="12868" y="15505"/>
                      </a:lnTo>
                      <a:lnTo>
                        <a:pt x="12910" y="15338"/>
                      </a:lnTo>
                      <a:lnTo>
                        <a:pt x="13077" y="15107"/>
                      </a:lnTo>
                      <a:lnTo>
                        <a:pt x="13224" y="15086"/>
                      </a:lnTo>
                      <a:lnTo>
                        <a:pt x="13307" y="14982"/>
                      </a:lnTo>
                      <a:lnTo>
                        <a:pt x="13266" y="14856"/>
                      </a:lnTo>
                      <a:lnTo>
                        <a:pt x="13287" y="14710"/>
                      </a:lnTo>
                      <a:lnTo>
                        <a:pt x="13370" y="14877"/>
                      </a:lnTo>
                      <a:lnTo>
                        <a:pt x="13370" y="15024"/>
                      </a:lnTo>
                      <a:lnTo>
                        <a:pt x="13370" y="15191"/>
                      </a:lnTo>
                      <a:lnTo>
                        <a:pt x="13287" y="15254"/>
                      </a:lnTo>
                      <a:lnTo>
                        <a:pt x="13266" y="15547"/>
                      </a:lnTo>
                      <a:lnTo>
                        <a:pt x="13015" y="15714"/>
                      </a:lnTo>
                      <a:lnTo>
                        <a:pt x="12973" y="15840"/>
                      </a:lnTo>
                      <a:lnTo>
                        <a:pt x="12910" y="15923"/>
                      </a:lnTo>
                      <a:lnTo>
                        <a:pt x="12910" y="16070"/>
                      </a:lnTo>
                      <a:lnTo>
                        <a:pt x="12784" y="16258"/>
                      </a:lnTo>
                      <a:lnTo>
                        <a:pt x="12805" y="16300"/>
                      </a:lnTo>
                      <a:lnTo>
                        <a:pt x="12743" y="16593"/>
                      </a:lnTo>
                      <a:lnTo>
                        <a:pt x="12450" y="16572"/>
                      </a:lnTo>
                      <a:lnTo>
                        <a:pt x="12387" y="16739"/>
                      </a:lnTo>
                      <a:lnTo>
                        <a:pt x="12324" y="16823"/>
                      </a:lnTo>
                      <a:lnTo>
                        <a:pt x="12324" y="16886"/>
                      </a:lnTo>
                      <a:lnTo>
                        <a:pt x="12491" y="16823"/>
                      </a:lnTo>
                      <a:lnTo>
                        <a:pt x="12659" y="16760"/>
                      </a:lnTo>
                      <a:lnTo>
                        <a:pt x="12868" y="16823"/>
                      </a:lnTo>
                      <a:lnTo>
                        <a:pt x="13056" y="16530"/>
                      </a:lnTo>
                      <a:lnTo>
                        <a:pt x="13098" y="16216"/>
                      </a:lnTo>
                      <a:lnTo>
                        <a:pt x="13266" y="16049"/>
                      </a:lnTo>
                      <a:lnTo>
                        <a:pt x="13307" y="16112"/>
                      </a:lnTo>
                      <a:lnTo>
                        <a:pt x="13307" y="16384"/>
                      </a:lnTo>
                      <a:lnTo>
                        <a:pt x="13370" y="16551"/>
                      </a:lnTo>
                      <a:lnTo>
                        <a:pt x="13307" y="16551"/>
                      </a:lnTo>
                      <a:lnTo>
                        <a:pt x="13328" y="16823"/>
                      </a:lnTo>
                      <a:lnTo>
                        <a:pt x="13203" y="17074"/>
                      </a:lnTo>
                      <a:lnTo>
                        <a:pt x="12994" y="17158"/>
                      </a:lnTo>
                      <a:lnTo>
                        <a:pt x="13015" y="17221"/>
                      </a:lnTo>
                      <a:lnTo>
                        <a:pt x="13161" y="17200"/>
                      </a:lnTo>
                      <a:lnTo>
                        <a:pt x="13307" y="17221"/>
                      </a:lnTo>
                      <a:lnTo>
                        <a:pt x="13391" y="17158"/>
                      </a:lnTo>
                      <a:lnTo>
                        <a:pt x="13496" y="17116"/>
                      </a:lnTo>
                      <a:lnTo>
                        <a:pt x="13600" y="17011"/>
                      </a:lnTo>
                      <a:lnTo>
                        <a:pt x="13705" y="17053"/>
                      </a:lnTo>
                      <a:lnTo>
                        <a:pt x="13789" y="17053"/>
                      </a:lnTo>
                      <a:lnTo>
                        <a:pt x="13705" y="17158"/>
                      </a:lnTo>
                      <a:lnTo>
                        <a:pt x="13642" y="17221"/>
                      </a:lnTo>
                      <a:lnTo>
                        <a:pt x="13538" y="17221"/>
                      </a:lnTo>
                      <a:lnTo>
                        <a:pt x="13517" y="17283"/>
                      </a:lnTo>
                      <a:lnTo>
                        <a:pt x="13621" y="17430"/>
                      </a:lnTo>
                      <a:lnTo>
                        <a:pt x="13684" y="17576"/>
                      </a:lnTo>
                      <a:lnTo>
                        <a:pt x="13747" y="17744"/>
                      </a:lnTo>
                      <a:lnTo>
                        <a:pt x="13747" y="17953"/>
                      </a:lnTo>
                      <a:lnTo>
                        <a:pt x="13726" y="18225"/>
                      </a:lnTo>
                      <a:lnTo>
                        <a:pt x="13600" y="18371"/>
                      </a:lnTo>
                      <a:lnTo>
                        <a:pt x="13621" y="18455"/>
                      </a:lnTo>
                      <a:lnTo>
                        <a:pt x="13600" y="18664"/>
                      </a:lnTo>
                      <a:lnTo>
                        <a:pt x="13705" y="18748"/>
                      </a:lnTo>
                      <a:lnTo>
                        <a:pt x="13789" y="18895"/>
                      </a:lnTo>
                      <a:lnTo>
                        <a:pt x="13810" y="19083"/>
                      </a:lnTo>
                      <a:lnTo>
                        <a:pt x="14019" y="19355"/>
                      </a:lnTo>
                      <a:lnTo>
                        <a:pt x="14165" y="19397"/>
                      </a:lnTo>
                      <a:lnTo>
                        <a:pt x="14270" y="19480"/>
                      </a:lnTo>
                      <a:lnTo>
                        <a:pt x="14333" y="19606"/>
                      </a:lnTo>
                      <a:lnTo>
                        <a:pt x="14437" y="19627"/>
                      </a:lnTo>
                      <a:lnTo>
                        <a:pt x="14458" y="19585"/>
                      </a:lnTo>
                      <a:lnTo>
                        <a:pt x="14542" y="19564"/>
                      </a:lnTo>
                      <a:lnTo>
                        <a:pt x="14688" y="19585"/>
                      </a:lnTo>
                      <a:lnTo>
                        <a:pt x="14835" y="19731"/>
                      </a:lnTo>
                      <a:lnTo>
                        <a:pt x="14960" y="19773"/>
                      </a:lnTo>
                      <a:lnTo>
                        <a:pt x="15086" y="19899"/>
                      </a:lnTo>
                      <a:lnTo>
                        <a:pt x="15107" y="20003"/>
                      </a:lnTo>
                      <a:lnTo>
                        <a:pt x="15212" y="20045"/>
                      </a:lnTo>
                      <a:lnTo>
                        <a:pt x="15358" y="20192"/>
                      </a:lnTo>
                      <a:lnTo>
                        <a:pt x="15421" y="20192"/>
                      </a:lnTo>
                      <a:lnTo>
                        <a:pt x="15463" y="20108"/>
                      </a:lnTo>
                      <a:lnTo>
                        <a:pt x="15693" y="20003"/>
                      </a:lnTo>
                      <a:lnTo>
                        <a:pt x="15776" y="19899"/>
                      </a:lnTo>
                      <a:lnTo>
                        <a:pt x="15902" y="19899"/>
                      </a:lnTo>
                      <a:lnTo>
                        <a:pt x="16048" y="19773"/>
                      </a:lnTo>
                      <a:lnTo>
                        <a:pt x="16153" y="19773"/>
                      </a:lnTo>
                      <a:lnTo>
                        <a:pt x="16195" y="19711"/>
                      </a:lnTo>
                      <a:lnTo>
                        <a:pt x="16153" y="19669"/>
                      </a:lnTo>
                      <a:lnTo>
                        <a:pt x="16048" y="19627"/>
                      </a:lnTo>
                      <a:lnTo>
                        <a:pt x="16090" y="19564"/>
                      </a:lnTo>
                      <a:lnTo>
                        <a:pt x="16320" y="19397"/>
                      </a:lnTo>
                      <a:lnTo>
                        <a:pt x="16509" y="19522"/>
                      </a:lnTo>
                      <a:lnTo>
                        <a:pt x="16509" y="19669"/>
                      </a:lnTo>
                      <a:lnTo>
                        <a:pt x="16258" y="19794"/>
                      </a:lnTo>
                      <a:lnTo>
                        <a:pt x="16320" y="19899"/>
                      </a:lnTo>
                      <a:lnTo>
                        <a:pt x="16404" y="19920"/>
                      </a:lnTo>
                      <a:lnTo>
                        <a:pt x="16467" y="19815"/>
                      </a:lnTo>
                      <a:lnTo>
                        <a:pt x="16572" y="19731"/>
                      </a:lnTo>
                      <a:lnTo>
                        <a:pt x="16676" y="19815"/>
                      </a:lnTo>
                      <a:lnTo>
                        <a:pt x="16676" y="19920"/>
                      </a:lnTo>
                      <a:lnTo>
                        <a:pt x="16613" y="19920"/>
                      </a:lnTo>
                      <a:lnTo>
                        <a:pt x="16509" y="20003"/>
                      </a:lnTo>
                      <a:lnTo>
                        <a:pt x="16655" y="20192"/>
                      </a:lnTo>
                      <a:lnTo>
                        <a:pt x="16676" y="20401"/>
                      </a:lnTo>
                      <a:lnTo>
                        <a:pt x="16760" y="20338"/>
                      </a:lnTo>
                      <a:lnTo>
                        <a:pt x="16844" y="20359"/>
                      </a:lnTo>
                      <a:lnTo>
                        <a:pt x="16844" y="20464"/>
                      </a:lnTo>
                      <a:lnTo>
                        <a:pt x="16927" y="20610"/>
                      </a:lnTo>
                      <a:lnTo>
                        <a:pt x="16990" y="20443"/>
                      </a:lnTo>
                      <a:lnTo>
                        <a:pt x="16990" y="20296"/>
                      </a:lnTo>
                      <a:lnTo>
                        <a:pt x="16885" y="20359"/>
                      </a:lnTo>
                      <a:lnTo>
                        <a:pt x="16885" y="20317"/>
                      </a:lnTo>
                      <a:lnTo>
                        <a:pt x="16948" y="20234"/>
                      </a:lnTo>
                      <a:lnTo>
                        <a:pt x="17241" y="20234"/>
                      </a:lnTo>
                      <a:lnTo>
                        <a:pt x="17262" y="20296"/>
                      </a:lnTo>
                      <a:lnTo>
                        <a:pt x="17304" y="20234"/>
                      </a:lnTo>
                      <a:lnTo>
                        <a:pt x="17450" y="20024"/>
                      </a:lnTo>
                      <a:lnTo>
                        <a:pt x="17764" y="19836"/>
                      </a:lnTo>
                      <a:lnTo>
                        <a:pt x="17911" y="19711"/>
                      </a:lnTo>
                      <a:lnTo>
                        <a:pt x="17827" y="19711"/>
                      </a:lnTo>
                      <a:lnTo>
                        <a:pt x="17764" y="19731"/>
                      </a:lnTo>
                      <a:lnTo>
                        <a:pt x="17785" y="19711"/>
                      </a:lnTo>
                      <a:lnTo>
                        <a:pt x="17681" y="19669"/>
                      </a:lnTo>
                      <a:lnTo>
                        <a:pt x="17932" y="19669"/>
                      </a:lnTo>
                      <a:lnTo>
                        <a:pt x="18183" y="19606"/>
                      </a:lnTo>
                      <a:lnTo>
                        <a:pt x="18622" y="19501"/>
                      </a:lnTo>
                      <a:lnTo>
                        <a:pt x="18957" y="19585"/>
                      </a:lnTo>
                      <a:lnTo>
                        <a:pt x="19124" y="19501"/>
                      </a:lnTo>
                      <a:lnTo>
                        <a:pt x="19124" y="19397"/>
                      </a:lnTo>
                      <a:lnTo>
                        <a:pt x="19229" y="19397"/>
                      </a:lnTo>
                      <a:lnTo>
                        <a:pt x="19333" y="19313"/>
                      </a:lnTo>
                      <a:lnTo>
                        <a:pt x="19438" y="19104"/>
                      </a:lnTo>
                      <a:lnTo>
                        <a:pt x="19375" y="18895"/>
                      </a:lnTo>
                      <a:lnTo>
                        <a:pt x="19375" y="18769"/>
                      </a:lnTo>
                      <a:lnTo>
                        <a:pt x="19585" y="18560"/>
                      </a:lnTo>
                      <a:lnTo>
                        <a:pt x="19585" y="18225"/>
                      </a:lnTo>
                      <a:lnTo>
                        <a:pt x="19668" y="18099"/>
                      </a:lnTo>
                      <a:lnTo>
                        <a:pt x="19710" y="17869"/>
                      </a:lnTo>
                      <a:lnTo>
                        <a:pt x="19815" y="17827"/>
                      </a:lnTo>
                      <a:lnTo>
                        <a:pt x="19815" y="17702"/>
                      </a:lnTo>
                      <a:lnTo>
                        <a:pt x="20170" y="17283"/>
                      </a:lnTo>
                      <a:lnTo>
                        <a:pt x="20275" y="17262"/>
                      </a:lnTo>
                      <a:lnTo>
                        <a:pt x="20317" y="17011"/>
                      </a:lnTo>
                      <a:lnTo>
                        <a:pt x="20442" y="16823"/>
                      </a:lnTo>
                      <a:lnTo>
                        <a:pt x="20547" y="16593"/>
                      </a:lnTo>
                      <a:lnTo>
                        <a:pt x="20694" y="16446"/>
                      </a:lnTo>
                      <a:lnTo>
                        <a:pt x="20652" y="16342"/>
                      </a:lnTo>
                      <a:lnTo>
                        <a:pt x="20756" y="16258"/>
                      </a:lnTo>
                      <a:lnTo>
                        <a:pt x="20861" y="16049"/>
                      </a:lnTo>
                      <a:lnTo>
                        <a:pt x="20798" y="15965"/>
                      </a:lnTo>
                      <a:lnTo>
                        <a:pt x="20966" y="15902"/>
                      </a:lnTo>
                      <a:lnTo>
                        <a:pt x="21070" y="15714"/>
                      </a:lnTo>
                      <a:lnTo>
                        <a:pt x="21154" y="15630"/>
                      </a:lnTo>
                      <a:lnTo>
                        <a:pt x="21258" y="15442"/>
                      </a:lnTo>
                      <a:lnTo>
                        <a:pt x="21426" y="15400"/>
                      </a:lnTo>
                      <a:lnTo>
                        <a:pt x="21530" y="15338"/>
                      </a:lnTo>
                      <a:lnTo>
                        <a:pt x="21342" y="15338"/>
                      </a:lnTo>
                      <a:lnTo>
                        <a:pt x="21384" y="15296"/>
                      </a:lnTo>
                      <a:lnTo>
                        <a:pt x="21593" y="15254"/>
                      </a:lnTo>
                      <a:lnTo>
                        <a:pt x="21782" y="15170"/>
                      </a:lnTo>
                      <a:lnTo>
                        <a:pt x="21802" y="15003"/>
                      </a:lnTo>
                      <a:lnTo>
                        <a:pt x="21782" y="14961"/>
                      </a:lnTo>
                      <a:lnTo>
                        <a:pt x="21802" y="14814"/>
                      </a:lnTo>
                      <a:lnTo>
                        <a:pt x="22012" y="14689"/>
                      </a:lnTo>
                      <a:lnTo>
                        <a:pt x="22012" y="14563"/>
                      </a:lnTo>
                      <a:lnTo>
                        <a:pt x="22158" y="14501"/>
                      </a:lnTo>
                      <a:lnTo>
                        <a:pt x="22284" y="14291"/>
                      </a:lnTo>
                      <a:lnTo>
                        <a:pt x="22263" y="14187"/>
                      </a:lnTo>
                      <a:lnTo>
                        <a:pt x="22305" y="14019"/>
                      </a:lnTo>
                      <a:lnTo>
                        <a:pt x="22284" y="13957"/>
                      </a:lnTo>
                      <a:lnTo>
                        <a:pt x="22284" y="13852"/>
                      </a:lnTo>
                      <a:lnTo>
                        <a:pt x="22430" y="13496"/>
                      </a:lnTo>
                      <a:lnTo>
                        <a:pt x="22493" y="13287"/>
                      </a:lnTo>
                      <a:lnTo>
                        <a:pt x="22702" y="12910"/>
                      </a:lnTo>
                      <a:lnTo>
                        <a:pt x="22702" y="12785"/>
                      </a:lnTo>
                      <a:lnTo>
                        <a:pt x="22807" y="12492"/>
                      </a:lnTo>
                      <a:lnTo>
                        <a:pt x="22953" y="12366"/>
                      </a:lnTo>
                      <a:lnTo>
                        <a:pt x="23016" y="12199"/>
                      </a:lnTo>
                      <a:lnTo>
                        <a:pt x="22953" y="12053"/>
                      </a:lnTo>
                      <a:lnTo>
                        <a:pt x="23058" y="11927"/>
                      </a:lnTo>
                      <a:lnTo>
                        <a:pt x="22995" y="11655"/>
                      </a:lnTo>
                      <a:lnTo>
                        <a:pt x="22995" y="11529"/>
                      </a:lnTo>
                      <a:lnTo>
                        <a:pt x="22911" y="11320"/>
                      </a:lnTo>
                      <a:lnTo>
                        <a:pt x="22891" y="11236"/>
                      </a:lnTo>
                      <a:lnTo>
                        <a:pt x="22849" y="11111"/>
                      </a:lnTo>
                      <a:lnTo>
                        <a:pt x="22911" y="11069"/>
                      </a:lnTo>
                      <a:lnTo>
                        <a:pt x="22911" y="10923"/>
                      </a:lnTo>
                      <a:lnTo>
                        <a:pt x="23016" y="10776"/>
                      </a:lnTo>
                      <a:lnTo>
                        <a:pt x="23016" y="10713"/>
                      </a:lnTo>
                      <a:lnTo>
                        <a:pt x="22995" y="10379"/>
                      </a:lnTo>
                      <a:lnTo>
                        <a:pt x="23058" y="10253"/>
                      </a:lnTo>
                      <a:lnTo>
                        <a:pt x="23016" y="10190"/>
                      </a:lnTo>
                      <a:lnTo>
                        <a:pt x="22995" y="10065"/>
                      </a:lnTo>
                      <a:lnTo>
                        <a:pt x="22995" y="9856"/>
                      </a:lnTo>
                      <a:lnTo>
                        <a:pt x="22932" y="9835"/>
                      </a:lnTo>
                      <a:lnTo>
                        <a:pt x="22995" y="9688"/>
                      </a:lnTo>
                      <a:lnTo>
                        <a:pt x="22891" y="9667"/>
                      </a:lnTo>
                      <a:lnTo>
                        <a:pt x="22828" y="9542"/>
                      </a:lnTo>
                      <a:lnTo>
                        <a:pt x="22828" y="9416"/>
                      </a:lnTo>
                      <a:lnTo>
                        <a:pt x="22702" y="9312"/>
                      </a:lnTo>
                      <a:lnTo>
                        <a:pt x="22619" y="9144"/>
                      </a:lnTo>
                      <a:lnTo>
                        <a:pt x="22598" y="8956"/>
                      </a:lnTo>
                      <a:lnTo>
                        <a:pt x="22514" y="8830"/>
                      </a:lnTo>
                      <a:lnTo>
                        <a:pt x="22430" y="8830"/>
                      </a:lnTo>
                      <a:lnTo>
                        <a:pt x="22367" y="8851"/>
                      </a:lnTo>
                      <a:lnTo>
                        <a:pt x="22284" y="8809"/>
                      </a:lnTo>
                      <a:lnTo>
                        <a:pt x="22263" y="8642"/>
                      </a:lnTo>
                      <a:lnTo>
                        <a:pt x="22200" y="8621"/>
                      </a:lnTo>
                      <a:lnTo>
                        <a:pt x="22179" y="8537"/>
                      </a:lnTo>
                      <a:lnTo>
                        <a:pt x="22054" y="8412"/>
                      </a:lnTo>
                      <a:lnTo>
                        <a:pt x="21970" y="8370"/>
                      </a:lnTo>
                      <a:lnTo>
                        <a:pt x="22012" y="8265"/>
                      </a:lnTo>
                      <a:lnTo>
                        <a:pt x="21949" y="8119"/>
                      </a:lnTo>
                      <a:lnTo>
                        <a:pt x="22054" y="7993"/>
                      </a:lnTo>
                      <a:lnTo>
                        <a:pt x="22074" y="7805"/>
                      </a:lnTo>
                      <a:lnTo>
                        <a:pt x="22012" y="7742"/>
                      </a:lnTo>
                      <a:lnTo>
                        <a:pt x="22054" y="7638"/>
                      </a:lnTo>
                      <a:lnTo>
                        <a:pt x="21970" y="7575"/>
                      </a:lnTo>
                      <a:lnTo>
                        <a:pt x="21949" y="7638"/>
                      </a:lnTo>
                      <a:lnTo>
                        <a:pt x="21991" y="7679"/>
                      </a:lnTo>
                      <a:lnTo>
                        <a:pt x="21949" y="7763"/>
                      </a:lnTo>
                      <a:lnTo>
                        <a:pt x="21677" y="7533"/>
                      </a:lnTo>
                      <a:lnTo>
                        <a:pt x="21635" y="7366"/>
                      </a:lnTo>
                      <a:lnTo>
                        <a:pt x="21572" y="7387"/>
                      </a:lnTo>
                      <a:lnTo>
                        <a:pt x="21572" y="7470"/>
                      </a:lnTo>
                      <a:lnTo>
                        <a:pt x="21551" y="7575"/>
                      </a:lnTo>
                      <a:lnTo>
                        <a:pt x="21593" y="7763"/>
                      </a:lnTo>
                      <a:lnTo>
                        <a:pt x="21468" y="7596"/>
                      </a:lnTo>
                      <a:lnTo>
                        <a:pt x="21426" y="7659"/>
                      </a:lnTo>
                      <a:lnTo>
                        <a:pt x="21426" y="7554"/>
                      </a:lnTo>
                      <a:lnTo>
                        <a:pt x="21363" y="7470"/>
                      </a:lnTo>
                      <a:lnTo>
                        <a:pt x="21342" y="7135"/>
                      </a:lnTo>
                      <a:lnTo>
                        <a:pt x="21384" y="7115"/>
                      </a:lnTo>
                      <a:lnTo>
                        <a:pt x="21384" y="7031"/>
                      </a:lnTo>
                      <a:lnTo>
                        <a:pt x="21279" y="6947"/>
                      </a:lnTo>
                      <a:lnTo>
                        <a:pt x="21321" y="6863"/>
                      </a:lnTo>
                      <a:lnTo>
                        <a:pt x="21238" y="6801"/>
                      </a:lnTo>
                      <a:lnTo>
                        <a:pt x="21258" y="6696"/>
                      </a:lnTo>
                      <a:lnTo>
                        <a:pt x="21070" y="6529"/>
                      </a:lnTo>
                      <a:lnTo>
                        <a:pt x="21028" y="6424"/>
                      </a:lnTo>
                      <a:lnTo>
                        <a:pt x="21028" y="6299"/>
                      </a:lnTo>
                      <a:lnTo>
                        <a:pt x="21133" y="6319"/>
                      </a:lnTo>
                      <a:lnTo>
                        <a:pt x="21133" y="6194"/>
                      </a:lnTo>
                      <a:lnTo>
                        <a:pt x="21028" y="6027"/>
                      </a:lnTo>
                      <a:lnTo>
                        <a:pt x="20966" y="6068"/>
                      </a:lnTo>
                      <a:lnTo>
                        <a:pt x="20861" y="6068"/>
                      </a:lnTo>
                      <a:lnTo>
                        <a:pt x="20756" y="5880"/>
                      </a:lnTo>
                      <a:lnTo>
                        <a:pt x="20694" y="5880"/>
                      </a:lnTo>
                      <a:lnTo>
                        <a:pt x="20589" y="5796"/>
                      </a:lnTo>
                      <a:lnTo>
                        <a:pt x="20505" y="5859"/>
                      </a:lnTo>
                      <a:lnTo>
                        <a:pt x="20484" y="5796"/>
                      </a:lnTo>
                      <a:lnTo>
                        <a:pt x="20338" y="5754"/>
                      </a:lnTo>
                      <a:lnTo>
                        <a:pt x="20275" y="5817"/>
                      </a:lnTo>
                      <a:lnTo>
                        <a:pt x="20317" y="5713"/>
                      </a:lnTo>
                      <a:lnTo>
                        <a:pt x="20442" y="5692"/>
                      </a:lnTo>
                      <a:lnTo>
                        <a:pt x="20442" y="5608"/>
                      </a:lnTo>
                      <a:lnTo>
                        <a:pt x="20422" y="5545"/>
                      </a:lnTo>
                      <a:lnTo>
                        <a:pt x="20296" y="5566"/>
                      </a:lnTo>
                      <a:lnTo>
                        <a:pt x="20191" y="5545"/>
                      </a:lnTo>
                      <a:lnTo>
                        <a:pt x="20170" y="5482"/>
                      </a:lnTo>
                      <a:lnTo>
                        <a:pt x="20087" y="5482"/>
                      </a:lnTo>
                      <a:lnTo>
                        <a:pt x="19857" y="5336"/>
                      </a:lnTo>
                      <a:lnTo>
                        <a:pt x="19752" y="5127"/>
                      </a:lnTo>
                      <a:lnTo>
                        <a:pt x="19710" y="4918"/>
                      </a:lnTo>
                      <a:lnTo>
                        <a:pt x="19668" y="4771"/>
                      </a:lnTo>
                      <a:lnTo>
                        <a:pt x="19668" y="4666"/>
                      </a:lnTo>
                      <a:lnTo>
                        <a:pt x="19710" y="4646"/>
                      </a:lnTo>
                      <a:lnTo>
                        <a:pt x="19773" y="4415"/>
                      </a:lnTo>
                      <a:lnTo>
                        <a:pt x="19689" y="4122"/>
                      </a:lnTo>
                      <a:lnTo>
                        <a:pt x="19647" y="3976"/>
                      </a:lnTo>
                      <a:lnTo>
                        <a:pt x="19689" y="3934"/>
                      </a:lnTo>
                      <a:lnTo>
                        <a:pt x="19606" y="3892"/>
                      </a:lnTo>
                      <a:lnTo>
                        <a:pt x="19543" y="3892"/>
                      </a:lnTo>
                      <a:lnTo>
                        <a:pt x="19438" y="3662"/>
                      </a:lnTo>
                      <a:lnTo>
                        <a:pt x="19438" y="3369"/>
                      </a:lnTo>
                      <a:lnTo>
                        <a:pt x="19459" y="3348"/>
                      </a:lnTo>
                      <a:lnTo>
                        <a:pt x="19459" y="3265"/>
                      </a:lnTo>
                      <a:lnTo>
                        <a:pt x="19396" y="3202"/>
                      </a:lnTo>
                      <a:lnTo>
                        <a:pt x="19375" y="2846"/>
                      </a:lnTo>
                      <a:lnTo>
                        <a:pt x="19438" y="2762"/>
                      </a:lnTo>
                      <a:lnTo>
                        <a:pt x="19375" y="2637"/>
                      </a:lnTo>
                      <a:lnTo>
                        <a:pt x="19438" y="2616"/>
                      </a:lnTo>
                      <a:lnTo>
                        <a:pt x="19438" y="2532"/>
                      </a:lnTo>
                      <a:lnTo>
                        <a:pt x="19250" y="2323"/>
                      </a:lnTo>
                      <a:lnTo>
                        <a:pt x="19124" y="2260"/>
                      </a:lnTo>
                      <a:lnTo>
                        <a:pt x="19145" y="2218"/>
                      </a:lnTo>
                      <a:lnTo>
                        <a:pt x="19020" y="2093"/>
                      </a:lnTo>
                      <a:lnTo>
                        <a:pt x="18915" y="2156"/>
                      </a:lnTo>
                      <a:lnTo>
                        <a:pt x="18852" y="2114"/>
                      </a:lnTo>
                      <a:lnTo>
                        <a:pt x="18769" y="2239"/>
                      </a:lnTo>
                      <a:lnTo>
                        <a:pt x="18706" y="2239"/>
                      </a:lnTo>
                      <a:lnTo>
                        <a:pt x="18559" y="2051"/>
                      </a:lnTo>
                      <a:lnTo>
                        <a:pt x="18601" y="1988"/>
                      </a:lnTo>
                      <a:lnTo>
                        <a:pt x="18517" y="1800"/>
                      </a:lnTo>
                      <a:lnTo>
                        <a:pt x="18538" y="1591"/>
                      </a:lnTo>
                      <a:lnTo>
                        <a:pt x="18517" y="1319"/>
                      </a:lnTo>
                      <a:lnTo>
                        <a:pt x="18497" y="1361"/>
                      </a:lnTo>
                      <a:lnTo>
                        <a:pt x="18434" y="1256"/>
                      </a:lnTo>
                      <a:lnTo>
                        <a:pt x="18497" y="1151"/>
                      </a:lnTo>
                      <a:lnTo>
                        <a:pt x="18413" y="1047"/>
                      </a:lnTo>
                      <a:lnTo>
                        <a:pt x="18392" y="942"/>
                      </a:lnTo>
                      <a:lnTo>
                        <a:pt x="18329" y="900"/>
                      </a:lnTo>
                      <a:lnTo>
                        <a:pt x="18329" y="754"/>
                      </a:lnTo>
                      <a:lnTo>
                        <a:pt x="18413" y="670"/>
                      </a:lnTo>
                      <a:lnTo>
                        <a:pt x="18329" y="649"/>
                      </a:lnTo>
                      <a:lnTo>
                        <a:pt x="18225" y="670"/>
                      </a:lnTo>
                      <a:lnTo>
                        <a:pt x="18141" y="586"/>
                      </a:lnTo>
                      <a:lnTo>
                        <a:pt x="18204" y="314"/>
                      </a:lnTo>
                      <a:lnTo>
                        <a:pt x="18183" y="252"/>
                      </a:lnTo>
                      <a:lnTo>
                        <a:pt x="18120" y="105"/>
                      </a:lnTo>
                      <a:lnTo>
                        <a:pt x="18015" y="63"/>
                      </a:lnTo>
                      <a:lnTo>
                        <a:pt x="1801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272" name="Google Shape;1336;p60">
                  <a:extLst>
                    <a:ext uri="{FF2B5EF4-FFF2-40B4-BE49-F238E27FC236}">
                      <a16:creationId xmlns="" xmlns:a16="http://schemas.microsoft.com/office/drawing/2014/main" id="{073B2F0C-7C3D-4DCE-AD9F-8BAEC6F893BE}"/>
                    </a:ext>
                  </a:extLst>
                </p:cNvPr>
                <p:cNvSpPr/>
                <p:nvPr/>
              </p:nvSpPr>
              <p:spPr>
                <a:xfrm>
                  <a:off x="5683950" y="3957275"/>
                  <a:ext cx="54950" cy="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" h="2847" extrusionOk="0">
                      <a:moveTo>
                        <a:pt x="168" y="1"/>
                      </a:moveTo>
                      <a:lnTo>
                        <a:pt x="126" y="64"/>
                      </a:lnTo>
                      <a:lnTo>
                        <a:pt x="126" y="189"/>
                      </a:lnTo>
                      <a:lnTo>
                        <a:pt x="105" y="210"/>
                      </a:lnTo>
                      <a:lnTo>
                        <a:pt x="105" y="336"/>
                      </a:lnTo>
                      <a:lnTo>
                        <a:pt x="126" y="587"/>
                      </a:lnTo>
                      <a:lnTo>
                        <a:pt x="105" y="733"/>
                      </a:lnTo>
                      <a:lnTo>
                        <a:pt x="126" y="1005"/>
                      </a:lnTo>
                      <a:lnTo>
                        <a:pt x="168" y="1214"/>
                      </a:lnTo>
                      <a:lnTo>
                        <a:pt x="126" y="1361"/>
                      </a:lnTo>
                      <a:lnTo>
                        <a:pt x="189" y="1382"/>
                      </a:lnTo>
                      <a:lnTo>
                        <a:pt x="189" y="1466"/>
                      </a:lnTo>
                      <a:lnTo>
                        <a:pt x="294" y="1570"/>
                      </a:lnTo>
                      <a:lnTo>
                        <a:pt x="168" y="1570"/>
                      </a:lnTo>
                      <a:lnTo>
                        <a:pt x="64" y="1466"/>
                      </a:lnTo>
                      <a:lnTo>
                        <a:pt x="1" y="1570"/>
                      </a:lnTo>
                      <a:lnTo>
                        <a:pt x="1" y="1779"/>
                      </a:lnTo>
                      <a:lnTo>
                        <a:pt x="85" y="1842"/>
                      </a:lnTo>
                      <a:lnTo>
                        <a:pt x="64" y="1884"/>
                      </a:lnTo>
                      <a:lnTo>
                        <a:pt x="64" y="2198"/>
                      </a:lnTo>
                      <a:lnTo>
                        <a:pt x="105" y="2261"/>
                      </a:lnTo>
                      <a:lnTo>
                        <a:pt x="85" y="2303"/>
                      </a:lnTo>
                      <a:lnTo>
                        <a:pt x="105" y="2470"/>
                      </a:lnTo>
                      <a:lnTo>
                        <a:pt x="210" y="2491"/>
                      </a:lnTo>
                      <a:lnTo>
                        <a:pt x="168" y="2575"/>
                      </a:lnTo>
                      <a:lnTo>
                        <a:pt x="168" y="2700"/>
                      </a:lnTo>
                      <a:lnTo>
                        <a:pt x="210" y="2721"/>
                      </a:lnTo>
                      <a:lnTo>
                        <a:pt x="315" y="2700"/>
                      </a:lnTo>
                      <a:lnTo>
                        <a:pt x="398" y="2784"/>
                      </a:lnTo>
                      <a:lnTo>
                        <a:pt x="503" y="2637"/>
                      </a:lnTo>
                      <a:lnTo>
                        <a:pt x="503" y="2742"/>
                      </a:lnTo>
                      <a:lnTo>
                        <a:pt x="545" y="2847"/>
                      </a:lnTo>
                      <a:lnTo>
                        <a:pt x="649" y="2847"/>
                      </a:lnTo>
                      <a:lnTo>
                        <a:pt x="754" y="2700"/>
                      </a:lnTo>
                      <a:lnTo>
                        <a:pt x="796" y="2595"/>
                      </a:lnTo>
                      <a:lnTo>
                        <a:pt x="838" y="2407"/>
                      </a:lnTo>
                      <a:lnTo>
                        <a:pt x="921" y="2491"/>
                      </a:lnTo>
                      <a:lnTo>
                        <a:pt x="942" y="2428"/>
                      </a:lnTo>
                      <a:lnTo>
                        <a:pt x="1047" y="2365"/>
                      </a:lnTo>
                      <a:lnTo>
                        <a:pt x="1110" y="2219"/>
                      </a:lnTo>
                      <a:lnTo>
                        <a:pt x="1110" y="2365"/>
                      </a:lnTo>
                      <a:lnTo>
                        <a:pt x="1173" y="2386"/>
                      </a:lnTo>
                      <a:lnTo>
                        <a:pt x="1235" y="2282"/>
                      </a:lnTo>
                      <a:lnTo>
                        <a:pt x="1340" y="2261"/>
                      </a:lnTo>
                      <a:lnTo>
                        <a:pt x="1382" y="2303"/>
                      </a:lnTo>
                      <a:lnTo>
                        <a:pt x="1361" y="2407"/>
                      </a:lnTo>
                      <a:lnTo>
                        <a:pt x="1256" y="2365"/>
                      </a:lnTo>
                      <a:lnTo>
                        <a:pt x="1256" y="2512"/>
                      </a:lnTo>
                      <a:lnTo>
                        <a:pt x="1361" y="2470"/>
                      </a:lnTo>
                      <a:lnTo>
                        <a:pt x="1424" y="2491"/>
                      </a:lnTo>
                      <a:lnTo>
                        <a:pt x="1549" y="2303"/>
                      </a:lnTo>
                      <a:lnTo>
                        <a:pt x="1549" y="2219"/>
                      </a:lnTo>
                      <a:lnTo>
                        <a:pt x="1466" y="2177"/>
                      </a:lnTo>
                      <a:lnTo>
                        <a:pt x="1549" y="2072"/>
                      </a:lnTo>
                      <a:lnTo>
                        <a:pt x="1549" y="1947"/>
                      </a:lnTo>
                      <a:lnTo>
                        <a:pt x="1633" y="1947"/>
                      </a:lnTo>
                      <a:lnTo>
                        <a:pt x="1675" y="1884"/>
                      </a:lnTo>
                      <a:lnTo>
                        <a:pt x="1675" y="1633"/>
                      </a:lnTo>
                      <a:lnTo>
                        <a:pt x="1758" y="1570"/>
                      </a:lnTo>
                      <a:lnTo>
                        <a:pt x="1800" y="1466"/>
                      </a:lnTo>
                      <a:lnTo>
                        <a:pt x="1842" y="1633"/>
                      </a:lnTo>
                      <a:lnTo>
                        <a:pt x="1863" y="1696"/>
                      </a:lnTo>
                      <a:lnTo>
                        <a:pt x="1905" y="1570"/>
                      </a:lnTo>
                      <a:lnTo>
                        <a:pt x="1905" y="1466"/>
                      </a:lnTo>
                      <a:lnTo>
                        <a:pt x="1947" y="1424"/>
                      </a:lnTo>
                      <a:lnTo>
                        <a:pt x="1905" y="1256"/>
                      </a:lnTo>
                      <a:lnTo>
                        <a:pt x="1989" y="1131"/>
                      </a:lnTo>
                      <a:lnTo>
                        <a:pt x="1989" y="922"/>
                      </a:lnTo>
                      <a:lnTo>
                        <a:pt x="2093" y="796"/>
                      </a:lnTo>
                      <a:lnTo>
                        <a:pt x="2156" y="503"/>
                      </a:lnTo>
                      <a:lnTo>
                        <a:pt x="2198" y="398"/>
                      </a:lnTo>
                      <a:lnTo>
                        <a:pt x="2072" y="294"/>
                      </a:lnTo>
                      <a:lnTo>
                        <a:pt x="1947" y="294"/>
                      </a:lnTo>
                      <a:lnTo>
                        <a:pt x="1947" y="315"/>
                      </a:lnTo>
                      <a:lnTo>
                        <a:pt x="1884" y="419"/>
                      </a:lnTo>
                      <a:lnTo>
                        <a:pt x="1863" y="398"/>
                      </a:lnTo>
                      <a:lnTo>
                        <a:pt x="1800" y="398"/>
                      </a:lnTo>
                      <a:lnTo>
                        <a:pt x="1738" y="440"/>
                      </a:lnTo>
                      <a:lnTo>
                        <a:pt x="1675" y="503"/>
                      </a:lnTo>
                      <a:lnTo>
                        <a:pt x="1340" y="482"/>
                      </a:lnTo>
                      <a:lnTo>
                        <a:pt x="1256" y="524"/>
                      </a:lnTo>
                      <a:lnTo>
                        <a:pt x="1256" y="629"/>
                      </a:lnTo>
                      <a:lnTo>
                        <a:pt x="1173" y="545"/>
                      </a:lnTo>
                      <a:lnTo>
                        <a:pt x="1068" y="545"/>
                      </a:lnTo>
                      <a:lnTo>
                        <a:pt x="1005" y="608"/>
                      </a:lnTo>
                      <a:lnTo>
                        <a:pt x="901" y="524"/>
                      </a:lnTo>
                      <a:lnTo>
                        <a:pt x="733" y="398"/>
                      </a:lnTo>
                      <a:lnTo>
                        <a:pt x="524" y="294"/>
                      </a:lnTo>
                      <a:lnTo>
                        <a:pt x="524" y="106"/>
                      </a:lnTo>
                      <a:lnTo>
                        <a:pt x="482" y="168"/>
                      </a:lnTo>
                      <a:lnTo>
                        <a:pt x="440" y="210"/>
                      </a:lnTo>
                      <a:lnTo>
                        <a:pt x="377" y="126"/>
                      </a:lnTo>
                      <a:lnTo>
                        <a:pt x="273" y="85"/>
                      </a:lnTo>
                      <a:lnTo>
                        <a:pt x="16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2" name="Google Shape;1337;p60">
                <a:extLst>
                  <a:ext uri="{FF2B5EF4-FFF2-40B4-BE49-F238E27FC236}">
                    <a16:creationId xmlns="" xmlns:a16="http://schemas.microsoft.com/office/drawing/2014/main" id="{5D8FB15F-4720-437E-B524-F8F717DB15DA}"/>
                  </a:ext>
                </a:extLst>
              </p:cNvPr>
              <p:cNvGrpSpPr/>
              <p:nvPr/>
            </p:nvGrpSpPr>
            <p:grpSpPr>
              <a:xfrm>
                <a:off x="4824403" y="3421846"/>
                <a:ext cx="110132" cy="130647"/>
                <a:chOff x="5952300" y="3852150"/>
                <a:chExt cx="231225" cy="287200"/>
              </a:xfrm>
              <a:grpFill/>
            </p:grpSpPr>
            <p:sp>
              <p:nvSpPr>
                <p:cNvPr id="269" name="Google Shape;1338;p60">
                  <a:extLst>
                    <a:ext uri="{FF2B5EF4-FFF2-40B4-BE49-F238E27FC236}">
                      <a16:creationId xmlns="" xmlns:a16="http://schemas.microsoft.com/office/drawing/2014/main" id="{20B812A0-B458-46D5-8126-6C42A2789625}"/>
                    </a:ext>
                  </a:extLst>
                </p:cNvPr>
                <p:cNvSpPr/>
                <p:nvPr/>
              </p:nvSpPr>
              <p:spPr>
                <a:xfrm>
                  <a:off x="5952300" y="3996525"/>
                  <a:ext cx="145450" cy="14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5713" extrusionOk="0">
                      <a:moveTo>
                        <a:pt x="5064" y="0"/>
                      </a:moveTo>
                      <a:lnTo>
                        <a:pt x="4918" y="105"/>
                      </a:lnTo>
                      <a:lnTo>
                        <a:pt x="4834" y="126"/>
                      </a:lnTo>
                      <a:lnTo>
                        <a:pt x="4729" y="209"/>
                      </a:lnTo>
                      <a:lnTo>
                        <a:pt x="4729" y="377"/>
                      </a:lnTo>
                      <a:lnTo>
                        <a:pt x="4625" y="628"/>
                      </a:lnTo>
                      <a:lnTo>
                        <a:pt x="4520" y="753"/>
                      </a:lnTo>
                      <a:lnTo>
                        <a:pt x="4457" y="774"/>
                      </a:lnTo>
                      <a:lnTo>
                        <a:pt x="4332" y="942"/>
                      </a:lnTo>
                      <a:lnTo>
                        <a:pt x="4290" y="1025"/>
                      </a:lnTo>
                      <a:lnTo>
                        <a:pt x="4185" y="1067"/>
                      </a:lnTo>
                      <a:lnTo>
                        <a:pt x="4081" y="1046"/>
                      </a:lnTo>
                      <a:lnTo>
                        <a:pt x="3976" y="1130"/>
                      </a:lnTo>
                      <a:lnTo>
                        <a:pt x="3934" y="1235"/>
                      </a:lnTo>
                      <a:lnTo>
                        <a:pt x="3934" y="1339"/>
                      </a:lnTo>
                      <a:lnTo>
                        <a:pt x="3892" y="1360"/>
                      </a:lnTo>
                      <a:lnTo>
                        <a:pt x="3788" y="1465"/>
                      </a:lnTo>
                      <a:lnTo>
                        <a:pt x="3788" y="1590"/>
                      </a:lnTo>
                      <a:lnTo>
                        <a:pt x="3725" y="1674"/>
                      </a:lnTo>
                      <a:lnTo>
                        <a:pt x="3704" y="1758"/>
                      </a:lnTo>
                      <a:lnTo>
                        <a:pt x="3495" y="2009"/>
                      </a:lnTo>
                      <a:lnTo>
                        <a:pt x="3286" y="2176"/>
                      </a:lnTo>
                      <a:lnTo>
                        <a:pt x="3160" y="2197"/>
                      </a:lnTo>
                      <a:lnTo>
                        <a:pt x="2993" y="2281"/>
                      </a:lnTo>
                      <a:lnTo>
                        <a:pt x="2993" y="2344"/>
                      </a:lnTo>
                      <a:lnTo>
                        <a:pt x="2888" y="2344"/>
                      </a:lnTo>
                      <a:lnTo>
                        <a:pt x="2679" y="2469"/>
                      </a:lnTo>
                      <a:lnTo>
                        <a:pt x="2512" y="2616"/>
                      </a:lnTo>
                      <a:lnTo>
                        <a:pt x="2407" y="2637"/>
                      </a:lnTo>
                      <a:lnTo>
                        <a:pt x="2198" y="2783"/>
                      </a:lnTo>
                      <a:lnTo>
                        <a:pt x="2156" y="2846"/>
                      </a:lnTo>
                      <a:lnTo>
                        <a:pt x="2219" y="2929"/>
                      </a:lnTo>
                      <a:lnTo>
                        <a:pt x="2219" y="3055"/>
                      </a:lnTo>
                      <a:lnTo>
                        <a:pt x="2114" y="2950"/>
                      </a:lnTo>
                      <a:lnTo>
                        <a:pt x="2093" y="2929"/>
                      </a:lnTo>
                      <a:lnTo>
                        <a:pt x="1988" y="2950"/>
                      </a:lnTo>
                      <a:lnTo>
                        <a:pt x="1884" y="2992"/>
                      </a:lnTo>
                      <a:lnTo>
                        <a:pt x="1821" y="2950"/>
                      </a:lnTo>
                      <a:lnTo>
                        <a:pt x="1737" y="2950"/>
                      </a:lnTo>
                      <a:lnTo>
                        <a:pt x="1570" y="3118"/>
                      </a:lnTo>
                      <a:lnTo>
                        <a:pt x="1507" y="3201"/>
                      </a:lnTo>
                      <a:lnTo>
                        <a:pt x="1361" y="3327"/>
                      </a:lnTo>
                      <a:lnTo>
                        <a:pt x="1277" y="3348"/>
                      </a:lnTo>
                      <a:lnTo>
                        <a:pt x="1172" y="3453"/>
                      </a:lnTo>
                      <a:lnTo>
                        <a:pt x="1151" y="3620"/>
                      </a:lnTo>
                      <a:lnTo>
                        <a:pt x="1110" y="3536"/>
                      </a:lnTo>
                      <a:lnTo>
                        <a:pt x="1068" y="3473"/>
                      </a:lnTo>
                      <a:lnTo>
                        <a:pt x="1005" y="3557"/>
                      </a:lnTo>
                      <a:lnTo>
                        <a:pt x="942" y="3620"/>
                      </a:lnTo>
                      <a:lnTo>
                        <a:pt x="942" y="3746"/>
                      </a:lnTo>
                      <a:lnTo>
                        <a:pt x="879" y="3787"/>
                      </a:lnTo>
                      <a:lnTo>
                        <a:pt x="838" y="3766"/>
                      </a:lnTo>
                      <a:lnTo>
                        <a:pt x="670" y="3955"/>
                      </a:lnTo>
                      <a:lnTo>
                        <a:pt x="628" y="3955"/>
                      </a:lnTo>
                      <a:lnTo>
                        <a:pt x="566" y="4038"/>
                      </a:lnTo>
                      <a:lnTo>
                        <a:pt x="566" y="4206"/>
                      </a:lnTo>
                      <a:lnTo>
                        <a:pt x="524" y="4269"/>
                      </a:lnTo>
                      <a:lnTo>
                        <a:pt x="461" y="4164"/>
                      </a:lnTo>
                      <a:lnTo>
                        <a:pt x="419" y="4164"/>
                      </a:lnTo>
                      <a:lnTo>
                        <a:pt x="377" y="4206"/>
                      </a:lnTo>
                      <a:lnTo>
                        <a:pt x="335" y="4248"/>
                      </a:lnTo>
                      <a:lnTo>
                        <a:pt x="252" y="4415"/>
                      </a:lnTo>
                      <a:lnTo>
                        <a:pt x="252" y="4478"/>
                      </a:lnTo>
                      <a:lnTo>
                        <a:pt x="335" y="4582"/>
                      </a:lnTo>
                      <a:lnTo>
                        <a:pt x="377" y="4624"/>
                      </a:lnTo>
                      <a:lnTo>
                        <a:pt x="335" y="4666"/>
                      </a:lnTo>
                      <a:lnTo>
                        <a:pt x="252" y="4666"/>
                      </a:lnTo>
                      <a:lnTo>
                        <a:pt x="126" y="4687"/>
                      </a:lnTo>
                      <a:lnTo>
                        <a:pt x="1" y="4813"/>
                      </a:lnTo>
                      <a:lnTo>
                        <a:pt x="43" y="4834"/>
                      </a:lnTo>
                      <a:lnTo>
                        <a:pt x="126" y="4834"/>
                      </a:lnTo>
                      <a:lnTo>
                        <a:pt x="43" y="4896"/>
                      </a:lnTo>
                      <a:lnTo>
                        <a:pt x="43" y="5001"/>
                      </a:lnTo>
                      <a:lnTo>
                        <a:pt x="126" y="5085"/>
                      </a:lnTo>
                      <a:lnTo>
                        <a:pt x="168" y="5106"/>
                      </a:lnTo>
                      <a:lnTo>
                        <a:pt x="315" y="5106"/>
                      </a:lnTo>
                      <a:lnTo>
                        <a:pt x="335" y="5147"/>
                      </a:lnTo>
                      <a:lnTo>
                        <a:pt x="356" y="5147"/>
                      </a:lnTo>
                      <a:lnTo>
                        <a:pt x="377" y="5085"/>
                      </a:lnTo>
                      <a:lnTo>
                        <a:pt x="440" y="5085"/>
                      </a:lnTo>
                      <a:lnTo>
                        <a:pt x="524" y="5126"/>
                      </a:lnTo>
                      <a:lnTo>
                        <a:pt x="566" y="5210"/>
                      </a:lnTo>
                      <a:lnTo>
                        <a:pt x="545" y="5252"/>
                      </a:lnTo>
                      <a:lnTo>
                        <a:pt x="587" y="5315"/>
                      </a:lnTo>
                      <a:lnTo>
                        <a:pt x="670" y="5315"/>
                      </a:lnTo>
                      <a:lnTo>
                        <a:pt x="733" y="5336"/>
                      </a:lnTo>
                      <a:lnTo>
                        <a:pt x="754" y="5461"/>
                      </a:lnTo>
                      <a:lnTo>
                        <a:pt x="859" y="5545"/>
                      </a:lnTo>
                      <a:lnTo>
                        <a:pt x="942" y="5608"/>
                      </a:lnTo>
                      <a:lnTo>
                        <a:pt x="838" y="5670"/>
                      </a:lnTo>
                      <a:lnTo>
                        <a:pt x="879" y="5670"/>
                      </a:lnTo>
                      <a:lnTo>
                        <a:pt x="1005" y="5629"/>
                      </a:lnTo>
                      <a:lnTo>
                        <a:pt x="1005" y="5670"/>
                      </a:lnTo>
                      <a:lnTo>
                        <a:pt x="1110" y="5712"/>
                      </a:lnTo>
                      <a:lnTo>
                        <a:pt x="1256" y="5670"/>
                      </a:lnTo>
                      <a:lnTo>
                        <a:pt x="1465" y="5608"/>
                      </a:lnTo>
                      <a:lnTo>
                        <a:pt x="1612" y="5461"/>
                      </a:lnTo>
                      <a:lnTo>
                        <a:pt x="1737" y="5419"/>
                      </a:lnTo>
                      <a:lnTo>
                        <a:pt x="1737" y="5357"/>
                      </a:lnTo>
                      <a:lnTo>
                        <a:pt x="1716" y="5252"/>
                      </a:lnTo>
                      <a:lnTo>
                        <a:pt x="1800" y="5315"/>
                      </a:lnTo>
                      <a:lnTo>
                        <a:pt x="1779" y="5398"/>
                      </a:lnTo>
                      <a:lnTo>
                        <a:pt x="1905" y="5336"/>
                      </a:lnTo>
                      <a:lnTo>
                        <a:pt x="1926" y="5210"/>
                      </a:lnTo>
                      <a:lnTo>
                        <a:pt x="2009" y="5106"/>
                      </a:lnTo>
                      <a:lnTo>
                        <a:pt x="2198" y="5022"/>
                      </a:lnTo>
                      <a:lnTo>
                        <a:pt x="2323" y="5022"/>
                      </a:lnTo>
                      <a:lnTo>
                        <a:pt x="2365" y="5001"/>
                      </a:lnTo>
                      <a:lnTo>
                        <a:pt x="2365" y="4959"/>
                      </a:lnTo>
                      <a:lnTo>
                        <a:pt x="2260" y="4959"/>
                      </a:lnTo>
                      <a:lnTo>
                        <a:pt x="2323" y="4938"/>
                      </a:lnTo>
                      <a:lnTo>
                        <a:pt x="2344" y="4917"/>
                      </a:lnTo>
                      <a:lnTo>
                        <a:pt x="2323" y="4896"/>
                      </a:lnTo>
                      <a:lnTo>
                        <a:pt x="2449" y="4729"/>
                      </a:lnTo>
                      <a:lnTo>
                        <a:pt x="2532" y="4582"/>
                      </a:lnTo>
                      <a:lnTo>
                        <a:pt x="2574" y="4415"/>
                      </a:lnTo>
                      <a:lnTo>
                        <a:pt x="2658" y="4310"/>
                      </a:lnTo>
                      <a:lnTo>
                        <a:pt x="2930" y="4143"/>
                      </a:lnTo>
                      <a:lnTo>
                        <a:pt x="2972" y="4038"/>
                      </a:lnTo>
                      <a:lnTo>
                        <a:pt x="2993" y="3913"/>
                      </a:lnTo>
                      <a:lnTo>
                        <a:pt x="3097" y="3746"/>
                      </a:lnTo>
                      <a:lnTo>
                        <a:pt x="3160" y="3641"/>
                      </a:lnTo>
                      <a:lnTo>
                        <a:pt x="3181" y="3536"/>
                      </a:lnTo>
                      <a:lnTo>
                        <a:pt x="3265" y="3432"/>
                      </a:lnTo>
                      <a:lnTo>
                        <a:pt x="3369" y="3369"/>
                      </a:lnTo>
                      <a:lnTo>
                        <a:pt x="3390" y="3264"/>
                      </a:lnTo>
                      <a:lnTo>
                        <a:pt x="3474" y="3348"/>
                      </a:lnTo>
                      <a:lnTo>
                        <a:pt x="3516" y="3348"/>
                      </a:lnTo>
                      <a:lnTo>
                        <a:pt x="3558" y="3243"/>
                      </a:lnTo>
                      <a:lnTo>
                        <a:pt x="3662" y="3243"/>
                      </a:lnTo>
                      <a:lnTo>
                        <a:pt x="3725" y="3222"/>
                      </a:lnTo>
                      <a:lnTo>
                        <a:pt x="3788" y="3139"/>
                      </a:lnTo>
                      <a:lnTo>
                        <a:pt x="3788" y="3034"/>
                      </a:lnTo>
                      <a:lnTo>
                        <a:pt x="3704" y="2950"/>
                      </a:lnTo>
                      <a:lnTo>
                        <a:pt x="3704" y="2950"/>
                      </a:lnTo>
                      <a:lnTo>
                        <a:pt x="3809" y="3013"/>
                      </a:lnTo>
                      <a:lnTo>
                        <a:pt x="3830" y="3139"/>
                      </a:lnTo>
                      <a:lnTo>
                        <a:pt x="3892" y="3139"/>
                      </a:lnTo>
                      <a:lnTo>
                        <a:pt x="3976" y="3118"/>
                      </a:lnTo>
                      <a:lnTo>
                        <a:pt x="3976" y="3055"/>
                      </a:lnTo>
                      <a:lnTo>
                        <a:pt x="4039" y="3013"/>
                      </a:lnTo>
                      <a:lnTo>
                        <a:pt x="4123" y="3034"/>
                      </a:lnTo>
                      <a:lnTo>
                        <a:pt x="4123" y="3097"/>
                      </a:lnTo>
                      <a:lnTo>
                        <a:pt x="4018" y="3139"/>
                      </a:lnTo>
                      <a:lnTo>
                        <a:pt x="4123" y="3139"/>
                      </a:lnTo>
                      <a:lnTo>
                        <a:pt x="4227" y="3160"/>
                      </a:lnTo>
                      <a:lnTo>
                        <a:pt x="4248" y="3118"/>
                      </a:lnTo>
                      <a:lnTo>
                        <a:pt x="4248" y="3034"/>
                      </a:lnTo>
                      <a:lnTo>
                        <a:pt x="4290" y="2992"/>
                      </a:lnTo>
                      <a:lnTo>
                        <a:pt x="4311" y="3013"/>
                      </a:lnTo>
                      <a:lnTo>
                        <a:pt x="4311" y="3139"/>
                      </a:lnTo>
                      <a:lnTo>
                        <a:pt x="4332" y="3160"/>
                      </a:lnTo>
                      <a:lnTo>
                        <a:pt x="4395" y="3118"/>
                      </a:lnTo>
                      <a:lnTo>
                        <a:pt x="4416" y="2950"/>
                      </a:lnTo>
                      <a:lnTo>
                        <a:pt x="4353" y="2867"/>
                      </a:lnTo>
                      <a:lnTo>
                        <a:pt x="4290" y="2867"/>
                      </a:lnTo>
                      <a:lnTo>
                        <a:pt x="4311" y="2825"/>
                      </a:lnTo>
                      <a:lnTo>
                        <a:pt x="4311" y="2699"/>
                      </a:lnTo>
                      <a:lnTo>
                        <a:pt x="4332" y="2511"/>
                      </a:lnTo>
                      <a:lnTo>
                        <a:pt x="4416" y="2490"/>
                      </a:lnTo>
                      <a:lnTo>
                        <a:pt x="4562" y="2427"/>
                      </a:lnTo>
                      <a:lnTo>
                        <a:pt x="4750" y="2323"/>
                      </a:lnTo>
                      <a:lnTo>
                        <a:pt x="4771" y="2260"/>
                      </a:lnTo>
                      <a:lnTo>
                        <a:pt x="4918" y="2093"/>
                      </a:lnTo>
                      <a:lnTo>
                        <a:pt x="4918" y="1988"/>
                      </a:lnTo>
                      <a:lnTo>
                        <a:pt x="5043" y="1862"/>
                      </a:lnTo>
                      <a:lnTo>
                        <a:pt x="5127" y="1883"/>
                      </a:lnTo>
                      <a:lnTo>
                        <a:pt x="5127" y="1821"/>
                      </a:lnTo>
                      <a:lnTo>
                        <a:pt x="5336" y="1632"/>
                      </a:lnTo>
                      <a:lnTo>
                        <a:pt x="5336" y="1549"/>
                      </a:lnTo>
                      <a:lnTo>
                        <a:pt x="5650" y="1277"/>
                      </a:lnTo>
                      <a:lnTo>
                        <a:pt x="5755" y="1235"/>
                      </a:lnTo>
                      <a:lnTo>
                        <a:pt x="5692" y="1214"/>
                      </a:lnTo>
                      <a:lnTo>
                        <a:pt x="5671" y="1109"/>
                      </a:lnTo>
                      <a:lnTo>
                        <a:pt x="5608" y="1005"/>
                      </a:lnTo>
                      <a:lnTo>
                        <a:pt x="5650" y="900"/>
                      </a:lnTo>
                      <a:lnTo>
                        <a:pt x="5671" y="774"/>
                      </a:lnTo>
                      <a:lnTo>
                        <a:pt x="5692" y="816"/>
                      </a:lnTo>
                      <a:lnTo>
                        <a:pt x="5797" y="649"/>
                      </a:lnTo>
                      <a:lnTo>
                        <a:pt x="5713" y="691"/>
                      </a:lnTo>
                      <a:lnTo>
                        <a:pt x="5650" y="691"/>
                      </a:lnTo>
                      <a:lnTo>
                        <a:pt x="5755" y="628"/>
                      </a:lnTo>
                      <a:lnTo>
                        <a:pt x="5817" y="502"/>
                      </a:lnTo>
                      <a:lnTo>
                        <a:pt x="5797" y="502"/>
                      </a:lnTo>
                      <a:lnTo>
                        <a:pt x="5797" y="419"/>
                      </a:lnTo>
                      <a:lnTo>
                        <a:pt x="5713" y="419"/>
                      </a:lnTo>
                      <a:lnTo>
                        <a:pt x="5650" y="544"/>
                      </a:lnTo>
                      <a:lnTo>
                        <a:pt x="5671" y="586"/>
                      </a:lnTo>
                      <a:lnTo>
                        <a:pt x="5713" y="607"/>
                      </a:lnTo>
                      <a:lnTo>
                        <a:pt x="5608" y="649"/>
                      </a:lnTo>
                      <a:lnTo>
                        <a:pt x="5566" y="607"/>
                      </a:lnTo>
                      <a:lnTo>
                        <a:pt x="5566" y="544"/>
                      </a:lnTo>
                      <a:lnTo>
                        <a:pt x="5504" y="544"/>
                      </a:lnTo>
                      <a:lnTo>
                        <a:pt x="5441" y="523"/>
                      </a:lnTo>
                      <a:lnTo>
                        <a:pt x="5378" y="586"/>
                      </a:lnTo>
                      <a:lnTo>
                        <a:pt x="5294" y="691"/>
                      </a:lnTo>
                      <a:lnTo>
                        <a:pt x="5232" y="628"/>
                      </a:lnTo>
                      <a:lnTo>
                        <a:pt x="5169" y="481"/>
                      </a:lnTo>
                      <a:lnTo>
                        <a:pt x="5232" y="440"/>
                      </a:lnTo>
                      <a:lnTo>
                        <a:pt x="5273" y="377"/>
                      </a:lnTo>
                      <a:lnTo>
                        <a:pt x="5273" y="314"/>
                      </a:lnTo>
                      <a:lnTo>
                        <a:pt x="5252" y="293"/>
                      </a:lnTo>
                      <a:lnTo>
                        <a:pt x="5273" y="251"/>
                      </a:lnTo>
                      <a:lnTo>
                        <a:pt x="5232" y="209"/>
                      </a:lnTo>
                      <a:lnTo>
                        <a:pt x="5169" y="251"/>
                      </a:lnTo>
                      <a:lnTo>
                        <a:pt x="5127" y="230"/>
                      </a:lnTo>
                      <a:lnTo>
                        <a:pt x="5064" y="188"/>
                      </a:lnTo>
                      <a:lnTo>
                        <a:pt x="5085" y="105"/>
                      </a:lnTo>
                      <a:lnTo>
                        <a:pt x="5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339;p60">
                  <a:extLst>
                    <a:ext uri="{FF2B5EF4-FFF2-40B4-BE49-F238E27FC236}">
                      <a16:creationId xmlns="" xmlns:a16="http://schemas.microsoft.com/office/drawing/2014/main" id="{99C87B8C-4E71-44E2-859A-D3A935CB11D7}"/>
                    </a:ext>
                  </a:extLst>
                </p:cNvPr>
                <p:cNvSpPr/>
                <p:nvPr/>
              </p:nvSpPr>
              <p:spPr>
                <a:xfrm>
                  <a:off x="6101375" y="3852150"/>
                  <a:ext cx="8215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6843" extrusionOk="0">
                      <a:moveTo>
                        <a:pt x="880" y="0"/>
                      </a:moveTo>
                      <a:lnTo>
                        <a:pt x="796" y="21"/>
                      </a:lnTo>
                      <a:lnTo>
                        <a:pt x="650" y="21"/>
                      </a:lnTo>
                      <a:lnTo>
                        <a:pt x="650" y="42"/>
                      </a:lnTo>
                      <a:lnTo>
                        <a:pt x="733" y="126"/>
                      </a:lnTo>
                      <a:lnTo>
                        <a:pt x="859" y="440"/>
                      </a:lnTo>
                      <a:lnTo>
                        <a:pt x="859" y="544"/>
                      </a:lnTo>
                      <a:lnTo>
                        <a:pt x="859" y="733"/>
                      </a:lnTo>
                      <a:lnTo>
                        <a:pt x="796" y="774"/>
                      </a:lnTo>
                      <a:lnTo>
                        <a:pt x="754" y="774"/>
                      </a:lnTo>
                      <a:lnTo>
                        <a:pt x="754" y="795"/>
                      </a:lnTo>
                      <a:lnTo>
                        <a:pt x="796" y="1046"/>
                      </a:lnTo>
                      <a:lnTo>
                        <a:pt x="838" y="1067"/>
                      </a:lnTo>
                      <a:lnTo>
                        <a:pt x="942" y="1026"/>
                      </a:lnTo>
                      <a:lnTo>
                        <a:pt x="1047" y="1026"/>
                      </a:lnTo>
                      <a:lnTo>
                        <a:pt x="963" y="1046"/>
                      </a:lnTo>
                      <a:lnTo>
                        <a:pt x="880" y="1151"/>
                      </a:lnTo>
                      <a:lnTo>
                        <a:pt x="901" y="1277"/>
                      </a:lnTo>
                      <a:lnTo>
                        <a:pt x="984" y="1444"/>
                      </a:lnTo>
                      <a:lnTo>
                        <a:pt x="1005" y="1716"/>
                      </a:lnTo>
                      <a:lnTo>
                        <a:pt x="1005" y="1904"/>
                      </a:lnTo>
                      <a:lnTo>
                        <a:pt x="1005" y="2030"/>
                      </a:lnTo>
                      <a:lnTo>
                        <a:pt x="1068" y="2009"/>
                      </a:lnTo>
                      <a:lnTo>
                        <a:pt x="1089" y="1904"/>
                      </a:lnTo>
                      <a:lnTo>
                        <a:pt x="1068" y="1821"/>
                      </a:lnTo>
                      <a:lnTo>
                        <a:pt x="1089" y="1800"/>
                      </a:lnTo>
                      <a:lnTo>
                        <a:pt x="1152" y="1842"/>
                      </a:lnTo>
                      <a:lnTo>
                        <a:pt x="1152" y="1967"/>
                      </a:lnTo>
                      <a:lnTo>
                        <a:pt x="1194" y="1967"/>
                      </a:lnTo>
                      <a:lnTo>
                        <a:pt x="1214" y="1904"/>
                      </a:lnTo>
                      <a:lnTo>
                        <a:pt x="1194" y="1842"/>
                      </a:lnTo>
                      <a:lnTo>
                        <a:pt x="1214" y="1842"/>
                      </a:lnTo>
                      <a:lnTo>
                        <a:pt x="1256" y="1925"/>
                      </a:lnTo>
                      <a:lnTo>
                        <a:pt x="1173" y="2030"/>
                      </a:lnTo>
                      <a:lnTo>
                        <a:pt x="1152" y="2134"/>
                      </a:lnTo>
                      <a:lnTo>
                        <a:pt x="1152" y="2197"/>
                      </a:lnTo>
                      <a:lnTo>
                        <a:pt x="1110" y="2218"/>
                      </a:lnTo>
                      <a:lnTo>
                        <a:pt x="1068" y="2134"/>
                      </a:lnTo>
                      <a:lnTo>
                        <a:pt x="1005" y="2134"/>
                      </a:lnTo>
                      <a:lnTo>
                        <a:pt x="1047" y="2323"/>
                      </a:lnTo>
                      <a:lnTo>
                        <a:pt x="1110" y="2532"/>
                      </a:lnTo>
                      <a:lnTo>
                        <a:pt x="1173" y="2553"/>
                      </a:lnTo>
                      <a:lnTo>
                        <a:pt x="1194" y="2532"/>
                      </a:lnTo>
                      <a:lnTo>
                        <a:pt x="1256" y="2616"/>
                      </a:lnTo>
                      <a:lnTo>
                        <a:pt x="1256" y="2658"/>
                      </a:lnTo>
                      <a:lnTo>
                        <a:pt x="1298" y="2699"/>
                      </a:lnTo>
                      <a:lnTo>
                        <a:pt x="1194" y="2762"/>
                      </a:lnTo>
                      <a:lnTo>
                        <a:pt x="1194" y="2825"/>
                      </a:lnTo>
                      <a:lnTo>
                        <a:pt x="1214" y="2867"/>
                      </a:lnTo>
                      <a:lnTo>
                        <a:pt x="1194" y="2950"/>
                      </a:lnTo>
                      <a:lnTo>
                        <a:pt x="1110" y="3139"/>
                      </a:lnTo>
                      <a:lnTo>
                        <a:pt x="1152" y="3243"/>
                      </a:lnTo>
                      <a:lnTo>
                        <a:pt x="1089" y="3264"/>
                      </a:lnTo>
                      <a:lnTo>
                        <a:pt x="1173" y="3348"/>
                      </a:lnTo>
                      <a:lnTo>
                        <a:pt x="1152" y="3369"/>
                      </a:lnTo>
                      <a:lnTo>
                        <a:pt x="1068" y="3369"/>
                      </a:lnTo>
                      <a:lnTo>
                        <a:pt x="1005" y="3474"/>
                      </a:lnTo>
                      <a:lnTo>
                        <a:pt x="1005" y="3536"/>
                      </a:lnTo>
                      <a:lnTo>
                        <a:pt x="1068" y="3599"/>
                      </a:lnTo>
                      <a:lnTo>
                        <a:pt x="1005" y="3641"/>
                      </a:lnTo>
                      <a:lnTo>
                        <a:pt x="942" y="3641"/>
                      </a:lnTo>
                      <a:lnTo>
                        <a:pt x="880" y="3767"/>
                      </a:lnTo>
                      <a:lnTo>
                        <a:pt x="796" y="4164"/>
                      </a:lnTo>
                      <a:lnTo>
                        <a:pt x="796" y="4269"/>
                      </a:lnTo>
                      <a:lnTo>
                        <a:pt x="733" y="4331"/>
                      </a:lnTo>
                      <a:lnTo>
                        <a:pt x="629" y="4331"/>
                      </a:lnTo>
                      <a:lnTo>
                        <a:pt x="545" y="4290"/>
                      </a:lnTo>
                      <a:lnTo>
                        <a:pt x="419" y="4311"/>
                      </a:lnTo>
                      <a:lnTo>
                        <a:pt x="210" y="4415"/>
                      </a:lnTo>
                      <a:lnTo>
                        <a:pt x="106" y="4520"/>
                      </a:lnTo>
                      <a:lnTo>
                        <a:pt x="64" y="4645"/>
                      </a:lnTo>
                      <a:lnTo>
                        <a:pt x="106" y="4834"/>
                      </a:lnTo>
                      <a:lnTo>
                        <a:pt x="210" y="4917"/>
                      </a:lnTo>
                      <a:lnTo>
                        <a:pt x="357" y="5022"/>
                      </a:lnTo>
                      <a:lnTo>
                        <a:pt x="440" y="5168"/>
                      </a:lnTo>
                      <a:lnTo>
                        <a:pt x="587" y="5231"/>
                      </a:lnTo>
                      <a:lnTo>
                        <a:pt x="650" y="5273"/>
                      </a:lnTo>
                      <a:lnTo>
                        <a:pt x="670" y="5545"/>
                      </a:lnTo>
                      <a:lnTo>
                        <a:pt x="691" y="5566"/>
                      </a:lnTo>
                      <a:lnTo>
                        <a:pt x="670" y="5587"/>
                      </a:lnTo>
                      <a:lnTo>
                        <a:pt x="670" y="5733"/>
                      </a:lnTo>
                      <a:lnTo>
                        <a:pt x="629" y="5838"/>
                      </a:lnTo>
                      <a:lnTo>
                        <a:pt x="378" y="6110"/>
                      </a:lnTo>
                      <a:lnTo>
                        <a:pt x="231" y="6277"/>
                      </a:lnTo>
                      <a:lnTo>
                        <a:pt x="43" y="6424"/>
                      </a:lnTo>
                      <a:lnTo>
                        <a:pt x="1" y="6508"/>
                      </a:lnTo>
                      <a:lnTo>
                        <a:pt x="22" y="6549"/>
                      </a:lnTo>
                      <a:lnTo>
                        <a:pt x="126" y="6591"/>
                      </a:lnTo>
                      <a:lnTo>
                        <a:pt x="147" y="6528"/>
                      </a:lnTo>
                      <a:lnTo>
                        <a:pt x="210" y="6528"/>
                      </a:lnTo>
                      <a:lnTo>
                        <a:pt x="210" y="6612"/>
                      </a:lnTo>
                      <a:lnTo>
                        <a:pt x="210" y="6675"/>
                      </a:lnTo>
                      <a:lnTo>
                        <a:pt x="231" y="6696"/>
                      </a:lnTo>
                      <a:lnTo>
                        <a:pt x="273" y="6675"/>
                      </a:lnTo>
                      <a:lnTo>
                        <a:pt x="315" y="6717"/>
                      </a:lnTo>
                      <a:lnTo>
                        <a:pt x="315" y="6800"/>
                      </a:lnTo>
                      <a:lnTo>
                        <a:pt x="336" y="6842"/>
                      </a:lnTo>
                      <a:lnTo>
                        <a:pt x="419" y="6821"/>
                      </a:lnTo>
                      <a:lnTo>
                        <a:pt x="629" y="6675"/>
                      </a:lnTo>
                      <a:lnTo>
                        <a:pt x="796" y="6528"/>
                      </a:lnTo>
                      <a:lnTo>
                        <a:pt x="984" y="6361"/>
                      </a:lnTo>
                      <a:lnTo>
                        <a:pt x="1152" y="6173"/>
                      </a:lnTo>
                      <a:lnTo>
                        <a:pt x="1319" y="5901"/>
                      </a:lnTo>
                      <a:lnTo>
                        <a:pt x="1424" y="5859"/>
                      </a:lnTo>
                      <a:lnTo>
                        <a:pt x="1507" y="5859"/>
                      </a:lnTo>
                      <a:lnTo>
                        <a:pt x="1570" y="5775"/>
                      </a:lnTo>
                      <a:lnTo>
                        <a:pt x="1570" y="5691"/>
                      </a:lnTo>
                      <a:lnTo>
                        <a:pt x="1612" y="5650"/>
                      </a:lnTo>
                      <a:lnTo>
                        <a:pt x="1717" y="5587"/>
                      </a:lnTo>
                      <a:lnTo>
                        <a:pt x="1800" y="5357"/>
                      </a:lnTo>
                      <a:lnTo>
                        <a:pt x="1905" y="5210"/>
                      </a:lnTo>
                      <a:lnTo>
                        <a:pt x="1905" y="5147"/>
                      </a:lnTo>
                      <a:lnTo>
                        <a:pt x="1989" y="5106"/>
                      </a:lnTo>
                      <a:lnTo>
                        <a:pt x="1884" y="4980"/>
                      </a:lnTo>
                      <a:lnTo>
                        <a:pt x="1717" y="4980"/>
                      </a:lnTo>
                      <a:lnTo>
                        <a:pt x="1800" y="4938"/>
                      </a:lnTo>
                      <a:lnTo>
                        <a:pt x="1884" y="4917"/>
                      </a:lnTo>
                      <a:lnTo>
                        <a:pt x="2114" y="4624"/>
                      </a:lnTo>
                      <a:lnTo>
                        <a:pt x="2240" y="4603"/>
                      </a:lnTo>
                      <a:lnTo>
                        <a:pt x="2428" y="4624"/>
                      </a:lnTo>
                      <a:lnTo>
                        <a:pt x="2512" y="4624"/>
                      </a:lnTo>
                      <a:lnTo>
                        <a:pt x="2512" y="4708"/>
                      </a:lnTo>
                      <a:lnTo>
                        <a:pt x="2512" y="4792"/>
                      </a:lnTo>
                      <a:lnTo>
                        <a:pt x="2616" y="4708"/>
                      </a:lnTo>
                      <a:lnTo>
                        <a:pt x="2679" y="4645"/>
                      </a:lnTo>
                      <a:lnTo>
                        <a:pt x="2533" y="4603"/>
                      </a:lnTo>
                      <a:lnTo>
                        <a:pt x="2554" y="4499"/>
                      </a:lnTo>
                      <a:lnTo>
                        <a:pt x="2637" y="4311"/>
                      </a:lnTo>
                      <a:lnTo>
                        <a:pt x="2679" y="4227"/>
                      </a:lnTo>
                      <a:lnTo>
                        <a:pt x="2784" y="4227"/>
                      </a:lnTo>
                      <a:lnTo>
                        <a:pt x="2826" y="4290"/>
                      </a:lnTo>
                      <a:lnTo>
                        <a:pt x="2867" y="4227"/>
                      </a:lnTo>
                      <a:lnTo>
                        <a:pt x="2930" y="4122"/>
                      </a:lnTo>
                      <a:lnTo>
                        <a:pt x="3077" y="3892"/>
                      </a:lnTo>
                      <a:lnTo>
                        <a:pt x="3077" y="3808"/>
                      </a:lnTo>
                      <a:lnTo>
                        <a:pt x="3077" y="3746"/>
                      </a:lnTo>
                      <a:lnTo>
                        <a:pt x="3098" y="3599"/>
                      </a:lnTo>
                      <a:lnTo>
                        <a:pt x="3202" y="3495"/>
                      </a:lnTo>
                      <a:lnTo>
                        <a:pt x="3286" y="3453"/>
                      </a:lnTo>
                      <a:lnTo>
                        <a:pt x="3286" y="3411"/>
                      </a:lnTo>
                      <a:lnTo>
                        <a:pt x="3160" y="3369"/>
                      </a:lnTo>
                      <a:lnTo>
                        <a:pt x="3098" y="3285"/>
                      </a:lnTo>
                      <a:lnTo>
                        <a:pt x="3139" y="3285"/>
                      </a:lnTo>
                      <a:lnTo>
                        <a:pt x="3160" y="3243"/>
                      </a:lnTo>
                      <a:lnTo>
                        <a:pt x="3035" y="3222"/>
                      </a:lnTo>
                      <a:lnTo>
                        <a:pt x="2888" y="3327"/>
                      </a:lnTo>
                      <a:lnTo>
                        <a:pt x="2679" y="3536"/>
                      </a:lnTo>
                      <a:lnTo>
                        <a:pt x="2554" y="3536"/>
                      </a:lnTo>
                      <a:lnTo>
                        <a:pt x="2470" y="3578"/>
                      </a:lnTo>
                      <a:lnTo>
                        <a:pt x="2365" y="3536"/>
                      </a:lnTo>
                      <a:lnTo>
                        <a:pt x="2135" y="3285"/>
                      </a:lnTo>
                      <a:lnTo>
                        <a:pt x="2051" y="3285"/>
                      </a:lnTo>
                      <a:lnTo>
                        <a:pt x="1989" y="3181"/>
                      </a:lnTo>
                      <a:lnTo>
                        <a:pt x="1947" y="3118"/>
                      </a:lnTo>
                      <a:lnTo>
                        <a:pt x="2010" y="3034"/>
                      </a:lnTo>
                      <a:lnTo>
                        <a:pt x="2030" y="2888"/>
                      </a:lnTo>
                      <a:lnTo>
                        <a:pt x="1926" y="2720"/>
                      </a:lnTo>
                      <a:lnTo>
                        <a:pt x="1926" y="2637"/>
                      </a:lnTo>
                      <a:lnTo>
                        <a:pt x="1905" y="2595"/>
                      </a:lnTo>
                      <a:lnTo>
                        <a:pt x="1905" y="2448"/>
                      </a:lnTo>
                      <a:lnTo>
                        <a:pt x="1947" y="2365"/>
                      </a:lnTo>
                      <a:lnTo>
                        <a:pt x="1884" y="2365"/>
                      </a:lnTo>
                      <a:lnTo>
                        <a:pt x="1884" y="2239"/>
                      </a:lnTo>
                      <a:lnTo>
                        <a:pt x="1842" y="2176"/>
                      </a:lnTo>
                      <a:lnTo>
                        <a:pt x="1800" y="2197"/>
                      </a:lnTo>
                      <a:lnTo>
                        <a:pt x="1717" y="2134"/>
                      </a:lnTo>
                      <a:lnTo>
                        <a:pt x="1675" y="2197"/>
                      </a:lnTo>
                      <a:lnTo>
                        <a:pt x="1779" y="2281"/>
                      </a:lnTo>
                      <a:lnTo>
                        <a:pt x="1738" y="2365"/>
                      </a:lnTo>
                      <a:lnTo>
                        <a:pt x="1779" y="2427"/>
                      </a:lnTo>
                      <a:lnTo>
                        <a:pt x="1696" y="2511"/>
                      </a:lnTo>
                      <a:lnTo>
                        <a:pt x="1696" y="2595"/>
                      </a:lnTo>
                      <a:lnTo>
                        <a:pt x="1779" y="2699"/>
                      </a:lnTo>
                      <a:lnTo>
                        <a:pt x="1779" y="2741"/>
                      </a:lnTo>
                      <a:lnTo>
                        <a:pt x="1675" y="2762"/>
                      </a:lnTo>
                      <a:lnTo>
                        <a:pt x="1612" y="2720"/>
                      </a:lnTo>
                      <a:lnTo>
                        <a:pt x="1591" y="2616"/>
                      </a:lnTo>
                      <a:lnTo>
                        <a:pt x="1486" y="2595"/>
                      </a:lnTo>
                      <a:lnTo>
                        <a:pt x="1486" y="2532"/>
                      </a:lnTo>
                      <a:lnTo>
                        <a:pt x="1382" y="2511"/>
                      </a:lnTo>
                      <a:lnTo>
                        <a:pt x="1319" y="2511"/>
                      </a:lnTo>
                      <a:lnTo>
                        <a:pt x="1298" y="2448"/>
                      </a:lnTo>
                      <a:lnTo>
                        <a:pt x="1403" y="2406"/>
                      </a:lnTo>
                      <a:lnTo>
                        <a:pt x="1424" y="2323"/>
                      </a:lnTo>
                      <a:lnTo>
                        <a:pt x="1319" y="2239"/>
                      </a:lnTo>
                      <a:lnTo>
                        <a:pt x="1403" y="2114"/>
                      </a:lnTo>
                      <a:lnTo>
                        <a:pt x="1486" y="2093"/>
                      </a:lnTo>
                      <a:lnTo>
                        <a:pt x="1507" y="1988"/>
                      </a:lnTo>
                      <a:lnTo>
                        <a:pt x="1486" y="1904"/>
                      </a:lnTo>
                      <a:lnTo>
                        <a:pt x="1507" y="1821"/>
                      </a:lnTo>
                      <a:lnTo>
                        <a:pt x="1466" y="1758"/>
                      </a:lnTo>
                      <a:lnTo>
                        <a:pt x="1486" y="1611"/>
                      </a:lnTo>
                      <a:lnTo>
                        <a:pt x="1361" y="1507"/>
                      </a:lnTo>
                      <a:lnTo>
                        <a:pt x="1361" y="1465"/>
                      </a:lnTo>
                      <a:lnTo>
                        <a:pt x="1424" y="1507"/>
                      </a:lnTo>
                      <a:lnTo>
                        <a:pt x="1528" y="1486"/>
                      </a:lnTo>
                      <a:lnTo>
                        <a:pt x="1570" y="1360"/>
                      </a:lnTo>
                      <a:lnTo>
                        <a:pt x="1591" y="1318"/>
                      </a:lnTo>
                      <a:lnTo>
                        <a:pt x="1591" y="1151"/>
                      </a:lnTo>
                      <a:lnTo>
                        <a:pt x="1570" y="1026"/>
                      </a:lnTo>
                      <a:lnTo>
                        <a:pt x="1570" y="921"/>
                      </a:lnTo>
                      <a:lnTo>
                        <a:pt x="1507" y="942"/>
                      </a:lnTo>
                      <a:lnTo>
                        <a:pt x="1382" y="984"/>
                      </a:lnTo>
                      <a:lnTo>
                        <a:pt x="1277" y="879"/>
                      </a:lnTo>
                      <a:lnTo>
                        <a:pt x="1361" y="837"/>
                      </a:lnTo>
                      <a:lnTo>
                        <a:pt x="1277" y="774"/>
                      </a:lnTo>
                      <a:lnTo>
                        <a:pt x="1214" y="754"/>
                      </a:lnTo>
                      <a:lnTo>
                        <a:pt x="1277" y="712"/>
                      </a:lnTo>
                      <a:lnTo>
                        <a:pt x="1361" y="649"/>
                      </a:lnTo>
                      <a:lnTo>
                        <a:pt x="1361" y="607"/>
                      </a:lnTo>
                      <a:lnTo>
                        <a:pt x="1256" y="565"/>
                      </a:lnTo>
                      <a:lnTo>
                        <a:pt x="1173" y="502"/>
                      </a:lnTo>
                      <a:lnTo>
                        <a:pt x="1089" y="544"/>
                      </a:lnTo>
                      <a:lnTo>
                        <a:pt x="1089" y="440"/>
                      </a:lnTo>
                      <a:lnTo>
                        <a:pt x="1110" y="440"/>
                      </a:lnTo>
                      <a:lnTo>
                        <a:pt x="1173" y="356"/>
                      </a:lnTo>
                      <a:lnTo>
                        <a:pt x="1110" y="356"/>
                      </a:lnTo>
                      <a:lnTo>
                        <a:pt x="1047" y="398"/>
                      </a:lnTo>
                      <a:lnTo>
                        <a:pt x="1047" y="461"/>
                      </a:lnTo>
                      <a:lnTo>
                        <a:pt x="1005" y="544"/>
                      </a:lnTo>
                      <a:lnTo>
                        <a:pt x="942" y="523"/>
                      </a:lnTo>
                      <a:lnTo>
                        <a:pt x="963" y="419"/>
                      </a:lnTo>
                      <a:lnTo>
                        <a:pt x="901" y="335"/>
                      </a:lnTo>
                      <a:lnTo>
                        <a:pt x="880" y="209"/>
                      </a:lnTo>
                      <a:lnTo>
                        <a:pt x="880" y="105"/>
                      </a:lnTo>
                      <a:lnTo>
                        <a:pt x="880" y="42"/>
                      </a:lnTo>
                      <a:lnTo>
                        <a:pt x="942" y="42"/>
                      </a:lnTo>
                      <a:lnTo>
                        <a:pt x="8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3" name="Google Shape;1340;p60">
                <a:extLst>
                  <a:ext uri="{FF2B5EF4-FFF2-40B4-BE49-F238E27FC236}">
                    <a16:creationId xmlns="" xmlns:a16="http://schemas.microsoft.com/office/drawing/2014/main" id="{A309E16F-C1EC-4BCB-B074-02D80AFB5E37}"/>
                  </a:ext>
                </a:extLst>
              </p:cNvPr>
              <p:cNvSpPr/>
              <p:nvPr/>
            </p:nvSpPr>
            <p:spPr>
              <a:xfrm>
                <a:off x="3608564" y="2619698"/>
                <a:ext cx="60550" cy="35232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098" extrusionOk="0">
                    <a:moveTo>
                      <a:pt x="900" y="1"/>
                    </a:moveTo>
                    <a:lnTo>
                      <a:pt x="733" y="22"/>
                    </a:lnTo>
                    <a:lnTo>
                      <a:pt x="733" y="64"/>
                    </a:lnTo>
                    <a:lnTo>
                      <a:pt x="775" y="126"/>
                    </a:lnTo>
                    <a:lnTo>
                      <a:pt x="837" y="126"/>
                    </a:lnTo>
                    <a:lnTo>
                      <a:pt x="858" y="64"/>
                    </a:lnTo>
                    <a:lnTo>
                      <a:pt x="942" y="64"/>
                    </a:lnTo>
                    <a:lnTo>
                      <a:pt x="984" y="126"/>
                    </a:lnTo>
                    <a:lnTo>
                      <a:pt x="1088" y="147"/>
                    </a:lnTo>
                    <a:lnTo>
                      <a:pt x="1047" y="210"/>
                    </a:lnTo>
                    <a:lnTo>
                      <a:pt x="942" y="168"/>
                    </a:lnTo>
                    <a:lnTo>
                      <a:pt x="837" y="168"/>
                    </a:lnTo>
                    <a:lnTo>
                      <a:pt x="858" y="231"/>
                    </a:lnTo>
                    <a:lnTo>
                      <a:pt x="1005" y="315"/>
                    </a:lnTo>
                    <a:lnTo>
                      <a:pt x="1109" y="440"/>
                    </a:lnTo>
                    <a:lnTo>
                      <a:pt x="1088" y="524"/>
                    </a:lnTo>
                    <a:lnTo>
                      <a:pt x="1047" y="545"/>
                    </a:lnTo>
                    <a:lnTo>
                      <a:pt x="1047" y="461"/>
                    </a:lnTo>
                    <a:lnTo>
                      <a:pt x="900" y="377"/>
                    </a:lnTo>
                    <a:lnTo>
                      <a:pt x="837" y="461"/>
                    </a:lnTo>
                    <a:lnTo>
                      <a:pt x="775" y="440"/>
                    </a:lnTo>
                    <a:lnTo>
                      <a:pt x="796" y="356"/>
                    </a:lnTo>
                    <a:lnTo>
                      <a:pt x="691" y="252"/>
                    </a:lnTo>
                    <a:lnTo>
                      <a:pt x="586" y="210"/>
                    </a:lnTo>
                    <a:lnTo>
                      <a:pt x="524" y="252"/>
                    </a:lnTo>
                    <a:lnTo>
                      <a:pt x="586" y="356"/>
                    </a:lnTo>
                    <a:lnTo>
                      <a:pt x="565" y="419"/>
                    </a:lnTo>
                    <a:lnTo>
                      <a:pt x="524" y="315"/>
                    </a:lnTo>
                    <a:lnTo>
                      <a:pt x="419" y="273"/>
                    </a:lnTo>
                    <a:lnTo>
                      <a:pt x="377" y="356"/>
                    </a:lnTo>
                    <a:lnTo>
                      <a:pt x="461" y="440"/>
                    </a:lnTo>
                    <a:lnTo>
                      <a:pt x="524" y="482"/>
                    </a:lnTo>
                    <a:lnTo>
                      <a:pt x="565" y="545"/>
                    </a:lnTo>
                    <a:lnTo>
                      <a:pt x="461" y="482"/>
                    </a:lnTo>
                    <a:lnTo>
                      <a:pt x="356" y="545"/>
                    </a:lnTo>
                    <a:lnTo>
                      <a:pt x="419" y="608"/>
                    </a:lnTo>
                    <a:lnTo>
                      <a:pt x="565" y="670"/>
                    </a:lnTo>
                    <a:lnTo>
                      <a:pt x="482" y="670"/>
                    </a:lnTo>
                    <a:lnTo>
                      <a:pt x="461" y="733"/>
                    </a:lnTo>
                    <a:lnTo>
                      <a:pt x="482" y="775"/>
                    </a:lnTo>
                    <a:lnTo>
                      <a:pt x="461" y="775"/>
                    </a:lnTo>
                    <a:lnTo>
                      <a:pt x="272" y="649"/>
                    </a:lnTo>
                    <a:lnTo>
                      <a:pt x="231" y="608"/>
                    </a:lnTo>
                    <a:lnTo>
                      <a:pt x="168" y="670"/>
                    </a:lnTo>
                    <a:lnTo>
                      <a:pt x="252" y="796"/>
                    </a:lnTo>
                    <a:lnTo>
                      <a:pt x="314" y="880"/>
                    </a:lnTo>
                    <a:lnTo>
                      <a:pt x="252" y="900"/>
                    </a:lnTo>
                    <a:lnTo>
                      <a:pt x="147" y="775"/>
                    </a:lnTo>
                    <a:lnTo>
                      <a:pt x="63" y="754"/>
                    </a:lnTo>
                    <a:lnTo>
                      <a:pt x="0" y="859"/>
                    </a:lnTo>
                    <a:lnTo>
                      <a:pt x="126" y="900"/>
                    </a:lnTo>
                    <a:lnTo>
                      <a:pt x="231" y="1005"/>
                    </a:lnTo>
                    <a:lnTo>
                      <a:pt x="356" y="1047"/>
                    </a:lnTo>
                    <a:lnTo>
                      <a:pt x="440" y="942"/>
                    </a:lnTo>
                    <a:lnTo>
                      <a:pt x="565" y="900"/>
                    </a:lnTo>
                    <a:lnTo>
                      <a:pt x="628" y="796"/>
                    </a:lnTo>
                    <a:lnTo>
                      <a:pt x="649" y="859"/>
                    </a:lnTo>
                    <a:lnTo>
                      <a:pt x="649" y="900"/>
                    </a:lnTo>
                    <a:lnTo>
                      <a:pt x="691" y="900"/>
                    </a:lnTo>
                    <a:lnTo>
                      <a:pt x="775" y="880"/>
                    </a:lnTo>
                    <a:lnTo>
                      <a:pt x="796" y="984"/>
                    </a:lnTo>
                    <a:lnTo>
                      <a:pt x="858" y="984"/>
                    </a:lnTo>
                    <a:lnTo>
                      <a:pt x="942" y="900"/>
                    </a:lnTo>
                    <a:lnTo>
                      <a:pt x="963" y="859"/>
                    </a:lnTo>
                    <a:lnTo>
                      <a:pt x="984" y="963"/>
                    </a:lnTo>
                    <a:lnTo>
                      <a:pt x="1005" y="963"/>
                    </a:lnTo>
                    <a:lnTo>
                      <a:pt x="1151" y="859"/>
                    </a:lnTo>
                    <a:lnTo>
                      <a:pt x="1109" y="900"/>
                    </a:lnTo>
                    <a:lnTo>
                      <a:pt x="1088" y="1005"/>
                    </a:lnTo>
                    <a:lnTo>
                      <a:pt x="1151" y="1047"/>
                    </a:lnTo>
                    <a:lnTo>
                      <a:pt x="1214" y="984"/>
                    </a:lnTo>
                    <a:lnTo>
                      <a:pt x="1360" y="1068"/>
                    </a:lnTo>
                    <a:lnTo>
                      <a:pt x="1277" y="1089"/>
                    </a:lnTo>
                    <a:lnTo>
                      <a:pt x="1193" y="1089"/>
                    </a:lnTo>
                    <a:lnTo>
                      <a:pt x="1109" y="1131"/>
                    </a:lnTo>
                    <a:lnTo>
                      <a:pt x="1047" y="1131"/>
                    </a:lnTo>
                    <a:lnTo>
                      <a:pt x="879" y="1214"/>
                    </a:lnTo>
                    <a:lnTo>
                      <a:pt x="879" y="1256"/>
                    </a:lnTo>
                    <a:lnTo>
                      <a:pt x="1068" y="1298"/>
                    </a:lnTo>
                    <a:lnTo>
                      <a:pt x="1172" y="1298"/>
                    </a:lnTo>
                    <a:lnTo>
                      <a:pt x="1214" y="1214"/>
                    </a:lnTo>
                    <a:lnTo>
                      <a:pt x="1277" y="1193"/>
                    </a:lnTo>
                    <a:lnTo>
                      <a:pt x="1277" y="1298"/>
                    </a:lnTo>
                    <a:lnTo>
                      <a:pt x="1193" y="1382"/>
                    </a:lnTo>
                    <a:lnTo>
                      <a:pt x="1005" y="1403"/>
                    </a:lnTo>
                    <a:lnTo>
                      <a:pt x="942" y="1382"/>
                    </a:lnTo>
                    <a:lnTo>
                      <a:pt x="858" y="1486"/>
                    </a:lnTo>
                    <a:lnTo>
                      <a:pt x="796" y="1403"/>
                    </a:lnTo>
                    <a:lnTo>
                      <a:pt x="775" y="1382"/>
                    </a:lnTo>
                    <a:lnTo>
                      <a:pt x="775" y="1319"/>
                    </a:lnTo>
                    <a:lnTo>
                      <a:pt x="691" y="1319"/>
                    </a:lnTo>
                    <a:lnTo>
                      <a:pt x="691" y="1361"/>
                    </a:lnTo>
                    <a:lnTo>
                      <a:pt x="691" y="1382"/>
                    </a:lnTo>
                    <a:lnTo>
                      <a:pt x="628" y="1465"/>
                    </a:lnTo>
                    <a:lnTo>
                      <a:pt x="544" y="1403"/>
                    </a:lnTo>
                    <a:lnTo>
                      <a:pt x="461" y="1424"/>
                    </a:lnTo>
                    <a:lnTo>
                      <a:pt x="356" y="1486"/>
                    </a:lnTo>
                    <a:lnTo>
                      <a:pt x="252" y="1424"/>
                    </a:lnTo>
                    <a:lnTo>
                      <a:pt x="168" y="1465"/>
                    </a:lnTo>
                    <a:lnTo>
                      <a:pt x="126" y="1465"/>
                    </a:lnTo>
                    <a:lnTo>
                      <a:pt x="168" y="1591"/>
                    </a:lnTo>
                    <a:lnTo>
                      <a:pt x="231" y="1654"/>
                    </a:lnTo>
                    <a:lnTo>
                      <a:pt x="377" y="1696"/>
                    </a:lnTo>
                    <a:lnTo>
                      <a:pt x="377" y="1633"/>
                    </a:lnTo>
                    <a:lnTo>
                      <a:pt x="565" y="1696"/>
                    </a:lnTo>
                    <a:lnTo>
                      <a:pt x="900" y="1696"/>
                    </a:lnTo>
                    <a:lnTo>
                      <a:pt x="900" y="1737"/>
                    </a:lnTo>
                    <a:lnTo>
                      <a:pt x="837" y="1800"/>
                    </a:lnTo>
                    <a:lnTo>
                      <a:pt x="837" y="1842"/>
                    </a:lnTo>
                    <a:lnTo>
                      <a:pt x="942" y="1926"/>
                    </a:lnTo>
                    <a:lnTo>
                      <a:pt x="963" y="2009"/>
                    </a:lnTo>
                    <a:lnTo>
                      <a:pt x="1005" y="2009"/>
                    </a:lnTo>
                    <a:lnTo>
                      <a:pt x="1172" y="1905"/>
                    </a:lnTo>
                    <a:lnTo>
                      <a:pt x="1151" y="1988"/>
                    </a:lnTo>
                    <a:lnTo>
                      <a:pt x="1047" y="2030"/>
                    </a:lnTo>
                    <a:lnTo>
                      <a:pt x="984" y="2135"/>
                    </a:lnTo>
                    <a:lnTo>
                      <a:pt x="1068" y="2177"/>
                    </a:lnTo>
                    <a:lnTo>
                      <a:pt x="1214" y="2051"/>
                    </a:lnTo>
                    <a:lnTo>
                      <a:pt x="1360" y="2114"/>
                    </a:lnTo>
                    <a:lnTo>
                      <a:pt x="1381" y="2156"/>
                    </a:lnTo>
                    <a:lnTo>
                      <a:pt x="1298" y="2114"/>
                    </a:lnTo>
                    <a:lnTo>
                      <a:pt x="1193" y="2156"/>
                    </a:lnTo>
                    <a:lnTo>
                      <a:pt x="1109" y="2240"/>
                    </a:lnTo>
                    <a:lnTo>
                      <a:pt x="984" y="2240"/>
                    </a:lnTo>
                    <a:lnTo>
                      <a:pt x="984" y="2323"/>
                    </a:lnTo>
                    <a:lnTo>
                      <a:pt x="942" y="2365"/>
                    </a:lnTo>
                    <a:lnTo>
                      <a:pt x="879" y="2365"/>
                    </a:lnTo>
                    <a:lnTo>
                      <a:pt x="796" y="2407"/>
                    </a:lnTo>
                    <a:lnTo>
                      <a:pt x="775" y="2344"/>
                    </a:lnTo>
                    <a:lnTo>
                      <a:pt x="670" y="2261"/>
                    </a:lnTo>
                    <a:lnTo>
                      <a:pt x="670" y="2323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691" y="2470"/>
                    </a:lnTo>
                    <a:lnTo>
                      <a:pt x="670" y="2512"/>
                    </a:lnTo>
                    <a:lnTo>
                      <a:pt x="649" y="2700"/>
                    </a:lnTo>
                    <a:lnTo>
                      <a:pt x="775" y="2679"/>
                    </a:lnTo>
                    <a:lnTo>
                      <a:pt x="837" y="2658"/>
                    </a:lnTo>
                    <a:lnTo>
                      <a:pt x="900" y="2700"/>
                    </a:lnTo>
                    <a:lnTo>
                      <a:pt x="1088" y="2742"/>
                    </a:lnTo>
                    <a:lnTo>
                      <a:pt x="1214" y="2637"/>
                    </a:lnTo>
                    <a:lnTo>
                      <a:pt x="1360" y="2679"/>
                    </a:lnTo>
                    <a:lnTo>
                      <a:pt x="1423" y="2637"/>
                    </a:lnTo>
                    <a:lnTo>
                      <a:pt x="1465" y="2679"/>
                    </a:lnTo>
                    <a:lnTo>
                      <a:pt x="1528" y="2700"/>
                    </a:lnTo>
                    <a:lnTo>
                      <a:pt x="1632" y="2679"/>
                    </a:lnTo>
                    <a:lnTo>
                      <a:pt x="1632" y="2784"/>
                    </a:lnTo>
                    <a:lnTo>
                      <a:pt x="1779" y="2930"/>
                    </a:lnTo>
                    <a:lnTo>
                      <a:pt x="1842" y="2972"/>
                    </a:lnTo>
                    <a:lnTo>
                      <a:pt x="1946" y="2888"/>
                    </a:lnTo>
                    <a:lnTo>
                      <a:pt x="2051" y="2888"/>
                    </a:lnTo>
                    <a:lnTo>
                      <a:pt x="2239" y="3077"/>
                    </a:lnTo>
                    <a:lnTo>
                      <a:pt x="2469" y="3077"/>
                    </a:lnTo>
                    <a:lnTo>
                      <a:pt x="2574" y="3097"/>
                    </a:lnTo>
                    <a:lnTo>
                      <a:pt x="2741" y="3056"/>
                    </a:lnTo>
                    <a:lnTo>
                      <a:pt x="2721" y="2951"/>
                    </a:lnTo>
                    <a:lnTo>
                      <a:pt x="2741" y="2867"/>
                    </a:lnTo>
                    <a:lnTo>
                      <a:pt x="2762" y="2951"/>
                    </a:lnTo>
                    <a:lnTo>
                      <a:pt x="2888" y="2972"/>
                    </a:lnTo>
                    <a:lnTo>
                      <a:pt x="3034" y="2867"/>
                    </a:lnTo>
                    <a:lnTo>
                      <a:pt x="3034" y="2700"/>
                    </a:lnTo>
                    <a:lnTo>
                      <a:pt x="3181" y="2700"/>
                    </a:lnTo>
                    <a:lnTo>
                      <a:pt x="3139" y="2763"/>
                    </a:lnTo>
                    <a:lnTo>
                      <a:pt x="3181" y="2846"/>
                    </a:lnTo>
                    <a:lnTo>
                      <a:pt x="3202" y="2763"/>
                    </a:lnTo>
                    <a:lnTo>
                      <a:pt x="3306" y="2763"/>
                    </a:lnTo>
                    <a:lnTo>
                      <a:pt x="3411" y="2637"/>
                    </a:lnTo>
                    <a:lnTo>
                      <a:pt x="3474" y="2658"/>
                    </a:lnTo>
                    <a:lnTo>
                      <a:pt x="3495" y="2637"/>
                    </a:lnTo>
                    <a:lnTo>
                      <a:pt x="3599" y="2658"/>
                    </a:lnTo>
                    <a:lnTo>
                      <a:pt x="3599" y="2679"/>
                    </a:lnTo>
                    <a:lnTo>
                      <a:pt x="3662" y="2658"/>
                    </a:lnTo>
                    <a:lnTo>
                      <a:pt x="3892" y="2449"/>
                    </a:lnTo>
                    <a:lnTo>
                      <a:pt x="3976" y="2323"/>
                    </a:lnTo>
                    <a:lnTo>
                      <a:pt x="4248" y="2261"/>
                    </a:lnTo>
                    <a:lnTo>
                      <a:pt x="4332" y="2177"/>
                    </a:lnTo>
                    <a:lnTo>
                      <a:pt x="4290" y="2135"/>
                    </a:lnTo>
                    <a:lnTo>
                      <a:pt x="4311" y="2051"/>
                    </a:lnTo>
                    <a:lnTo>
                      <a:pt x="4353" y="2051"/>
                    </a:lnTo>
                    <a:lnTo>
                      <a:pt x="4394" y="2156"/>
                    </a:lnTo>
                    <a:lnTo>
                      <a:pt x="4541" y="2177"/>
                    </a:lnTo>
                    <a:lnTo>
                      <a:pt x="4625" y="2114"/>
                    </a:lnTo>
                    <a:lnTo>
                      <a:pt x="4625" y="2030"/>
                    </a:lnTo>
                    <a:lnTo>
                      <a:pt x="4604" y="2009"/>
                    </a:lnTo>
                    <a:lnTo>
                      <a:pt x="4604" y="1926"/>
                    </a:lnTo>
                    <a:lnTo>
                      <a:pt x="4666" y="1905"/>
                    </a:lnTo>
                    <a:lnTo>
                      <a:pt x="4625" y="1779"/>
                    </a:lnTo>
                    <a:lnTo>
                      <a:pt x="4666" y="1716"/>
                    </a:lnTo>
                    <a:lnTo>
                      <a:pt x="4771" y="1779"/>
                    </a:lnTo>
                    <a:lnTo>
                      <a:pt x="4771" y="1884"/>
                    </a:lnTo>
                    <a:lnTo>
                      <a:pt x="4876" y="1842"/>
                    </a:lnTo>
                    <a:lnTo>
                      <a:pt x="4938" y="1716"/>
                    </a:lnTo>
                    <a:lnTo>
                      <a:pt x="4917" y="1612"/>
                    </a:lnTo>
                    <a:lnTo>
                      <a:pt x="4813" y="1507"/>
                    </a:lnTo>
                    <a:lnTo>
                      <a:pt x="4813" y="1403"/>
                    </a:lnTo>
                    <a:lnTo>
                      <a:pt x="4855" y="1361"/>
                    </a:lnTo>
                    <a:lnTo>
                      <a:pt x="4855" y="1256"/>
                    </a:lnTo>
                    <a:lnTo>
                      <a:pt x="4959" y="1193"/>
                    </a:lnTo>
                    <a:lnTo>
                      <a:pt x="5043" y="1193"/>
                    </a:lnTo>
                    <a:lnTo>
                      <a:pt x="5085" y="1110"/>
                    </a:lnTo>
                    <a:lnTo>
                      <a:pt x="5022" y="1005"/>
                    </a:lnTo>
                    <a:lnTo>
                      <a:pt x="4771" y="984"/>
                    </a:lnTo>
                    <a:lnTo>
                      <a:pt x="4708" y="1068"/>
                    </a:lnTo>
                    <a:lnTo>
                      <a:pt x="4750" y="963"/>
                    </a:lnTo>
                    <a:lnTo>
                      <a:pt x="4750" y="859"/>
                    </a:lnTo>
                    <a:lnTo>
                      <a:pt x="4625" y="859"/>
                    </a:lnTo>
                    <a:lnTo>
                      <a:pt x="4604" y="880"/>
                    </a:lnTo>
                    <a:lnTo>
                      <a:pt x="4541" y="775"/>
                    </a:lnTo>
                    <a:lnTo>
                      <a:pt x="4625" y="670"/>
                    </a:lnTo>
                    <a:lnTo>
                      <a:pt x="4708" y="649"/>
                    </a:lnTo>
                    <a:lnTo>
                      <a:pt x="4708" y="482"/>
                    </a:lnTo>
                    <a:lnTo>
                      <a:pt x="4645" y="461"/>
                    </a:lnTo>
                    <a:lnTo>
                      <a:pt x="4562" y="545"/>
                    </a:lnTo>
                    <a:lnTo>
                      <a:pt x="4457" y="482"/>
                    </a:lnTo>
                    <a:lnTo>
                      <a:pt x="4415" y="377"/>
                    </a:lnTo>
                    <a:lnTo>
                      <a:pt x="4520" y="336"/>
                    </a:lnTo>
                    <a:lnTo>
                      <a:pt x="4541" y="252"/>
                    </a:lnTo>
                    <a:lnTo>
                      <a:pt x="4604" y="210"/>
                    </a:lnTo>
                    <a:lnTo>
                      <a:pt x="4708" y="168"/>
                    </a:lnTo>
                    <a:lnTo>
                      <a:pt x="4562" y="126"/>
                    </a:lnTo>
                    <a:lnTo>
                      <a:pt x="4499" y="147"/>
                    </a:lnTo>
                    <a:lnTo>
                      <a:pt x="4311" y="336"/>
                    </a:lnTo>
                    <a:lnTo>
                      <a:pt x="4290" y="419"/>
                    </a:lnTo>
                    <a:lnTo>
                      <a:pt x="4206" y="440"/>
                    </a:lnTo>
                    <a:lnTo>
                      <a:pt x="4122" y="315"/>
                    </a:lnTo>
                    <a:lnTo>
                      <a:pt x="4185" y="252"/>
                    </a:lnTo>
                    <a:lnTo>
                      <a:pt x="4122" y="210"/>
                    </a:lnTo>
                    <a:lnTo>
                      <a:pt x="4101" y="84"/>
                    </a:lnTo>
                    <a:lnTo>
                      <a:pt x="3997" y="64"/>
                    </a:lnTo>
                    <a:lnTo>
                      <a:pt x="3913" y="126"/>
                    </a:lnTo>
                    <a:lnTo>
                      <a:pt x="3829" y="84"/>
                    </a:lnTo>
                    <a:lnTo>
                      <a:pt x="3788" y="168"/>
                    </a:lnTo>
                    <a:lnTo>
                      <a:pt x="3829" y="315"/>
                    </a:lnTo>
                    <a:lnTo>
                      <a:pt x="3788" y="377"/>
                    </a:lnTo>
                    <a:lnTo>
                      <a:pt x="3683" y="377"/>
                    </a:lnTo>
                    <a:lnTo>
                      <a:pt x="3578" y="440"/>
                    </a:lnTo>
                    <a:lnTo>
                      <a:pt x="3557" y="336"/>
                    </a:lnTo>
                    <a:lnTo>
                      <a:pt x="3495" y="315"/>
                    </a:lnTo>
                    <a:lnTo>
                      <a:pt x="3453" y="377"/>
                    </a:lnTo>
                    <a:lnTo>
                      <a:pt x="3369" y="545"/>
                    </a:lnTo>
                    <a:lnTo>
                      <a:pt x="3265" y="545"/>
                    </a:lnTo>
                    <a:lnTo>
                      <a:pt x="3160" y="356"/>
                    </a:lnTo>
                    <a:lnTo>
                      <a:pt x="3076" y="356"/>
                    </a:lnTo>
                    <a:lnTo>
                      <a:pt x="3034" y="336"/>
                    </a:lnTo>
                    <a:lnTo>
                      <a:pt x="2951" y="356"/>
                    </a:lnTo>
                    <a:lnTo>
                      <a:pt x="2888" y="545"/>
                    </a:lnTo>
                    <a:lnTo>
                      <a:pt x="2993" y="754"/>
                    </a:lnTo>
                    <a:lnTo>
                      <a:pt x="2888" y="1047"/>
                    </a:lnTo>
                    <a:lnTo>
                      <a:pt x="2930" y="775"/>
                    </a:lnTo>
                    <a:lnTo>
                      <a:pt x="2825" y="608"/>
                    </a:lnTo>
                    <a:lnTo>
                      <a:pt x="2825" y="524"/>
                    </a:lnTo>
                    <a:lnTo>
                      <a:pt x="2762" y="482"/>
                    </a:lnTo>
                    <a:lnTo>
                      <a:pt x="2783" y="356"/>
                    </a:lnTo>
                    <a:lnTo>
                      <a:pt x="2658" y="273"/>
                    </a:lnTo>
                    <a:lnTo>
                      <a:pt x="2448" y="440"/>
                    </a:lnTo>
                    <a:lnTo>
                      <a:pt x="2428" y="566"/>
                    </a:lnTo>
                    <a:lnTo>
                      <a:pt x="2448" y="649"/>
                    </a:lnTo>
                    <a:lnTo>
                      <a:pt x="2344" y="796"/>
                    </a:lnTo>
                    <a:lnTo>
                      <a:pt x="2260" y="796"/>
                    </a:lnTo>
                    <a:lnTo>
                      <a:pt x="2260" y="649"/>
                    </a:lnTo>
                    <a:lnTo>
                      <a:pt x="2156" y="587"/>
                    </a:lnTo>
                    <a:lnTo>
                      <a:pt x="2156" y="356"/>
                    </a:lnTo>
                    <a:lnTo>
                      <a:pt x="2093" y="315"/>
                    </a:lnTo>
                    <a:lnTo>
                      <a:pt x="1925" y="440"/>
                    </a:lnTo>
                    <a:lnTo>
                      <a:pt x="1946" y="691"/>
                    </a:lnTo>
                    <a:lnTo>
                      <a:pt x="2009" y="775"/>
                    </a:lnTo>
                    <a:lnTo>
                      <a:pt x="2009" y="963"/>
                    </a:lnTo>
                    <a:lnTo>
                      <a:pt x="1925" y="1047"/>
                    </a:lnTo>
                    <a:lnTo>
                      <a:pt x="1842" y="1047"/>
                    </a:lnTo>
                    <a:lnTo>
                      <a:pt x="1821" y="900"/>
                    </a:lnTo>
                    <a:lnTo>
                      <a:pt x="1716" y="963"/>
                    </a:lnTo>
                    <a:lnTo>
                      <a:pt x="1674" y="1110"/>
                    </a:lnTo>
                    <a:lnTo>
                      <a:pt x="1612" y="1131"/>
                    </a:lnTo>
                    <a:lnTo>
                      <a:pt x="1591" y="1319"/>
                    </a:lnTo>
                    <a:lnTo>
                      <a:pt x="1507" y="1131"/>
                    </a:lnTo>
                    <a:lnTo>
                      <a:pt x="1423" y="1131"/>
                    </a:lnTo>
                    <a:lnTo>
                      <a:pt x="1465" y="1068"/>
                    </a:lnTo>
                    <a:lnTo>
                      <a:pt x="1528" y="963"/>
                    </a:lnTo>
                    <a:lnTo>
                      <a:pt x="1528" y="859"/>
                    </a:lnTo>
                    <a:lnTo>
                      <a:pt x="1402" y="859"/>
                    </a:lnTo>
                    <a:lnTo>
                      <a:pt x="1465" y="775"/>
                    </a:lnTo>
                    <a:lnTo>
                      <a:pt x="1402" y="649"/>
                    </a:lnTo>
                    <a:lnTo>
                      <a:pt x="1486" y="691"/>
                    </a:lnTo>
                    <a:lnTo>
                      <a:pt x="1570" y="608"/>
                    </a:lnTo>
                    <a:lnTo>
                      <a:pt x="1528" y="545"/>
                    </a:lnTo>
                    <a:lnTo>
                      <a:pt x="1423" y="482"/>
                    </a:lnTo>
                    <a:lnTo>
                      <a:pt x="1528" y="440"/>
                    </a:lnTo>
                    <a:lnTo>
                      <a:pt x="1465" y="336"/>
                    </a:lnTo>
                    <a:lnTo>
                      <a:pt x="1381" y="377"/>
                    </a:lnTo>
                    <a:lnTo>
                      <a:pt x="1319" y="315"/>
                    </a:lnTo>
                    <a:lnTo>
                      <a:pt x="1193" y="231"/>
                    </a:lnTo>
                    <a:lnTo>
                      <a:pt x="1193" y="126"/>
                    </a:lnTo>
                    <a:lnTo>
                      <a:pt x="1109" y="22"/>
                    </a:lnTo>
                    <a:lnTo>
                      <a:pt x="1005" y="43"/>
                    </a:lnTo>
                    <a:lnTo>
                      <a:pt x="90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341;p60">
                <a:extLst>
                  <a:ext uri="{FF2B5EF4-FFF2-40B4-BE49-F238E27FC236}">
                    <a16:creationId xmlns="" xmlns:a16="http://schemas.microsoft.com/office/drawing/2014/main" id="{23D8DE05-3F7A-49E1-A46A-6D8C15D0BBBA}"/>
                  </a:ext>
                </a:extLst>
              </p:cNvPr>
              <p:cNvSpPr/>
              <p:nvPr/>
            </p:nvSpPr>
            <p:spPr>
              <a:xfrm>
                <a:off x="4188328" y="2704412"/>
                <a:ext cx="421823" cy="300791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26449" extrusionOk="0">
                    <a:moveTo>
                      <a:pt x="27390" y="1"/>
                    </a:moveTo>
                    <a:lnTo>
                      <a:pt x="27369" y="21"/>
                    </a:lnTo>
                    <a:lnTo>
                      <a:pt x="27180" y="42"/>
                    </a:lnTo>
                    <a:lnTo>
                      <a:pt x="27139" y="126"/>
                    </a:lnTo>
                    <a:lnTo>
                      <a:pt x="27097" y="126"/>
                    </a:lnTo>
                    <a:lnTo>
                      <a:pt x="27055" y="189"/>
                    </a:lnTo>
                    <a:lnTo>
                      <a:pt x="26867" y="189"/>
                    </a:lnTo>
                    <a:lnTo>
                      <a:pt x="26741" y="147"/>
                    </a:lnTo>
                    <a:lnTo>
                      <a:pt x="26678" y="231"/>
                    </a:lnTo>
                    <a:lnTo>
                      <a:pt x="26574" y="231"/>
                    </a:lnTo>
                    <a:lnTo>
                      <a:pt x="26532" y="335"/>
                    </a:lnTo>
                    <a:lnTo>
                      <a:pt x="26448" y="356"/>
                    </a:lnTo>
                    <a:lnTo>
                      <a:pt x="26344" y="356"/>
                    </a:lnTo>
                    <a:lnTo>
                      <a:pt x="26260" y="398"/>
                    </a:lnTo>
                    <a:lnTo>
                      <a:pt x="26176" y="419"/>
                    </a:lnTo>
                    <a:lnTo>
                      <a:pt x="26051" y="419"/>
                    </a:lnTo>
                    <a:lnTo>
                      <a:pt x="25967" y="461"/>
                    </a:lnTo>
                    <a:lnTo>
                      <a:pt x="25967" y="545"/>
                    </a:lnTo>
                    <a:lnTo>
                      <a:pt x="25904" y="649"/>
                    </a:lnTo>
                    <a:lnTo>
                      <a:pt x="25862" y="754"/>
                    </a:lnTo>
                    <a:lnTo>
                      <a:pt x="25820" y="817"/>
                    </a:lnTo>
                    <a:lnTo>
                      <a:pt x="25820" y="858"/>
                    </a:lnTo>
                    <a:lnTo>
                      <a:pt x="25800" y="921"/>
                    </a:lnTo>
                    <a:lnTo>
                      <a:pt x="25800" y="1068"/>
                    </a:lnTo>
                    <a:lnTo>
                      <a:pt x="25820" y="1089"/>
                    </a:lnTo>
                    <a:lnTo>
                      <a:pt x="25862" y="1130"/>
                    </a:lnTo>
                    <a:lnTo>
                      <a:pt x="26009" y="1047"/>
                    </a:lnTo>
                    <a:lnTo>
                      <a:pt x="26072" y="984"/>
                    </a:lnTo>
                    <a:lnTo>
                      <a:pt x="26155" y="1005"/>
                    </a:lnTo>
                    <a:lnTo>
                      <a:pt x="26239" y="1151"/>
                    </a:lnTo>
                    <a:lnTo>
                      <a:pt x="26281" y="1256"/>
                    </a:lnTo>
                    <a:lnTo>
                      <a:pt x="26364" y="1340"/>
                    </a:lnTo>
                    <a:lnTo>
                      <a:pt x="26364" y="1402"/>
                    </a:lnTo>
                    <a:lnTo>
                      <a:pt x="26385" y="1486"/>
                    </a:lnTo>
                    <a:lnTo>
                      <a:pt x="26385" y="1612"/>
                    </a:lnTo>
                    <a:lnTo>
                      <a:pt x="26323" y="1674"/>
                    </a:lnTo>
                    <a:lnTo>
                      <a:pt x="26239" y="1779"/>
                    </a:lnTo>
                    <a:lnTo>
                      <a:pt x="26218" y="1926"/>
                    </a:lnTo>
                    <a:lnTo>
                      <a:pt x="26134" y="1988"/>
                    </a:lnTo>
                    <a:lnTo>
                      <a:pt x="26072" y="2093"/>
                    </a:lnTo>
                    <a:lnTo>
                      <a:pt x="26051" y="2198"/>
                    </a:lnTo>
                    <a:lnTo>
                      <a:pt x="26134" y="2281"/>
                    </a:lnTo>
                    <a:lnTo>
                      <a:pt x="26092" y="2344"/>
                    </a:lnTo>
                    <a:lnTo>
                      <a:pt x="26134" y="2490"/>
                    </a:lnTo>
                    <a:lnTo>
                      <a:pt x="26176" y="2532"/>
                    </a:lnTo>
                    <a:lnTo>
                      <a:pt x="26176" y="2658"/>
                    </a:lnTo>
                    <a:lnTo>
                      <a:pt x="26092" y="2700"/>
                    </a:lnTo>
                    <a:lnTo>
                      <a:pt x="26072" y="2742"/>
                    </a:lnTo>
                    <a:lnTo>
                      <a:pt x="26134" y="2846"/>
                    </a:lnTo>
                    <a:lnTo>
                      <a:pt x="26134" y="3034"/>
                    </a:lnTo>
                    <a:lnTo>
                      <a:pt x="26092" y="3076"/>
                    </a:lnTo>
                    <a:lnTo>
                      <a:pt x="26092" y="3244"/>
                    </a:lnTo>
                    <a:lnTo>
                      <a:pt x="26155" y="3244"/>
                    </a:lnTo>
                    <a:lnTo>
                      <a:pt x="26218" y="3265"/>
                    </a:lnTo>
                    <a:lnTo>
                      <a:pt x="26260" y="3244"/>
                    </a:lnTo>
                    <a:lnTo>
                      <a:pt x="26281" y="3265"/>
                    </a:lnTo>
                    <a:lnTo>
                      <a:pt x="26323" y="3390"/>
                    </a:lnTo>
                    <a:lnTo>
                      <a:pt x="26281" y="3495"/>
                    </a:lnTo>
                    <a:lnTo>
                      <a:pt x="26218" y="3578"/>
                    </a:lnTo>
                    <a:lnTo>
                      <a:pt x="26009" y="3620"/>
                    </a:lnTo>
                    <a:lnTo>
                      <a:pt x="25862" y="3704"/>
                    </a:lnTo>
                    <a:lnTo>
                      <a:pt x="25569" y="3976"/>
                    </a:lnTo>
                    <a:lnTo>
                      <a:pt x="25527" y="3997"/>
                    </a:lnTo>
                    <a:lnTo>
                      <a:pt x="25444" y="3913"/>
                    </a:lnTo>
                    <a:lnTo>
                      <a:pt x="25276" y="3892"/>
                    </a:lnTo>
                    <a:lnTo>
                      <a:pt x="25172" y="3913"/>
                    </a:lnTo>
                    <a:lnTo>
                      <a:pt x="25130" y="3871"/>
                    </a:lnTo>
                    <a:lnTo>
                      <a:pt x="25004" y="3871"/>
                    </a:lnTo>
                    <a:lnTo>
                      <a:pt x="25004" y="3892"/>
                    </a:lnTo>
                    <a:lnTo>
                      <a:pt x="24879" y="4792"/>
                    </a:lnTo>
                    <a:lnTo>
                      <a:pt x="24900" y="4959"/>
                    </a:lnTo>
                    <a:lnTo>
                      <a:pt x="24858" y="5148"/>
                    </a:lnTo>
                    <a:lnTo>
                      <a:pt x="24879" y="5252"/>
                    </a:lnTo>
                    <a:lnTo>
                      <a:pt x="24795" y="5524"/>
                    </a:lnTo>
                    <a:lnTo>
                      <a:pt x="24900" y="5692"/>
                    </a:lnTo>
                    <a:lnTo>
                      <a:pt x="25172" y="5838"/>
                    </a:lnTo>
                    <a:lnTo>
                      <a:pt x="25339" y="5671"/>
                    </a:lnTo>
                    <a:lnTo>
                      <a:pt x="25569" y="5671"/>
                    </a:lnTo>
                    <a:lnTo>
                      <a:pt x="25841" y="5734"/>
                    </a:lnTo>
                    <a:lnTo>
                      <a:pt x="25946" y="5838"/>
                    </a:lnTo>
                    <a:lnTo>
                      <a:pt x="26072" y="5629"/>
                    </a:lnTo>
                    <a:lnTo>
                      <a:pt x="26072" y="5483"/>
                    </a:lnTo>
                    <a:lnTo>
                      <a:pt x="26072" y="5378"/>
                    </a:lnTo>
                    <a:lnTo>
                      <a:pt x="26239" y="5336"/>
                    </a:lnTo>
                    <a:lnTo>
                      <a:pt x="26281" y="5273"/>
                    </a:lnTo>
                    <a:lnTo>
                      <a:pt x="26553" y="5357"/>
                    </a:lnTo>
                    <a:lnTo>
                      <a:pt x="26699" y="5545"/>
                    </a:lnTo>
                    <a:lnTo>
                      <a:pt x="26908" y="5734"/>
                    </a:lnTo>
                    <a:lnTo>
                      <a:pt x="27076" y="5943"/>
                    </a:lnTo>
                    <a:lnTo>
                      <a:pt x="27285" y="6089"/>
                    </a:lnTo>
                    <a:lnTo>
                      <a:pt x="27306" y="6194"/>
                    </a:lnTo>
                    <a:lnTo>
                      <a:pt x="27327" y="6278"/>
                    </a:lnTo>
                    <a:lnTo>
                      <a:pt x="27327" y="6382"/>
                    </a:lnTo>
                    <a:lnTo>
                      <a:pt x="27285" y="6424"/>
                    </a:lnTo>
                    <a:lnTo>
                      <a:pt x="27285" y="6508"/>
                    </a:lnTo>
                    <a:lnTo>
                      <a:pt x="27264" y="6591"/>
                    </a:lnTo>
                    <a:lnTo>
                      <a:pt x="27139" y="6571"/>
                    </a:lnTo>
                    <a:lnTo>
                      <a:pt x="27097" y="6508"/>
                    </a:lnTo>
                    <a:lnTo>
                      <a:pt x="26992" y="6529"/>
                    </a:lnTo>
                    <a:lnTo>
                      <a:pt x="26908" y="6591"/>
                    </a:lnTo>
                    <a:lnTo>
                      <a:pt x="26762" y="6508"/>
                    </a:lnTo>
                    <a:lnTo>
                      <a:pt x="26657" y="6529"/>
                    </a:lnTo>
                    <a:lnTo>
                      <a:pt x="26553" y="6675"/>
                    </a:lnTo>
                    <a:lnTo>
                      <a:pt x="26385" y="6801"/>
                    </a:lnTo>
                    <a:lnTo>
                      <a:pt x="26323" y="6843"/>
                    </a:lnTo>
                    <a:lnTo>
                      <a:pt x="26218" y="6780"/>
                    </a:lnTo>
                    <a:lnTo>
                      <a:pt x="26155" y="6801"/>
                    </a:lnTo>
                    <a:lnTo>
                      <a:pt x="26155" y="6905"/>
                    </a:lnTo>
                    <a:lnTo>
                      <a:pt x="26092" y="6947"/>
                    </a:lnTo>
                    <a:lnTo>
                      <a:pt x="26030" y="6989"/>
                    </a:lnTo>
                    <a:lnTo>
                      <a:pt x="25967" y="6947"/>
                    </a:lnTo>
                    <a:lnTo>
                      <a:pt x="25925" y="7031"/>
                    </a:lnTo>
                    <a:lnTo>
                      <a:pt x="25820" y="7198"/>
                    </a:lnTo>
                    <a:lnTo>
                      <a:pt x="25800" y="7366"/>
                    </a:lnTo>
                    <a:lnTo>
                      <a:pt x="25800" y="7470"/>
                    </a:lnTo>
                    <a:lnTo>
                      <a:pt x="25737" y="7554"/>
                    </a:lnTo>
                    <a:lnTo>
                      <a:pt x="25611" y="7575"/>
                    </a:lnTo>
                    <a:lnTo>
                      <a:pt x="25381" y="7763"/>
                    </a:lnTo>
                    <a:lnTo>
                      <a:pt x="25214" y="7763"/>
                    </a:lnTo>
                    <a:lnTo>
                      <a:pt x="25088" y="7742"/>
                    </a:lnTo>
                    <a:lnTo>
                      <a:pt x="25004" y="7784"/>
                    </a:lnTo>
                    <a:lnTo>
                      <a:pt x="24900" y="7993"/>
                    </a:lnTo>
                    <a:lnTo>
                      <a:pt x="24795" y="8077"/>
                    </a:lnTo>
                    <a:lnTo>
                      <a:pt x="24670" y="8182"/>
                    </a:lnTo>
                    <a:lnTo>
                      <a:pt x="24586" y="8265"/>
                    </a:lnTo>
                    <a:lnTo>
                      <a:pt x="24565" y="8370"/>
                    </a:lnTo>
                    <a:lnTo>
                      <a:pt x="24502" y="8370"/>
                    </a:lnTo>
                    <a:lnTo>
                      <a:pt x="24377" y="8307"/>
                    </a:lnTo>
                    <a:lnTo>
                      <a:pt x="24251" y="8286"/>
                    </a:lnTo>
                    <a:lnTo>
                      <a:pt x="24063" y="8203"/>
                    </a:lnTo>
                    <a:lnTo>
                      <a:pt x="23937" y="8140"/>
                    </a:lnTo>
                    <a:lnTo>
                      <a:pt x="23770" y="8098"/>
                    </a:lnTo>
                    <a:lnTo>
                      <a:pt x="23561" y="8161"/>
                    </a:lnTo>
                    <a:lnTo>
                      <a:pt x="23435" y="8265"/>
                    </a:lnTo>
                    <a:lnTo>
                      <a:pt x="23331" y="8391"/>
                    </a:lnTo>
                    <a:lnTo>
                      <a:pt x="23331" y="8621"/>
                    </a:lnTo>
                    <a:lnTo>
                      <a:pt x="23351" y="8768"/>
                    </a:lnTo>
                    <a:lnTo>
                      <a:pt x="23331" y="8830"/>
                    </a:lnTo>
                    <a:lnTo>
                      <a:pt x="23603" y="9019"/>
                    </a:lnTo>
                    <a:lnTo>
                      <a:pt x="23833" y="9144"/>
                    </a:lnTo>
                    <a:lnTo>
                      <a:pt x="23833" y="9228"/>
                    </a:lnTo>
                    <a:lnTo>
                      <a:pt x="23770" y="9332"/>
                    </a:lnTo>
                    <a:lnTo>
                      <a:pt x="23707" y="9437"/>
                    </a:lnTo>
                    <a:lnTo>
                      <a:pt x="23435" y="9730"/>
                    </a:lnTo>
                    <a:lnTo>
                      <a:pt x="23310" y="9960"/>
                    </a:lnTo>
                    <a:lnTo>
                      <a:pt x="23226" y="10169"/>
                    </a:lnTo>
                    <a:lnTo>
                      <a:pt x="23121" y="10169"/>
                    </a:lnTo>
                    <a:lnTo>
                      <a:pt x="22933" y="10232"/>
                    </a:lnTo>
                    <a:lnTo>
                      <a:pt x="22807" y="10232"/>
                    </a:lnTo>
                    <a:lnTo>
                      <a:pt x="22661" y="10337"/>
                    </a:lnTo>
                    <a:lnTo>
                      <a:pt x="22494" y="10462"/>
                    </a:lnTo>
                    <a:lnTo>
                      <a:pt x="22347" y="10462"/>
                    </a:lnTo>
                    <a:lnTo>
                      <a:pt x="22096" y="10483"/>
                    </a:lnTo>
                    <a:lnTo>
                      <a:pt x="21908" y="10546"/>
                    </a:lnTo>
                    <a:lnTo>
                      <a:pt x="21740" y="10588"/>
                    </a:lnTo>
                    <a:lnTo>
                      <a:pt x="21322" y="10755"/>
                    </a:lnTo>
                    <a:lnTo>
                      <a:pt x="21008" y="10860"/>
                    </a:lnTo>
                    <a:lnTo>
                      <a:pt x="20841" y="11027"/>
                    </a:lnTo>
                    <a:lnTo>
                      <a:pt x="20590" y="11216"/>
                    </a:lnTo>
                    <a:lnTo>
                      <a:pt x="20485" y="11320"/>
                    </a:lnTo>
                    <a:lnTo>
                      <a:pt x="20338" y="11320"/>
                    </a:lnTo>
                    <a:lnTo>
                      <a:pt x="20192" y="11278"/>
                    </a:lnTo>
                    <a:lnTo>
                      <a:pt x="20192" y="11216"/>
                    </a:lnTo>
                    <a:lnTo>
                      <a:pt x="20171" y="11111"/>
                    </a:lnTo>
                    <a:lnTo>
                      <a:pt x="19899" y="11195"/>
                    </a:lnTo>
                    <a:lnTo>
                      <a:pt x="19732" y="11216"/>
                    </a:lnTo>
                    <a:lnTo>
                      <a:pt x="19522" y="11111"/>
                    </a:lnTo>
                    <a:lnTo>
                      <a:pt x="19355" y="11090"/>
                    </a:lnTo>
                    <a:lnTo>
                      <a:pt x="18999" y="10965"/>
                    </a:lnTo>
                    <a:lnTo>
                      <a:pt x="18623" y="10797"/>
                    </a:lnTo>
                    <a:lnTo>
                      <a:pt x="18413" y="10609"/>
                    </a:lnTo>
                    <a:lnTo>
                      <a:pt x="18288" y="10588"/>
                    </a:lnTo>
                    <a:lnTo>
                      <a:pt x="17869" y="10567"/>
                    </a:lnTo>
                    <a:lnTo>
                      <a:pt x="17493" y="10567"/>
                    </a:lnTo>
                    <a:lnTo>
                      <a:pt x="17430" y="10546"/>
                    </a:lnTo>
                    <a:lnTo>
                      <a:pt x="17367" y="10588"/>
                    </a:lnTo>
                    <a:lnTo>
                      <a:pt x="17325" y="10651"/>
                    </a:lnTo>
                    <a:lnTo>
                      <a:pt x="17137" y="10713"/>
                    </a:lnTo>
                    <a:lnTo>
                      <a:pt x="16865" y="10755"/>
                    </a:lnTo>
                    <a:lnTo>
                      <a:pt x="16384" y="10693"/>
                    </a:lnTo>
                    <a:lnTo>
                      <a:pt x="16028" y="10713"/>
                    </a:lnTo>
                    <a:lnTo>
                      <a:pt x="15777" y="10693"/>
                    </a:lnTo>
                    <a:lnTo>
                      <a:pt x="15547" y="10713"/>
                    </a:lnTo>
                    <a:lnTo>
                      <a:pt x="15442" y="10755"/>
                    </a:lnTo>
                    <a:lnTo>
                      <a:pt x="15338" y="10713"/>
                    </a:lnTo>
                    <a:lnTo>
                      <a:pt x="15191" y="10462"/>
                    </a:lnTo>
                    <a:lnTo>
                      <a:pt x="15149" y="10337"/>
                    </a:lnTo>
                    <a:lnTo>
                      <a:pt x="15024" y="10169"/>
                    </a:lnTo>
                    <a:lnTo>
                      <a:pt x="14919" y="10044"/>
                    </a:lnTo>
                    <a:lnTo>
                      <a:pt x="14856" y="9877"/>
                    </a:lnTo>
                    <a:lnTo>
                      <a:pt x="14856" y="9814"/>
                    </a:lnTo>
                    <a:lnTo>
                      <a:pt x="14752" y="9709"/>
                    </a:lnTo>
                    <a:lnTo>
                      <a:pt x="14668" y="9667"/>
                    </a:lnTo>
                    <a:lnTo>
                      <a:pt x="14626" y="9667"/>
                    </a:lnTo>
                    <a:lnTo>
                      <a:pt x="14584" y="9604"/>
                    </a:lnTo>
                    <a:lnTo>
                      <a:pt x="14564" y="9500"/>
                    </a:lnTo>
                    <a:lnTo>
                      <a:pt x="14333" y="9500"/>
                    </a:lnTo>
                    <a:lnTo>
                      <a:pt x="14187" y="9416"/>
                    </a:lnTo>
                    <a:lnTo>
                      <a:pt x="13978" y="9249"/>
                    </a:lnTo>
                    <a:lnTo>
                      <a:pt x="13873" y="9249"/>
                    </a:lnTo>
                    <a:lnTo>
                      <a:pt x="13768" y="9228"/>
                    </a:lnTo>
                    <a:lnTo>
                      <a:pt x="13706" y="9186"/>
                    </a:lnTo>
                    <a:lnTo>
                      <a:pt x="13517" y="9040"/>
                    </a:lnTo>
                    <a:lnTo>
                      <a:pt x="13141" y="8977"/>
                    </a:lnTo>
                    <a:lnTo>
                      <a:pt x="13099" y="8977"/>
                    </a:lnTo>
                    <a:lnTo>
                      <a:pt x="13057" y="9019"/>
                    </a:lnTo>
                    <a:lnTo>
                      <a:pt x="12890" y="9019"/>
                    </a:lnTo>
                    <a:lnTo>
                      <a:pt x="12639" y="9040"/>
                    </a:lnTo>
                    <a:lnTo>
                      <a:pt x="12053" y="8914"/>
                    </a:lnTo>
                    <a:lnTo>
                      <a:pt x="11948" y="8830"/>
                    </a:lnTo>
                    <a:lnTo>
                      <a:pt x="11823" y="8663"/>
                    </a:lnTo>
                    <a:lnTo>
                      <a:pt x="11802" y="8558"/>
                    </a:lnTo>
                    <a:lnTo>
                      <a:pt x="11802" y="8475"/>
                    </a:lnTo>
                    <a:lnTo>
                      <a:pt x="11823" y="8412"/>
                    </a:lnTo>
                    <a:lnTo>
                      <a:pt x="11906" y="8349"/>
                    </a:lnTo>
                    <a:lnTo>
                      <a:pt x="11948" y="8244"/>
                    </a:lnTo>
                    <a:lnTo>
                      <a:pt x="11885" y="8161"/>
                    </a:lnTo>
                    <a:lnTo>
                      <a:pt x="11843" y="8035"/>
                    </a:lnTo>
                    <a:lnTo>
                      <a:pt x="11885" y="7952"/>
                    </a:lnTo>
                    <a:lnTo>
                      <a:pt x="11885" y="7826"/>
                    </a:lnTo>
                    <a:lnTo>
                      <a:pt x="11823" y="7763"/>
                    </a:lnTo>
                    <a:lnTo>
                      <a:pt x="11739" y="7638"/>
                    </a:lnTo>
                    <a:lnTo>
                      <a:pt x="11676" y="7575"/>
                    </a:lnTo>
                    <a:lnTo>
                      <a:pt x="11592" y="7533"/>
                    </a:lnTo>
                    <a:lnTo>
                      <a:pt x="11530" y="7428"/>
                    </a:lnTo>
                    <a:lnTo>
                      <a:pt x="11488" y="7345"/>
                    </a:lnTo>
                    <a:lnTo>
                      <a:pt x="11446" y="7240"/>
                    </a:lnTo>
                    <a:lnTo>
                      <a:pt x="11425" y="7136"/>
                    </a:lnTo>
                    <a:lnTo>
                      <a:pt x="11383" y="7052"/>
                    </a:lnTo>
                    <a:lnTo>
                      <a:pt x="11279" y="6989"/>
                    </a:lnTo>
                    <a:lnTo>
                      <a:pt x="11195" y="6947"/>
                    </a:lnTo>
                    <a:lnTo>
                      <a:pt x="11153" y="6884"/>
                    </a:lnTo>
                    <a:lnTo>
                      <a:pt x="11069" y="6843"/>
                    </a:lnTo>
                    <a:lnTo>
                      <a:pt x="10965" y="6843"/>
                    </a:lnTo>
                    <a:lnTo>
                      <a:pt x="10902" y="6905"/>
                    </a:lnTo>
                    <a:lnTo>
                      <a:pt x="10860" y="6926"/>
                    </a:lnTo>
                    <a:lnTo>
                      <a:pt x="10776" y="6905"/>
                    </a:lnTo>
                    <a:lnTo>
                      <a:pt x="10693" y="6801"/>
                    </a:lnTo>
                    <a:lnTo>
                      <a:pt x="10672" y="6738"/>
                    </a:lnTo>
                    <a:lnTo>
                      <a:pt x="10567" y="6738"/>
                    </a:lnTo>
                    <a:lnTo>
                      <a:pt x="10442" y="6801"/>
                    </a:lnTo>
                    <a:lnTo>
                      <a:pt x="10400" y="6843"/>
                    </a:lnTo>
                    <a:lnTo>
                      <a:pt x="10379" y="6926"/>
                    </a:lnTo>
                    <a:lnTo>
                      <a:pt x="10337" y="6926"/>
                    </a:lnTo>
                    <a:lnTo>
                      <a:pt x="10211" y="6843"/>
                    </a:lnTo>
                    <a:lnTo>
                      <a:pt x="10170" y="6780"/>
                    </a:lnTo>
                    <a:lnTo>
                      <a:pt x="10170" y="6717"/>
                    </a:lnTo>
                    <a:lnTo>
                      <a:pt x="10107" y="6633"/>
                    </a:lnTo>
                    <a:lnTo>
                      <a:pt x="10002" y="6571"/>
                    </a:lnTo>
                    <a:lnTo>
                      <a:pt x="9877" y="6466"/>
                    </a:lnTo>
                    <a:lnTo>
                      <a:pt x="9835" y="6424"/>
                    </a:lnTo>
                    <a:lnTo>
                      <a:pt x="9751" y="6382"/>
                    </a:lnTo>
                    <a:lnTo>
                      <a:pt x="9730" y="6299"/>
                    </a:lnTo>
                    <a:lnTo>
                      <a:pt x="9730" y="6215"/>
                    </a:lnTo>
                    <a:lnTo>
                      <a:pt x="9709" y="6173"/>
                    </a:lnTo>
                    <a:lnTo>
                      <a:pt x="9688" y="6173"/>
                    </a:lnTo>
                    <a:lnTo>
                      <a:pt x="9688" y="6215"/>
                    </a:lnTo>
                    <a:lnTo>
                      <a:pt x="9646" y="6215"/>
                    </a:lnTo>
                    <a:lnTo>
                      <a:pt x="9605" y="6152"/>
                    </a:lnTo>
                    <a:lnTo>
                      <a:pt x="9584" y="6110"/>
                    </a:lnTo>
                    <a:lnTo>
                      <a:pt x="9584" y="5985"/>
                    </a:lnTo>
                    <a:lnTo>
                      <a:pt x="9542" y="5943"/>
                    </a:lnTo>
                    <a:lnTo>
                      <a:pt x="9521" y="5943"/>
                    </a:lnTo>
                    <a:lnTo>
                      <a:pt x="9395" y="5880"/>
                    </a:lnTo>
                    <a:lnTo>
                      <a:pt x="9312" y="5880"/>
                    </a:lnTo>
                    <a:lnTo>
                      <a:pt x="9333" y="5901"/>
                    </a:lnTo>
                    <a:lnTo>
                      <a:pt x="9228" y="6006"/>
                    </a:lnTo>
                    <a:lnTo>
                      <a:pt x="9123" y="6068"/>
                    </a:lnTo>
                    <a:lnTo>
                      <a:pt x="8998" y="6215"/>
                    </a:lnTo>
                    <a:lnTo>
                      <a:pt x="8977" y="6319"/>
                    </a:lnTo>
                    <a:lnTo>
                      <a:pt x="9019" y="6382"/>
                    </a:lnTo>
                    <a:lnTo>
                      <a:pt x="8956" y="6508"/>
                    </a:lnTo>
                    <a:lnTo>
                      <a:pt x="8768" y="6571"/>
                    </a:lnTo>
                    <a:lnTo>
                      <a:pt x="8684" y="6633"/>
                    </a:lnTo>
                    <a:lnTo>
                      <a:pt x="8663" y="6780"/>
                    </a:lnTo>
                    <a:lnTo>
                      <a:pt x="8663" y="7010"/>
                    </a:lnTo>
                    <a:lnTo>
                      <a:pt x="8768" y="7240"/>
                    </a:lnTo>
                    <a:lnTo>
                      <a:pt x="8872" y="7408"/>
                    </a:lnTo>
                    <a:lnTo>
                      <a:pt x="8872" y="7470"/>
                    </a:lnTo>
                    <a:lnTo>
                      <a:pt x="8705" y="7638"/>
                    </a:lnTo>
                    <a:lnTo>
                      <a:pt x="8579" y="7680"/>
                    </a:lnTo>
                    <a:lnTo>
                      <a:pt x="8496" y="7784"/>
                    </a:lnTo>
                    <a:lnTo>
                      <a:pt x="8433" y="7826"/>
                    </a:lnTo>
                    <a:lnTo>
                      <a:pt x="8349" y="7826"/>
                    </a:lnTo>
                    <a:lnTo>
                      <a:pt x="8307" y="7742"/>
                    </a:lnTo>
                    <a:lnTo>
                      <a:pt x="8245" y="7742"/>
                    </a:lnTo>
                    <a:lnTo>
                      <a:pt x="8014" y="7784"/>
                    </a:lnTo>
                    <a:lnTo>
                      <a:pt x="7847" y="7763"/>
                    </a:lnTo>
                    <a:lnTo>
                      <a:pt x="7638" y="7680"/>
                    </a:lnTo>
                    <a:lnTo>
                      <a:pt x="7429" y="7680"/>
                    </a:lnTo>
                    <a:lnTo>
                      <a:pt x="7387" y="7952"/>
                    </a:lnTo>
                    <a:lnTo>
                      <a:pt x="7324" y="8098"/>
                    </a:lnTo>
                    <a:lnTo>
                      <a:pt x="7324" y="8244"/>
                    </a:lnTo>
                    <a:lnTo>
                      <a:pt x="7261" y="8579"/>
                    </a:lnTo>
                    <a:lnTo>
                      <a:pt x="7261" y="8830"/>
                    </a:lnTo>
                    <a:lnTo>
                      <a:pt x="7240" y="8914"/>
                    </a:lnTo>
                    <a:lnTo>
                      <a:pt x="7303" y="8977"/>
                    </a:lnTo>
                    <a:lnTo>
                      <a:pt x="7429" y="9019"/>
                    </a:lnTo>
                    <a:lnTo>
                      <a:pt x="7387" y="9144"/>
                    </a:lnTo>
                    <a:lnTo>
                      <a:pt x="7387" y="9228"/>
                    </a:lnTo>
                    <a:lnTo>
                      <a:pt x="7303" y="9228"/>
                    </a:lnTo>
                    <a:lnTo>
                      <a:pt x="7219" y="9291"/>
                    </a:lnTo>
                    <a:lnTo>
                      <a:pt x="7136" y="9291"/>
                    </a:lnTo>
                    <a:lnTo>
                      <a:pt x="7073" y="9228"/>
                    </a:lnTo>
                    <a:lnTo>
                      <a:pt x="6989" y="9249"/>
                    </a:lnTo>
                    <a:lnTo>
                      <a:pt x="6864" y="9291"/>
                    </a:lnTo>
                    <a:lnTo>
                      <a:pt x="6592" y="9332"/>
                    </a:lnTo>
                    <a:lnTo>
                      <a:pt x="6445" y="9416"/>
                    </a:lnTo>
                    <a:lnTo>
                      <a:pt x="6341" y="9416"/>
                    </a:lnTo>
                    <a:lnTo>
                      <a:pt x="6278" y="9353"/>
                    </a:lnTo>
                    <a:lnTo>
                      <a:pt x="6173" y="9416"/>
                    </a:lnTo>
                    <a:lnTo>
                      <a:pt x="6069" y="9521"/>
                    </a:lnTo>
                    <a:lnTo>
                      <a:pt x="6069" y="9604"/>
                    </a:lnTo>
                    <a:lnTo>
                      <a:pt x="6173" y="9667"/>
                    </a:lnTo>
                    <a:lnTo>
                      <a:pt x="6341" y="9646"/>
                    </a:lnTo>
                    <a:lnTo>
                      <a:pt x="6466" y="9667"/>
                    </a:lnTo>
                    <a:lnTo>
                      <a:pt x="6466" y="9730"/>
                    </a:lnTo>
                    <a:lnTo>
                      <a:pt x="6382" y="9814"/>
                    </a:lnTo>
                    <a:lnTo>
                      <a:pt x="6445" y="9981"/>
                    </a:lnTo>
                    <a:lnTo>
                      <a:pt x="6445" y="10065"/>
                    </a:lnTo>
                    <a:lnTo>
                      <a:pt x="6487" y="10149"/>
                    </a:lnTo>
                    <a:lnTo>
                      <a:pt x="6508" y="10253"/>
                    </a:lnTo>
                    <a:lnTo>
                      <a:pt x="6613" y="10441"/>
                    </a:lnTo>
                    <a:lnTo>
                      <a:pt x="6654" y="10546"/>
                    </a:lnTo>
                    <a:lnTo>
                      <a:pt x="6780" y="10609"/>
                    </a:lnTo>
                    <a:lnTo>
                      <a:pt x="6822" y="10860"/>
                    </a:lnTo>
                    <a:lnTo>
                      <a:pt x="6738" y="10923"/>
                    </a:lnTo>
                    <a:lnTo>
                      <a:pt x="6696" y="11027"/>
                    </a:lnTo>
                    <a:lnTo>
                      <a:pt x="6801" y="11132"/>
                    </a:lnTo>
                    <a:lnTo>
                      <a:pt x="6738" y="11174"/>
                    </a:lnTo>
                    <a:lnTo>
                      <a:pt x="6738" y="11216"/>
                    </a:lnTo>
                    <a:lnTo>
                      <a:pt x="6613" y="11299"/>
                    </a:lnTo>
                    <a:lnTo>
                      <a:pt x="6654" y="11446"/>
                    </a:lnTo>
                    <a:lnTo>
                      <a:pt x="6508" y="11509"/>
                    </a:lnTo>
                    <a:lnTo>
                      <a:pt x="6278" y="11446"/>
                    </a:lnTo>
                    <a:lnTo>
                      <a:pt x="6027" y="11174"/>
                    </a:lnTo>
                    <a:lnTo>
                      <a:pt x="5922" y="11195"/>
                    </a:lnTo>
                    <a:lnTo>
                      <a:pt x="5671" y="11090"/>
                    </a:lnTo>
                    <a:lnTo>
                      <a:pt x="5336" y="11090"/>
                    </a:lnTo>
                    <a:lnTo>
                      <a:pt x="5148" y="11132"/>
                    </a:lnTo>
                    <a:lnTo>
                      <a:pt x="4876" y="11069"/>
                    </a:lnTo>
                    <a:lnTo>
                      <a:pt x="4583" y="11132"/>
                    </a:lnTo>
                    <a:lnTo>
                      <a:pt x="4457" y="11132"/>
                    </a:lnTo>
                    <a:lnTo>
                      <a:pt x="4311" y="11111"/>
                    </a:lnTo>
                    <a:lnTo>
                      <a:pt x="4206" y="11195"/>
                    </a:lnTo>
                    <a:lnTo>
                      <a:pt x="4102" y="11237"/>
                    </a:lnTo>
                    <a:lnTo>
                      <a:pt x="3767" y="11195"/>
                    </a:lnTo>
                    <a:lnTo>
                      <a:pt x="3558" y="11132"/>
                    </a:lnTo>
                    <a:lnTo>
                      <a:pt x="3432" y="11069"/>
                    </a:lnTo>
                    <a:lnTo>
                      <a:pt x="3244" y="11069"/>
                    </a:lnTo>
                    <a:lnTo>
                      <a:pt x="3202" y="11111"/>
                    </a:lnTo>
                    <a:lnTo>
                      <a:pt x="3035" y="11090"/>
                    </a:lnTo>
                    <a:lnTo>
                      <a:pt x="2930" y="11069"/>
                    </a:lnTo>
                    <a:lnTo>
                      <a:pt x="2888" y="11111"/>
                    </a:lnTo>
                    <a:lnTo>
                      <a:pt x="2888" y="11237"/>
                    </a:lnTo>
                    <a:lnTo>
                      <a:pt x="2909" y="11383"/>
                    </a:lnTo>
                    <a:lnTo>
                      <a:pt x="2930" y="11509"/>
                    </a:lnTo>
                    <a:lnTo>
                      <a:pt x="2742" y="11550"/>
                    </a:lnTo>
                    <a:lnTo>
                      <a:pt x="2386" y="11550"/>
                    </a:lnTo>
                    <a:lnTo>
                      <a:pt x="1968" y="11509"/>
                    </a:lnTo>
                    <a:lnTo>
                      <a:pt x="1863" y="11446"/>
                    </a:lnTo>
                    <a:lnTo>
                      <a:pt x="1675" y="11425"/>
                    </a:lnTo>
                    <a:lnTo>
                      <a:pt x="1570" y="11550"/>
                    </a:lnTo>
                    <a:lnTo>
                      <a:pt x="1591" y="11613"/>
                    </a:lnTo>
                    <a:lnTo>
                      <a:pt x="1465" y="11697"/>
                    </a:lnTo>
                    <a:lnTo>
                      <a:pt x="1465" y="11739"/>
                    </a:lnTo>
                    <a:lnTo>
                      <a:pt x="1507" y="11739"/>
                    </a:lnTo>
                    <a:lnTo>
                      <a:pt x="1507" y="11864"/>
                    </a:lnTo>
                    <a:lnTo>
                      <a:pt x="1340" y="12157"/>
                    </a:lnTo>
                    <a:lnTo>
                      <a:pt x="1256" y="12283"/>
                    </a:lnTo>
                    <a:lnTo>
                      <a:pt x="1361" y="12366"/>
                    </a:lnTo>
                    <a:lnTo>
                      <a:pt x="1633" y="12450"/>
                    </a:lnTo>
                    <a:lnTo>
                      <a:pt x="1737" y="12555"/>
                    </a:lnTo>
                    <a:lnTo>
                      <a:pt x="1842" y="12576"/>
                    </a:lnTo>
                    <a:lnTo>
                      <a:pt x="1947" y="12471"/>
                    </a:lnTo>
                    <a:lnTo>
                      <a:pt x="1947" y="12325"/>
                    </a:lnTo>
                    <a:lnTo>
                      <a:pt x="2009" y="12325"/>
                    </a:lnTo>
                    <a:lnTo>
                      <a:pt x="2302" y="12555"/>
                    </a:lnTo>
                    <a:lnTo>
                      <a:pt x="2323" y="12659"/>
                    </a:lnTo>
                    <a:lnTo>
                      <a:pt x="2177" y="12848"/>
                    </a:lnTo>
                    <a:lnTo>
                      <a:pt x="1968" y="12848"/>
                    </a:lnTo>
                    <a:lnTo>
                      <a:pt x="1675" y="12890"/>
                    </a:lnTo>
                    <a:lnTo>
                      <a:pt x="1654" y="12785"/>
                    </a:lnTo>
                    <a:lnTo>
                      <a:pt x="1507" y="12659"/>
                    </a:lnTo>
                    <a:lnTo>
                      <a:pt x="1340" y="12869"/>
                    </a:lnTo>
                    <a:lnTo>
                      <a:pt x="1235" y="12848"/>
                    </a:lnTo>
                    <a:lnTo>
                      <a:pt x="1068" y="12973"/>
                    </a:lnTo>
                    <a:lnTo>
                      <a:pt x="921" y="13015"/>
                    </a:lnTo>
                    <a:lnTo>
                      <a:pt x="921" y="13162"/>
                    </a:lnTo>
                    <a:lnTo>
                      <a:pt x="1110" y="13224"/>
                    </a:lnTo>
                    <a:lnTo>
                      <a:pt x="1068" y="13371"/>
                    </a:lnTo>
                    <a:lnTo>
                      <a:pt x="900" y="13434"/>
                    </a:lnTo>
                    <a:lnTo>
                      <a:pt x="628" y="13496"/>
                    </a:lnTo>
                    <a:lnTo>
                      <a:pt x="691" y="13538"/>
                    </a:lnTo>
                    <a:lnTo>
                      <a:pt x="733" y="13622"/>
                    </a:lnTo>
                    <a:lnTo>
                      <a:pt x="503" y="13706"/>
                    </a:lnTo>
                    <a:lnTo>
                      <a:pt x="503" y="13831"/>
                    </a:lnTo>
                    <a:lnTo>
                      <a:pt x="398" y="13852"/>
                    </a:lnTo>
                    <a:lnTo>
                      <a:pt x="126" y="13831"/>
                    </a:lnTo>
                    <a:lnTo>
                      <a:pt x="1" y="13936"/>
                    </a:lnTo>
                    <a:lnTo>
                      <a:pt x="1" y="14103"/>
                    </a:lnTo>
                    <a:lnTo>
                      <a:pt x="168" y="14333"/>
                    </a:lnTo>
                    <a:lnTo>
                      <a:pt x="273" y="14270"/>
                    </a:lnTo>
                    <a:lnTo>
                      <a:pt x="419" y="14250"/>
                    </a:lnTo>
                    <a:lnTo>
                      <a:pt x="440" y="14375"/>
                    </a:lnTo>
                    <a:lnTo>
                      <a:pt x="398" y="14522"/>
                    </a:lnTo>
                    <a:lnTo>
                      <a:pt x="461" y="14668"/>
                    </a:lnTo>
                    <a:lnTo>
                      <a:pt x="587" y="14731"/>
                    </a:lnTo>
                    <a:lnTo>
                      <a:pt x="607" y="14877"/>
                    </a:lnTo>
                    <a:lnTo>
                      <a:pt x="545" y="14940"/>
                    </a:lnTo>
                    <a:lnTo>
                      <a:pt x="419" y="15212"/>
                    </a:lnTo>
                    <a:lnTo>
                      <a:pt x="377" y="15589"/>
                    </a:lnTo>
                    <a:lnTo>
                      <a:pt x="335" y="15526"/>
                    </a:lnTo>
                    <a:lnTo>
                      <a:pt x="440" y="15693"/>
                    </a:lnTo>
                    <a:lnTo>
                      <a:pt x="545" y="15714"/>
                    </a:lnTo>
                    <a:lnTo>
                      <a:pt x="733" y="15693"/>
                    </a:lnTo>
                    <a:lnTo>
                      <a:pt x="859" y="15610"/>
                    </a:lnTo>
                    <a:lnTo>
                      <a:pt x="921" y="15526"/>
                    </a:lnTo>
                    <a:lnTo>
                      <a:pt x="984" y="15505"/>
                    </a:lnTo>
                    <a:lnTo>
                      <a:pt x="1047" y="15463"/>
                    </a:lnTo>
                    <a:lnTo>
                      <a:pt x="1110" y="15484"/>
                    </a:lnTo>
                    <a:lnTo>
                      <a:pt x="1172" y="15568"/>
                    </a:lnTo>
                    <a:lnTo>
                      <a:pt x="1361" y="15589"/>
                    </a:lnTo>
                    <a:lnTo>
                      <a:pt x="1361" y="15505"/>
                    </a:lnTo>
                    <a:lnTo>
                      <a:pt x="1319" y="15463"/>
                    </a:lnTo>
                    <a:lnTo>
                      <a:pt x="1319" y="15358"/>
                    </a:lnTo>
                    <a:lnTo>
                      <a:pt x="1444" y="15317"/>
                    </a:lnTo>
                    <a:lnTo>
                      <a:pt x="1486" y="15275"/>
                    </a:lnTo>
                    <a:lnTo>
                      <a:pt x="1549" y="15275"/>
                    </a:lnTo>
                    <a:lnTo>
                      <a:pt x="1570" y="15317"/>
                    </a:lnTo>
                    <a:lnTo>
                      <a:pt x="1695" y="15317"/>
                    </a:lnTo>
                    <a:lnTo>
                      <a:pt x="1779" y="15191"/>
                    </a:lnTo>
                    <a:lnTo>
                      <a:pt x="1758" y="15045"/>
                    </a:lnTo>
                    <a:lnTo>
                      <a:pt x="1779" y="14961"/>
                    </a:lnTo>
                    <a:lnTo>
                      <a:pt x="1863" y="14898"/>
                    </a:lnTo>
                    <a:lnTo>
                      <a:pt x="1884" y="14731"/>
                    </a:lnTo>
                    <a:lnTo>
                      <a:pt x="1947" y="14626"/>
                    </a:lnTo>
                    <a:lnTo>
                      <a:pt x="2072" y="14626"/>
                    </a:lnTo>
                    <a:lnTo>
                      <a:pt x="2177" y="14689"/>
                    </a:lnTo>
                    <a:lnTo>
                      <a:pt x="2281" y="14752"/>
                    </a:lnTo>
                    <a:lnTo>
                      <a:pt x="2281" y="14835"/>
                    </a:lnTo>
                    <a:lnTo>
                      <a:pt x="2260" y="14982"/>
                    </a:lnTo>
                    <a:lnTo>
                      <a:pt x="2281" y="15086"/>
                    </a:lnTo>
                    <a:lnTo>
                      <a:pt x="2386" y="15086"/>
                    </a:lnTo>
                    <a:lnTo>
                      <a:pt x="2428" y="15191"/>
                    </a:lnTo>
                    <a:lnTo>
                      <a:pt x="2407" y="15317"/>
                    </a:lnTo>
                    <a:lnTo>
                      <a:pt x="2428" y="15463"/>
                    </a:lnTo>
                    <a:lnTo>
                      <a:pt x="2428" y="15672"/>
                    </a:lnTo>
                    <a:lnTo>
                      <a:pt x="2532" y="15798"/>
                    </a:lnTo>
                    <a:lnTo>
                      <a:pt x="2532" y="15882"/>
                    </a:lnTo>
                    <a:lnTo>
                      <a:pt x="2637" y="15903"/>
                    </a:lnTo>
                    <a:lnTo>
                      <a:pt x="2784" y="15903"/>
                    </a:lnTo>
                    <a:lnTo>
                      <a:pt x="2888" y="15819"/>
                    </a:lnTo>
                    <a:lnTo>
                      <a:pt x="2909" y="15777"/>
                    </a:lnTo>
                    <a:lnTo>
                      <a:pt x="3076" y="15693"/>
                    </a:lnTo>
                    <a:lnTo>
                      <a:pt x="3202" y="15610"/>
                    </a:lnTo>
                    <a:lnTo>
                      <a:pt x="3223" y="15484"/>
                    </a:lnTo>
                    <a:lnTo>
                      <a:pt x="3307" y="15421"/>
                    </a:lnTo>
                    <a:lnTo>
                      <a:pt x="3558" y="15275"/>
                    </a:lnTo>
                    <a:lnTo>
                      <a:pt x="3725" y="15212"/>
                    </a:lnTo>
                    <a:lnTo>
                      <a:pt x="3746" y="15358"/>
                    </a:lnTo>
                    <a:lnTo>
                      <a:pt x="3976" y="15317"/>
                    </a:lnTo>
                    <a:lnTo>
                      <a:pt x="4039" y="15212"/>
                    </a:lnTo>
                    <a:lnTo>
                      <a:pt x="4290" y="15212"/>
                    </a:lnTo>
                    <a:lnTo>
                      <a:pt x="4311" y="15317"/>
                    </a:lnTo>
                    <a:lnTo>
                      <a:pt x="4123" y="15484"/>
                    </a:lnTo>
                    <a:lnTo>
                      <a:pt x="4248" y="15505"/>
                    </a:lnTo>
                    <a:lnTo>
                      <a:pt x="4290" y="15463"/>
                    </a:lnTo>
                    <a:lnTo>
                      <a:pt x="4374" y="15463"/>
                    </a:lnTo>
                    <a:lnTo>
                      <a:pt x="4478" y="15526"/>
                    </a:lnTo>
                    <a:lnTo>
                      <a:pt x="4520" y="15505"/>
                    </a:lnTo>
                    <a:lnTo>
                      <a:pt x="4625" y="15505"/>
                    </a:lnTo>
                    <a:lnTo>
                      <a:pt x="4688" y="15463"/>
                    </a:lnTo>
                    <a:lnTo>
                      <a:pt x="4729" y="15400"/>
                    </a:lnTo>
                    <a:lnTo>
                      <a:pt x="4813" y="15400"/>
                    </a:lnTo>
                    <a:lnTo>
                      <a:pt x="4897" y="15484"/>
                    </a:lnTo>
                    <a:lnTo>
                      <a:pt x="4981" y="15672"/>
                    </a:lnTo>
                    <a:lnTo>
                      <a:pt x="5232" y="16049"/>
                    </a:lnTo>
                    <a:lnTo>
                      <a:pt x="5357" y="16133"/>
                    </a:lnTo>
                    <a:lnTo>
                      <a:pt x="5399" y="16300"/>
                    </a:lnTo>
                    <a:lnTo>
                      <a:pt x="5462" y="16363"/>
                    </a:lnTo>
                    <a:lnTo>
                      <a:pt x="5545" y="16447"/>
                    </a:lnTo>
                    <a:lnTo>
                      <a:pt x="5776" y="16467"/>
                    </a:lnTo>
                    <a:lnTo>
                      <a:pt x="5985" y="16467"/>
                    </a:lnTo>
                    <a:lnTo>
                      <a:pt x="6089" y="16509"/>
                    </a:lnTo>
                    <a:lnTo>
                      <a:pt x="6131" y="16635"/>
                    </a:lnTo>
                    <a:lnTo>
                      <a:pt x="6361" y="16719"/>
                    </a:lnTo>
                    <a:lnTo>
                      <a:pt x="6550" y="16823"/>
                    </a:lnTo>
                    <a:lnTo>
                      <a:pt x="6654" y="17095"/>
                    </a:lnTo>
                    <a:lnTo>
                      <a:pt x="6801" y="17263"/>
                    </a:lnTo>
                    <a:lnTo>
                      <a:pt x="6989" y="17367"/>
                    </a:lnTo>
                    <a:lnTo>
                      <a:pt x="7073" y="17514"/>
                    </a:lnTo>
                    <a:lnTo>
                      <a:pt x="7073" y="17786"/>
                    </a:lnTo>
                    <a:lnTo>
                      <a:pt x="7177" y="18037"/>
                    </a:lnTo>
                    <a:lnTo>
                      <a:pt x="7324" y="18079"/>
                    </a:lnTo>
                    <a:lnTo>
                      <a:pt x="7387" y="18330"/>
                    </a:lnTo>
                    <a:lnTo>
                      <a:pt x="7429" y="18539"/>
                    </a:lnTo>
                    <a:lnTo>
                      <a:pt x="7345" y="18664"/>
                    </a:lnTo>
                    <a:lnTo>
                      <a:pt x="7324" y="18602"/>
                    </a:lnTo>
                    <a:lnTo>
                      <a:pt x="7219" y="18539"/>
                    </a:lnTo>
                    <a:lnTo>
                      <a:pt x="7073" y="18727"/>
                    </a:lnTo>
                    <a:lnTo>
                      <a:pt x="7094" y="18811"/>
                    </a:lnTo>
                    <a:lnTo>
                      <a:pt x="7115" y="18874"/>
                    </a:lnTo>
                    <a:lnTo>
                      <a:pt x="7261" y="18957"/>
                    </a:lnTo>
                    <a:lnTo>
                      <a:pt x="7240" y="19188"/>
                    </a:lnTo>
                    <a:lnTo>
                      <a:pt x="7303" y="19292"/>
                    </a:lnTo>
                    <a:lnTo>
                      <a:pt x="7261" y="19376"/>
                    </a:lnTo>
                    <a:lnTo>
                      <a:pt x="7324" y="19397"/>
                    </a:lnTo>
                    <a:lnTo>
                      <a:pt x="7408" y="19501"/>
                    </a:lnTo>
                    <a:lnTo>
                      <a:pt x="7408" y="19606"/>
                    </a:lnTo>
                    <a:lnTo>
                      <a:pt x="7449" y="19606"/>
                    </a:lnTo>
                    <a:lnTo>
                      <a:pt x="7491" y="19752"/>
                    </a:lnTo>
                    <a:lnTo>
                      <a:pt x="7617" y="19794"/>
                    </a:lnTo>
                    <a:lnTo>
                      <a:pt x="7701" y="19690"/>
                    </a:lnTo>
                    <a:lnTo>
                      <a:pt x="7826" y="19690"/>
                    </a:lnTo>
                    <a:lnTo>
                      <a:pt x="7868" y="19773"/>
                    </a:lnTo>
                    <a:lnTo>
                      <a:pt x="8014" y="19794"/>
                    </a:lnTo>
                    <a:lnTo>
                      <a:pt x="8119" y="19899"/>
                    </a:lnTo>
                    <a:lnTo>
                      <a:pt x="8182" y="19920"/>
                    </a:lnTo>
                    <a:lnTo>
                      <a:pt x="8266" y="20087"/>
                    </a:lnTo>
                    <a:lnTo>
                      <a:pt x="8370" y="20087"/>
                    </a:lnTo>
                    <a:lnTo>
                      <a:pt x="8391" y="20192"/>
                    </a:lnTo>
                    <a:lnTo>
                      <a:pt x="8433" y="20171"/>
                    </a:lnTo>
                    <a:lnTo>
                      <a:pt x="8454" y="20129"/>
                    </a:lnTo>
                    <a:lnTo>
                      <a:pt x="8600" y="20213"/>
                    </a:lnTo>
                    <a:lnTo>
                      <a:pt x="8663" y="20296"/>
                    </a:lnTo>
                    <a:lnTo>
                      <a:pt x="8768" y="20296"/>
                    </a:lnTo>
                    <a:lnTo>
                      <a:pt x="8830" y="20317"/>
                    </a:lnTo>
                    <a:lnTo>
                      <a:pt x="8893" y="20213"/>
                    </a:lnTo>
                    <a:lnTo>
                      <a:pt x="9061" y="20192"/>
                    </a:lnTo>
                    <a:lnTo>
                      <a:pt x="9270" y="20276"/>
                    </a:lnTo>
                    <a:lnTo>
                      <a:pt x="9312" y="20338"/>
                    </a:lnTo>
                    <a:lnTo>
                      <a:pt x="9437" y="20338"/>
                    </a:lnTo>
                    <a:lnTo>
                      <a:pt x="9542" y="20401"/>
                    </a:lnTo>
                    <a:lnTo>
                      <a:pt x="9709" y="20589"/>
                    </a:lnTo>
                    <a:lnTo>
                      <a:pt x="9835" y="20589"/>
                    </a:lnTo>
                    <a:lnTo>
                      <a:pt x="9960" y="20652"/>
                    </a:lnTo>
                    <a:lnTo>
                      <a:pt x="10023" y="20715"/>
                    </a:lnTo>
                    <a:lnTo>
                      <a:pt x="10128" y="20840"/>
                    </a:lnTo>
                    <a:lnTo>
                      <a:pt x="10170" y="20966"/>
                    </a:lnTo>
                    <a:lnTo>
                      <a:pt x="10232" y="20945"/>
                    </a:lnTo>
                    <a:lnTo>
                      <a:pt x="10232" y="20757"/>
                    </a:lnTo>
                    <a:lnTo>
                      <a:pt x="10316" y="20715"/>
                    </a:lnTo>
                    <a:lnTo>
                      <a:pt x="10337" y="20757"/>
                    </a:lnTo>
                    <a:lnTo>
                      <a:pt x="10462" y="20757"/>
                    </a:lnTo>
                    <a:lnTo>
                      <a:pt x="10588" y="20840"/>
                    </a:lnTo>
                    <a:lnTo>
                      <a:pt x="10588" y="21008"/>
                    </a:lnTo>
                    <a:lnTo>
                      <a:pt x="10755" y="21133"/>
                    </a:lnTo>
                    <a:lnTo>
                      <a:pt x="10923" y="21071"/>
                    </a:lnTo>
                    <a:lnTo>
                      <a:pt x="11069" y="21071"/>
                    </a:lnTo>
                    <a:lnTo>
                      <a:pt x="11048" y="21322"/>
                    </a:lnTo>
                    <a:lnTo>
                      <a:pt x="11090" y="21468"/>
                    </a:lnTo>
                    <a:lnTo>
                      <a:pt x="11195" y="21447"/>
                    </a:lnTo>
                    <a:lnTo>
                      <a:pt x="11362" y="21531"/>
                    </a:lnTo>
                    <a:lnTo>
                      <a:pt x="11425" y="21447"/>
                    </a:lnTo>
                    <a:lnTo>
                      <a:pt x="11571" y="21426"/>
                    </a:lnTo>
                    <a:lnTo>
                      <a:pt x="11676" y="21322"/>
                    </a:lnTo>
                    <a:lnTo>
                      <a:pt x="11885" y="21322"/>
                    </a:lnTo>
                    <a:lnTo>
                      <a:pt x="12011" y="21384"/>
                    </a:lnTo>
                    <a:lnTo>
                      <a:pt x="12053" y="21531"/>
                    </a:lnTo>
                    <a:lnTo>
                      <a:pt x="12220" y="21594"/>
                    </a:lnTo>
                    <a:lnTo>
                      <a:pt x="12346" y="21761"/>
                    </a:lnTo>
                    <a:lnTo>
                      <a:pt x="12429" y="21782"/>
                    </a:lnTo>
                    <a:lnTo>
                      <a:pt x="12576" y="21740"/>
                    </a:lnTo>
                    <a:lnTo>
                      <a:pt x="12639" y="21761"/>
                    </a:lnTo>
                    <a:lnTo>
                      <a:pt x="12785" y="21698"/>
                    </a:lnTo>
                    <a:lnTo>
                      <a:pt x="12931" y="21698"/>
                    </a:lnTo>
                    <a:lnTo>
                      <a:pt x="13015" y="21594"/>
                    </a:lnTo>
                    <a:lnTo>
                      <a:pt x="13162" y="21594"/>
                    </a:lnTo>
                    <a:lnTo>
                      <a:pt x="13203" y="21698"/>
                    </a:lnTo>
                    <a:lnTo>
                      <a:pt x="13245" y="21866"/>
                    </a:lnTo>
                    <a:lnTo>
                      <a:pt x="13350" y="21949"/>
                    </a:lnTo>
                    <a:lnTo>
                      <a:pt x="13475" y="21887"/>
                    </a:lnTo>
                    <a:lnTo>
                      <a:pt x="13601" y="21636"/>
                    </a:lnTo>
                    <a:lnTo>
                      <a:pt x="13873" y="21468"/>
                    </a:lnTo>
                    <a:lnTo>
                      <a:pt x="14040" y="21447"/>
                    </a:lnTo>
                    <a:lnTo>
                      <a:pt x="14124" y="21552"/>
                    </a:lnTo>
                    <a:lnTo>
                      <a:pt x="14396" y="21573"/>
                    </a:lnTo>
                    <a:lnTo>
                      <a:pt x="14501" y="21636"/>
                    </a:lnTo>
                    <a:lnTo>
                      <a:pt x="14647" y="21552"/>
                    </a:lnTo>
                    <a:lnTo>
                      <a:pt x="14815" y="21573"/>
                    </a:lnTo>
                    <a:lnTo>
                      <a:pt x="14877" y="21677"/>
                    </a:lnTo>
                    <a:lnTo>
                      <a:pt x="14982" y="21677"/>
                    </a:lnTo>
                    <a:lnTo>
                      <a:pt x="15191" y="21636"/>
                    </a:lnTo>
                    <a:lnTo>
                      <a:pt x="15296" y="21636"/>
                    </a:lnTo>
                    <a:lnTo>
                      <a:pt x="15359" y="21468"/>
                    </a:lnTo>
                    <a:lnTo>
                      <a:pt x="15442" y="21426"/>
                    </a:lnTo>
                    <a:lnTo>
                      <a:pt x="15547" y="21447"/>
                    </a:lnTo>
                    <a:lnTo>
                      <a:pt x="15547" y="21364"/>
                    </a:lnTo>
                    <a:lnTo>
                      <a:pt x="15631" y="21343"/>
                    </a:lnTo>
                    <a:lnTo>
                      <a:pt x="15693" y="21217"/>
                    </a:lnTo>
                    <a:lnTo>
                      <a:pt x="15798" y="21112"/>
                    </a:lnTo>
                    <a:lnTo>
                      <a:pt x="15903" y="21071"/>
                    </a:lnTo>
                    <a:lnTo>
                      <a:pt x="16133" y="21029"/>
                    </a:lnTo>
                    <a:lnTo>
                      <a:pt x="16237" y="20861"/>
                    </a:lnTo>
                    <a:lnTo>
                      <a:pt x="16237" y="20736"/>
                    </a:lnTo>
                    <a:lnTo>
                      <a:pt x="16321" y="20736"/>
                    </a:lnTo>
                    <a:lnTo>
                      <a:pt x="16447" y="20631"/>
                    </a:lnTo>
                    <a:lnTo>
                      <a:pt x="16551" y="20799"/>
                    </a:lnTo>
                    <a:lnTo>
                      <a:pt x="16719" y="20736"/>
                    </a:lnTo>
                    <a:lnTo>
                      <a:pt x="16928" y="20820"/>
                    </a:lnTo>
                    <a:lnTo>
                      <a:pt x="17012" y="20757"/>
                    </a:lnTo>
                    <a:lnTo>
                      <a:pt x="16970" y="20652"/>
                    </a:lnTo>
                    <a:lnTo>
                      <a:pt x="17242" y="20506"/>
                    </a:lnTo>
                    <a:lnTo>
                      <a:pt x="17325" y="20527"/>
                    </a:lnTo>
                    <a:lnTo>
                      <a:pt x="17367" y="20610"/>
                    </a:lnTo>
                    <a:lnTo>
                      <a:pt x="17451" y="20610"/>
                    </a:lnTo>
                    <a:lnTo>
                      <a:pt x="17472" y="20652"/>
                    </a:lnTo>
                    <a:lnTo>
                      <a:pt x="17388" y="20820"/>
                    </a:lnTo>
                    <a:lnTo>
                      <a:pt x="17451" y="20903"/>
                    </a:lnTo>
                    <a:lnTo>
                      <a:pt x="17535" y="20903"/>
                    </a:lnTo>
                    <a:lnTo>
                      <a:pt x="17597" y="20861"/>
                    </a:lnTo>
                    <a:lnTo>
                      <a:pt x="17639" y="20945"/>
                    </a:lnTo>
                    <a:lnTo>
                      <a:pt x="17702" y="21050"/>
                    </a:lnTo>
                    <a:lnTo>
                      <a:pt x="17702" y="21133"/>
                    </a:lnTo>
                    <a:lnTo>
                      <a:pt x="17597" y="21238"/>
                    </a:lnTo>
                    <a:lnTo>
                      <a:pt x="17639" y="21343"/>
                    </a:lnTo>
                    <a:lnTo>
                      <a:pt x="17765" y="21364"/>
                    </a:lnTo>
                    <a:lnTo>
                      <a:pt x="17849" y="21322"/>
                    </a:lnTo>
                    <a:lnTo>
                      <a:pt x="17953" y="21364"/>
                    </a:lnTo>
                    <a:lnTo>
                      <a:pt x="18016" y="21468"/>
                    </a:lnTo>
                    <a:lnTo>
                      <a:pt x="18121" y="21426"/>
                    </a:lnTo>
                    <a:lnTo>
                      <a:pt x="18246" y="21468"/>
                    </a:lnTo>
                    <a:lnTo>
                      <a:pt x="18330" y="21426"/>
                    </a:lnTo>
                    <a:lnTo>
                      <a:pt x="18497" y="21426"/>
                    </a:lnTo>
                    <a:lnTo>
                      <a:pt x="18539" y="21573"/>
                    </a:lnTo>
                    <a:lnTo>
                      <a:pt x="18685" y="21677"/>
                    </a:lnTo>
                    <a:lnTo>
                      <a:pt x="18706" y="21845"/>
                    </a:lnTo>
                    <a:lnTo>
                      <a:pt x="18811" y="21845"/>
                    </a:lnTo>
                    <a:lnTo>
                      <a:pt x="18916" y="21970"/>
                    </a:lnTo>
                    <a:lnTo>
                      <a:pt x="18916" y="22117"/>
                    </a:lnTo>
                    <a:lnTo>
                      <a:pt x="18999" y="22326"/>
                    </a:lnTo>
                    <a:lnTo>
                      <a:pt x="19020" y="22493"/>
                    </a:lnTo>
                    <a:lnTo>
                      <a:pt x="18999" y="22745"/>
                    </a:lnTo>
                    <a:lnTo>
                      <a:pt x="18999" y="22849"/>
                    </a:lnTo>
                    <a:lnTo>
                      <a:pt x="18957" y="22933"/>
                    </a:lnTo>
                    <a:lnTo>
                      <a:pt x="18853" y="22996"/>
                    </a:lnTo>
                    <a:lnTo>
                      <a:pt x="18832" y="23100"/>
                    </a:lnTo>
                    <a:lnTo>
                      <a:pt x="18769" y="23121"/>
                    </a:lnTo>
                    <a:lnTo>
                      <a:pt x="18748" y="23205"/>
                    </a:lnTo>
                    <a:lnTo>
                      <a:pt x="18811" y="23309"/>
                    </a:lnTo>
                    <a:lnTo>
                      <a:pt x="18748" y="23351"/>
                    </a:lnTo>
                    <a:lnTo>
                      <a:pt x="18685" y="23330"/>
                    </a:lnTo>
                    <a:lnTo>
                      <a:pt x="18602" y="23435"/>
                    </a:lnTo>
                    <a:lnTo>
                      <a:pt x="18539" y="23519"/>
                    </a:lnTo>
                    <a:lnTo>
                      <a:pt x="18602" y="23581"/>
                    </a:lnTo>
                    <a:lnTo>
                      <a:pt x="18539" y="23665"/>
                    </a:lnTo>
                    <a:lnTo>
                      <a:pt x="18539" y="23770"/>
                    </a:lnTo>
                    <a:lnTo>
                      <a:pt x="18644" y="23833"/>
                    </a:lnTo>
                    <a:lnTo>
                      <a:pt x="18706" y="23895"/>
                    </a:lnTo>
                    <a:lnTo>
                      <a:pt x="18769" y="23958"/>
                    </a:lnTo>
                    <a:lnTo>
                      <a:pt x="18748" y="24105"/>
                    </a:lnTo>
                    <a:lnTo>
                      <a:pt x="18811" y="24251"/>
                    </a:lnTo>
                    <a:lnTo>
                      <a:pt x="18937" y="24146"/>
                    </a:lnTo>
                    <a:lnTo>
                      <a:pt x="19209" y="24084"/>
                    </a:lnTo>
                    <a:lnTo>
                      <a:pt x="19229" y="24167"/>
                    </a:lnTo>
                    <a:lnTo>
                      <a:pt x="19209" y="24251"/>
                    </a:lnTo>
                    <a:lnTo>
                      <a:pt x="19271" y="24293"/>
                    </a:lnTo>
                    <a:lnTo>
                      <a:pt x="19418" y="24272"/>
                    </a:lnTo>
                    <a:lnTo>
                      <a:pt x="19439" y="24377"/>
                    </a:lnTo>
                    <a:lnTo>
                      <a:pt x="19418" y="24481"/>
                    </a:lnTo>
                    <a:lnTo>
                      <a:pt x="19481" y="24565"/>
                    </a:lnTo>
                    <a:lnTo>
                      <a:pt x="19627" y="24586"/>
                    </a:lnTo>
                    <a:lnTo>
                      <a:pt x="19585" y="24628"/>
                    </a:lnTo>
                    <a:lnTo>
                      <a:pt x="19648" y="24711"/>
                    </a:lnTo>
                    <a:lnTo>
                      <a:pt x="19669" y="24670"/>
                    </a:lnTo>
                    <a:lnTo>
                      <a:pt x="19815" y="24670"/>
                    </a:lnTo>
                    <a:lnTo>
                      <a:pt x="19941" y="24732"/>
                    </a:lnTo>
                    <a:lnTo>
                      <a:pt x="19941" y="24816"/>
                    </a:lnTo>
                    <a:lnTo>
                      <a:pt x="19878" y="24921"/>
                    </a:lnTo>
                    <a:lnTo>
                      <a:pt x="19899" y="25004"/>
                    </a:lnTo>
                    <a:lnTo>
                      <a:pt x="19753" y="25193"/>
                    </a:lnTo>
                    <a:lnTo>
                      <a:pt x="19648" y="25297"/>
                    </a:lnTo>
                    <a:lnTo>
                      <a:pt x="19669" y="25360"/>
                    </a:lnTo>
                    <a:lnTo>
                      <a:pt x="19753" y="25339"/>
                    </a:lnTo>
                    <a:lnTo>
                      <a:pt x="19941" y="25339"/>
                    </a:lnTo>
                    <a:lnTo>
                      <a:pt x="19983" y="25402"/>
                    </a:lnTo>
                    <a:lnTo>
                      <a:pt x="20066" y="25318"/>
                    </a:lnTo>
                    <a:lnTo>
                      <a:pt x="20150" y="25423"/>
                    </a:lnTo>
                    <a:lnTo>
                      <a:pt x="20108" y="25548"/>
                    </a:lnTo>
                    <a:lnTo>
                      <a:pt x="20150" y="25674"/>
                    </a:lnTo>
                    <a:lnTo>
                      <a:pt x="20276" y="25737"/>
                    </a:lnTo>
                    <a:lnTo>
                      <a:pt x="20338" y="25653"/>
                    </a:lnTo>
                    <a:lnTo>
                      <a:pt x="20485" y="25653"/>
                    </a:lnTo>
                    <a:lnTo>
                      <a:pt x="20736" y="25548"/>
                    </a:lnTo>
                    <a:lnTo>
                      <a:pt x="20841" y="25569"/>
                    </a:lnTo>
                    <a:lnTo>
                      <a:pt x="20841" y="25716"/>
                    </a:lnTo>
                    <a:lnTo>
                      <a:pt x="20799" y="25737"/>
                    </a:lnTo>
                    <a:lnTo>
                      <a:pt x="20862" y="25778"/>
                    </a:lnTo>
                    <a:lnTo>
                      <a:pt x="20924" y="25883"/>
                    </a:lnTo>
                    <a:lnTo>
                      <a:pt x="21050" y="25841"/>
                    </a:lnTo>
                    <a:lnTo>
                      <a:pt x="21154" y="25862"/>
                    </a:lnTo>
                    <a:lnTo>
                      <a:pt x="21134" y="25716"/>
                    </a:lnTo>
                    <a:lnTo>
                      <a:pt x="21134" y="25569"/>
                    </a:lnTo>
                    <a:lnTo>
                      <a:pt x="21092" y="25465"/>
                    </a:lnTo>
                    <a:lnTo>
                      <a:pt x="21092" y="25255"/>
                    </a:lnTo>
                    <a:lnTo>
                      <a:pt x="21154" y="25214"/>
                    </a:lnTo>
                    <a:lnTo>
                      <a:pt x="21154" y="25130"/>
                    </a:lnTo>
                    <a:lnTo>
                      <a:pt x="21364" y="25130"/>
                    </a:lnTo>
                    <a:lnTo>
                      <a:pt x="21426" y="25109"/>
                    </a:lnTo>
                    <a:lnTo>
                      <a:pt x="21468" y="25088"/>
                    </a:lnTo>
                    <a:lnTo>
                      <a:pt x="21510" y="25025"/>
                    </a:lnTo>
                    <a:lnTo>
                      <a:pt x="21552" y="24983"/>
                    </a:lnTo>
                    <a:lnTo>
                      <a:pt x="21678" y="24921"/>
                    </a:lnTo>
                    <a:lnTo>
                      <a:pt x="21761" y="24942"/>
                    </a:lnTo>
                    <a:lnTo>
                      <a:pt x="21740" y="25025"/>
                    </a:lnTo>
                    <a:lnTo>
                      <a:pt x="21782" y="25046"/>
                    </a:lnTo>
                    <a:lnTo>
                      <a:pt x="21866" y="25046"/>
                    </a:lnTo>
                    <a:lnTo>
                      <a:pt x="21887" y="24942"/>
                    </a:lnTo>
                    <a:lnTo>
                      <a:pt x="21970" y="24900"/>
                    </a:lnTo>
                    <a:lnTo>
                      <a:pt x="22096" y="25004"/>
                    </a:lnTo>
                    <a:lnTo>
                      <a:pt x="22159" y="24921"/>
                    </a:lnTo>
                    <a:lnTo>
                      <a:pt x="22242" y="24921"/>
                    </a:lnTo>
                    <a:lnTo>
                      <a:pt x="22263" y="25004"/>
                    </a:lnTo>
                    <a:lnTo>
                      <a:pt x="22389" y="24942"/>
                    </a:lnTo>
                    <a:lnTo>
                      <a:pt x="22389" y="24879"/>
                    </a:lnTo>
                    <a:lnTo>
                      <a:pt x="22556" y="24816"/>
                    </a:lnTo>
                    <a:lnTo>
                      <a:pt x="22661" y="24900"/>
                    </a:lnTo>
                    <a:lnTo>
                      <a:pt x="22870" y="24816"/>
                    </a:lnTo>
                    <a:lnTo>
                      <a:pt x="22828" y="24628"/>
                    </a:lnTo>
                    <a:lnTo>
                      <a:pt x="22954" y="24586"/>
                    </a:lnTo>
                    <a:lnTo>
                      <a:pt x="23100" y="24586"/>
                    </a:lnTo>
                    <a:lnTo>
                      <a:pt x="23184" y="24502"/>
                    </a:lnTo>
                    <a:lnTo>
                      <a:pt x="23310" y="24586"/>
                    </a:lnTo>
                    <a:lnTo>
                      <a:pt x="23310" y="24670"/>
                    </a:lnTo>
                    <a:lnTo>
                      <a:pt x="23435" y="24690"/>
                    </a:lnTo>
                    <a:lnTo>
                      <a:pt x="23477" y="24774"/>
                    </a:lnTo>
                    <a:lnTo>
                      <a:pt x="23749" y="24774"/>
                    </a:lnTo>
                    <a:lnTo>
                      <a:pt x="23812" y="24816"/>
                    </a:lnTo>
                    <a:lnTo>
                      <a:pt x="23958" y="24774"/>
                    </a:lnTo>
                    <a:lnTo>
                      <a:pt x="24042" y="24837"/>
                    </a:lnTo>
                    <a:lnTo>
                      <a:pt x="24042" y="24942"/>
                    </a:lnTo>
                    <a:lnTo>
                      <a:pt x="23937" y="24983"/>
                    </a:lnTo>
                    <a:lnTo>
                      <a:pt x="23875" y="25193"/>
                    </a:lnTo>
                    <a:lnTo>
                      <a:pt x="23958" y="25214"/>
                    </a:lnTo>
                    <a:lnTo>
                      <a:pt x="23979" y="25318"/>
                    </a:lnTo>
                    <a:lnTo>
                      <a:pt x="24230" y="25402"/>
                    </a:lnTo>
                    <a:lnTo>
                      <a:pt x="24251" y="25506"/>
                    </a:lnTo>
                    <a:lnTo>
                      <a:pt x="24377" y="25527"/>
                    </a:lnTo>
                    <a:lnTo>
                      <a:pt x="24481" y="25611"/>
                    </a:lnTo>
                    <a:lnTo>
                      <a:pt x="24586" y="25548"/>
                    </a:lnTo>
                    <a:lnTo>
                      <a:pt x="24649" y="25611"/>
                    </a:lnTo>
                    <a:lnTo>
                      <a:pt x="24711" y="25569"/>
                    </a:lnTo>
                    <a:lnTo>
                      <a:pt x="24816" y="25632"/>
                    </a:lnTo>
                    <a:lnTo>
                      <a:pt x="24858" y="25632"/>
                    </a:lnTo>
                    <a:lnTo>
                      <a:pt x="24900" y="25611"/>
                    </a:lnTo>
                    <a:lnTo>
                      <a:pt x="24963" y="25653"/>
                    </a:lnTo>
                    <a:lnTo>
                      <a:pt x="25046" y="25611"/>
                    </a:lnTo>
                    <a:lnTo>
                      <a:pt x="25046" y="25548"/>
                    </a:lnTo>
                    <a:lnTo>
                      <a:pt x="25088" y="25423"/>
                    </a:lnTo>
                    <a:lnTo>
                      <a:pt x="25130" y="25527"/>
                    </a:lnTo>
                    <a:lnTo>
                      <a:pt x="25235" y="25653"/>
                    </a:lnTo>
                    <a:lnTo>
                      <a:pt x="25297" y="25632"/>
                    </a:lnTo>
                    <a:lnTo>
                      <a:pt x="25444" y="25737"/>
                    </a:lnTo>
                    <a:lnTo>
                      <a:pt x="25569" y="25737"/>
                    </a:lnTo>
                    <a:lnTo>
                      <a:pt x="25632" y="25632"/>
                    </a:lnTo>
                    <a:lnTo>
                      <a:pt x="25716" y="25716"/>
                    </a:lnTo>
                    <a:lnTo>
                      <a:pt x="25820" y="25674"/>
                    </a:lnTo>
                    <a:lnTo>
                      <a:pt x="25862" y="25716"/>
                    </a:lnTo>
                    <a:lnTo>
                      <a:pt x="25862" y="25737"/>
                    </a:lnTo>
                    <a:lnTo>
                      <a:pt x="25800" y="25758"/>
                    </a:lnTo>
                    <a:lnTo>
                      <a:pt x="25758" y="25862"/>
                    </a:lnTo>
                    <a:lnTo>
                      <a:pt x="25695" y="25967"/>
                    </a:lnTo>
                    <a:lnTo>
                      <a:pt x="25695" y="26030"/>
                    </a:lnTo>
                    <a:lnTo>
                      <a:pt x="25820" y="26197"/>
                    </a:lnTo>
                    <a:lnTo>
                      <a:pt x="25904" y="26260"/>
                    </a:lnTo>
                    <a:lnTo>
                      <a:pt x="25904" y="26302"/>
                    </a:lnTo>
                    <a:lnTo>
                      <a:pt x="25925" y="26448"/>
                    </a:lnTo>
                    <a:lnTo>
                      <a:pt x="25946" y="26406"/>
                    </a:lnTo>
                    <a:lnTo>
                      <a:pt x="26009" y="26343"/>
                    </a:lnTo>
                    <a:lnTo>
                      <a:pt x="26092" y="26364"/>
                    </a:lnTo>
                    <a:lnTo>
                      <a:pt x="26134" y="26385"/>
                    </a:lnTo>
                    <a:lnTo>
                      <a:pt x="26176" y="26385"/>
                    </a:lnTo>
                    <a:lnTo>
                      <a:pt x="26281" y="26281"/>
                    </a:lnTo>
                    <a:lnTo>
                      <a:pt x="26260" y="26239"/>
                    </a:lnTo>
                    <a:lnTo>
                      <a:pt x="26218" y="26197"/>
                    </a:lnTo>
                    <a:lnTo>
                      <a:pt x="26218" y="26176"/>
                    </a:lnTo>
                    <a:lnTo>
                      <a:pt x="26155" y="26071"/>
                    </a:lnTo>
                    <a:lnTo>
                      <a:pt x="26072" y="26071"/>
                    </a:lnTo>
                    <a:lnTo>
                      <a:pt x="26030" y="25967"/>
                    </a:lnTo>
                    <a:lnTo>
                      <a:pt x="26051" y="25925"/>
                    </a:lnTo>
                    <a:lnTo>
                      <a:pt x="26155" y="25841"/>
                    </a:lnTo>
                    <a:lnTo>
                      <a:pt x="26155" y="25758"/>
                    </a:lnTo>
                    <a:lnTo>
                      <a:pt x="26155" y="25716"/>
                    </a:lnTo>
                    <a:lnTo>
                      <a:pt x="26176" y="25716"/>
                    </a:lnTo>
                    <a:lnTo>
                      <a:pt x="26218" y="25653"/>
                    </a:lnTo>
                    <a:lnTo>
                      <a:pt x="26239" y="25716"/>
                    </a:lnTo>
                    <a:lnTo>
                      <a:pt x="26260" y="25737"/>
                    </a:lnTo>
                    <a:lnTo>
                      <a:pt x="26281" y="25737"/>
                    </a:lnTo>
                    <a:lnTo>
                      <a:pt x="26260" y="25758"/>
                    </a:lnTo>
                    <a:lnTo>
                      <a:pt x="26260" y="25778"/>
                    </a:lnTo>
                    <a:lnTo>
                      <a:pt x="26323" y="25778"/>
                    </a:lnTo>
                    <a:lnTo>
                      <a:pt x="26281" y="25820"/>
                    </a:lnTo>
                    <a:lnTo>
                      <a:pt x="26344" y="25841"/>
                    </a:lnTo>
                    <a:lnTo>
                      <a:pt x="26385" y="25758"/>
                    </a:lnTo>
                    <a:lnTo>
                      <a:pt x="26490" y="25737"/>
                    </a:lnTo>
                    <a:lnTo>
                      <a:pt x="26553" y="25653"/>
                    </a:lnTo>
                    <a:lnTo>
                      <a:pt x="26616" y="25716"/>
                    </a:lnTo>
                    <a:lnTo>
                      <a:pt x="26741" y="25653"/>
                    </a:lnTo>
                    <a:lnTo>
                      <a:pt x="26867" y="25611"/>
                    </a:lnTo>
                    <a:lnTo>
                      <a:pt x="26804" y="25527"/>
                    </a:lnTo>
                    <a:lnTo>
                      <a:pt x="26908" y="25527"/>
                    </a:lnTo>
                    <a:lnTo>
                      <a:pt x="27013" y="25465"/>
                    </a:lnTo>
                    <a:lnTo>
                      <a:pt x="27139" y="25527"/>
                    </a:lnTo>
                    <a:lnTo>
                      <a:pt x="27201" y="25506"/>
                    </a:lnTo>
                    <a:lnTo>
                      <a:pt x="27327" y="25444"/>
                    </a:lnTo>
                    <a:lnTo>
                      <a:pt x="27432" y="25339"/>
                    </a:lnTo>
                    <a:lnTo>
                      <a:pt x="27515" y="25234"/>
                    </a:lnTo>
                    <a:lnTo>
                      <a:pt x="27536" y="25193"/>
                    </a:lnTo>
                    <a:lnTo>
                      <a:pt x="27578" y="25214"/>
                    </a:lnTo>
                    <a:lnTo>
                      <a:pt x="27620" y="25255"/>
                    </a:lnTo>
                    <a:lnTo>
                      <a:pt x="27662" y="25214"/>
                    </a:lnTo>
                    <a:lnTo>
                      <a:pt x="27724" y="25130"/>
                    </a:lnTo>
                    <a:lnTo>
                      <a:pt x="27808" y="25088"/>
                    </a:lnTo>
                    <a:lnTo>
                      <a:pt x="27787" y="24942"/>
                    </a:lnTo>
                    <a:lnTo>
                      <a:pt x="27745" y="24837"/>
                    </a:lnTo>
                    <a:lnTo>
                      <a:pt x="27787" y="24774"/>
                    </a:lnTo>
                    <a:lnTo>
                      <a:pt x="27745" y="24690"/>
                    </a:lnTo>
                    <a:lnTo>
                      <a:pt x="27808" y="24732"/>
                    </a:lnTo>
                    <a:lnTo>
                      <a:pt x="27934" y="24816"/>
                    </a:lnTo>
                    <a:lnTo>
                      <a:pt x="27955" y="24900"/>
                    </a:lnTo>
                    <a:lnTo>
                      <a:pt x="28059" y="25004"/>
                    </a:lnTo>
                    <a:lnTo>
                      <a:pt x="28143" y="24983"/>
                    </a:lnTo>
                    <a:lnTo>
                      <a:pt x="28143" y="24983"/>
                    </a:lnTo>
                    <a:lnTo>
                      <a:pt x="28101" y="25046"/>
                    </a:lnTo>
                    <a:lnTo>
                      <a:pt x="28017" y="25109"/>
                    </a:lnTo>
                    <a:lnTo>
                      <a:pt x="28038" y="25151"/>
                    </a:lnTo>
                    <a:lnTo>
                      <a:pt x="28248" y="25046"/>
                    </a:lnTo>
                    <a:lnTo>
                      <a:pt x="28248" y="24921"/>
                    </a:lnTo>
                    <a:lnTo>
                      <a:pt x="28352" y="24900"/>
                    </a:lnTo>
                    <a:lnTo>
                      <a:pt x="28415" y="24837"/>
                    </a:lnTo>
                    <a:lnTo>
                      <a:pt x="28520" y="24900"/>
                    </a:lnTo>
                    <a:lnTo>
                      <a:pt x="28582" y="24879"/>
                    </a:lnTo>
                    <a:lnTo>
                      <a:pt x="28624" y="24795"/>
                    </a:lnTo>
                    <a:lnTo>
                      <a:pt x="28687" y="24795"/>
                    </a:lnTo>
                    <a:lnTo>
                      <a:pt x="28708" y="24711"/>
                    </a:lnTo>
                    <a:lnTo>
                      <a:pt x="28771" y="24795"/>
                    </a:lnTo>
                    <a:lnTo>
                      <a:pt x="28854" y="24900"/>
                    </a:lnTo>
                    <a:lnTo>
                      <a:pt x="28896" y="24837"/>
                    </a:lnTo>
                    <a:lnTo>
                      <a:pt x="28938" y="24732"/>
                    </a:lnTo>
                    <a:lnTo>
                      <a:pt x="28980" y="24732"/>
                    </a:lnTo>
                    <a:lnTo>
                      <a:pt x="29001" y="24774"/>
                    </a:lnTo>
                    <a:lnTo>
                      <a:pt x="29085" y="24774"/>
                    </a:lnTo>
                    <a:lnTo>
                      <a:pt x="29105" y="24711"/>
                    </a:lnTo>
                    <a:lnTo>
                      <a:pt x="29231" y="24711"/>
                    </a:lnTo>
                    <a:lnTo>
                      <a:pt x="29294" y="24628"/>
                    </a:lnTo>
                    <a:lnTo>
                      <a:pt x="29357" y="24586"/>
                    </a:lnTo>
                    <a:lnTo>
                      <a:pt x="29377" y="24670"/>
                    </a:lnTo>
                    <a:lnTo>
                      <a:pt x="29398" y="24607"/>
                    </a:lnTo>
                    <a:lnTo>
                      <a:pt x="29482" y="24607"/>
                    </a:lnTo>
                    <a:lnTo>
                      <a:pt x="29566" y="24586"/>
                    </a:lnTo>
                    <a:lnTo>
                      <a:pt x="29524" y="24502"/>
                    </a:lnTo>
                    <a:lnTo>
                      <a:pt x="29587" y="24418"/>
                    </a:lnTo>
                    <a:lnTo>
                      <a:pt x="29608" y="24293"/>
                    </a:lnTo>
                    <a:lnTo>
                      <a:pt x="29566" y="24188"/>
                    </a:lnTo>
                    <a:lnTo>
                      <a:pt x="29566" y="24188"/>
                    </a:lnTo>
                    <a:lnTo>
                      <a:pt x="29608" y="24209"/>
                    </a:lnTo>
                    <a:lnTo>
                      <a:pt x="29670" y="24146"/>
                    </a:lnTo>
                    <a:lnTo>
                      <a:pt x="29796" y="24105"/>
                    </a:lnTo>
                    <a:lnTo>
                      <a:pt x="29817" y="24167"/>
                    </a:lnTo>
                    <a:lnTo>
                      <a:pt x="29921" y="24167"/>
                    </a:lnTo>
                    <a:lnTo>
                      <a:pt x="29942" y="24042"/>
                    </a:lnTo>
                    <a:lnTo>
                      <a:pt x="30005" y="24042"/>
                    </a:lnTo>
                    <a:lnTo>
                      <a:pt x="30026" y="23958"/>
                    </a:lnTo>
                    <a:lnTo>
                      <a:pt x="30089" y="23958"/>
                    </a:lnTo>
                    <a:lnTo>
                      <a:pt x="30089" y="23979"/>
                    </a:lnTo>
                    <a:lnTo>
                      <a:pt x="30110" y="23979"/>
                    </a:lnTo>
                    <a:lnTo>
                      <a:pt x="30193" y="23874"/>
                    </a:lnTo>
                    <a:lnTo>
                      <a:pt x="30256" y="23958"/>
                    </a:lnTo>
                    <a:lnTo>
                      <a:pt x="30256" y="23833"/>
                    </a:lnTo>
                    <a:lnTo>
                      <a:pt x="30340" y="23833"/>
                    </a:lnTo>
                    <a:lnTo>
                      <a:pt x="30361" y="23728"/>
                    </a:lnTo>
                    <a:lnTo>
                      <a:pt x="30277" y="23686"/>
                    </a:lnTo>
                    <a:lnTo>
                      <a:pt x="30193" y="23749"/>
                    </a:lnTo>
                    <a:lnTo>
                      <a:pt x="30047" y="23623"/>
                    </a:lnTo>
                    <a:lnTo>
                      <a:pt x="30235" y="23623"/>
                    </a:lnTo>
                    <a:lnTo>
                      <a:pt x="30340" y="23477"/>
                    </a:lnTo>
                    <a:lnTo>
                      <a:pt x="30361" y="23540"/>
                    </a:lnTo>
                    <a:lnTo>
                      <a:pt x="30445" y="23477"/>
                    </a:lnTo>
                    <a:lnTo>
                      <a:pt x="30612" y="23581"/>
                    </a:lnTo>
                    <a:lnTo>
                      <a:pt x="30633" y="23456"/>
                    </a:lnTo>
                    <a:lnTo>
                      <a:pt x="30549" y="23435"/>
                    </a:lnTo>
                    <a:lnTo>
                      <a:pt x="30507" y="23372"/>
                    </a:lnTo>
                    <a:lnTo>
                      <a:pt x="30528" y="23309"/>
                    </a:lnTo>
                    <a:lnTo>
                      <a:pt x="30633" y="23372"/>
                    </a:lnTo>
                    <a:lnTo>
                      <a:pt x="30717" y="23309"/>
                    </a:lnTo>
                    <a:lnTo>
                      <a:pt x="30675" y="23268"/>
                    </a:lnTo>
                    <a:lnTo>
                      <a:pt x="30612" y="23268"/>
                    </a:lnTo>
                    <a:lnTo>
                      <a:pt x="30612" y="23163"/>
                    </a:lnTo>
                    <a:lnTo>
                      <a:pt x="30528" y="23121"/>
                    </a:lnTo>
                    <a:lnTo>
                      <a:pt x="30612" y="23100"/>
                    </a:lnTo>
                    <a:lnTo>
                      <a:pt x="30654" y="23142"/>
                    </a:lnTo>
                    <a:lnTo>
                      <a:pt x="30717" y="23142"/>
                    </a:lnTo>
                    <a:lnTo>
                      <a:pt x="30758" y="23205"/>
                    </a:lnTo>
                    <a:lnTo>
                      <a:pt x="30758" y="23121"/>
                    </a:lnTo>
                    <a:lnTo>
                      <a:pt x="30654" y="23037"/>
                    </a:lnTo>
                    <a:lnTo>
                      <a:pt x="30654" y="22933"/>
                    </a:lnTo>
                    <a:lnTo>
                      <a:pt x="30737" y="22933"/>
                    </a:lnTo>
                    <a:lnTo>
                      <a:pt x="30758" y="22891"/>
                    </a:lnTo>
                    <a:lnTo>
                      <a:pt x="30863" y="22954"/>
                    </a:lnTo>
                    <a:lnTo>
                      <a:pt x="30863" y="23037"/>
                    </a:lnTo>
                    <a:lnTo>
                      <a:pt x="30926" y="23037"/>
                    </a:lnTo>
                    <a:lnTo>
                      <a:pt x="30968" y="23121"/>
                    </a:lnTo>
                    <a:lnTo>
                      <a:pt x="30989" y="22996"/>
                    </a:lnTo>
                    <a:lnTo>
                      <a:pt x="30947" y="22912"/>
                    </a:lnTo>
                    <a:lnTo>
                      <a:pt x="30884" y="22912"/>
                    </a:lnTo>
                    <a:lnTo>
                      <a:pt x="30863" y="22828"/>
                    </a:lnTo>
                    <a:lnTo>
                      <a:pt x="30947" y="22828"/>
                    </a:lnTo>
                    <a:lnTo>
                      <a:pt x="30947" y="22745"/>
                    </a:lnTo>
                    <a:lnTo>
                      <a:pt x="30863" y="22724"/>
                    </a:lnTo>
                    <a:lnTo>
                      <a:pt x="30989" y="22598"/>
                    </a:lnTo>
                    <a:lnTo>
                      <a:pt x="30926" y="22535"/>
                    </a:lnTo>
                    <a:lnTo>
                      <a:pt x="30842" y="22535"/>
                    </a:lnTo>
                    <a:lnTo>
                      <a:pt x="30779" y="22598"/>
                    </a:lnTo>
                    <a:lnTo>
                      <a:pt x="30800" y="22493"/>
                    </a:lnTo>
                    <a:lnTo>
                      <a:pt x="30947" y="22410"/>
                    </a:lnTo>
                    <a:lnTo>
                      <a:pt x="31135" y="22326"/>
                    </a:lnTo>
                    <a:lnTo>
                      <a:pt x="31072" y="22263"/>
                    </a:lnTo>
                    <a:lnTo>
                      <a:pt x="30989" y="22326"/>
                    </a:lnTo>
                    <a:lnTo>
                      <a:pt x="30863" y="22201"/>
                    </a:lnTo>
                    <a:lnTo>
                      <a:pt x="30968" y="22201"/>
                    </a:lnTo>
                    <a:lnTo>
                      <a:pt x="30884" y="22096"/>
                    </a:lnTo>
                    <a:lnTo>
                      <a:pt x="30800" y="22096"/>
                    </a:lnTo>
                    <a:lnTo>
                      <a:pt x="30863" y="22054"/>
                    </a:lnTo>
                    <a:lnTo>
                      <a:pt x="30800" y="21991"/>
                    </a:lnTo>
                    <a:lnTo>
                      <a:pt x="30884" y="21991"/>
                    </a:lnTo>
                    <a:lnTo>
                      <a:pt x="30926" y="21908"/>
                    </a:lnTo>
                    <a:lnTo>
                      <a:pt x="31030" y="21908"/>
                    </a:lnTo>
                    <a:lnTo>
                      <a:pt x="30989" y="22012"/>
                    </a:lnTo>
                    <a:lnTo>
                      <a:pt x="31072" y="22012"/>
                    </a:lnTo>
                    <a:lnTo>
                      <a:pt x="31240" y="21866"/>
                    </a:lnTo>
                    <a:lnTo>
                      <a:pt x="31240" y="21782"/>
                    </a:lnTo>
                    <a:lnTo>
                      <a:pt x="31365" y="21803"/>
                    </a:lnTo>
                    <a:lnTo>
                      <a:pt x="31281" y="21698"/>
                    </a:lnTo>
                    <a:lnTo>
                      <a:pt x="31198" y="21698"/>
                    </a:lnTo>
                    <a:lnTo>
                      <a:pt x="31240" y="21594"/>
                    </a:lnTo>
                    <a:lnTo>
                      <a:pt x="31302" y="21677"/>
                    </a:lnTo>
                    <a:lnTo>
                      <a:pt x="31386" y="21636"/>
                    </a:lnTo>
                    <a:lnTo>
                      <a:pt x="31386" y="21531"/>
                    </a:lnTo>
                    <a:lnTo>
                      <a:pt x="31449" y="21489"/>
                    </a:lnTo>
                    <a:lnTo>
                      <a:pt x="31386" y="21426"/>
                    </a:lnTo>
                    <a:lnTo>
                      <a:pt x="31386" y="21343"/>
                    </a:lnTo>
                    <a:lnTo>
                      <a:pt x="31470" y="21322"/>
                    </a:lnTo>
                    <a:lnTo>
                      <a:pt x="31407" y="21238"/>
                    </a:lnTo>
                    <a:lnTo>
                      <a:pt x="31407" y="21175"/>
                    </a:lnTo>
                    <a:lnTo>
                      <a:pt x="31302" y="21112"/>
                    </a:lnTo>
                    <a:lnTo>
                      <a:pt x="31470" y="21154"/>
                    </a:lnTo>
                    <a:lnTo>
                      <a:pt x="31512" y="21112"/>
                    </a:lnTo>
                    <a:lnTo>
                      <a:pt x="31616" y="20903"/>
                    </a:lnTo>
                    <a:lnTo>
                      <a:pt x="31700" y="20903"/>
                    </a:lnTo>
                    <a:lnTo>
                      <a:pt x="31721" y="20966"/>
                    </a:lnTo>
                    <a:lnTo>
                      <a:pt x="31763" y="21029"/>
                    </a:lnTo>
                    <a:lnTo>
                      <a:pt x="31784" y="20924"/>
                    </a:lnTo>
                    <a:lnTo>
                      <a:pt x="31846" y="20861"/>
                    </a:lnTo>
                    <a:lnTo>
                      <a:pt x="31805" y="20736"/>
                    </a:lnTo>
                    <a:lnTo>
                      <a:pt x="31679" y="20736"/>
                    </a:lnTo>
                    <a:lnTo>
                      <a:pt x="31616" y="20694"/>
                    </a:lnTo>
                    <a:lnTo>
                      <a:pt x="31679" y="20652"/>
                    </a:lnTo>
                    <a:lnTo>
                      <a:pt x="31763" y="20652"/>
                    </a:lnTo>
                    <a:lnTo>
                      <a:pt x="31826" y="20610"/>
                    </a:lnTo>
                    <a:lnTo>
                      <a:pt x="31784" y="20548"/>
                    </a:lnTo>
                    <a:lnTo>
                      <a:pt x="31700" y="20506"/>
                    </a:lnTo>
                    <a:lnTo>
                      <a:pt x="31784" y="20443"/>
                    </a:lnTo>
                    <a:lnTo>
                      <a:pt x="31826" y="20443"/>
                    </a:lnTo>
                    <a:lnTo>
                      <a:pt x="31826" y="20401"/>
                    </a:lnTo>
                    <a:lnTo>
                      <a:pt x="31784" y="20338"/>
                    </a:lnTo>
                    <a:lnTo>
                      <a:pt x="31574" y="20338"/>
                    </a:lnTo>
                    <a:lnTo>
                      <a:pt x="31595" y="20296"/>
                    </a:lnTo>
                    <a:lnTo>
                      <a:pt x="31721" y="20192"/>
                    </a:lnTo>
                    <a:lnTo>
                      <a:pt x="31826" y="20213"/>
                    </a:lnTo>
                    <a:lnTo>
                      <a:pt x="31846" y="20192"/>
                    </a:lnTo>
                    <a:lnTo>
                      <a:pt x="31888" y="20129"/>
                    </a:lnTo>
                    <a:lnTo>
                      <a:pt x="31930" y="20192"/>
                    </a:lnTo>
                    <a:lnTo>
                      <a:pt x="31972" y="20213"/>
                    </a:lnTo>
                    <a:lnTo>
                      <a:pt x="32014" y="20171"/>
                    </a:lnTo>
                    <a:lnTo>
                      <a:pt x="31993" y="20087"/>
                    </a:lnTo>
                    <a:lnTo>
                      <a:pt x="31972" y="19920"/>
                    </a:lnTo>
                    <a:lnTo>
                      <a:pt x="31909" y="19878"/>
                    </a:lnTo>
                    <a:lnTo>
                      <a:pt x="31826" y="19962"/>
                    </a:lnTo>
                    <a:lnTo>
                      <a:pt x="31846" y="19983"/>
                    </a:lnTo>
                    <a:lnTo>
                      <a:pt x="31846" y="20024"/>
                    </a:lnTo>
                    <a:lnTo>
                      <a:pt x="31763" y="20004"/>
                    </a:lnTo>
                    <a:lnTo>
                      <a:pt x="31595" y="20129"/>
                    </a:lnTo>
                    <a:lnTo>
                      <a:pt x="31512" y="20108"/>
                    </a:lnTo>
                    <a:lnTo>
                      <a:pt x="31512" y="20004"/>
                    </a:lnTo>
                    <a:lnTo>
                      <a:pt x="31679" y="19983"/>
                    </a:lnTo>
                    <a:lnTo>
                      <a:pt x="31930" y="19752"/>
                    </a:lnTo>
                    <a:lnTo>
                      <a:pt x="31909" y="19711"/>
                    </a:lnTo>
                    <a:lnTo>
                      <a:pt x="31805" y="19711"/>
                    </a:lnTo>
                    <a:lnTo>
                      <a:pt x="31763" y="19648"/>
                    </a:lnTo>
                    <a:lnTo>
                      <a:pt x="31721" y="19690"/>
                    </a:lnTo>
                    <a:lnTo>
                      <a:pt x="31553" y="19460"/>
                    </a:lnTo>
                    <a:lnTo>
                      <a:pt x="31386" y="19439"/>
                    </a:lnTo>
                    <a:lnTo>
                      <a:pt x="31240" y="19585"/>
                    </a:lnTo>
                    <a:lnTo>
                      <a:pt x="31135" y="19564"/>
                    </a:lnTo>
                    <a:lnTo>
                      <a:pt x="31030" y="19397"/>
                    </a:lnTo>
                    <a:lnTo>
                      <a:pt x="30884" y="19439"/>
                    </a:lnTo>
                    <a:lnTo>
                      <a:pt x="30779" y="19501"/>
                    </a:lnTo>
                    <a:lnTo>
                      <a:pt x="30737" y="19606"/>
                    </a:lnTo>
                    <a:lnTo>
                      <a:pt x="30758" y="19480"/>
                    </a:lnTo>
                    <a:lnTo>
                      <a:pt x="30884" y="19376"/>
                    </a:lnTo>
                    <a:lnTo>
                      <a:pt x="30968" y="19376"/>
                    </a:lnTo>
                    <a:lnTo>
                      <a:pt x="31051" y="19334"/>
                    </a:lnTo>
                    <a:lnTo>
                      <a:pt x="31177" y="19376"/>
                    </a:lnTo>
                    <a:lnTo>
                      <a:pt x="31281" y="19355"/>
                    </a:lnTo>
                    <a:lnTo>
                      <a:pt x="31281" y="19250"/>
                    </a:lnTo>
                    <a:lnTo>
                      <a:pt x="31323" y="19188"/>
                    </a:lnTo>
                    <a:lnTo>
                      <a:pt x="31407" y="19188"/>
                    </a:lnTo>
                    <a:lnTo>
                      <a:pt x="31553" y="19041"/>
                    </a:lnTo>
                    <a:lnTo>
                      <a:pt x="31700" y="19020"/>
                    </a:lnTo>
                    <a:lnTo>
                      <a:pt x="31700" y="18936"/>
                    </a:lnTo>
                    <a:lnTo>
                      <a:pt x="31574" y="18727"/>
                    </a:lnTo>
                    <a:lnTo>
                      <a:pt x="31281" y="18539"/>
                    </a:lnTo>
                    <a:lnTo>
                      <a:pt x="31072" y="18413"/>
                    </a:lnTo>
                    <a:lnTo>
                      <a:pt x="30842" y="18204"/>
                    </a:lnTo>
                    <a:lnTo>
                      <a:pt x="30737" y="18204"/>
                    </a:lnTo>
                    <a:lnTo>
                      <a:pt x="30549" y="18330"/>
                    </a:lnTo>
                    <a:lnTo>
                      <a:pt x="30445" y="18309"/>
                    </a:lnTo>
                    <a:lnTo>
                      <a:pt x="30319" y="18183"/>
                    </a:lnTo>
                    <a:lnTo>
                      <a:pt x="30319" y="18099"/>
                    </a:lnTo>
                    <a:lnTo>
                      <a:pt x="30235" y="18079"/>
                    </a:lnTo>
                    <a:lnTo>
                      <a:pt x="30110" y="18120"/>
                    </a:lnTo>
                    <a:lnTo>
                      <a:pt x="29984" y="18120"/>
                    </a:lnTo>
                    <a:lnTo>
                      <a:pt x="29838" y="18141"/>
                    </a:lnTo>
                    <a:lnTo>
                      <a:pt x="29691" y="18351"/>
                    </a:lnTo>
                    <a:lnTo>
                      <a:pt x="29817" y="18099"/>
                    </a:lnTo>
                    <a:lnTo>
                      <a:pt x="29921" y="18037"/>
                    </a:lnTo>
                    <a:lnTo>
                      <a:pt x="29984" y="18079"/>
                    </a:lnTo>
                    <a:lnTo>
                      <a:pt x="30047" y="18079"/>
                    </a:lnTo>
                    <a:lnTo>
                      <a:pt x="30089" y="18016"/>
                    </a:lnTo>
                    <a:lnTo>
                      <a:pt x="30193" y="18079"/>
                    </a:lnTo>
                    <a:lnTo>
                      <a:pt x="30340" y="17995"/>
                    </a:lnTo>
                    <a:lnTo>
                      <a:pt x="30403" y="18183"/>
                    </a:lnTo>
                    <a:lnTo>
                      <a:pt x="30465" y="18225"/>
                    </a:lnTo>
                    <a:lnTo>
                      <a:pt x="30570" y="18225"/>
                    </a:lnTo>
                    <a:lnTo>
                      <a:pt x="30654" y="18120"/>
                    </a:lnTo>
                    <a:lnTo>
                      <a:pt x="30842" y="18141"/>
                    </a:lnTo>
                    <a:lnTo>
                      <a:pt x="30968" y="18246"/>
                    </a:lnTo>
                    <a:lnTo>
                      <a:pt x="31051" y="18246"/>
                    </a:lnTo>
                    <a:lnTo>
                      <a:pt x="31177" y="18351"/>
                    </a:lnTo>
                    <a:lnTo>
                      <a:pt x="31323" y="18288"/>
                    </a:lnTo>
                    <a:lnTo>
                      <a:pt x="31574" y="18351"/>
                    </a:lnTo>
                    <a:lnTo>
                      <a:pt x="31658" y="18330"/>
                    </a:lnTo>
                    <a:lnTo>
                      <a:pt x="31553" y="18141"/>
                    </a:lnTo>
                    <a:lnTo>
                      <a:pt x="31491" y="18120"/>
                    </a:lnTo>
                    <a:lnTo>
                      <a:pt x="31323" y="17974"/>
                    </a:lnTo>
                    <a:lnTo>
                      <a:pt x="31323" y="17911"/>
                    </a:lnTo>
                    <a:lnTo>
                      <a:pt x="31281" y="17869"/>
                    </a:lnTo>
                    <a:lnTo>
                      <a:pt x="31177" y="17890"/>
                    </a:lnTo>
                    <a:lnTo>
                      <a:pt x="31051" y="17827"/>
                    </a:lnTo>
                    <a:lnTo>
                      <a:pt x="30884" y="17597"/>
                    </a:lnTo>
                    <a:lnTo>
                      <a:pt x="30884" y="17451"/>
                    </a:lnTo>
                    <a:lnTo>
                      <a:pt x="30675" y="17283"/>
                    </a:lnTo>
                    <a:lnTo>
                      <a:pt x="30675" y="17095"/>
                    </a:lnTo>
                    <a:lnTo>
                      <a:pt x="30549" y="17074"/>
                    </a:lnTo>
                    <a:lnTo>
                      <a:pt x="30612" y="16949"/>
                    </a:lnTo>
                    <a:lnTo>
                      <a:pt x="30570" y="16928"/>
                    </a:lnTo>
                    <a:lnTo>
                      <a:pt x="30403" y="16572"/>
                    </a:lnTo>
                    <a:lnTo>
                      <a:pt x="30089" y="16405"/>
                    </a:lnTo>
                    <a:lnTo>
                      <a:pt x="30005" y="16447"/>
                    </a:lnTo>
                    <a:lnTo>
                      <a:pt x="30005" y="16363"/>
                    </a:lnTo>
                    <a:lnTo>
                      <a:pt x="29712" y="16237"/>
                    </a:lnTo>
                    <a:lnTo>
                      <a:pt x="29670" y="16237"/>
                    </a:lnTo>
                    <a:lnTo>
                      <a:pt x="29670" y="15944"/>
                    </a:lnTo>
                    <a:lnTo>
                      <a:pt x="29712" y="15735"/>
                    </a:lnTo>
                    <a:lnTo>
                      <a:pt x="29670" y="15610"/>
                    </a:lnTo>
                    <a:lnTo>
                      <a:pt x="29691" y="15463"/>
                    </a:lnTo>
                    <a:lnTo>
                      <a:pt x="29712" y="15484"/>
                    </a:lnTo>
                    <a:lnTo>
                      <a:pt x="29817" y="15463"/>
                    </a:lnTo>
                    <a:lnTo>
                      <a:pt x="29921" y="15296"/>
                    </a:lnTo>
                    <a:lnTo>
                      <a:pt x="29984" y="15317"/>
                    </a:lnTo>
                    <a:lnTo>
                      <a:pt x="30089" y="15191"/>
                    </a:lnTo>
                    <a:lnTo>
                      <a:pt x="29984" y="15149"/>
                    </a:lnTo>
                    <a:lnTo>
                      <a:pt x="29921" y="15066"/>
                    </a:lnTo>
                    <a:lnTo>
                      <a:pt x="30005" y="14961"/>
                    </a:lnTo>
                    <a:lnTo>
                      <a:pt x="30193" y="14982"/>
                    </a:lnTo>
                    <a:lnTo>
                      <a:pt x="30193" y="14856"/>
                    </a:lnTo>
                    <a:lnTo>
                      <a:pt x="30319" y="14835"/>
                    </a:lnTo>
                    <a:lnTo>
                      <a:pt x="30319" y="14731"/>
                    </a:lnTo>
                    <a:lnTo>
                      <a:pt x="30193" y="14647"/>
                    </a:lnTo>
                    <a:lnTo>
                      <a:pt x="30319" y="14647"/>
                    </a:lnTo>
                    <a:lnTo>
                      <a:pt x="30424" y="14689"/>
                    </a:lnTo>
                    <a:lnTo>
                      <a:pt x="30445" y="14647"/>
                    </a:lnTo>
                    <a:lnTo>
                      <a:pt x="30549" y="14647"/>
                    </a:lnTo>
                    <a:lnTo>
                      <a:pt x="30654" y="14563"/>
                    </a:lnTo>
                    <a:lnTo>
                      <a:pt x="30717" y="14563"/>
                    </a:lnTo>
                    <a:lnTo>
                      <a:pt x="30842" y="14375"/>
                    </a:lnTo>
                    <a:lnTo>
                      <a:pt x="30884" y="14459"/>
                    </a:lnTo>
                    <a:lnTo>
                      <a:pt x="30947" y="14417"/>
                    </a:lnTo>
                    <a:lnTo>
                      <a:pt x="30947" y="14459"/>
                    </a:lnTo>
                    <a:lnTo>
                      <a:pt x="31093" y="14563"/>
                    </a:lnTo>
                    <a:lnTo>
                      <a:pt x="31240" y="14438"/>
                    </a:lnTo>
                    <a:lnTo>
                      <a:pt x="31240" y="14375"/>
                    </a:lnTo>
                    <a:lnTo>
                      <a:pt x="31156" y="14354"/>
                    </a:lnTo>
                    <a:lnTo>
                      <a:pt x="31135" y="14250"/>
                    </a:lnTo>
                    <a:lnTo>
                      <a:pt x="31198" y="14208"/>
                    </a:lnTo>
                    <a:lnTo>
                      <a:pt x="31261" y="14208"/>
                    </a:lnTo>
                    <a:lnTo>
                      <a:pt x="31177" y="14061"/>
                    </a:lnTo>
                    <a:lnTo>
                      <a:pt x="31177" y="13998"/>
                    </a:lnTo>
                    <a:lnTo>
                      <a:pt x="31302" y="13957"/>
                    </a:lnTo>
                    <a:lnTo>
                      <a:pt x="31240" y="13936"/>
                    </a:lnTo>
                    <a:lnTo>
                      <a:pt x="31093" y="13957"/>
                    </a:lnTo>
                    <a:lnTo>
                      <a:pt x="30947" y="13957"/>
                    </a:lnTo>
                    <a:lnTo>
                      <a:pt x="30947" y="13915"/>
                    </a:lnTo>
                    <a:lnTo>
                      <a:pt x="30800" y="13915"/>
                    </a:lnTo>
                    <a:lnTo>
                      <a:pt x="30758" y="13957"/>
                    </a:lnTo>
                    <a:lnTo>
                      <a:pt x="30403" y="13998"/>
                    </a:lnTo>
                    <a:lnTo>
                      <a:pt x="30319" y="13915"/>
                    </a:lnTo>
                    <a:lnTo>
                      <a:pt x="30256" y="13894"/>
                    </a:lnTo>
                    <a:lnTo>
                      <a:pt x="30193" y="13789"/>
                    </a:lnTo>
                    <a:lnTo>
                      <a:pt x="30131" y="13747"/>
                    </a:lnTo>
                    <a:lnTo>
                      <a:pt x="30089" y="13706"/>
                    </a:lnTo>
                    <a:lnTo>
                      <a:pt x="29817" y="13831"/>
                    </a:lnTo>
                    <a:lnTo>
                      <a:pt x="29691" y="13831"/>
                    </a:lnTo>
                    <a:lnTo>
                      <a:pt x="29733" y="13894"/>
                    </a:lnTo>
                    <a:lnTo>
                      <a:pt x="29733" y="13998"/>
                    </a:lnTo>
                    <a:lnTo>
                      <a:pt x="29670" y="14040"/>
                    </a:lnTo>
                    <a:lnTo>
                      <a:pt x="29503" y="14103"/>
                    </a:lnTo>
                    <a:lnTo>
                      <a:pt x="29524" y="14124"/>
                    </a:lnTo>
                    <a:lnTo>
                      <a:pt x="29587" y="14208"/>
                    </a:lnTo>
                    <a:lnTo>
                      <a:pt x="29524" y="14312"/>
                    </a:lnTo>
                    <a:lnTo>
                      <a:pt x="29482" y="14354"/>
                    </a:lnTo>
                    <a:lnTo>
                      <a:pt x="29357" y="14312"/>
                    </a:lnTo>
                    <a:lnTo>
                      <a:pt x="29231" y="14375"/>
                    </a:lnTo>
                    <a:lnTo>
                      <a:pt x="29085" y="14354"/>
                    </a:lnTo>
                    <a:lnTo>
                      <a:pt x="28938" y="14061"/>
                    </a:lnTo>
                    <a:lnTo>
                      <a:pt x="28938" y="13915"/>
                    </a:lnTo>
                    <a:lnTo>
                      <a:pt x="28896" y="13810"/>
                    </a:lnTo>
                    <a:lnTo>
                      <a:pt x="28750" y="13810"/>
                    </a:lnTo>
                    <a:lnTo>
                      <a:pt x="28687" y="13831"/>
                    </a:lnTo>
                    <a:lnTo>
                      <a:pt x="28687" y="13789"/>
                    </a:lnTo>
                    <a:lnTo>
                      <a:pt x="28624" y="13789"/>
                    </a:lnTo>
                    <a:lnTo>
                      <a:pt x="28561" y="13852"/>
                    </a:lnTo>
                    <a:lnTo>
                      <a:pt x="28540" y="13789"/>
                    </a:lnTo>
                    <a:lnTo>
                      <a:pt x="28540" y="13831"/>
                    </a:lnTo>
                    <a:lnTo>
                      <a:pt x="28436" y="13706"/>
                    </a:lnTo>
                    <a:lnTo>
                      <a:pt x="28436" y="13622"/>
                    </a:lnTo>
                    <a:lnTo>
                      <a:pt x="28227" y="13496"/>
                    </a:lnTo>
                    <a:lnTo>
                      <a:pt x="28122" y="13413"/>
                    </a:lnTo>
                    <a:lnTo>
                      <a:pt x="28101" y="13287"/>
                    </a:lnTo>
                    <a:lnTo>
                      <a:pt x="28038" y="13162"/>
                    </a:lnTo>
                    <a:lnTo>
                      <a:pt x="28101" y="13099"/>
                    </a:lnTo>
                    <a:lnTo>
                      <a:pt x="28101" y="13057"/>
                    </a:lnTo>
                    <a:lnTo>
                      <a:pt x="28101" y="12994"/>
                    </a:lnTo>
                    <a:lnTo>
                      <a:pt x="28122" y="12869"/>
                    </a:lnTo>
                    <a:lnTo>
                      <a:pt x="28164" y="12806"/>
                    </a:lnTo>
                    <a:lnTo>
                      <a:pt x="28185" y="12764"/>
                    </a:lnTo>
                    <a:lnTo>
                      <a:pt x="28415" y="12848"/>
                    </a:lnTo>
                    <a:lnTo>
                      <a:pt x="28750" y="12848"/>
                    </a:lnTo>
                    <a:lnTo>
                      <a:pt x="28792" y="12701"/>
                    </a:lnTo>
                    <a:lnTo>
                      <a:pt x="28771" y="12659"/>
                    </a:lnTo>
                    <a:lnTo>
                      <a:pt x="28854" y="12659"/>
                    </a:lnTo>
                    <a:lnTo>
                      <a:pt x="28833" y="12492"/>
                    </a:lnTo>
                    <a:lnTo>
                      <a:pt x="28792" y="12471"/>
                    </a:lnTo>
                    <a:lnTo>
                      <a:pt x="28854" y="12429"/>
                    </a:lnTo>
                    <a:lnTo>
                      <a:pt x="28896" y="12136"/>
                    </a:lnTo>
                    <a:lnTo>
                      <a:pt x="29105" y="12011"/>
                    </a:lnTo>
                    <a:lnTo>
                      <a:pt x="29210" y="12011"/>
                    </a:lnTo>
                    <a:lnTo>
                      <a:pt x="29315" y="11843"/>
                    </a:lnTo>
                    <a:lnTo>
                      <a:pt x="29377" y="11843"/>
                    </a:lnTo>
                    <a:lnTo>
                      <a:pt x="29398" y="11613"/>
                    </a:lnTo>
                    <a:lnTo>
                      <a:pt x="29503" y="11488"/>
                    </a:lnTo>
                    <a:lnTo>
                      <a:pt x="29524" y="11341"/>
                    </a:lnTo>
                    <a:lnTo>
                      <a:pt x="29587" y="11320"/>
                    </a:lnTo>
                    <a:lnTo>
                      <a:pt x="29670" y="11195"/>
                    </a:lnTo>
                    <a:lnTo>
                      <a:pt x="29796" y="11195"/>
                    </a:lnTo>
                    <a:lnTo>
                      <a:pt x="29838" y="11216"/>
                    </a:lnTo>
                    <a:lnTo>
                      <a:pt x="29942" y="11216"/>
                    </a:lnTo>
                    <a:lnTo>
                      <a:pt x="29984" y="11111"/>
                    </a:lnTo>
                    <a:lnTo>
                      <a:pt x="30152" y="11320"/>
                    </a:lnTo>
                    <a:lnTo>
                      <a:pt x="30424" y="11488"/>
                    </a:lnTo>
                    <a:lnTo>
                      <a:pt x="30424" y="11592"/>
                    </a:lnTo>
                    <a:lnTo>
                      <a:pt x="30361" y="11613"/>
                    </a:lnTo>
                    <a:lnTo>
                      <a:pt x="30340" y="11697"/>
                    </a:lnTo>
                    <a:lnTo>
                      <a:pt x="30214" y="11843"/>
                    </a:lnTo>
                    <a:lnTo>
                      <a:pt x="30193" y="12011"/>
                    </a:lnTo>
                    <a:lnTo>
                      <a:pt x="30089" y="12011"/>
                    </a:lnTo>
                    <a:lnTo>
                      <a:pt x="30110" y="12032"/>
                    </a:lnTo>
                    <a:lnTo>
                      <a:pt x="30089" y="12178"/>
                    </a:lnTo>
                    <a:lnTo>
                      <a:pt x="30214" y="12325"/>
                    </a:lnTo>
                    <a:lnTo>
                      <a:pt x="30193" y="12387"/>
                    </a:lnTo>
                    <a:lnTo>
                      <a:pt x="30131" y="12429"/>
                    </a:lnTo>
                    <a:lnTo>
                      <a:pt x="30131" y="12471"/>
                    </a:lnTo>
                    <a:lnTo>
                      <a:pt x="30193" y="12555"/>
                    </a:lnTo>
                    <a:lnTo>
                      <a:pt x="30319" y="12492"/>
                    </a:lnTo>
                    <a:lnTo>
                      <a:pt x="30445" y="12387"/>
                    </a:lnTo>
                    <a:lnTo>
                      <a:pt x="30403" y="12492"/>
                    </a:lnTo>
                    <a:lnTo>
                      <a:pt x="30277" y="12576"/>
                    </a:lnTo>
                    <a:lnTo>
                      <a:pt x="30319" y="12638"/>
                    </a:lnTo>
                    <a:lnTo>
                      <a:pt x="30361" y="12659"/>
                    </a:lnTo>
                    <a:lnTo>
                      <a:pt x="30361" y="12701"/>
                    </a:lnTo>
                    <a:lnTo>
                      <a:pt x="30319" y="12743"/>
                    </a:lnTo>
                    <a:lnTo>
                      <a:pt x="30193" y="12743"/>
                    </a:lnTo>
                    <a:lnTo>
                      <a:pt x="30131" y="12806"/>
                    </a:lnTo>
                    <a:lnTo>
                      <a:pt x="30026" y="12806"/>
                    </a:lnTo>
                    <a:lnTo>
                      <a:pt x="29984" y="12890"/>
                    </a:lnTo>
                    <a:lnTo>
                      <a:pt x="30089" y="12973"/>
                    </a:lnTo>
                    <a:lnTo>
                      <a:pt x="30089" y="13057"/>
                    </a:lnTo>
                    <a:lnTo>
                      <a:pt x="30152" y="13057"/>
                    </a:lnTo>
                    <a:lnTo>
                      <a:pt x="30235" y="12952"/>
                    </a:lnTo>
                    <a:lnTo>
                      <a:pt x="30277" y="12952"/>
                    </a:lnTo>
                    <a:lnTo>
                      <a:pt x="30403" y="12806"/>
                    </a:lnTo>
                    <a:lnTo>
                      <a:pt x="30549" y="12743"/>
                    </a:lnTo>
                    <a:lnTo>
                      <a:pt x="30570" y="12701"/>
                    </a:lnTo>
                    <a:lnTo>
                      <a:pt x="30528" y="12576"/>
                    </a:lnTo>
                    <a:lnTo>
                      <a:pt x="30654" y="12471"/>
                    </a:lnTo>
                    <a:lnTo>
                      <a:pt x="30926" y="12283"/>
                    </a:lnTo>
                    <a:lnTo>
                      <a:pt x="30989" y="12283"/>
                    </a:lnTo>
                    <a:lnTo>
                      <a:pt x="31030" y="12178"/>
                    </a:lnTo>
                    <a:lnTo>
                      <a:pt x="31156" y="12178"/>
                    </a:lnTo>
                    <a:lnTo>
                      <a:pt x="31302" y="12053"/>
                    </a:lnTo>
                    <a:lnTo>
                      <a:pt x="31365" y="12115"/>
                    </a:lnTo>
                    <a:lnTo>
                      <a:pt x="31407" y="12115"/>
                    </a:lnTo>
                    <a:lnTo>
                      <a:pt x="31553" y="12073"/>
                    </a:lnTo>
                    <a:lnTo>
                      <a:pt x="31721" y="11906"/>
                    </a:lnTo>
                    <a:lnTo>
                      <a:pt x="31763" y="12011"/>
                    </a:lnTo>
                    <a:lnTo>
                      <a:pt x="31763" y="11655"/>
                    </a:lnTo>
                    <a:lnTo>
                      <a:pt x="31909" y="11550"/>
                    </a:lnTo>
                    <a:lnTo>
                      <a:pt x="31972" y="11404"/>
                    </a:lnTo>
                    <a:lnTo>
                      <a:pt x="31972" y="11299"/>
                    </a:lnTo>
                    <a:lnTo>
                      <a:pt x="32118" y="11195"/>
                    </a:lnTo>
                    <a:lnTo>
                      <a:pt x="32223" y="11006"/>
                    </a:lnTo>
                    <a:lnTo>
                      <a:pt x="32328" y="10965"/>
                    </a:lnTo>
                    <a:lnTo>
                      <a:pt x="32411" y="10672"/>
                    </a:lnTo>
                    <a:lnTo>
                      <a:pt x="32453" y="10567"/>
                    </a:lnTo>
                    <a:lnTo>
                      <a:pt x="32453" y="10504"/>
                    </a:lnTo>
                    <a:lnTo>
                      <a:pt x="32453" y="10337"/>
                    </a:lnTo>
                    <a:lnTo>
                      <a:pt x="32600" y="10190"/>
                    </a:lnTo>
                    <a:lnTo>
                      <a:pt x="32704" y="10358"/>
                    </a:lnTo>
                    <a:lnTo>
                      <a:pt x="32767" y="10400"/>
                    </a:lnTo>
                    <a:lnTo>
                      <a:pt x="32851" y="10483"/>
                    </a:lnTo>
                    <a:lnTo>
                      <a:pt x="32955" y="10441"/>
                    </a:lnTo>
                    <a:lnTo>
                      <a:pt x="33081" y="10483"/>
                    </a:lnTo>
                    <a:lnTo>
                      <a:pt x="33332" y="10462"/>
                    </a:lnTo>
                    <a:lnTo>
                      <a:pt x="33478" y="10483"/>
                    </a:lnTo>
                    <a:lnTo>
                      <a:pt x="33541" y="10337"/>
                    </a:lnTo>
                    <a:lnTo>
                      <a:pt x="33541" y="10253"/>
                    </a:lnTo>
                    <a:lnTo>
                      <a:pt x="33395" y="10128"/>
                    </a:lnTo>
                    <a:lnTo>
                      <a:pt x="33290" y="10044"/>
                    </a:lnTo>
                    <a:lnTo>
                      <a:pt x="33374" y="9960"/>
                    </a:lnTo>
                    <a:lnTo>
                      <a:pt x="33499" y="9960"/>
                    </a:lnTo>
                    <a:lnTo>
                      <a:pt x="33750" y="9772"/>
                    </a:lnTo>
                    <a:lnTo>
                      <a:pt x="33750" y="9646"/>
                    </a:lnTo>
                    <a:lnTo>
                      <a:pt x="33855" y="9521"/>
                    </a:lnTo>
                    <a:lnTo>
                      <a:pt x="33939" y="9521"/>
                    </a:lnTo>
                    <a:lnTo>
                      <a:pt x="34002" y="9416"/>
                    </a:lnTo>
                    <a:lnTo>
                      <a:pt x="33939" y="9312"/>
                    </a:lnTo>
                    <a:lnTo>
                      <a:pt x="33939" y="9207"/>
                    </a:lnTo>
                    <a:lnTo>
                      <a:pt x="33939" y="9081"/>
                    </a:lnTo>
                    <a:lnTo>
                      <a:pt x="34022" y="9040"/>
                    </a:lnTo>
                    <a:lnTo>
                      <a:pt x="34127" y="9123"/>
                    </a:lnTo>
                    <a:lnTo>
                      <a:pt x="34127" y="9228"/>
                    </a:lnTo>
                    <a:lnTo>
                      <a:pt x="34190" y="9312"/>
                    </a:lnTo>
                    <a:lnTo>
                      <a:pt x="34378" y="9332"/>
                    </a:lnTo>
                    <a:lnTo>
                      <a:pt x="34399" y="9395"/>
                    </a:lnTo>
                    <a:lnTo>
                      <a:pt x="34399" y="9353"/>
                    </a:lnTo>
                    <a:lnTo>
                      <a:pt x="34399" y="9291"/>
                    </a:lnTo>
                    <a:lnTo>
                      <a:pt x="34378" y="9249"/>
                    </a:lnTo>
                    <a:lnTo>
                      <a:pt x="34336" y="9144"/>
                    </a:lnTo>
                    <a:lnTo>
                      <a:pt x="34336" y="9123"/>
                    </a:lnTo>
                    <a:lnTo>
                      <a:pt x="34420" y="9081"/>
                    </a:lnTo>
                    <a:lnTo>
                      <a:pt x="34546" y="9102"/>
                    </a:lnTo>
                    <a:lnTo>
                      <a:pt x="34608" y="9081"/>
                    </a:lnTo>
                    <a:lnTo>
                      <a:pt x="34608" y="8977"/>
                    </a:lnTo>
                    <a:lnTo>
                      <a:pt x="34587" y="8914"/>
                    </a:lnTo>
                    <a:lnTo>
                      <a:pt x="34587" y="8830"/>
                    </a:lnTo>
                    <a:lnTo>
                      <a:pt x="34608" y="8788"/>
                    </a:lnTo>
                    <a:lnTo>
                      <a:pt x="34608" y="8684"/>
                    </a:lnTo>
                    <a:lnTo>
                      <a:pt x="34608" y="8579"/>
                    </a:lnTo>
                    <a:lnTo>
                      <a:pt x="34525" y="8516"/>
                    </a:lnTo>
                    <a:lnTo>
                      <a:pt x="34525" y="8349"/>
                    </a:lnTo>
                    <a:lnTo>
                      <a:pt x="34525" y="8244"/>
                    </a:lnTo>
                    <a:lnTo>
                      <a:pt x="34504" y="8098"/>
                    </a:lnTo>
                    <a:lnTo>
                      <a:pt x="34504" y="7993"/>
                    </a:lnTo>
                    <a:lnTo>
                      <a:pt x="34441" y="7889"/>
                    </a:lnTo>
                    <a:lnTo>
                      <a:pt x="34399" y="7826"/>
                    </a:lnTo>
                    <a:lnTo>
                      <a:pt x="34378" y="7742"/>
                    </a:lnTo>
                    <a:lnTo>
                      <a:pt x="34232" y="7533"/>
                    </a:lnTo>
                    <a:lnTo>
                      <a:pt x="34190" y="7428"/>
                    </a:lnTo>
                    <a:lnTo>
                      <a:pt x="34211" y="7366"/>
                    </a:lnTo>
                    <a:lnTo>
                      <a:pt x="34294" y="7345"/>
                    </a:lnTo>
                    <a:lnTo>
                      <a:pt x="34378" y="7324"/>
                    </a:lnTo>
                    <a:lnTo>
                      <a:pt x="34420" y="7261"/>
                    </a:lnTo>
                    <a:lnTo>
                      <a:pt x="34441" y="7198"/>
                    </a:lnTo>
                    <a:lnTo>
                      <a:pt x="34546" y="7010"/>
                    </a:lnTo>
                    <a:lnTo>
                      <a:pt x="34587" y="7010"/>
                    </a:lnTo>
                    <a:lnTo>
                      <a:pt x="34692" y="7031"/>
                    </a:lnTo>
                    <a:lnTo>
                      <a:pt x="34755" y="7052"/>
                    </a:lnTo>
                    <a:lnTo>
                      <a:pt x="35131" y="7115"/>
                    </a:lnTo>
                    <a:lnTo>
                      <a:pt x="35173" y="7136"/>
                    </a:lnTo>
                    <a:lnTo>
                      <a:pt x="35236" y="7136"/>
                    </a:lnTo>
                    <a:lnTo>
                      <a:pt x="35278" y="7094"/>
                    </a:lnTo>
                    <a:lnTo>
                      <a:pt x="35257" y="7010"/>
                    </a:lnTo>
                    <a:lnTo>
                      <a:pt x="35236" y="6926"/>
                    </a:lnTo>
                    <a:lnTo>
                      <a:pt x="35236" y="6884"/>
                    </a:lnTo>
                    <a:lnTo>
                      <a:pt x="35257" y="6822"/>
                    </a:lnTo>
                    <a:lnTo>
                      <a:pt x="35236" y="6780"/>
                    </a:lnTo>
                    <a:lnTo>
                      <a:pt x="35215" y="6696"/>
                    </a:lnTo>
                    <a:lnTo>
                      <a:pt x="35257" y="6591"/>
                    </a:lnTo>
                    <a:lnTo>
                      <a:pt x="35320" y="6571"/>
                    </a:lnTo>
                    <a:lnTo>
                      <a:pt x="35278" y="6466"/>
                    </a:lnTo>
                    <a:lnTo>
                      <a:pt x="35257" y="6403"/>
                    </a:lnTo>
                    <a:lnTo>
                      <a:pt x="35257" y="6382"/>
                    </a:lnTo>
                    <a:lnTo>
                      <a:pt x="35341" y="6319"/>
                    </a:lnTo>
                    <a:lnTo>
                      <a:pt x="35320" y="6278"/>
                    </a:lnTo>
                    <a:lnTo>
                      <a:pt x="35320" y="6215"/>
                    </a:lnTo>
                    <a:lnTo>
                      <a:pt x="35278" y="6152"/>
                    </a:lnTo>
                    <a:lnTo>
                      <a:pt x="35320" y="6068"/>
                    </a:lnTo>
                    <a:lnTo>
                      <a:pt x="35362" y="6047"/>
                    </a:lnTo>
                    <a:lnTo>
                      <a:pt x="35362" y="5985"/>
                    </a:lnTo>
                    <a:lnTo>
                      <a:pt x="35341" y="5943"/>
                    </a:lnTo>
                    <a:lnTo>
                      <a:pt x="35278" y="5796"/>
                    </a:lnTo>
                    <a:lnTo>
                      <a:pt x="35278" y="5671"/>
                    </a:lnTo>
                    <a:lnTo>
                      <a:pt x="35320" y="5650"/>
                    </a:lnTo>
                    <a:lnTo>
                      <a:pt x="35341" y="5629"/>
                    </a:lnTo>
                    <a:lnTo>
                      <a:pt x="35341" y="5587"/>
                    </a:lnTo>
                    <a:lnTo>
                      <a:pt x="35320" y="5545"/>
                    </a:lnTo>
                    <a:lnTo>
                      <a:pt x="35320" y="5483"/>
                    </a:lnTo>
                    <a:lnTo>
                      <a:pt x="35257" y="5441"/>
                    </a:lnTo>
                    <a:lnTo>
                      <a:pt x="35236" y="5378"/>
                    </a:lnTo>
                    <a:lnTo>
                      <a:pt x="35257" y="5315"/>
                    </a:lnTo>
                    <a:lnTo>
                      <a:pt x="35257" y="5231"/>
                    </a:lnTo>
                    <a:lnTo>
                      <a:pt x="35236" y="5169"/>
                    </a:lnTo>
                    <a:lnTo>
                      <a:pt x="35173" y="5127"/>
                    </a:lnTo>
                    <a:lnTo>
                      <a:pt x="35173" y="5064"/>
                    </a:lnTo>
                    <a:lnTo>
                      <a:pt x="35257" y="4959"/>
                    </a:lnTo>
                    <a:lnTo>
                      <a:pt x="35362" y="4939"/>
                    </a:lnTo>
                    <a:lnTo>
                      <a:pt x="35383" y="4918"/>
                    </a:lnTo>
                    <a:lnTo>
                      <a:pt x="35383" y="4813"/>
                    </a:lnTo>
                    <a:lnTo>
                      <a:pt x="35424" y="4687"/>
                    </a:lnTo>
                    <a:lnTo>
                      <a:pt x="35341" y="4646"/>
                    </a:lnTo>
                    <a:lnTo>
                      <a:pt x="35278" y="4583"/>
                    </a:lnTo>
                    <a:lnTo>
                      <a:pt x="35257" y="4499"/>
                    </a:lnTo>
                    <a:lnTo>
                      <a:pt x="35173" y="4395"/>
                    </a:lnTo>
                    <a:lnTo>
                      <a:pt x="35152" y="4332"/>
                    </a:lnTo>
                    <a:lnTo>
                      <a:pt x="35215" y="4290"/>
                    </a:lnTo>
                    <a:lnTo>
                      <a:pt x="35152" y="4185"/>
                    </a:lnTo>
                    <a:lnTo>
                      <a:pt x="35131" y="4123"/>
                    </a:lnTo>
                    <a:lnTo>
                      <a:pt x="35027" y="4102"/>
                    </a:lnTo>
                    <a:lnTo>
                      <a:pt x="34964" y="4081"/>
                    </a:lnTo>
                    <a:lnTo>
                      <a:pt x="34859" y="4018"/>
                    </a:lnTo>
                    <a:lnTo>
                      <a:pt x="34797" y="4081"/>
                    </a:lnTo>
                    <a:lnTo>
                      <a:pt x="34713" y="4102"/>
                    </a:lnTo>
                    <a:lnTo>
                      <a:pt x="34629" y="4143"/>
                    </a:lnTo>
                    <a:lnTo>
                      <a:pt x="34629" y="4227"/>
                    </a:lnTo>
                    <a:lnTo>
                      <a:pt x="34587" y="4269"/>
                    </a:lnTo>
                    <a:lnTo>
                      <a:pt x="34504" y="4269"/>
                    </a:lnTo>
                    <a:lnTo>
                      <a:pt x="34483" y="4395"/>
                    </a:lnTo>
                    <a:lnTo>
                      <a:pt x="34294" y="4395"/>
                    </a:lnTo>
                    <a:lnTo>
                      <a:pt x="34232" y="4478"/>
                    </a:lnTo>
                    <a:lnTo>
                      <a:pt x="34232" y="4583"/>
                    </a:lnTo>
                    <a:lnTo>
                      <a:pt x="34190" y="4604"/>
                    </a:lnTo>
                    <a:lnTo>
                      <a:pt x="34169" y="4729"/>
                    </a:lnTo>
                    <a:lnTo>
                      <a:pt x="34169" y="4792"/>
                    </a:lnTo>
                    <a:lnTo>
                      <a:pt x="34106" y="4813"/>
                    </a:lnTo>
                    <a:lnTo>
                      <a:pt x="34022" y="4897"/>
                    </a:lnTo>
                    <a:lnTo>
                      <a:pt x="33876" y="4918"/>
                    </a:lnTo>
                    <a:lnTo>
                      <a:pt x="33709" y="4918"/>
                    </a:lnTo>
                    <a:lnTo>
                      <a:pt x="33667" y="4939"/>
                    </a:lnTo>
                    <a:lnTo>
                      <a:pt x="33604" y="5001"/>
                    </a:lnTo>
                    <a:lnTo>
                      <a:pt x="33583" y="4918"/>
                    </a:lnTo>
                    <a:lnTo>
                      <a:pt x="33541" y="4834"/>
                    </a:lnTo>
                    <a:lnTo>
                      <a:pt x="33458" y="4834"/>
                    </a:lnTo>
                    <a:lnTo>
                      <a:pt x="33374" y="4897"/>
                    </a:lnTo>
                    <a:lnTo>
                      <a:pt x="33269" y="4918"/>
                    </a:lnTo>
                    <a:lnTo>
                      <a:pt x="33248" y="4834"/>
                    </a:lnTo>
                    <a:lnTo>
                      <a:pt x="33165" y="4729"/>
                    </a:lnTo>
                    <a:lnTo>
                      <a:pt x="33123" y="4708"/>
                    </a:lnTo>
                    <a:lnTo>
                      <a:pt x="32976" y="4583"/>
                    </a:lnTo>
                    <a:lnTo>
                      <a:pt x="32976" y="4478"/>
                    </a:lnTo>
                    <a:lnTo>
                      <a:pt x="33018" y="4436"/>
                    </a:lnTo>
                    <a:lnTo>
                      <a:pt x="33039" y="4332"/>
                    </a:lnTo>
                    <a:lnTo>
                      <a:pt x="33018" y="4227"/>
                    </a:lnTo>
                    <a:lnTo>
                      <a:pt x="32976" y="4123"/>
                    </a:lnTo>
                    <a:lnTo>
                      <a:pt x="32872" y="4143"/>
                    </a:lnTo>
                    <a:lnTo>
                      <a:pt x="32872" y="4081"/>
                    </a:lnTo>
                    <a:lnTo>
                      <a:pt x="32872" y="3997"/>
                    </a:lnTo>
                    <a:lnTo>
                      <a:pt x="32934" y="3913"/>
                    </a:lnTo>
                    <a:lnTo>
                      <a:pt x="32934" y="3871"/>
                    </a:lnTo>
                    <a:lnTo>
                      <a:pt x="32872" y="3851"/>
                    </a:lnTo>
                    <a:lnTo>
                      <a:pt x="32851" y="3851"/>
                    </a:lnTo>
                    <a:lnTo>
                      <a:pt x="32767" y="3892"/>
                    </a:lnTo>
                    <a:lnTo>
                      <a:pt x="32725" y="3892"/>
                    </a:lnTo>
                    <a:lnTo>
                      <a:pt x="32642" y="3913"/>
                    </a:lnTo>
                    <a:lnTo>
                      <a:pt x="32558" y="3892"/>
                    </a:lnTo>
                    <a:lnTo>
                      <a:pt x="32516" y="3871"/>
                    </a:lnTo>
                    <a:lnTo>
                      <a:pt x="32453" y="3851"/>
                    </a:lnTo>
                    <a:lnTo>
                      <a:pt x="32432" y="3809"/>
                    </a:lnTo>
                    <a:lnTo>
                      <a:pt x="32307" y="3767"/>
                    </a:lnTo>
                    <a:lnTo>
                      <a:pt x="32307" y="3704"/>
                    </a:lnTo>
                    <a:lnTo>
                      <a:pt x="32244" y="3662"/>
                    </a:lnTo>
                    <a:lnTo>
                      <a:pt x="32202" y="3662"/>
                    </a:lnTo>
                    <a:lnTo>
                      <a:pt x="32139" y="3599"/>
                    </a:lnTo>
                    <a:lnTo>
                      <a:pt x="32139" y="3558"/>
                    </a:lnTo>
                    <a:lnTo>
                      <a:pt x="32077" y="3558"/>
                    </a:lnTo>
                    <a:lnTo>
                      <a:pt x="32014" y="3474"/>
                    </a:lnTo>
                    <a:lnTo>
                      <a:pt x="31993" y="3432"/>
                    </a:lnTo>
                    <a:lnTo>
                      <a:pt x="31930" y="3369"/>
                    </a:lnTo>
                    <a:lnTo>
                      <a:pt x="31888" y="3369"/>
                    </a:lnTo>
                    <a:lnTo>
                      <a:pt x="31846" y="3453"/>
                    </a:lnTo>
                    <a:lnTo>
                      <a:pt x="31805" y="3432"/>
                    </a:lnTo>
                    <a:lnTo>
                      <a:pt x="31763" y="3453"/>
                    </a:lnTo>
                    <a:lnTo>
                      <a:pt x="31721" y="3495"/>
                    </a:lnTo>
                    <a:lnTo>
                      <a:pt x="31658" y="3453"/>
                    </a:lnTo>
                    <a:lnTo>
                      <a:pt x="31616" y="3390"/>
                    </a:lnTo>
                    <a:lnTo>
                      <a:pt x="31574" y="3369"/>
                    </a:lnTo>
                    <a:lnTo>
                      <a:pt x="31449" y="3369"/>
                    </a:lnTo>
                    <a:lnTo>
                      <a:pt x="31386" y="3348"/>
                    </a:lnTo>
                    <a:lnTo>
                      <a:pt x="31449" y="3286"/>
                    </a:lnTo>
                    <a:lnTo>
                      <a:pt x="31449" y="3244"/>
                    </a:lnTo>
                    <a:lnTo>
                      <a:pt x="31365" y="3244"/>
                    </a:lnTo>
                    <a:lnTo>
                      <a:pt x="31302" y="3286"/>
                    </a:lnTo>
                    <a:lnTo>
                      <a:pt x="31177" y="3286"/>
                    </a:lnTo>
                    <a:lnTo>
                      <a:pt x="31135" y="3327"/>
                    </a:lnTo>
                    <a:lnTo>
                      <a:pt x="31072" y="3265"/>
                    </a:lnTo>
                    <a:lnTo>
                      <a:pt x="31030" y="3286"/>
                    </a:lnTo>
                    <a:lnTo>
                      <a:pt x="30947" y="3286"/>
                    </a:lnTo>
                    <a:lnTo>
                      <a:pt x="30884" y="3223"/>
                    </a:lnTo>
                    <a:lnTo>
                      <a:pt x="30800" y="3181"/>
                    </a:lnTo>
                    <a:lnTo>
                      <a:pt x="30675" y="3055"/>
                    </a:lnTo>
                    <a:lnTo>
                      <a:pt x="30633" y="2930"/>
                    </a:lnTo>
                    <a:lnTo>
                      <a:pt x="30633" y="2846"/>
                    </a:lnTo>
                    <a:lnTo>
                      <a:pt x="30612" y="2742"/>
                    </a:lnTo>
                    <a:lnTo>
                      <a:pt x="30549" y="2742"/>
                    </a:lnTo>
                    <a:lnTo>
                      <a:pt x="30465" y="2721"/>
                    </a:lnTo>
                    <a:lnTo>
                      <a:pt x="30465" y="2574"/>
                    </a:lnTo>
                    <a:lnTo>
                      <a:pt x="30424" y="2553"/>
                    </a:lnTo>
                    <a:lnTo>
                      <a:pt x="30403" y="2428"/>
                    </a:lnTo>
                    <a:lnTo>
                      <a:pt x="30361" y="2323"/>
                    </a:lnTo>
                    <a:lnTo>
                      <a:pt x="30152" y="2198"/>
                    </a:lnTo>
                    <a:lnTo>
                      <a:pt x="30047" y="2030"/>
                    </a:lnTo>
                    <a:lnTo>
                      <a:pt x="30026" y="1988"/>
                    </a:lnTo>
                    <a:lnTo>
                      <a:pt x="29984" y="1884"/>
                    </a:lnTo>
                    <a:lnTo>
                      <a:pt x="29921" y="1905"/>
                    </a:lnTo>
                    <a:lnTo>
                      <a:pt x="29901" y="1905"/>
                    </a:lnTo>
                    <a:lnTo>
                      <a:pt x="29901" y="1821"/>
                    </a:lnTo>
                    <a:lnTo>
                      <a:pt x="29921" y="1779"/>
                    </a:lnTo>
                    <a:lnTo>
                      <a:pt x="29838" y="1716"/>
                    </a:lnTo>
                    <a:lnTo>
                      <a:pt x="29796" y="1612"/>
                    </a:lnTo>
                    <a:lnTo>
                      <a:pt x="29733" y="1591"/>
                    </a:lnTo>
                    <a:lnTo>
                      <a:pt x="29712" y="1507"/>
                    </a:lnTo>
                    <a:lnTo>
                      <a:pt x="29670" y="1444"/>
                    </a:lnTo>
                    <a:lnTo>
                      <a:pt x="29608" y="1340"/>
                    </a:lnTo>
                    <a:lnTo>
                      <a:pt x="29482" y="1256"/>
                    </a:lnTo>
                    <a:lnTo>
                      <a:pt x="29461" y="1193"/>
                    </a:lnTo>
                    <a:lnTo>
                      <a:pt x="29503" y="1130"/>
                    </a:lnTo>
                    <a:lnTo>
                      <a:pt x="29482" y="1047"/>
                    </a:lnTo>
                    <a:lnTo>
                      <a:pt x="29315" y="1047"/>
                    </a:lnTo>
                    <a:lnTo>
                      <a:pt x="29294" y="984"/>
                    </a:lnTo>
                    <a:lnTo>
                      <a:pt x="29294" y="942"/>
                    </a:lnTo>
                    <a:lnTo>
                      <a:pt x="29273" y="879"/>
                    </a:lnTo>
                    <a:lnTo>
                      <a:pt x="29273" y="817"/>
                    </a:lnTo>
                    <a:lnTo>
                      <a:pt x="29231" y="733"/>
                    </a:lnTo>
                    <a:lnTo>
                      <a:pt x="29168" y="712"/>
                    </a:lnTo>
                    <a:lnTo>
                      <a:pt x="29168" y="649"/>
                    </a:lnTo>
                    <a:lnTo>
                      <a:pt x="29147" y="607"/>
                    </a:lnTo>
                    <a:lnTo>
                      <a:pt x="29085" y="628"/>
                    </a:lnTo>
                    <a:lnTo>
                      <a:pt x="28980" y="607"/>
                    </a:lnTo>
                    <a:lnTo>
                      <a:pt x="28959" y="545"/>
                    </a:lnTo>
                    <a:lnTo>
                      <a:pt x="28980" y="482"/>
                    </a:lnTo>
                    <a:lnTo>
                      <a:pt x="28959" y="440"/>
                    </a:lnTo>
                    <a:lnTo>
                      <a:pt x="28875" y="419"/>
                    </a:lnTo>
                    <a:lnTo>
                      <a:pt x="28833" y="461"/>
                    </a:lnTo>
                    <a:lnTo>
                      <a:pt x="28792" y="419"/>
                    </a:lnTo>
                    <a:lnTo>
                      <a:pt x="28750" y="419"/>
                    </a:lnTo>
                    <a:lnTo>
                      <a:pt x="28708" y="356"/>
                    </a:lnTo>
                    <a:lnTo>
                      <a:pt x="28750" y="293"/>
                    </a:lnTo>
                    <a:lnTo>
                      <a:pt x="28687" y="231"/>
                    </a:lnTo>
                    <a:lnTo>
                      <a:pt x="28624" y="210"/>
                    </a:lnTo>
                    <a:lnTo>
                      <a:pt x="28561" y="231"/>
                    </a:lnTo>
                    <a:lnTo>
                      <a:pt x="28520" y="147"/>
                    </a:lnTo>
                    <a:lnTo>
                      <a:pt x="28457" y="189"/>
                    </a:lnTo>
                    <a:lnTo>
                      <a:pt x="28373" y="189"/>
                    </a:lnTo>
                    <a:lnTo>
                      <a:pt x="28331" y="147"/>
                    </a:lnTo>
                    <a:lnTo>
                      <a:pt x="28268" y="189"/>
                    </a:lnTo>
                    <a:lnTo>
                      <a:pt x="28268" y="252"/>
                    </a:lnTo>
                    <a:lnTo>
                      <a:pt x="28248" y="293"/>
                    </a:lnTo>
                    <a:lnTo>
                      <a:pt x="28143" y="231"/>
                    </a:lnTo>
                    <a:lnTo>
                      <a:pt x="28101" y="189"/>
                    </a:lnTo>
                    <a:lnTo>
                      <a:pt x="28017" y="210"/>
                    </a:lnTo>
                    <a:lnTo>
                      <a:pt x="27892" y="210"/>
                    </a:lnTo>
                    <a:lnTo>
                      <a:pt x="27892" y="189"/>
                    </a:lnTo>
                    <a:lnTo>
                      <a:pt x="27808" y="105"/>
                    </a:lnTo>
                    <a:lnTo>
                      <a:pt x="27620" y="84"/>
                    </a:lnTo>
                    <a:lnTo>
                      <a:pt x="27536" y="21"/>
                    </a:lnTo>
                    <a:lnTo>
                      <a:pt x="27432" y="21"/>
                    </a:lnTo>
                    <a:lnTo>
                      <a:pt x="273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342;p60">
                <a:extLst>
                  <a:ext uri="{FF2B5EF4-FFF2-40B4-BE49-F238E27FC236}">
                    <a16:creationId xmlns="" xmlns:a16="http://schemas.microsoft.com/office/drawing/2014/main" id="{88803AA3-F4B5-420A-9185-BE40713C0482}"/>
                  </a:ext>
                </a:extLst>
              </p:cNvPr>
              <p:cNvSpPr/>
              <p:nvPr/>
            </p:nvSpPr>
            <p:spPr>
              <a:xfrm>
                <a:off x="4442708" y="2990191"/>
                <a:ext cx="762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343;p60">
                <a:extLst>
                  <a:ext uri="{FF2B5EF4-FFF2-40B4-BE49-F238E27FC236}">
                    <a16:creationId xmlns="" xmlns:a16="http://schemas.microsoft.com/office/drawing/2014/main" id="{99AF3330-1647-4306-A4C2-1D3AFB288604}"/>
                  </a:ext>
                </a:extLst>
              </p:cNvPr>
              <p:cNvSpPr/>
              <p:nvPr/>
            </p:nvSpPr>
            <p:spPr>
              <a:xfrm>
                <a:off x="4434742" y="2997094"/>
                <a:ext cx="1250" cy="120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6" extrusionOk="0">
                    <a:moveTo>
                      <a:pt x="0" y="105"/>
                    </a:moveTo>
                    <a:lnTo>
                      <a:pt x="105" y="1"/>
                    </a:lnTo>
                    <a:lnTo>
                      <a:pt x="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344;p60">
                <a:extLst>
                  <a:ext uri="{FF2B5EF4-FFF2-40B4-BE49-F238E27FC236}">
                    <a16:creationId xmlns="" xmlns:a16="http://schemas.microsoft.com/office/drawing/2014/main" id="{50516667-E167-4234-82F0-422D6445B2E2}"/>
                  </a:ext>
                </a:extLst>
              </p:cNvPr>
              <p:cNvSpPr/>
              <p:nvPr/>
            </p:nvSpPr>
            <p:spPr>
              <a:xfrm>
                <a:off x="4184339" y="2879787"/>
                <a:ext cx="2512" cy="728"/>
              </a:xfrm>
              <a:custGeom>
                <a:avLst/>
                <a:gdLst/>
                <a:ahLst/>
                <a:cxnLst/>
                <a:rect l="l" t="t" r="r" b="b"/>
                <a:pathLst>
                  <a:path w="211" h="64" extrusionOk="0">
                    <a:moveTo>
                      <a:pt x="210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345;p60">
                <a:extLst>
                  <a:ext uri="{FF2B5EF4-FFF2-40B4-BE49-F238E27FC236}">
                    <a16:creationId xmlns="" xmlns:a16="http://schemas.microsoft.com/office/drawing/2014/main" id="{D20031EC-3626-4584-B5B3-B93D37413C04}"/>
                  </a:ext>
                </a:extLst>
              </p:cNvPr>
              <p:cNvSpPr/>
              <p:nvPr/>
            </p:nvSpPr>
            <p:spPr>
              <a:xfrm>
                <a:off x="4038591" y="2720356"/>
                <a:ext cx="260870" cy="130886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11509" extrusionOk="0">
                    <a:moveTo>
                      <a:pt x="10860" y="0"/>
                    </a:moveTo>
                    <a:lnTo>
                      <a:pt x="10755" y="84"/>
                    </a:lnTo>
                    <a:lnTo>
                      <a:pt x="10713" y="189"/>
                    </a:lnTo>
                    <a:lnTo>
                      <a:pt x="10567" y="189"/>
                    </a:lnTo>
                    <a:lnTo>
                      <a:pt x="10483" y="252"/>
                    </a:lnTo>
                    <a:lnTo>
                      <a:pt x="10546" y="314"/>
                    </a:lnTo>
                    <a:lnTo>
                      <a:pt x="10546" y="398"/>
                    </a:lnTo>
                    <a:lnTo>
                      <a:pt x="10400" y="419"/>
                    </a:lnTo>
                    <a:lnTo>
                      <a:pt x="10337" y="419"/>
                    </a:lnTo>
                    <a:lnTo>
                      <a:pt x="10253" y="524"/>
                    </a:lnTo>
                    <a:lnTo>
                      <a:pt x="10128" y="524"/>
                    </a:lnTo>
                    <a:lnTo>
                      <a:pt x="10044" y="586"/>
                    </a:lnTo>
                    <a:lnTo>
                      <a:pt x="9981" y="586"/>
                    </a:lnTo>
                    <a:lnTo>
                      <a:pt x="9751" y="733"/>
                    </a:lnTo>
                    <a:lnTo>
                      <a:pt x="9625" y="796"/>
                    </a:lnTo>
                    <a:lnTo>
                      <a:pt x="9521" y="837"/>
                    </a:lnTo>
                    <a:lnTo>
                      <a:pt x="9437" y="837"/>
                    </a:lnTo>
                    <a:lnTo>
                      <a:pt x="9353" y="775"/>
                    </a:lnTo>
                    <a:lnTo>
                      <a:pt x="9312" y="837"/>
                    </a:lnTo>
                    <a:lnTo>
                      <a:pt x="9291" y="921"/>
                    </a:lnTo>
                    <a:lnTo>
                      <a:pt x="9144" y="921"/>
                    </a:lnTo>
                    <a:lnTo>
                      <a:pt x="9102" y="984"/>
                    </a:lnTo>
                    <a:lnTo>
                      <a:pt x="9102" y="1088"/>
                    </a:lnTo>
                    <a:lnTo>
                      <a:pt x="9040" y="1130"/>
                    </a:lnTo>
                    <a:lnTo>
                      <a:pt x="8977" y="1109"/>
                    </a:lnTo>
                    <a:lnTo>
                      <a:pt x="8893" y="1109"/>
                    </a:lnTo>
                    <a:lnTo>
                      <a:pt x="8789" y="1151"/>
                    </a:lnTo>
                    <a:lnTo>
                      <a:pt x="8663" y="1172"/>
                    </a:lnTo>
                    <a:lnTo>
                      <a:pt x="8496" y="1256"/>
                    </a:lnTo>
                    <a:lnTo>
                      <a:pt x="8475" y="1319"/>
                    </a:lnTo>
                    <a:lnTo>
                      <a:pt x="8307" y="1340"/>
                    </a:lnTo>
                    <a:lnTo>
                      <a:pt x="8182" y="1402"/>
                    </a:lnTo>
                    <a:lnTo>
                      <a:pt x="8035" y="1423"/>
                    </a:lnTo>
                    <a:lnTo>
                      <a:pt x="7847" y="1465"/>
                    </a:lnTo>
                    <a:lnTo>
                      <a:pt x="7826" y="1549"/>
                    </a:lnTo>
                    <a:lnTo>
                      <a:pt x="7763" y="1632"/>
                    </a:lnTo>
                    <a:lnTo>
                      <a:pt x="7721" y="1528"/>
                    </a:lnTo>
                    <a:lnTo>
                      <a:pt x="7617" y="1528"/>
                    </a:lnTo>
                    <a:lnTo>
                      <a:pt x="7512" y="1570"/>
                    </a:lnTo>
                    <a:lnTo>
                      <a:pt x="7512" y="1653"/>
                    </a:lnTo>
                    <a:lnTo>
                      <a:pt x="7449" y="1695"/>
                    </a:lnTo>
                    <a:lnTo>
                      <a:pt x="7345" y="1653"/>
                    </a:lnTo>
                    <a:lnTo>
                      <a:pt x="7219" y="1653"/>
                    </a:lnTo>
                    <a:lnTo>
                      <a:pt x="7198" y="1612"/>
                    </a:lnTo>
                    <a:lnTo>
                      <a:pt x="7115" y="1612"/>
                    </a:lnTo>
                    <a:lnTo>
                      <a:pt x="7031" y="1653"/>
                    </a:lnTo>
                    <a:lnTo>
                      <a:pt x="6926" y="1674"/>
                    </a:lnTo>
                    <a:lnTo>
                      <a:pt x="6884" y="1695"/>
                    </a:lnTo>
                    <a:lnTo>
                      <a:pt x="6926" y="1842"/>
                    </a:lnTo>
                    <a:lnTo>
                      <a:pt x="6884" y="1925"/>
                    </a:lnTo>
                    <a:lnTo>
                      <a:pt x="6989" y="1946"/>
                    </a:lnTo>
                    <a:lnTo>
                      <a:pt x="7136" y="1925"/>
                    </a:lnTo>
                    <a:lnTo>
                      <a:pt x="7198" y="2051"/>
                    </a:lnTo>
                    <a:lnTo>
                      <a:pt x="7031" y="2051"/>
                    </a:lnTo>
                    <a:lnTo>
                      <a:pt x="6989" y="2093"/>
                    </a:lnTo>
                    <a:lnTo>
                      <a:pt x="6989" y="2156"/>
                    </a:lnTo>
                    <a:lnTo>
                      <a:pt x="7136" y="2176"/>
                    </a:lnTo>
                    <a:lnTo>
                      <a:pt x="7240" y="2197"/>
                    </a:lnTo>
                    <a:lnTo>
                      <a:pt x="7324" y="2156"/>
                    </a:lnTo>
                    <a:lnTo>
                      <a:pt x="7408" y="2156"/>
                    </a:lnTo>
                    <a:lnTo>
                      <a:pt x="7512" y="2260"/>
                    </a:lnTo>
                    <a:lnTo>
                      <a:pt x="7617" y="2281"/>
                    </a:lnTo>
                    <a:lnTo>
                      <a:pt x="7617" y="2386"/>
                    </a:lnTo>
                    <a:lnTo>
                      <a:pt x="7554" y="2449"/>
                    </a:lnTo>
                    <a:lnTo>
                      <a:pt x="7449" y="2407"/>
                    </a:lnTo>
                    <a:lnTo>
                      <a:pt x="7219" y="2449"/>
                    </a:lnTo>
                    <a:lnTo>
                      <a:pt x="7094" y="2553"/>
                    </a:lnTo>
                    <a:lnTo>
                      <a:pt x="6947" y="2741"/>
                    </a:lnTo>
                    <a:lnTo>
                      <a:pt x="6947" y="2867"/>
                    </a:lnTo>
                    <a:lnTo>
                      <a:pt x="7031" y="2888"/>
                    </a:lnTo>
                    <a:lnTo>
                      <a:pt x="7052" y="3013"/>
                    </a:lnTo>
                    <a:lnTo>
                      <a:pt x="6989" y="3118"/>
                    </a:lnTo>
                    <a:lnTo>
                      <a:pt x="6947" y="3244"/>
                    </a:lnTo>
                    <a:lnTo>
                      <a:pt x="6843" y="3244"/>
                    </a:lnTo>
                    <a:lnTo>
                      <a:pt x="6843" y="3306"/>
                    </a:lnTo>
                    <a:lnTo>
                      <a:pt x="6884" y="3390"/>
                    </a:lnTo>
                    <a:lnTo>
                      <a:pt x="6884" y="3453"/>
                    </a:lnTo>
                    <a:lnTo>
                      <a:pt x="7031" y="3453"/>
                    </a:lnTo>
                    <a:lnTo>
                      <a:pt x="7115" y="3537"/>
                    </a:lnTo>
                    <a:lnTo>
                      <a:pt x="7240" y="3557"/>
                    </a:lnTo>
                    <a:lnTo>
                      <a:pt x="7240" y="3620"/>
                    </a:lnTo>
                    <a:lnTo>
                      <a:pt x="7366" y="3704"/>
                    </a:lnTo>
                    <a:lnTo>
                      <a:pt x="7533" y="3725"/>
                    </a:lnTo>
                    <a:lnTo>
                      <a:pt x="7575" y="3746"/>
                    </a:lnTo>
                    <a:lnTo>
                      <a:pt x="7617" y="4227"/>
                    </a:lnTo>
                    <a:lnTo>
                      <a:pt x="7554" y="4290"/>
                    </a:lnTo>
                    <a:lnTo>
                      <a:pt x="7366" y="4373"/>
                    </a:lnTo>
                    <a:lnTo>
                      <a:pt x="7219" y="4353"/>
                    </a:lnTo>
                    <a:lnTo>
                      <a:pt x="7031" y="4248"/>
                    </a:lnTo>
                    <a:lnTo>
                      <a:pt x="6947" y="4290"/>
                    </a:lnTo>
                    <a:lnTo>
                      <a:pt x="6947" y="4394"/>
                    </a:lnTo>
                    <a:lnTo>
                      <a:pt x="6905" y="4541"/>
                    </a:lnTo>
                    <a:lnTo>
                      <a:pt x="6780" y="4562"/>
                    </a:lnTo>
                    <a:lnTo>
                      <a:pt x="6571" y="4457"/>
                    </a:lnTo>
                    <a:lnTo>
                      <a:pt x="6403" y="4457"/>
                    </a:lnTo>
                    <a:lnTo>
                      <a:pt x="6320" y="4394"/>
                    </a:lnTo>
                    <a:lnTo>
                      <a:pt x="6278" y="4436"/>
                    </a:lnTo>
                    <a:lnTo>
                      <a:pt x="6173" y="4394"/>
                    </a:lnTo>
                    <a:lnTo>
                      <a:pt x="6048" y="4269"/>
                    </a:lnTo>
                    <a:lnTo>
                      <a:pt x="6152" y="4227"/>
                    </a:lnTo>
                    <a:lnTo>
                      <a:pt x="6173" y="4143"/>
                    </a:lnTo>
                    <a:lnTo>
                      <a:pt x="6089" y="4122"/>
                    </a:lnTo>
                    <a:lnTo>
                      <a:pt x="5964" y="4039"/>
                    </a:lnTo>
                    <a:lnTo>
                      <a:pt x="5880" y="4122"/>
                    </a:lnTo>
                    <a:lnTo>
                      <a:pt x="5755" y="4081"/>
                    </a:lnTo>
                    <a:lnTo>
                      <a:pt x="5671" y="4122"/>
                    </a:lnTo>
                    <a:lnTo>
                      <a:pt x="5692" y="4269"/>
                    </a:lnTo>
                    <a:lnTo>
                      <a:pt x="5545" y="4290"/>
                    </a:lnTo>
                    <a:lnTo>
                      <a:pt x="5483" y="4227"/>
                    </a:lnTo>
                    <a:lnTo>
                      <a:pt x="5336" y="4060"/>
                    </a:lnTo>
                    <a:lnTo>
                      <a:pt x="5211" y="4081"/>
                    </a:lnTo>
                    <a:lnTo>
                      <a:pt x="5148" y="4185"/>
                    </a:lnTo>
                    <a:lnTo>
                      <a:pt x="5064" y="4081"/>
                    </a:lnTo>
                    <a:lnTo>
                      <a:pt x="5001" y="4122"/>
                    </a:lnTo>
                    <a:lnTo>
                      <a:pt x="5001" y="4248"/>
                    </a:lnTo>
                    <a:lnTo>
                      <a:pt x="4855" y="4248"/>
                    </a:lnTo>
                    <a:lnTo>
                      <a:pt x="4834" y="4457"/>
                    </a:lnTo>
                    <a:lnTo>
                      <a:pt x="4708" y="4562"/>
                    </a:lnTo>
                    <a:lnTo>
                      <a:pt x="4625" y="4541"/>
                    </a:lnTo>
                    <a:lnTo>
                      <a:pt x="4541" y="4436"/>
                    </a:lnTo>
                    <a:lnTo>
                      <a:pt x="4332" y="4394"/>
                    </a:lnTo>
                    <a:lnTo>
                      <a:pt x="4269" y="4269"/>
                    </a:lnTo>
                    <a:lnTo>
                      <a:pt x="4123" y="4353"/>
                    </a:lnTo>
                    <a:lnTo>
                      <a:pt x="4164" y="4478"/>
                    </a:lnTo>
                    <a:lnTo>
                      <a:pt x="4081" y="4604"/>
                    </a:lnTo>
                    <a:lnTo>
                      <a:pt x="3997" y="4583"/>
                    </a:lnTo>
                    <a:lnTo>
                      <a:pt x="3997" y="4457"/>
                    </a:lnTo>
                    <a:lnTo>
                      <a:pt x="3955" y="4373"/>
                    </a:lnTo>
                    <a:lnTo>
                      <a:pt x="3871" y="4373"/>
                    </a:lnTo>
                    <a:lnTo>
                      <a:pt x="3704" y="4248"/>
                    </a:lnTo>
                    <a:lnTo>
                      <a:pt x="3599" y="4122"/>
                    </a:lnTo>
                    <a:lnTo>
                      <a:pt x="3474" y="4122"/>
                    </a:lnTo>
                    <a:lnTo>
                      <a:pt x="3369" y="3976"/>
                    </a:lnTo>
                    <a:lnTo>
                      <a:pt x="3286" y="3955"/>
                    </a:lnTo>
                    <a:lnTo>
                      <a:pt x="3244" y="3871"/>
                    </a:lnTo>
                    <a:lnTo>
                      <a:pt x="3160" y="3871"/>
                    </a:lnTo>
                    <a:lnTo>
                      <a:pt x="2951" y="3955"/>
                    </a:lnTo>
                    <a:lnTo>
                      <a:pt x="2825" y="3850"/>
                    </a:lnTo>
                    <a:lnTo>
                      <a:pt x="2742" y="3704"/>
                    </a:lnTo>
                    <a:lnTo>
                      <a:pt x="2637" y="3704"/>
                    </a:lnTo>
                    <a:lnTo>
                      <a:pt x="2532" y="3809"/>
                    </a:lnTo>
                    <a:lnTo>
                      <a:pt x="2407" y="3809"/>
                    </a:lnTo>
                    <a:lnTo>
                      <a:pt x="2407" y="3871"/>
                    </a:lnTo>
                    <a:lnTo>
                      <a:pt x="2323" y="3955"/>
                    </a:lnTo>
                    <a:lnTo>
                      <a:pt x="2323" y="3850"/>
                    </a:lnTo>
                    <a:lnTo>
                      <a:pt x="2239" y="3913"/>
                    </a:lnTo>
                    <a:lnTo>
                      <a:pt x="2218" y="3976"/>
                    </a:lnTo>
                    <a:lnTo>
                      <a:pt x="2114" y="4060"/>
                    </a:lnTo>
                    <a:lnTo>
                      <a:pt x="2030" y="3976"/>
                    </a:lnTo>
                    <a:lnTo>
                      <a:pt x="2114" y="3913"/>
                    </a:lnTo>
                    <a:lnTo>
                      <a:pt x="2135" y="3829"/>
                    </a:lnTo>
                    <a:lnTo>
                      <a:pt x="2009" y="3767"/>
                    </a:lnTo>
                    <a:lnTo>
                      <a:pt x="1821" y="3662"/>
                    </a:lnTo>
                    <a:lnTo>
                      <a:pt x="1800" y="3746"/>
                    </a:lnTo>
                    <a:lnTo>
                      <a:pt x="1821" y="3850"/>
                    </a:lnTo>
                    <a:lnTo>
                      <a:pt x="1821" y="3955"/>
                    </a:lnTo>
                    <a:lnTo>
                      <a:pt x="1695" y="3913"/>
                    </a:lnTo>
                    <a:lnTo>
                      <a:pt x="1612" y="3976"/>
                    </a:lnTo>
                    <a:lnTo>
                      <a:pt x="1570" y="4143"/>
                    </a:lnTo>
                    <a:lnTo>
                      <a:pt x="1486" y="4143"/>
                    </a:lnTo>
                    <a:lnTo>
                      <a:pt x="1298" y="4248"/>
                    </a:lnTo>
                    <a:lnTo>
                      <a:pt x="1277" y="4373"/>
                    </a:lnTo>
                    <a:lnTo>
                      <a:pt x="1361" y="4478"/>
                    </a:lnTo>
                    <a:lnTo>
                      <a:pt x="1361" y="4604"/>
                    </a:lnTo>
                    <a:lnTo>
                      <a:pt x="1172" y="4604"/>
                    </a:lnTo>
                    <a:lnTo>
                      <a:pt x="984" y="4645"/>
                    </a:lnTo>
                    <a:lnTo>
                      <a:pt x="1130" y="5106"/>
                    </a:lnTo>
                    <a:lnTo>
                      <a:pt x="1047" y="5169"/>
                    </a:lnTo>
                    <a:lnTo>
                      <a:pt x="1068" y="5336"/>
                    </a:lnTo>
                    <a:lnTo>
                      <a:pt x="879" y="5336"/>
                    </a:lnTo>
                    <a:lnTo>
                      <a:pt x="733" y="5231"/>
                    </a:lnTo>
                    <a:lnTo>
                      <a:pt x="670" y="5127"/>
                    </a:lnTo>
                    <a:lnTo>
                      <a:pt x="356" y="4876"/>
                    </a:lnTo>
                    <a:lnTo>
                      <a:pt x="294" y="4980"/>
                    </a:lnTo>
                    <a:lnTo>
                      <a:pt x="294" y="5106"/>
                    </a:lnTo>
                    <a:lnTo>
                      <a:pt x="126" y="5315"/>
                    </a:lnTo>
                    <a:lnTo>
                      <a:pt x="22" y="5378"/>
                    </a:lnTo>
                    <a:lnTo>
                      <a:pt x="42" y="5629"/>
                    </a:lnTo>
                    <a:lnTo>
                      <a:pt x="126" y="5734"/>
                    </a:lnTo>
                    <a:lnTo>
                      <a:pt x="105" y="6068"/>
                    </a:lnTo>
                    <a:lnTo>
                      <a:pt x="1" y="6278"/>
                    </a:lnTo>
                    <a:lnTo>
                      <a:pt x="231" y="6382"/>
                    </a:lnTo>
                    <a:lnTo>
                      <a:pt x="335" y="6550"/>
                    </a:lnTo>
                    <a:lnTo>
                      <a:pt x="314" y="6633"/>
                    </a:lnTo>
                    <a:lnTo>
                      <a:pt x="503" y="6780"/>
                    </a:lnTo>
                    <a:lnTo>
                      <a:pt x="545" y="6696"/>
                    </a:lnTo>
                    <a:lnTo>
                      <a:pt x="921" y="6801"/>
                    </a:lnTo>
                    <a:lnTo>
                      <a:pt x="1172" y="7052"/>
                    </a:lnTo>
                    <a:lnTo>
                      <a:pt x="1402" y="7428"/>
                    </a:lnTo>
                    <a:lnTo>
                      <a:pt x="1172" y="7428"/>
                    </a:lnTo>
                    <a:lnTo>
                      <a:pt x="1172" y="7533"/>
                    </a:lnTo>
                    <a:lnTo>
                      <a:pt x="1382" y="7679"/>
                    </a:lnTo>
                    <a:lnTo>
                      <a:pt x="1549" y="7617"/>
                    </a:lnTo>
                    <a:lnTo>
                      <a:pt x="1674" y="7721"/>
                    </a:lnTo>
                    <a:lnTo>
                      <a:pt x="1716" y="7721"/>
                    </a:lnTo>
                    <a:lnTo>
                      <a:pt x="1758" y="7784"/>
                    </a:lnTo>
                    <a:lnTo>
                      <a:pt x="1821" y="7784"/>
                    </a:lnTo>
                    <a:lnTo>
                      <a:pt x="1863" y="7721"/>
                    </a:lnTo>
                    <a:lnTo>
                      <a:pt x="1905" y="7721"/>
                    </a:lnTo>
                    <a:lnTo>
                      <a:pt x="1967" y="7784"/>
                    </a:lnTo>
                    <a:lnTo>
                      <a:pt x="2009" y="7721"/>
                    </a:lnTo>
                    <a:lnTo>
                      <a:pt x="2009" y="7638"/>
                    </a:lnTo>
                    <a:lnTo>
                      <a:pt x="2072" y="7679"/>
                    </a:lnTo>
                    <a:lnTo>
                      <a:pt x="2177" y="7596"/>
                    </a:lnTo>
                    <a:lnTo>
                      <a:pt x="2218" y="7512"/>
                    </a:lnTo>
                    <a:lnTo>
                      <a:pt x="2281" y="7512"/>
                    </a:lnTo>
                    <a:lnTo>
                      <a:pt x="2344" y="7428"/>
                    </a:lnTo>
                    <a:lnTo>
                      <a:pt x="2407" y="7428"/>
                    </a:lnTo>
                    <a:lnTo>
                      <a:pt x="2428" y="7470"/>
                    </a:lnTo>
                    <a:lnTo>
                      <a:pt x="2491" y="7428"/>
                    </a:lnTo>
                    <a:lnTo>
                      <a:pt x="2511" y="7366"/>
                    </a:lnTo>
                    <a:lnTo>
                      <a:pt x="2595" y="7282"/>
                    </a:lnTo>
                    <a:lnTo>
                      <a:pt x="2721" y="7282"/>
                    </a:lnTo>
                    <a:lnTo>
                      <a:pt x="2763" y="7303"/>
                    </a:lnTo>
                    <a:lnTo>
                      <a:pt x="2846" y="7303"/>
                    </a:lnTo>
                    <a:lnTo>
                      <a:pt x="2909" y="7282"/>
                    </a:lnTo>
                    <a:lnTo>
                      <a:pt x="2930" y="7303"/>
                    </a:lnTo>
                    <a:lnTo>
                      <a:pt x="2930" y="7386"/>
                    </a:lnTo>
                    <a:lnTo>
                      <a:pt x="2972" y="7470"/>
                    </a:lnTo>
                    <a:lnTo>
                      <a:pt x="3014" y="7407"/>
                    </a:lnTo>
                    <a:lnTo>
                      <a:pt x="3076" y="7407"/>
                    </a:lnTo>
                    <a:lnTo>
                      <a:pt x="3076" y="7470"/>
                    </a:lnTo>
                    <a:lnTo>
                      <a:pt x="3160" y="7491"/>
                    </a:lnTo>
                    <a:lnTo>
                      <a:pt x="3223" y="7470"/>
                    </a:lnTo>
                    <a:lnTo>
                      <a:pt x="3244" y="7407"/>
                    </a:lnTo>
                    <a:lnTo>
                      <a:pt x="3286" y="7386"/>
                    </a:lnTo>
                    <a:lnTo>
                      <a:pt x="3286" y="7324"/>
                    </a:lnTo>
                    <a:lnTo>
                      <a:pt x="3369" y="7303"/>
                    </a:lnTo>
                    <a:lnTo>
                      <a:pt x="3453" y="7324"/>
                    </a:lnTo>
                    <a:lnTo>
                      <a:pt x="3662" y="7324"/>
                    </a:lnTo>
                    <a:lnTo>
                      <a:pt x="3662" y="7386"/>
                    </a:lnTo>
                    <a:lnTo>
                      <a:pt x="3704" y="7470"/>
                    </a:lnTo>
                    <a:lnTo>
                      <a:pt x="3788" y="7491"/>
                    </a:lnTo>
                    <a:lnTo>
                      <a:pt x="3788" y="7512"/>
                    </a:lnTo>
                    <a:lnTo>
                      <a:pt x="3746" y="7596"/>
                    </a:lnTo>
                    <a:lnTo>
                      <a:pt x="3767" y="7638"/>
                    </a:lnTo>
                    <a:lnTo>
                      <a:pt x="3871" y="7742"/>
                    </a:lnTo>
                    <a:lnTo>
                      <a:pt x="3851" y="7826"/>
                    </a:lnTo>
                    <a:lnTo>
                      <a:pt x="3788" y="7951"/>
                    </a:lnTo>
                    <a:lnTo>
                      <a:pt x="3809" y="8014"/>
                    </a:lnTo>
                    <a:lnTo>
                      <a:pt x="3851" y="8056"/>
                    </a:lnTo>
                    <a:lnTo>
                      <a:pt x="3871" y="8098"/>
                    </a:lnTo>
                    <a:lnTo>
                      <a:pt x="3851" y="8140"/>
                    </a:lnTo>
                    <a:lnTo>
                      <a:pt x="3767" y="8161"/>
                    </a:lnTo>
                    <a:lnTo>
                      <a:pt x="3746" y="8307"/>
                    </a:lnTo>
                    <a:lnTo>
                      <a:pt x="3809" y="8454"/>
                    </a:lnTo>
                    <a:lnTo>
                      <a:pt x="3913" y="8475"/>
                    </a:lnTo>
                    <a:lnTo>
                      <a:pt x="3997" y="8516"/>
                    </a:lnTo>
                    <a:lnTo>
                      <a:pt x="3997" y="8558"/>
                    </a:lnTo>
                    <a:lnTo>
                      <a:pt x="3871" y="8621"/>
                    </a:lnTo>
                    <a:lnTo>
                      <a:pt x="3788" y="8621"/>
                    </a:lnTo>
                    <a:lnTo>
                      <a:pt x="3683" y="8516"/>
                    </a:lnTo>
                    <a:lnTo>
                      <a:pt x="3599" y="8516"/>
                    </a:lnTo>
                    <a:lnTo>
                      <a:pt x="3558" y="8558"/>
                    </a:lnTo>
                    <a:lnTo>
                      <a:pt x="3495" y="8516"/>
                    </a:lnTo>
                    <a:lnTo>
                      <a:pt x="3432" y="8516"/>
                    </a:lnTo>
                    <a:lnTo>
                      <a:pt x="3286" y="8558"/>
                    </a:lnTo>
                    <a:lnTo>
                      <a:pt x="3223" y="8516"/>
                    </a:lnTo>
                    <a:lnTo>
                      <a:pt x="3118" y="8537"/>
                    </a:lnTo>
                    <a:lnTo>
                      <a:pt x="2972" y="8579"/>
                    </a:lnTo>
                    <a:lnTo>
                      <a:pt x="2930" y="8663"/>
                    </a:lnTo>
                    <a:lnTo>
                      <a:pt x="2930" y="8726"/>
                    </a:lnTo>
                    <a:lnTo>
                      <a:pt x="2930" y="8788"/>
                    </a:lnTo>
                    <a:lnTo>
                      <a:pt x="2867" y="8830"/>
                    </a:lnTo>
                    <a:lnTo>
                      <a:pt x="2867" y="8893"/>
                    </a:lnTo>
                    <a:lnTo>
                      <a:pt x="3014" y="9039"/>
                    </a:lnTo>
                    <a:lnTo>
                      <a:pt x="3014" y="9102"/>
                    </a:lnTo>
                    <a:lnTo>
                      <a:pt x="3035" y="9144"/>
                    </a:lnTo>
                    <a:lnTo>
                      <a:pt x="3139" y="9102"/>
                    </a:lnTo>
                    <a:lnTo>
                      <a:pt x="3160" y="9186"/>
                    </a:lnTo>
                    <a:lnTo>
                      <a:pt x="3139" y="9207"/>
                    </a:lnTo>
                    <a:lnTo>
                      <a:pt x="3055" y="9165"/>
                    </a:lnTo>
                    <a:lnTo>
                      <a:pt x="3014" y="9186"/>
                    </a:lnTo>
                    <a:lnTo>
                      <a:pt x="2930" y="9249"/>
                    </a:lnTo>
                    <a:lnTo>
                      <a:pt x="2867" y="9207"/>
                    </a:lnTo>
                    <a:lnTo>
                      <a:pt x="2825" y="9207"/>
                    </a:lnTo>
                    <a:lnTo>
                      <a:pt x="2763" y="9186"/>
                    </a:lnTo>
                    <a:lnTo>
                      <a:pt x="2616" y="9207"/>
                    </a:lnTo>
                    <a:lnTo>
                      <a:pt x="2532" y="9186"/>
                    </a:lnTo>
                    <a:lnTo>
                      <a:pt x="2491" y="9249"/>
                    </a:lnTo>
                    <a:lnTo>
                      <a:pt x="2491" y="9291"/>
                    </a:lnTo>
                    <a:lnTo>
                      <a:pt x="2553" y="9395"/>
                    </a:lnTo>
                    <a:lnTo>
                      <a:pt x="2637" y="9395"/>
                    </a:lnTo>
                    <a:lnTo>
                      <a:pt x="2742" y="9416"/>
                    </a:lnTo>
                    <a:lnTo>
                      <a:pt x="2804" y="9521"/>
                    </a:lnTo>
                    <a:lnTo>
                      <a:pt x="2846" y="9563"/>
                    </a:lnTo>
                    <a:lnTo>
                      <a:pt x="2909" y="9688"/>
                    </a:lnTo>
                    <a:lnTo>
                      <a:pt x="2951" y="9709"/>
                    </a:lnTo>
                    <a:lnTo>
                      <a:pt x="2972" y="9772"/>
                    </a:lnTo>
                    <a:lnTo>
                      <a:pt x="3139" y="9939"/>
                    </a:lnTo>
                    <a:lnTo>
                      <a:pt x="3139" y="10086"/>
                    </a:lnTo>
                    <a:lnTo>
                      <a:pt x="3139" y="10211"/>
                    </a:lnTo>
                    <a:lnTo>
                      <a:pt x="3181" y="10211"/>
                    </a:lnTo>
                    <a:lnTo>
                      <a:pt x="3286" y="10190"/>
                    </a:lnTo>
                    <a:lnTo>
                      <a:pt x="3327" y="10190"/>
                    </a:lnTo>
                    <a:lnTo>
                      <a:pt x="3369" y="10211"/>
                    </a:lnTo>
                    <a:lnTo>
                      <a:pt x="3432" y="10295"/>
                    </a:lnTo>
                    <a:lnTo>
                      <a:pt x="3474" y="10337"/>
                    </a:lnTo>
                    <a:lnTo>
                      <a:pt x="3537" y="10441"/>
                    </a:lnTo>
                    <a:lnTo>
                      <a:pt x="3579" y="10441"/>
                    </a:lnTo>
                    <a:lnTo>
                      <a:pt x="3662" y="10420"/>
                    </a:lnTo>
                    <a:lnTo>
                      <a:pt x="3767" y="10441"/>
                    </a:lnTo>
                    <a:lnTo>
                      <a:pt x="3871" y="10462"/>
                    </a:lnTo>
                    <a:lnTo>
                      <a:pt x="3976" y="10462"/>
                    </a:lnTo>
                    <a:lnTo>
                      <a:pt x="4018" y="10504"/>
                    </a:lnTo>
                    <a:lnTo>
                      <a:pt x="3997" y="10546"/>
                    </a:lnTo>
                    <a:lnTo>
                      <a:pt x="3997" y="10609"/>
                    </a:lnTo>
                    <a:lnTo>
                      <a:pt x="3997" y="10755"/>
                    </a:lnTo>
                    <a:lnTo>
                      <a:pt x="3913" y="10923"/>
                    </a:lnTo>
                    <a:lnTo>
                      <a:pt x="3955" y="11048"/>
                    </a:lnTo>
                    <a:lnTo>
                      <a:pt x="3976" y="11195"/>
                    </a:lnTo>
                    <a:lnTo>
                      <a:pt x="4311" y="10881"/>
                    </a:lnTo>
                    <a:lnTo>
                      <a:pt x="4604" y="10776"/>
                    </a:lnTo>
                    <a:lnTo>
                      <a:pt x="4959" y="10839"/>
                    </a:lnTo>
                    <a:lnTo>
                      <a:pt x="5378" y="11069"/>
                    </a:lnTo>
                    <a:lnTo>
                      <a:pt x="5755" y="11508"/>
                    </a:lnTo>
                    <a:lnTo>
                      <a:pt x="5985" y="11467"/>
                    </a:lnTo>
                    <a:lnTo>
                      <a:pt x="6068" y="11446"/>
                    </a:lnTo>
                    <a:lnTo>
                      <a:pt x="5629" y="8726"/>
                    </a:lnTo>
                    <a:lnTo>
                      <a:pt x="7136" y="8433"/>
                    </a:lnTo>
                    <a:lnTo>
                      <a:pt x="8056" y="9060"/>
                    </a:lnTo>
                    <a:lnTo>
                      <a:pt x="8391" y="9186"/>
                    </a:lnTo>
                    <a:lnTo>
                      <a:pt x="8893" y="9479"/>
                    </a:lnTo>
                    <a:lnTo>
                      <a:pt x="9751" y="9395"/>
                    </a:lnTo>
                    <a:lnTo>
                      <a:pt x="10693" y="9395"/>
                    </a:lnTo>
                    <a:lnTo>
                      <a:pt x="10985" y="9604"/>
                    </a:lnTo>
                    <a:lnTo>
                      <a:pt x="11132" y="9981"/>
                    </a:lnTo>
                    <a:lnTo>
                      <a:pt x="11320" y="9897"/>
                    </a:lnTo>
                    <a:lnTo>
                      <a:pt x="11341" y="10713"/>
                    </a:lnTo>
                    <a:lnTo>
                      <a:pt x="11760" y="10755"/>
                    </a:lnTo>
                    <a:lnTo>
                      <a:pt x="11990" y="11446"/>
                    </a:lnTo>
                    <a:lnTo>
                      <a:pt x="12115" y="11446"/>
                    </a:lnTo>
                    <a:lnTo>
                      <a:pt x="12366" y="11299"/>
                    </a:lnTo>
                    <a:lnTo>
                      <a:pt x="12555" y="11278"/>
                    </a:lnTo>
                    <a:lnTo>
                      <a:pt x="12743" y="11299"/>
                    </a:lnTo>
                    <a:lnTo>
                      <a:pt x="12994" y="11446"/>
                    </a:lnTo>
                    <a:lnTo>
                      <a:pt x="13078" y="11467"/>
                    </a:lnTo>
                    <a:lnTo>
                      <a:pt x="13287" y="11257"/>
                    </a:lnTo>
                    <a:lnTo>
                      <a:pt x="13413" y="11048"/>
                    </a:lnTo>
                    <a:lnTo>
                      <a:pt x="13475" y="10964"/>
                    </a:lnTo>
                    <a:lnTo>
                      <a:pt x="13538" y="10818"/>
                    </a:lnTo>
                    <a:lnTo>
                      <a:pt x="13789" y="10525"/>
                    </a:lnTo>
                    <a:lnTo>
                      <a:pt x="13894" y="10504"/>
                    </a:lnTo>
                    <a:lnTo>
                      <a:pt x="13998" y="10337"/>
                    </a:lnTo>
                    <a:lnTo>
                      <a:pt x="14040" y="10337"/>
                    </a:lnTo>
                    <a:lnTo>
                      <a:pt x="14040" y="10295"/>
                    </a:lnTo>
                    <a:lnTo>
                      <a:pt x="14166" y="10211"/>
                    </a:lnTo>
                    <a:lnTo>
                      <a:pt x="14145" y="10148"/>
                    </a:lnTo>
                    <a:lnTo>
                      <a:pt x="14250" y="10023"/>
                    </a:lnTo>
                    <a:lnTo>
                      <a:pt x="14438" y="10044"/>
                    </a:lnTo>
                    <a:lnTo>
                      <a:pt x="14543" y="10107"/>
                    </a:lnTo>
                    <a:lnTo>
                      <a:pt x="14961" y="10148"/>
                    </a:lnTo>
                    <a:lnTo>
                      <a:pt x="15317" y="10148"/>
                    </a:lnTo>
                    <a:lnTo>
                      <a:pt x="15505" y="10107"/>
                    </a:lnTo>
                    <a:lnTo>
                      <a:pt x="15484" y="9981"/>
                    </a:lnTo>
                    <a:lnTo>
                      <a:pt x="15463" y="9835"/>
                    </a:lnTo>
                    <a:lnTo>
                      <a:pt x="15463" y="9709"/>
                    </a:lnTo>
                    <a:lnTo>
                      <a:pt x="15505" y="9667"/>
                    </a:lnTo>
                    <a:lnTo>
                      <a:pt x="15610" y="9688"/>
                    </a:lnTo>
                    <a:lnTo>
                      <a:pt x="15777" y="9709"/>
                    </a:lnTo>
                    <a:lnTo>
                      <a:pt x="15819" y="9667"/>
                    </a:lnTo>
                    <a:lnTo>
                      <a:pt x="16007" y="9667"/>
                    </a:lnTo>
                    <a:lnTo>
                      <a:pt x="16133" y="9730"/>
                    </a:lnTo>
                    <a:lnTo>
                      <a:pt x="16342" y="9793"/>
                    </a:lnTo>
                    <a:lnTo>
                      <a:pt x="16677" y="9835"/>
                    </a:lnTo>
                    <a:lnTo>
                      <a:pt x="16781" y="9793"/>
                    </a:lnTo>
                    <a:lnTo>
                      <a:pt x="16886" y="9709"/>
                    </a:lnTo>
                    <a:lnTo>
                      <a:pt x="17032" y="9730"/>
                    </a:lnTo>
                    <a:lnTo>
                      <a:pt x="17158" y="9730"/>
                    </a:lnTo>
                    <a:lnTo>
                      <a:pt x="17451" y="9667"/>
                    </a:lnTo>
                    <a:lnTo>
                      <a:pt x="17723" y="9730"/>
                    </a:lnTo>
                    <a:lnTo>
                      <a:pt x="17911" y="9688"/>
                    </a:lnTo>
                    <a:lnTo>
                      <a:pt x="18246" y="9688"/>
                    </a:lnTo>
                    <a:lnTo>
                      <a:pt x="18497" y="9793"/>
                    </a:lnTo>
                    <a:lnTo>
                      <a:pt x="18602" y="9772"/>
                    </a:lnTo>
                    <a:lnTo>
                      <a:pt x="18853" y="10044"/>
                    </a:lnTo>
                    <a:lnTo>
                      <a:pt x="19083" y="10107"/>
                    </a:lnTo>
                    <a:lnTo>
                      <a:pt x="19229" y="10044"/>
                    </a:lnTo>
                    <a:lnTo>
                      <a:pt x="19188" y="9897"/>
                    </a:lnTo>
                    <a:lnTo>
                      <a:pt x="19313" y="9814"/>
                    </a:lnTo>
                    <a:lnTo>
                      <a:pt x="19313" y="9772"/>
                    </a:lnTo>
                    <a:lnTo>
                      <a:pt x="19376" y="9730"/>
                    </a:lnTo>
                    <a:lnTo>
                      <a:pt x="19271" y="9625"/>
                    </a:lnTo>
                    <a:lnTo>
                      <a:pt x="19313" y="9521"/>
                    </a:lnTo>
                    <a:lnTo>
                      <a:pt x="19397" y="9458"/>
                    </a:lnTo>
                    <a:lnTo>
                      <a:pt x="19355" y="9207"/>
                    </a:lnTo>
                    <a:lnTo>
                      <a:pt x="19229" y="9144"/>
                    </a:lnTo>
                    <a:lnTo>
                      <a:pt x="19188" y="9039"/>
                    </a:lnTo>
                    <a:lnTo>
                      <a:pt x="19083" y="8851"/>
                    </a:lnTo>
                    <a:lnTo>
                      <a:pt x="19062" y="8747"/>
                    </a:lnTo>
                    <a:lnTo>
                      <a:pt x="19020" y="8663"/>
                    </a:lnTo>
                    <a:lnTo>
                      <a:pt x="19020" y="8579"/>
                    </a:lnTo>
                    <a:lnTo>
                      <a:pt x="18957" y="8412"/>
                    </a:lnTo>
                    <a:lnTo>
                      <a:pt x="19041" y="8328"/>
                    </a:lnTo>
                    <a:lnTo>
                      <a:pt x="19041" y="8265"/>
                    </a:lnTo>
                    <a:lnTo>
                      <a:pt x="18916" y="8244"/>
                    </a:lnTo>
                    <a:lnTo>
                      <a:pt x="18748" y="8265"/>
                    </a:lnTo>
                    <a:lnTo>
                      <a:pt x="18644" y="8202"/>
                    </a:lnTo>
                    <a:lnTo>
                      <a:pt x="18644" y="8119"/>
                    </a:lnTo>
                    <a:lnTo>
                      <a:pt x="18748" y="8014"/>
                    </a:lnTo>
                    <a:lnTo>
                      <a:pt x="18853" y="7951"/>
                    </a:lnTo>
                    <a:lnTo>
                      <a:pt x="18916" y="8014"/>
                    </a:lnTo>
                    <a:lnTo>
                      <a:pt x="19020" y="8014"/>
                    </a:lnTo>
                    <a:lnTo>
                      <a:pt x="19167" y="7930"/>
                    </a:lnTo>
                    <a:lnTo>
                      <a:pt x="19439" y="7889"/>
                    </a:lnTo>
                    <a:lnTo>
                      <a:pt x="19564" y="7847"/>
                    </a:lnTo>
                    <a:lnTo>
                      <a:pt x="19648" y="7826"/>
                    </a:lnTo>
                    <a:lnTo>
                      <a:pt x="19711" y="7889"/>
                    </a:lnTo>
                    <a:lnTo>
                      <a:pt x="19794" y="7889"/>
                    </a:lnTo>
                    <a:lnTo>
                      <a:pt x="19878" y="7826"/>
                    </a:lnTo>
                    <a:lnTo>
                      <a:pt x="19962" y="7826"/>
                    </a:lnTo>
                    <a:lnTo>
                      <a:pt x="19962" y="7742"/>
                    </a:lnTo>
                    <a:lnTo>
                      <a:pt x="20004" y="7617"/>
                    </a:lnTo>
                    <a:lnTo>
                      <a:pt x="19878" y="7575"/>
                    </a:lnTo>
                    <a:lnTo>
                      <a:pt x="19815" y="7512"/>
                    </a:lnTo>
                    <a:lnTo>
                      <a:pt x="19836" y="7428"/>
                    </a:lnTo>
                    <a:lnTo>
                      <a:pt x="19836" y="7177"/>
                    </a:lnTo>
                    <a:lnTo>
                      <a:pt x="19899" y="6842"/>
                    </a:lnTo>
                    <a:lnTo>
                      <a:pt x="19899" y="6696"/>
                    </a:lnTo>
                    <a:lnTo>
                      <a:pt x="19962" y="6550"/>
                    </a:lnTo>
                    <a:lnTo>
                      <a:pt x="20004" y="6278"/>
                    </a:lnTo>
                    <a:lnTo>
                      <a:pt x="20213" y="6278"/>
                    </a:lnTo>
                    <a:lnTo>
                      <a:pt x="20422" y="6361"/>
                    </a:lnTo>
                    <a:lnTo>
                      <a:pt x="20589" y="6382"/>
                    </a:lnTo>
                    <a:lnTo>
                      <a:pt x="20820" y="6340"/>
                    </a:lnTo>
                    <a:lnTo>
                      <a:pt x="20882" y="6340"/>
                    </a:lnTo>
                    <a:lnTo>
                      <a:pt x="20924" y="6424"/>
                    </a:lnTo>
                    <a:lnTo>
                      <a:pt x="21008" y="6424"/>
                    </a:lnTo>
                    <a:lnTo>
                      <a:pt x="21071" y="6382"/>
                    </a:lnTo>
                    <a:lnTo>
                      <a:pt x="21154" y="6278"/>
                    </a:lnTo>
                    <a:lnTo>
                      <a:pt x="21280" y="6236"/>
                    </a:lnTo>
                    <a:lnTo>
                      <a:pt x="21447" y="6068"/>
                    </a:lnTo>
                    <a:lnTo>
                      <a:pt x="21447" y="6006"/>
                    </a:lnTo>
                    <a:lnTo>
                      <a:pt x="21343" y="5838"/>
                    </a:lnTo>
                    <a:lnTo>
                      <a:pt x="21238" y="5608"/>
                    </a:lnTo>
                    <a:lnTo>
                      <a:pt x="21238" y="5378"/>
                    </a:lnTo>
                    <a:lnTo>
                      <a:pt x="21259" y="5231"/>
                    </a:lnTo>
                    <a:lnTo>
                      <a:pt x="21343" y="5169"/>
                    </a:lnTo>
                    <a:lnTo>
                      <a:pt x="21531" y="5106"/>
                    </a:lnTo>
                    <a:lnTo>
                      <a:pt x="21594" y="4980"/>
                    </a:lnTo>
                    <a:lnTo>
                      <a:pt x="21552" y="4917"/>
                    </a:lnTo>
                    <a:lnTo>
                      <a:pt x="21573" y="4813"/>
                    </a:lnTo>
                    <a:lnTo>
                      <a:pt x="21698" y="4666"/>
                    </a:lnTo>
                    <a:lnTo>
                      <a:pt x="21803" y="4604"/>
                    </a:lnTo>
                    <a:lnTo>
                      <a:pt x="21908" y="4499"/>
                    </a:lnTo>
                    <a:lnTo>
                      <a:pt x="21887" y="4478"/>
                    </a:lnTo>
                    <a:lnTo>
                      <a:pt x="21866" y="4457"/>
                    </a:lnTo>
                    <a:lnTo>
                      <a:pt x="21698" y="4394"/>
                    </a:lnTo>
                    <a:lnTo>
                      <a:pt x="21573" y="4269"/>
                    </a:lnTo>
                    <a:lnTo>
                      <a:pt x="21489" y="4269"/>
                    </a:lnTo>
                    <a:lnTo>
                      <a:pt x="21447" y="4164"/>
                    </a:lnTo>
                    <a:lnTo>
                      <a:pt x="21489" y="4039"/>
                    </a:lnTo>
                    <a:lnTo>
                      <a:pt x="21447" y="3976"/>
                    </a:lnTo>
                    <a:lnTo>
                      <a:pt x="21343" y="4060"/>
                    </a:lnTo>
                    <a:lnTo>
                      <a:pt x="21259" y="4164"/>
                    </a:lnTo>
                    <a:lnTo>
                      <a:pt x="21154" y="4185"/>
                    </a:lnTo>
                    <a:lnTo>
                      <a:pt x="20861" y="4227"/>
                    </a:lnTo>
                    <a:lnTo>
                      <a:pt x="20799" y="4269"/>
                    </a:lnTo>
                    <a:lnTo>
                      <a:pt x="20757" y="4332"/>
                    </a:lnTo>
                    <a:lnTo>
                      <a:pt x="20652" y="4269"/>
                    </a:lnTo>
                    <a:lnTo>
                      <a:pt x="20548" y="4227"/>
                    </a:lnTo>
                    <a:lnTo>
                      <a:pt x="20506" y="4227"/>
                    </a:lnTo>
                    <a:lnTo>
                      <a:pt x="20485" y="4185"/>
                    </a:lnTo>
                    <a:lnTo>
                      <a:pt x="20422" y="4143"/>
                    </a:lnTo>
                    <a:lnTo>
                      <a:pt x="20401" y="4060"/>
                    </a:lnTo>
                    <a:lnTo>
                      <a:pt x="20359" y="3976"/>
                    </a:lnTo>
                    <a:lnTo>
                      <a:pt x="20401" y="3934"/>
                    </a:lnTo>
                    <a:lnTo>
                      <a:pt x="20401" y="3850"/>
                    </a:lnTo>
                    <a:lnTo>
                      <a:pt x="20317" y="3809"/>
                    </a:lnTo>
                    <a:lnTo>
                      <a:pt x="20276" y="3809"/>
                    </a:lnTo>
                    <a:lnTo>
                      <a:pt x="20129" y="3725"/>
                    </a:lnTo>
                    <a:lnTo>
                      <a:pt x="20004" y="3704"/>
                    </a:lnTo>
                    <a:lnTo>
                      <a:pt x="19962" y="3704"/>
                    </a:lnTo>
                    <a:lnTo>
                      <a:pt x="19899" y="3557"/>
                    </a:lnTo>
                    <a:lnTo>
                      <a:pt x="19794" y="3390"/>
                    </a:lnTo>
                    <a:lnTo>
                      <a:pt x="19648" y="3244"/>
                    </a:lnTo>
                    <a:lnTo>
                      <a:pt x="19460" y="3223"/>
                    </a:lnTo>
                    <a:lnTo>
                      <a:pt x="19250" y="3223"/>
                    </a:lnTo>
                    <a:lnTo>
                      <a:pt x="19062" y="3244"/>
                    </a:lnTo>
                    <a:lnTo>
                      <a:pt x="19041" y="3306"/>
                    </a:lnTo>
                    <a:lnTo>
                      <a:pt x="19083" y="3348"/>
                    </a:lnTo>
                    <a:lnTo>
                      <a:pt x="19062" y="3411"/>
                    </a:lnTo>
                    <a:lnTo>
                      <a:pt x="18936" y="3453"/>
                    </a:lnTo>
                    <a:lnTo>
                      <a:pt x="18853" y="3432"/>
                    </a:lnTo>
                    <a:lnTo>
                      <a:pt x="18727" y="3495"/>
                    </a:lnTo>
                    <a:lnTo>
                      <a:pt x="18560" y="3411"/>
                    </a:lnTo>
                    <a:lnTo>
                      <a:pt x="18497" y="3432"/>
                    </a:lnTo>
                    <a:lnTo>
                      <a:pt x="18413" y="3495"/>
                    </a:lnTo>
                    <a:lnTo>
                      <a:pt x="18309" y="3495"/>
                    </a:lnTo>
                    <a:lnTo>
                      <a:pt x="18204" y="3411"/>
                    </a:lnTo>
                    <a:lnTo>
                      <a:pt x="18079" y="3348"/>
                    </a:lnTo>
                    <a:lnTo>
                      <a:pt x="18079" y="3285"/>
                    </a:lnTo>
                    <a:lnTo>
                      <a:pt x="18100" y="3202"/>
                    </a:lnTo>
                    <a:lnTo>
                      <a:pt x="17911" y="3118"/>
                    </a:lnTo>
                    <a:lnTo>
                      <a:pt x="17828" y="3181"/>
                    </a:lnTo>
                    <a:lnTo>
                      <a:pt x="17828" y="3306"/>
                    </a:lnTo>
                    <a:lnTo>
                      <a:pt x="17869" y="3327"/>
                    </a:lnTo>
                    <a:lnTo>
                      <a:pt x="17828" y="3390"/>
                    </a:lnTo>
                    <a:lnTo>
                      <a:pt x="17744" y="3453"/>
                    </a:lnTo>
                    <a:lnTo>
                      <a:pt x="17597" y="3453"/>
                    </a:lnTo>
                    <a:lnTo>
                      <a:pt x="16175" y="1695"/>
                    </a:lnTo>
                    <a:lnTo>
                      <a:pt x="15170" y="921"/>
                    </a:lnTo>
                    <a:lnTo>
                      <a:pt x="15107" y="837"/>
                    </a:lnTo>
                    <a:lnTo>
                      <a:pt x="15191" y="816"/>
                    </a:lnTo>
                    <a:lnTo>
                      <a:pt x="15296" y="712"/>
                    </a:lnTo>
                    <a:lnTo>
                      <a:pt x="15296" y="607"/>
                    </a:lnTo>
                    <a:lnTo>
                      <a:pt x="15254" y="565"/>
                    </a:lnTo>
                    <a:lnTo>
                      <a:pt x="15087" y="607"/>
                    </a:lnTo>
                    <a:lnTo>
                      <a:pt x="14961" y="628"/>
                    </a:lnTo>
                    <a:lnTo>
                      <a:pt x="14877" y="733"/>
                    </a:lnTo>
                    <a:lnTo>
                      <a:pt x="14773" y="775"/>
                    </a:lnTo>
                    <a:lnTo>
                      <a:pt x="14647" y="900"/>
                    </a:lnTo>
                    <a:lnTo>
                      <a:pt x="14647" y="984"/>
                    </a:lnTo>
                    <a:lnTo>
                      <a:pt x="14563" y="1047"/>
                    </a:lnTo>
                    <a:lnTo>
                      <a:pt x="14522" y="1151"/>
                    </a:lnTo>
                    <a:lnTo>
                      <a:pt x="14417" y="1235"/>
                    </a:lnTo>
                    <a:lnTo>
                      <a:pt x="14229" y="1235"/>
                    </a:lnTo>
                    <a:lnTo>
                      <a:pt x="14124" y="1298"/>
                    </a:lnTo>
                    <a:lnTo>
                      <a:pt x="14145" y="1423"/>
                    </a:lnTo>
                    <a:lnTo>
                      <a:pt x="14061" y="1465"/>
                    </a:lnTo>
                    <a:lnTo>
                      <a:pt x="14019" y="1423"/>
                    </a:lnTo>
                    <a:lnTo>
                      <a:pt x="13789" y="1360"/>
                    </a:lnTo>
                    <a:lnTo>
                      <a:pt x="13643" y="1423"/>
                    </a:lnTo>
                    <a:lnTo>
                      <a:pt x="13601" y="1507"/>
                    </a:lnTo>
                    <a:lnTo>
                      <a:pt x="13517" y="1507"/>
                    </a:lnTo>
                    <a:lnTo>
                      <a:pt x="13434" y="1402"/>
                    </a:lnTo>
                    <a:lnTo>
                      <a:pt x="13434" y="1235"/>
                    </a:lnTo>
                    <a:lnTo>
                      <a:pt x="13517" y="1172"/>
                    </a:lnTo>
                    <a:lnTo>
                      <a:pt x="13538" y="1088"/>
                    </a:lnTo>
                    <a:lnTo>
                      <a:pt x="13496" y="1026"/>
                    </a:lnTo>
                    <a:lnTo>
                      <a:pt x="13413" y="1109"/>
                    </a:lnTo>
                    <a:lnTo>
                      <a:pt x="13329" y="1109"/>
                    </a:lnTo>
                    <a:lnTo>
                      <a:pt x="13120" y="1005"/>
                    </a:lnTo>
                    <a:lnTo>
                      <a:pt x="12994" y="1026"/>
                    </a:lnTo>
                    <a:lnTo>
                      <a:pt x="13015" y="1109"/>
                    </a:lnTo>
                    <a:lnTo>
                      <a:pt x="13078" y="1130"/>
                    </a:lnTo>
                    <a:lnTo>
                      <a:pt x="12994" y="1214"/>
                    </a:lnTo>
                    <a:lnTo>
                      <a:pt x="12952" y="1214"/>
                    </a:lnTo>
                    <a:lnTo>
                      <a:pt x="12869" y="1088"/>
                    </a:lnTo>
                    <a:lnTo>
                      <a:pt x="12848" y="900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638" y="900"/>
                    </a:lnTo>
                    <a:lnTo>
                      <a:pt x="12638" y="984"/>
                    </a:lnTo>
                    <a:lnTo>
                      <a:pt x="12555" y="984"/>
                    </a:lnTo>
                    <a:lnTo>
                      <a:pt x="12513" y="879"/>
                    </a:lnTo>
                    <a:lnTo>
                      <a:pt x="12450" y="900"/>
                    </a:lnTo>
                    <a:lnTo>
                      <a:pt x="12429" y="1005"/>
                    </a:lnTo>
                    <a:lnTo>
                      <a:pt x="12366" y="1026"/>
                    </a:lnTo>
                    <a:lnTo>
                      <a:pt x="12262" y="942"/>
                    </a:lnTo>
                    <a:lnTo>
                      <a:pt x="12136" y="1026"/>
                    </a:lnTo>
                    <a:lnTo>
                      <a:pt x="12074" y="984"/>
                    </a:lnTo>
                    <a:lnTo>
                      <a:pt x="12032" y="879"/>
                    </a:lnTo>
                    <a:lnTo>
                      <a:pt x="12115" y="837"/>
                    </a:lnTo>
                    <a:lnTo>
                      <a:pt x="12136" y="796"/>
                    </a:lnTo>
                    <a:lnTo>
                      <a:pt x="12115" y="691"/>
                    </a:lnTo>
                    <a:lnTo>
                      <a:pt x="12136" y="586"/>
                    </a:lnTo>
                    <a:lnTo>
                      <a:pt x="12115" y="524"/>
                    </a:lnTo>
                    <a:lnTo>
                      <a:pt x="12032" y="482"/>
                    </a:lnTo>
                    <a:lnTo>
                      <a:pt x="11948" y="398"/>
                    </a:lnTo>
                    <a:lnTo>
                      <a:pt x="11927" y="272"/>
                    </a:lnTo>
                    <a:lnTo>
                      <a:pt x="11864" y="252"/>
                    </a:lnTo>
                    <a:lnTo>
                      <a:pt x="11822" y="84"/>
                    </a:lnTo>
                    <a:lnTo>
                      <a:pt x="11718" y="84"/>
                    </a:lnTo>
                    <a:lnTo>
                      <a:pt x="11592" y="126"/>
                    </a:lnTo>
                    <a:lnTo>
                      <a:pt x="11446" y="126"/>
                    </a:lnTo>
                    <a:lnTo>
                      <a:pt x="11299" y="42"/>
                    </a:lnTo>
                    <a:lnTo>
                      <a:pt x="11132" y="63"/>
                    </a:lnTo>
                    <a:lnTo>
                      <a:pt x="11006" y="0"/>
                    </a:lnTo>
                    <a:lnTo>
                      <a:pt x="10902" y="42"/>
                    </a:lnTo>
                    <a:lnTo>
                      <a:pt x="108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346;p60">
                <a:extLst>
                  <a:ext uri="{FF2B5EF4-FFF2-40B4-BE49-F238E27FC236}">
                    <a16:creationId xmlns="" xmlns:a16="http://schemas.microsoft.com/office/drawing/2014/main" id="{6E7D4DC0-F440-4057-B2CC-4FA16044D468}"/>
                  </a:ext>
                </a:extLst>
              </p:cNvPr>
              <p:cNvSpPr/>
              <p:nvPr/>
            </p:nvSpPr>
            <p:spPr>
              <a:xfrm>
                <a:off x="4105619" y="2816249"/>
                <a:ext cx="110383" cy="65688"/>
              </a:xfrm>
              <a:custGeom>
                <a:avLst/>
                <a:gdLst/>
                <a:ahLst/>
                <a:cxnLst/>
                <a:rect l="l" t="t" r="r" b="b"/>
                <a:pathLst>
                  <a:path w="9270" h="5776" extrusionOk="0">
                    <a:moveTo>
                      <a:pt x="1507" y="1"/>
                    </a:moveTo>
                    <a:lnTo>
                      <a:pt x="0" y="294"/>
                    </a:lnTo>
                    <a:lnTo>
                      <a:pt x="439" y="3014"/>
                    </a:lnTo>
                    <a:lnTo>
                      <a:pt x="732" y="3014"/>
                    </a:lnTo>
                    <a:lnTo>
                      <a:pt x="963" y="3035"/>
                    </a:lnTo>
                    <a:lnTo>
                      <a:pt x="1004" y="2909"/>
                    </a:lnTo>
                    <a:lnTo>
                      <a:pt x="900" y="2804"/>
                    </a:lnTo>
                    <a:lnTo>
                      <a:pt x="879" y="2595"/>
                    </a:lnTo>
                    <a:lnTo>
                      <a:pt x="983" y="2344"/>
                    </a:lnTo>
                    <a:lnTo>
                      <a:pt x="1172" y="2323"/>
                    </a:lnTo>
                    <a:lnTo>
                      <a:pt x="1276" y="2198"/>
                    </a:lnTo>
                    <a:lnTo>
                      <a:pt x="1402" y="2114"/>
                    </a:lnTo>
                    <a:lnTo>
                      <a:pt x="1527" y="2198"/>
                    </a:lnTo>
                    <a:lnTo>
                      <a:pt x="1611" y="2135"/>
                    </a:lnTo>
                    <a:lnTo>
                      <a:pt x="1507" y="2009"/>
                    </a:lnTo>
                    <a:lnTo>
                      <a:pt x="1779" y="2030"/>
                    </a:lnTo>
                    <a:lnTo>
                      <a:pt x="2155" y="2219"/>
                    </a:lnTo>
                    <a:lnTo>
                      <a:pt x="2511" y="2428"/>
                    </a:lnTo>
                    <a:lnTo>
                      <a:pt x="2532" y="2553"/>
                    </a:lnTo>
                    <a:lnTo>
                      <a:pt x="2971" y="2804"/>
                    </a:lnTo>
                    <a:lnTo>
                      <a:pt x="3306" y="2951"/>
                    </a:lnTo>
                    <a:lnTo>
                      <a:pt x="3390" y="2909"/>
                    </a:lnTo>
                    <a:lnTo>
                      <a:pt x="3515" y="2930"/>
                    </a:lnTo>
                    <a:lnTo>
                      <a:pt x="3766" y="3076"/>
                    </a:lnTo>
                    <a:lnTo>
                      <a:pt x="3871" y="3432"/>
                    </a:lnTo>
                    <a:lnTo>
                      <a:pt x="3976" y="3537"/>
                    </a:lnTo>
                    <a:lnTo>
                      <a:pt x="4017" y="3662"/>
                    </a:lnTo>
                    <a:lnTo>
                      <a:pt x="4143" y="3913"/>
                    </a:lnTo>
                    <a:lnTo>
                      <a:pt x="4352" y="3997"/>
                    </a:lnTo>
                    <a:lnTo>
                      <a:pt x="4729" y="4227"/>
                    </a:lnTo>
                    <a:lnTo>
                      <a:pt x="5126" y="4520"/>
                    </a:lnTo>
                    <a:lnTo>
                      <a:pt x="5545" y="4708"/>
                    </a:lnTo>
                    <a:lnTo>
                      <a:pt x="5921" y="5001"/>
                    </a:lnTo>
                    <a:lnTo>
                      <a:pt x="6235" y="5022"/>
                    </a:lnTo>
                    <a:lnTo>
                      <a:pt x="6319" y="5106"/>
                    </a:lnTo>
                    <a:lnTo>
                      <a:pt x="6403" y="5106"/>
                    </a:lnTo>
                    <a:lnTo>
                      <a:pt x="6612" y="5232"/>
                    </a:lnTo>
                    <a:lnTo>
                      <a:pt x="6612" y="5378"/>
                    </a:lnTo>
                    <a:lnTo>
                      <a:pt x="6633" y="5650"/>
                    </a:lnTo>
                    <a:lnTo>
                      <a:pt x="6821" y="5587"/>
                    </a:lnTo>
                    <a:lnTo>
                      <a:pt x="6926" y="5671"/>
                    </a:lnTo>
                    <a:lnTo>
                      <a:pt x="7009" y="5776"/>
                    </a:lnTo>
                    <a:lnTo>
                      <a:pt x="7072" y="5776"/>
                    </a:lnTo>
                    <a:lnTo>
                      <a:pt x="7177" y="5671"/>
                    </a:lnTo>
                    <a:lnTo>
                      <a:pt x="7281" y="5692"/>
                    </a:lnTo>
                    <a:lnTo>
                      <a:pt x="7323" y="5755"/>
                    </a:lnTo>
                    <a:lnTo>
                      <a:pt x="7365" y="5378"/>
                    </a:lnTo>
                    <a:lnTo>
                      <a:pt x="7491" y="5106"/>
                    </a:lnTo>
                    <a:lnTo>
                      <a:pt x="7553" y="5043"/>
                    </a:lnTo>
                    <a:lnTo>
                      <a:pt x="7533" y="4897"/>
                    </a:lnTo>
                    <a:lnTo>
                      <a:pt x="7407" y="4834"/>
                    </a:lnTo>
                    <a:lnTo>
                      <a:pt x="7344" y="4688"/>
                    </a:lnTo>
                    <a:lnTo>
                      <a:pt x="7386" y="4541"/>
                    </a:lnTo>
                    <a:lnTo>
                      <a:pt x="7365" y="4416"/>
                    </a:lnTo>
                    <a:lnTo>
                      <a:pt x="7219" y="4436"/>
                    </a:lnTo>
                    <a:lnTo>
                      <a:pt x="7114" y="4499"/>
                    </a:lnTo>
                    <a:lnTo>
                      <a:pt x="6947" y="4269"/>
                    </a:lnTo>
                    <a:lnTo>
                      <a:pt x="6947" y="4102"/>
                    </a:lnTo>
                    <a:lnTo>
                      <a:pt x="7072" y="3997"/>
                    </a:lnTo>
                    <a:lnTo>
                      <a:pt x="7344" y="4018"/>
                    </a:lnTo>
                    <a:lnTo>
                      <a:pt x="7449" y="3997"/>
                    </a:lnTo>
                    <a:lnTo>
                      <a:pt x="7449" y="3872"/>
                    </a:lnTo>
                    <a:lnTo>
                      <a:pt x="7679" y="3788"/>
                    </a:lnTo>
                    <a:lnTo>
                      <a:pt x="7637" y="3704"/>
                    </a:lnTo>
                    <a:lnTo>
                      <a:pt x="7574" y="3662"/>
                    </a:lnTo>
                    <a:lnTo>
                      <a:pt x="7846" y="3600"/>
                    </a:lnTo>
                    <a:lnTo>
                      <a:pt x="8014" y="3537"/>
                    </a:lnTo>
                    <a:lnTo>
                      <a:pt x="8056" y="3390"/>
                    </a:lnTo>
                    <a:lnTo>
                      <a:pt x="7867" y="3328"/>
                    </a:lnTo>
                    <a:lnTo>
                      <a:pt x="7867" y="3181"/>
                    </a:lnTo>
                    <a:lnTo>
                      <a:pt x="8014" y="3139"/>
                    </a:lnTo>
                    <a:lnTo>
                      <a:pt x="8181" y="3014"/>
                    </a:lnTo>
                    <a:lnTo>
                      <a:pt x="8286" y="3035"/>
                    </a:lnTo>
                    <a:lnTo>
                      <a:pt x="8453" y="2825"/>
                    </a:lnTo>
                    <a:lnTo>
                      <a:pt x="8600" y="2951"/>
                    </a:lnTo>
                    <a:lnTo>
                      <a:pt x="8621" y="3056"/>
                    </a:lnTo>
                    <a:lnTo>
                      <a:pt x="8914" y="3014"/>
                    </a:lnTo>
                    <a:lnTo>
                      <a:pt x="9123" y="3014"/>
                    </a:lnTo>
                    <a:lnTo>
                      <a:pt x="9269" y="2825"/>
                    </a:lnTo>
                    <a:lnTo>
                      <a:pt x="9248" y="2721"/>
                    </a:lnTo>
                    <a:lnTo>
                      <a:pt x="8955" y="2491"/>
                    </a:lnTo>
                    <a:lnTo>
                      <a:pt x="8893" y="2491"/>
                    </a:lnTo>
                    <a:lnTo>
                      <a:pt x="8893" y="2637"/>
                    </a:lnTo>
                    <a:lnTo>
                      <a:pt x="8788" y="2742"/>
                    </a:lnTo>
                    <a:lnTo>
                      <a:pt x="8683" y="2721"/>
                    </a:lnTo>
                    <a:lnTo>
                      <a:pt x="8579" y="2616"/>
                    </a:lnTo>
                    <a:lnTo>
                      <a:pt x="8307" y="2532"/>
                    </a:lnTo>
                    <a:lnTo>
                      <a:pt x="8202" y="2449"/>
                    </a:lnTo>
                    <a:lnTo>
                      <a:pt x="8286" y="2323"/>
                    </a:lnTo>
                    <a:lnTo>
                      <a:pt x="8453" y="2030"/>
                    </a:lnTo>
                    <a:lnTo>
                      <a:pt x="8453" y="1905"/>
                    </a:lnTo>
                    <a:lnTo>
                      <a:pt x="8369" y="1905"/>
                    </a:lnTo>
                    <a:lnTo>
                      <a:pt x="8265" y="2072"/>
                    </a:lnTo>
                    <a:lnTo>
                      <a:pt x="8160" y="2093"/>
                    </a:lnTo>
                    <a:lnTo>
                      <a:pt x="7909" y="2386"/>
                    </a:lnTo>
                    <a:lnTo>
                      <a:pt x="7846" y="2532"/>
                    </a:lnTo>
                    <a:lnTo>
                      <a:pt x="7784" y="2616"/>
                    </a:lnTo>
                    <a:lnTo>
                      <a:pt x="7658" y="2825"/>
                    </a:lnTo>
                    <a:lnTo>
                      <a:pt x="7449" y="3035"/>
                    </a:lnTo>
                    <a:lnTo>
                      <a:pt x="7365" y="3014"/>
                    </a:lnTo>
                    <a:lnTo>
                      <a:pt x="7114" y="2867"/>
                    </a:lnTo>
                    <a:lnTo>
                      <a:pt x="6926" y="2846"/>
                    </a:lnTo>
                    <a:lnTo>
                      <a:pt x="6737" y="2867"/>
                    </a:lnTo>
                    <a:lnTo>
                      <a:pt x="6486" y="3014"/>
                    </a:lnTo>
                    <a:lnTo>
                      <a:pt x="6361" y="3014"/>
                    </a:lnTo>
                    <a:lnTo>
                      <a:pt x="6131" y="2323"/>
                    </a:lnTo>
                    <a:lnTo>
                      <a:pt x="5712" y="2281"/>
                    </a:lnTo>
                    <a:lnTo>
                      <a:pt x="5691" y="1465"/>
                    </a:lnTo>
                    <a:lnTo>
                      <a:pt x="5503" y="1549"/>
                    </a:lnTo>
                    <a:lnTo>
                      <a:pt x="5356" y="1172"/>
                    </a:lnTo>
                    <a:lnTo>
                      <a:pt x="5064" y="963"/>
                    </a:lnTo>
                    <a:lnTo>
                      <a:pt x="4122" y="963"/>
                    </a:lnTo>
                    <a:lnTo>
                      <a:pt x="3264" y="1047"/>
                    </a:lnTo>
                    <a:lnTo>
                      <a:pt x="2762" y="754"/>
                    </a:lnTo>
                    <a:lnTo>
                      <a:pt x="2427" y="628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347;p60">
                <a:extLst>
                  <a:ext uri="{FF2B5EF4-FFF2-40B4-BE49-F238E27FC236}">
                    <a16:creationId xmlns="" xmlns:a16="http://schemas.microsoft.com/office/drawing/2014/main" id="{7A57549A-88CC-4769-B98E-CE8AA80A4B49}"/>
                  </a:ext>
                </a:extLst>
              </p:cNvPr>
              <p:cNvSpPr/>
              <p:nvPr/>
            </p:nvSpPr>
            <p:spPr>
              <a:xfrm>
                <a:off x="4085936" y="2839096"/>
                <a:ext cx="98666" cy="5926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5211" extrusionOk="0">
                    <a:moveTo>
                      <a:pt x="3160" y="0"/>
                    </a:moveTo>
                    <a:lnTo>
                      <a:pt x="3264" y="126"/>
                    </a:lnTo>
                    <a:lnTo>
                      <a:pt x="3180" y="189"/>
                    </a:lnTo>
                    <a:lnTo>
                      <a:pt x="3055" y="105"/>
                    </a:lnTo>
                    <a:lnTo>
                      <a:pt x="2929" y="189"/>
                    </a:lnTo>
                    <a:lnTo>
                      <a:pt x="2825" y="314"/>
                    </a:lnTo>
                    <a:lnTo>
                      <a:pt x="2636" y="335"/>
                    </a:lnTo>
                    <a:lnTo>
                      <a:pt x="2532" y="586"/>
                    </a:lnTo>
                    <a:lnTo>
                      <a:pt x="2553" y="795"/>
                    </a:lnTo>
                    <a:lnTo>
                      <a:pt x="2657" y="900"/>
                    </a:lnTo>
                    <a:lnTo>
                      <a:pt x="2616" y="1026"/>
                    </a:lnTo>
                    <a:lnTo>
                      <a:pt x="2385" y="1005"/>
                    </a:lnTo>
                    <a:lnTo>
                      <a:pt x="2092" y="1005"/>
                    </a:lnTo>
                    <a:lnTo>
                      <a:pt x="2009" y="1026"/>
                    </a:lnTo>
                    <a:lnTo>
                      <a:pt x="1779" y="1067"/>
                    </a:lnTo>
                    <a:lnTo>
                      <a:pt x="1402" y="628"/>
                    </a:lnTo>
                    <a:lnTo>
                      <a:pt x="983" y="398"/>
                    </a:lnTo>
                    <a:lnTo>
                      <a:pt x="628" y="335"/>
                    </a:lnTo>
                    <a:lnTo>
                      <a:pt x="335" y="440"/>
                    </a:lnTo>
                    <a:lnTo>
                      <a:pt x="0" y="754"/>
                    </a:lnTo>
                    <a:lnTo>
                      <a:pt x="0" y="816"/>
                    </a:lnTo>
                    <a:lnTo>
                      <a:pt x="84" y="900"/>
                    </a:lnTo>
                    <a:lnTo>
                      <a:pt x="126" y="963"/>
                    </a:lnTo>
                    <a:lnTo>
                      <a:pt x="209" y="1047"/>
                    </a:lnTo>
                    <a:lnTo>
                      <a:pt x="251" y="1151"/>
                    </a:lnTo>
                    <a:lnTo>
                      <a:pt x="356" y="1360"/>
                    </a:lnTo>
                    <a:lnTo>
                      <a:pt x="335" y="1528"/>
                    </a:lnTo>
                    <a:lnTo>
                      <a:pt x="293" y="1653"/>
                    </a:lnTo>
                    <a:lnTo>
                      <a:pt x="314" y="1946"/>
                    </a:lnTo>
                    <a:lnTo>
                      <a:pt x="356" y="2009"/>
                    </a:lnTo>
                    <a:lnTo>
                      <a:pt x="398" y="2093"/>
                    </a:lnTo>
                    <a:lnTo>
                      <a:pt x="607" y="2302"/>
                    </a:lnTo>
                    <a:lnTo>
                      <a:pt x="565" y="2218"/>
                    </a:lnTo>
                    <a:lnTo>
                      <a:pt x="523" y="2155"/>
                    </a:lnTo>
                    <a:lnTo>
                      <a:pt x="544" y="2114"/>
                    </a:lnTo>
                    <a:lnTo>
                      <a:pt x="732" y="2155"/>
                    </a:lnTo>
                    <a:lnTo>
                      <a:pt x="816" y="2093"/>
                    </a:lnTo>
                    <a:lnTo>
                      <a:pt x="858" y="2114"/>
                    </a:lnTo>
                    <a:lnTo>
                      <a:pt x="837" y="2260"/>
                    </a:lnTo>
                    <a:lnTo>
                      <a:pt x="858" y="2365"/>
                    </a:lnTo>
                    <a:lnTo>
                      <a:pt x="942" y="2323"/>
                    </a:lnTo>
                    <a:lnTo>
                      <a:pt x="983" y="2427"/>
                    </a:lnTo>
                    <a:lnTo>
                      <a:pt x="963" y="2490"/>
                    </a:lnTo>
                    <a:lnTo>
                      <a:pt x="858" y="2469"/>
                    </a:lnTo>
                    <a:lnTo>
                      <a:pt x="816" y="2469"/>
                    </a:lnTo>
                    <a:lnTo>
                      <a:pt x="753" y="2427"/>
                    </a:lnTo>
                    <a:lnTo>
                      <a:pt x="649" y="2511"/>
                    </a:lnTo>
                    <a:lnTo>
                      <a:pt x="649" y="2616"/>
                    </a:lnTo>
                    <a:lnTo>
                      <a:pt x="732" y="2699"/>
                    </a:lnTo>
                    <a:lnTo>
                      <a:pt x="711" y="2574"/>
                    </a:lnTo>
                    <a:lnTo>
                      <a:pt x="774" y="2574"/>
                    </a:lnTo>
                    <a:lnTo>
                      <a:pt x="837" y="2595"/>
                    </a:lnTo>
                    <a:lnTo>
                      <a:pt x="921" y="2616"/>
                    </a:lnTo>
                    <a:lnTo>
                      <a:pt x="963" y="2720"/>
                    </a:lnTo>
                    <a:lnTo>
                      <a:pt x="1130" y="2804"/>
                    </a:lnTo>
                    <a:lnTo>
                      <a:pt x="1172" y="2909"/>
                    </a:lnTo>
                    <a:lnTo>
                      <a:pt x="1151" y="3097"/>
                    </a:lnTo>
                    <a:lnTo>
                      <a:pt x="1172" y="3160"/>
                    </a:lnTo>
                    <a:lnTo>
                      <a:pt x="1172" y="3453"/>
                    </a:lnTo>
                    <a:lnTo>
                      <a:pt x="1235" y="3662"/>
                    </a:lnTo>
                    <a:lnTo>
                      <a:pt x="1339" y="3955"/>
                    </a:lnTo>
                    <a:lnTo>
                      <a:pt x="1444" y="3871"/>
                    </a:lnTo>
                    <a:lnTo>
                      <a:pt x="1716" y="3871"/>
                    </a:lnTo>
                    <a:lnTo>
                      <a:pt x="1779" y="3725"/>
                    </a:lnTo>
                    <a:lnTo>
                      <a:pt x="1862" y="3620"/>
                    </a:lnTo>
                    <a:lnTo>
                      <a:pt x="1967" y="3620"/>
                    </a:lnTo>
                    <a:lnTo>
                      <a:pt x="2197" y="3411"/>
                    </a:lnTo>
                    <a:lnTo>
                      <a:pt x="2427" y="3348"/>
                    </a:lnTo>
                    <a:lnTo>
                      <a:pt x="2636" y="3411"/>
                    </a:lnTo>
                    <a:lnTo>
                      <a:pt x="2699" y="3264"/>
                    </a:lnTo>
                    <a:lnTo>
                      <a:pt x="2804" y="3243"/>
                    </a:lnTo>
                    <a:lnTo>
                      <a:pt x="2929" y="3306"/>
                    </a:lnTo>
                    <a:lnTo>
                      <a:pt x="3055" y="3264"/>
                    </a:lnTo>
                    <a:lnTo>
                      <a:pt x="3264" y="3453"/>
                    </a:lnTo>
                    <a:lnTo>
                      <a:pt x="3432" y="3515"/>
                    </a:lnTo>
                    <a:lnTo>
                      <a:pt x="3766" y="3725"/>
                    </a:lnTo>
                    <a:lnTo>
                      <a:pt x="3871" y="3725"/>
                    </a:lnTo>
                    <a:lnTo>
                      <a:pt x="3955" y="3641"/>
                    </a:lnTo>
                    <a:lnTo>
                      <a:pt x="4185" y="3746"/>
                    </a:lnTo>
                    <a:lnTo>
                      <a:pt x="4310" y="3767"/>
                    </a:lnTo>
                    <a:lnTo>
                      <a:pt x="4331" y="3934"/>
                    </a:lnTo>
                    <a:lnTo>
                      <a:pt x="4394" y="3976"/>
                    </a:lnTo>
                    <a:lnTo>
                      <a:pt x="4520" y="3955"/>
                    </a:lnTo>
                    <a:lnTo>
                      <a:pt x="4729" y="3997"/>
                    </a:lnTo>
                    <a:lnTo>
                      <a:pt x="4959" y="4311"/>
                    </a:lnTo>
                    <a:lnTo>
                      <a:pt x="5231" y="4352"/>
                    </a:lnTo>
                    <a:lnTo>
                      <a:pt x="5357" y="4394"/>
                    </a:lnTo>
                    <a:lnTo>
                      <a:pt x="5461" y="4562"/>
                    </a:lnTo>
                    <a:lnTo>
                      <a:pt x="5419" y="4666"/>
                    </a:lnTo>
                    <a:lnTo>
                      <a:pt x="5461" y="4792"/>
                    </a:lnTo>
                    <a:lnTo>
                      <a:pt x="5461" y="4876"/>
                    </a:lnTo>
                    <a:lnTo>
                      <a:pt x="5524" y="4980"/>
                    </a:lnTo>
                    <a:lnTo>
                      <a:pt x="5566" y="4938"/>
                    </a:lnTo>
                    <a:lnTo>
                      <a:pt x="5691" y="4980"/>
                    </a:lnTo>
                    <a:lnTo>
                      <a:pt x="5775" y="5043"/>
                    </a:lnTo>
                    <a:lnTo>
                      <a:pt x="5880" y="5043"/>
                    </a:lnTo>
                    <a:lnTo>
                      <a:pt x="5963" y="4980"/>
                    </a:lnTo>
                    <a:lnTo>
                      <a:pt x="6047" y="4980"/>
                    </a:lnTo>
                    <a:lnTo>
                      <a:pt x="6173" y="5085"/>
                    </a:lnTo>
                    <a:lnTo>
                      <a:pt x="6214" y="5148"/>
                    </a:lnTo>
                    <a:lnTo>
                      <a:pt x="6277" y="5210"/>
                    </a:lnTo>
                    <a:lnTo>
                      <a:pt x="6319" y="5148"/>
                    </a:lnTo>
                    <a:lnTo>
                      <a:pt x="6486" y="5127"/>
                    </a:lnTo>
                    <a:lnTo>
                      <a:pt x="6570" y="5022"/>
                    </a:lnTo>
                    <a:lnTo>
                      <a:pt x="6591" y="4938"/>
                    </a:lnTo>
                    <a:lnTo>
                      <a:pt x="6675" y="4896"/>
                    </a:lnTo>
                    <a:lnTo>
                      <a:pt x="6633" y="4813"/>
                    </a:lnTo>
                    <a:lnTo>
                      <a:pt x="6821" y="4708"/>
                    </a:lnTo>
                    <a:lnTo>
                      <a:pt x="7030" y="4666"/>
                    </a:lnTo>
                    <a:lnTo>
                      <a:pt x="7051" y="4604"/>
                    </a:lnTo>
                    <a:lnTo>
                      <a:pt x="7135" y="4520"/>
                    </a:lnTo>
                    <a:lnTo>
                      <a:pt x="7240" y="4499"/>
                    </a:lnTo>
                    <a:lnTo>
                      <a:pt x="7261" y="4373"/>
                    </a:lnTo>
                    <a:lnTo>
                      <a:pt x="7261" y="4206"/>
                    </a:lnTo>
                    <a:lnTo>
                      <a:pt x="7407" y="4080"/>
                    </a:lnTo>
                    <a:lnTo>
                      <a:pt x="7407" y="3955"/>
                    </a:lnTo>
                    <a:lnTo>
                      <a:pt x="7344" y="3892"/>
                    </a:lnTo>
                    <a:lnTo>
                      <a:pt x="7365" y="3850"/>
                    </a:lnTo>
                    <a:lnTo>
                      <a:pt x="7428" y="3829"/>
                    </a:lnTo>
                    <a:lnTo>
                      <a:pt x="7470" y="3767"/>
                    </a:lnTo>
                    <a:lnTo>
                      <a:pt x="7637" y="3725"/>
                    </a:lnTo>
                    <a:lnTo>
                      <a:pt x="7679" y="3725"/>
                    </a:lnTo>
                    <a:lnTo>
                      <a:pt x="7846" y="3620"/>
                    </a:lnTo>
                    <a:lnTo>
                      <a:pt x="7993" y="3557"/>
                    </a:lnTo>
                    <a:lnTo>
                      <a:pt x="8098" y="3641"/>
                    </a:lnTo>
                    <a:lnTo>
                      <a:pt x="8244" y="3620"/>
                    </a:lnTo>
                    <a:lnTo>
                      <a:pt x="8265" y="3641"/>
                    </a:lnTo>
                    <a:lnTo>
                      <a:pt x="8286" y="3641"/>
                    </a:lnTo>
                    <a:lnTo>
                      <a:pt x="8265" y="3369"/>
                    </a:lnTo>
                    <a:lnTo>
                      <a:pt x="8265" y="3223"/>
                    </a:lnTo>
                    <a:lnTo>
                      <a:pt x="8056" y="3097"/>
                    </a:lnTo>
                    <a:lnTo>
                      <a:pt x="7972" y="3097"/>
                    </a:lnTo>
                    <a:lnTo>
                      <a:pt x="7888" y="3013"/>
                    </a:lnTo>
                    <a:lnTo>
                      <a:pt x="7574" y="2992"/>
                    </a:lnTo>
                    <a:lnTo>
                      <a:pt x="7198" y="2699"/>
                    </a:lnTo>
                    <a:lnTo>
                      <a:pt x="6779" y="2511"/>
                    </a:lnTo>
                    <a:lnTo>
                      <a:pt x="6382" y="2218"/>
                    </a:lnTo>
                    <a:lnTo>
                      <a:pt x="6005" y="1988"/>
                    </a:lnTo>
                    <a:lnTo>
                      <a:pt x="5796" y="1904"/>
                    </a:lnTo>
                    <a:lnTo>
                      <a:pt x="5670" y="1653"/>
                    </a:lnTo>
                    <a:lnTo>
                      <a:pt x="5629" y="1528"/>
                    </a:lnTo>
                    <a:lnTo>
                      <a:pt x="5524" y="1423"/>
                    </a:lnTo>
                    <a:lnTo>
                      <a:pt x="5419" y="1067"/>
                    </a:lnTo>
                    <a:lnTo>
                      <a:pt x="5168" y="921"/>
                    </a:lnTo>
                    <a:lnTo>
                      <a:pt x="5043" y="900"/>
                    </a:lnTo>
                    <a:lnTo>
                      <a:pt x="4959" y="942"/>
                    </a:lnTo>
                    <a:lnTo>
                      <a:pt x="4624" y="795"/>
                    </a:lnTo>
                    <a:lnTo>
                      <a:pt x="4185" y="544"/>
                    </a:lnTo>
                    <a:lnTo>
                      <a:pt x="4164" y="419"/>
                    </a:lnTo>
                    <a:lnTo>
                      <a:pt x="3808" y="210"/>
                    </a:lnTo>
                    <a:lnTo>
                      <a:pt x="3432" y="21"/>
                    </a:lnTo>
                    <a:lnTo>
                      <a:pt x="31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" name="Google Shape;1348;p60">
                <a:extLst>
                  <a:ext uri="{FF2B5EF4-FFF2-40B4-BE49-F238E27FC236}">
                    <a16:creationId xmlns="" xmlns:a16="http://schemas.microsoft.com/office/drawing/2014/main" id="{9AA5B9B4-F4A7-4DA5-9630-C5496A43C6A9}"/>
                  </a:ext>
                </a:extLst>
              </p:cNvPr>
              <p:cNvGrpSpPr/>
              <p:nvPr/>
            </p:nvGrpSpPr>
            <p:grpSpPr>
              <a:xfrm>
                <a:off x="4295710" y="3079670"/>
                <a:ext cx="14968" cy="27135"/>
                <a:chOff x="4842300" y="3099950"/>
                <a:chExt cx="31425" cy="59650"/>
              </a:xfrm>
              <a:grpFill/>
            </p:grpSpPr>
            <p:sp>
              <p:nvSpPr>
                <p:cNvPr id="265" name="Google Shape;1349;p60">
                  <a:extLst>
                    <a:ext uri="{FF2B5EF4-FFF2-40B4-BE49-F238E27FC236}">
                      <a16:creationId xmlns="" xmlns:a16="http://schemas.microsoft.com/office/drawing/2014/main" id="{A22B9C1C-20AB-4FAD-8AC6-814CC47DB170}"/>
                    </a:ext>
                  </a:extLst>
                </p:cNvPr>
                <p:cNvSpPr/>
                <p:nvPr/>
              </p:nvSpPr>
              <p:spPr>
                <a:xfrm>
                  <a:off x="4842300" y="3122950"/>
                  <a:ext cx="2125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273" extrusionOk="0">
                      <a:moveTo>
                        <a:pt x="84" y="1"/>
                      </a:moveTo>
                      <a:lnTo>
                        <a:pt x="1" y="22"/>
                      </a:lnTo>
                      <a:lnTo>
                        <a:pt x="43" y="126"/>
                      </a:lnTo>
                      <a:lnTo>
                        <a:pt x="1" y="273"/>
                      </a:lnTo>
                      <a:lnTo>
                        <a:pt x="64" y="126"/>
                      </a:lnTo>
                      <a:lnTo>
                        <a:pt x="43" y="22"/>
                      </a:lnTo>
                      <a:lnTo>
                        <a:pt x="84" y="22"/>
                      </a:lnTo>
                      <a:lnTo>
                        <a:pt x="8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350;p60">
                  <a:extLst>
                    <a:ext uri="{FF2B5EF4-FFF2-40B4-BE49-F238E27FC236}">
                      <a16:creationId xmlns="" xmlns:a16="http://schemas.microsoft.com/office/drawing/2014/main" id="{FB12B20A-C30D-485F-9B42-1B2D5D4C850C}"/>
                    </a:ext>
                  </a:extLst>
                </p:cNvPr>
                <p:cNvSpPr/>
                <p:nvPr/>
              </p:nvSpPr>
              <p:spPr>
                <a:xfrm>
                  <a:off x="4842300" y="3106225"/>
                  <a:ext cx="31425" cy="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2135" extrusionOk="0">
                      <a:moveTo>
                        <a:pt x="273" y="0"/>
                      </a:moveTo>
                      <a:lnTo>
                        <a:pt x="273" y="21"/>
                      </a:lnTo>
                      <a:lnTo>
                        <a:pt x="294" y="42"/>
                      </a:lnTo>
                      <a:lnTo>
                        <a:pt x="273" y="63"/>
                      </a:lnTo>
                      <a:lnTo>
                        <a:pt x="252" y="105"/>
                      </a:lnTo>
                      <a:lnTo>
                        <a:pt x="252" y="126"/>
                      </a:lnTo>
                      <a:lnTo>
                        <a:pt x="252" y="209"/>
                      </a:lnTo>
                      <a:lnTo>
                        <a:pt x="189" y="314"/>
                      </a:lnTo>
                      <a:lnTo>
                        <a:pt x="147" y="272"/>
                      </a:lnTo>
                      <a:lnTo>
                        <a:pt x="84" y="230"/>
                      </a:lnTo>
                      <a:lnTo>
                        <a:pt x="1" y="230"/>
                      </a:lnTo>
                      <a:lnTo>
                        <a:pt x="1" y="251"/>
                      </a:lnTo>
                      <a:lnTo>
                        <a:pt x="84" y="272"/>
                      </a:lnTo>
                      <a:lnTo>
                        <a:pt x="105" y="335"/>
                      </a:lnTo>
                      <a:lnTo>
                        <a:pt x="84" y="356"/>
                      </a:lnTo>
                      <a:lnTo>
                        <a:pt x="147" y="461"/>
                      </a:lnTo>
                      <a:lnTo>
                        <a:pt x="147" y="628"/>
                      </a:lnTo>
                      <a:lnTo>
                        <a:pt x="84" y="691"/>
                      </a:lnTo>
                      <a:lnTo>
                        <a:pt x="64" y="942"/>
                      </a:lnTo>
                      <a:lnTo>
                        <a:pt x="84" y="1005"/>
                      </a:lnTo>
                      <a:lnTo>
                        <a:pt x="43" y="1046"/>
                      </a:lnTo>
                      <a:lnTo>
                        <a:pt x="84" y="1277"/>
                      </a:lnTo>
                      <a:lnTo>
                        <a:pt x="84" y="1360"/>
                      </a:lnTo>
                      <a:lnTo>
                        <a:pt x="168" y="1611"/>
                      </a:lnTo>
                      <a:lnTo>
                        <a:pt x="252" y="1925"/>
                      </a:lnTo>
                      <a:lnTo>
                        <a:pt x="315" y="2051"/>
                      </a:lnTo>
                      <a:lnTo>
                        <a:pt x="461" y="2134"/>
                      </a:lnTo>
                      <a:lnTo>
                        <a:pt x="587" y="2113"/>
                      </a:lnTo>
                      <a:lnTo>
                        <a:pt x="775" y="2093"/>
                      </a:lnTo>
                      <a:lnTo>
                        <a:pt x="942" y="2030"/>
                      </a:lnTo>
                      <a:lnTo>
                        <a:pt x="1131" y="1821"/>
                      </a:lnTo>
                      <a:lnTo>
                        <a:pt x="1214" y="1674"/>
                      </a:lnTo>
                      <a:lnTo>
                        <a:pt x="1256" y="1569"/>
                      </a:lnTo>
                      <a:lnTo>
                        <a:pt x="1235" y="1486"/>
                      </a:lnTo>
                      <a:lnTo>
                        <a:pt x="1256" y="1423"/>
                      </a:lnTo>
                      <a:lnTo>
                        <a:pt x="1256" y="1277"/>
                      </a:lnTo>
                      <a:lnTo>
                        <a:pt x="1235" y="1214"/>
                      </a:lnTo>
                      <a:lnTo>
                        <a:pt x="1256" y="1109"/>
                      </a:lnTo>
                      <a:lnTo>
                        <a:pt x="1152" y="1046"/>
                      </a:lnTo>
                      <a:lnTo>
                        <a:pt x="1089" y="795"/>
                      </a:lnTo>
                      <a:lnTo>
                        <a:pt x="1005" y="628"/>
                      </a:lnTo>
                      <a:lnTo>
                        <a:pt x="900" y="628"/>
                      </a:lnTo>
                      <a:lnTo>
                        <a:pt x="900" y="586"/>
                      </a:lnTo>
                      <a:lnTo>
                        <a:pt x="796" y="586"/>
                      </a:lnTo>
                      <a:lnTo>
                        <a:pt x="921" y="544"/>
                      </a:lnTo>
                      <a:lnTo>
                        <a:pt x="900" y="481"/>
                      </a:lnTo>
                      <a:lnTo>
                        <a:pt x="838" y="461"/>
                      </a:lnTo>
                      <a:lnTo>
                        <a:pt x="775" y="335"/>
                      </a:lnTo>
                      <a:lnTo>
                        <a:pt x="712" y="335"/>
                      </a:lnTo>
                      <a:lnTo>
                        <a:pt x="691" y="230"/>
                      </a:lnTo>
                      <a:lnTo>
                        <a:pt x="670" y="168"/>
                      </a:lnTo>
                      <a:lnTo>
                        <a:pt x="670" y="126"/>
                      </a:lnTo>
                      <a:lnTo>
                        <a:pt x="482" y="42"/>
                      </a:lnTo>
                      <a:lnTo>
                        <a:pt x="461" y="105"/>
                      </a:lnTo>
                      <a:lnTo>
                        <a:pt x="377" y="63"/>
                      </a:lnTo>
                      <a:lnTo>
                        <a:pt x="398" y="21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351;p60">
                  <a:extLst>
                    <a:ext uri="{FF2B5EF4-FFF2-40B4-BE49-F238E27FC236}">
                      <a16:creationId xmlns="" xmlns:a16="http://schemas.microsoft.com/office/drawing/2014/main" id="{74C4F0C3-B2D1-4B94-BA9D-0B3BB1AEF460}"/>
                    </a:ext>
                  </a:extLst>
                </p:cNvPr>
                <p:cNvSpPr/>
                <p:nvPr/>
              </p:nvSpPr>
              <p:spPr>
                <a:xfrm>
                  <a:off x="4844400" y="3099950"/>
                  <a:ext cx="525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89" extrusionOk="0">
                      <a:moveTo>
                        <a:pt x="189" y="0"/>
                      </a:moveTo>
                      <a:lnTo>
                        <a:pt x="0" y="42"/>
                      </a:lnTo>
                      <a:lnTo>
                        <a:pt x="0" y="105"/>
                      </a:lnTo>
                      <a:lnTo>
                        <a:pt x="126" y="188"/>
                      </a:lnTo>
                      <a:lnTo>
                        <a:pt x="126" y="147"/>
                      </a:lnTo>
                      <a:lnTo>
                        <a:pt x="168" y="147"/>
                      </a:lnTo>
                      <a:lnTo>
                        <a:pt x="210" y="42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352;p60">
                  <a:extLst>
                    <a:ext uri="{FF2B5EF4-FFF2-40B4-BE49-F238E27FC236}">
                      <a16:creationId xmlns="" xmlns:a16="http://schemas.microsoft.com/office/drawing/2014/main" id="{FD95D311-D924-4361-BD9A-6FBE20959E7B}"/>
                    </a:ext>
                  </a:extLst>
                </p:cNvPr>
                <p:cNvSpPr/>
                <p:nvPr/>
              </p:nvSpPr>
              <p:spPr>
                <a:xfrm>
                  <a:off x="4849625" y="3101500"/>
                  <a:ext cx="787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52" extrusionOk="0">
                      <a:moveTo>
                        <a:pt x="43" y="1"/>
                      </a:moveTo>
                      <a:lnTo>
                        <a:pt x="43" y="43"/>
                      </a:lnTo>
                      <a:lnTo>
                        <a:pt x="84" y="85"/>
                      </a:lnTo>
                      <a:lnTo>
                        <a:pt x="1" y="85"/>
                      </a:lnTo>
                      <a:lnTo>
                        <a:pt x="1" y="105"/>
                      </a:lnTo>
                      <a:lnTo>
                        <a:pt x="126" y="147"/>
                      </a:lnTo>
                      <a:lnTo>
                        <a:pt x="189" y="210"/>
                      </a:lnTo>
                      <a:lnTo>
                        <a:pt x="273" y="210"/>
                      </a:lnTo>
                      <a:lnTo>
                        <a:pt x="315" y="252"/>
                      </a:lnTo>
                      <a:lnTo>
                        <a:pt x="294" y="210"/>
                      </a:lnTo>
                      <a:lnTo>
                        <a:pt x="168" y="105"/>
                      </a:lnTo>
                      <a:lnTo>
                        <a:pt x="168" y="22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2" name="Google Shape;1353;p60">
                <a:extLst>
                  <a:ext uri="{FF2B5EF4-FFF2-40B4-BE49-F238E27FC236}">
                    <a16:creationId xmlns="" xmlns:a16="http://schemas.microsoft.com/office/drawing/2014/main" id="{C28DE560-F127-4A36-BBCA-40817F9074A3}"/>
                  </a:ext>
                </a:extLst>
              </p:cNvPr>
              <p:cNvSpPr/>
              <p:nvPr/>
            </p:nvSpPr>
            <p:spPr>
              <a:xfrm>
                <a:off x="4210500" y="2911903"/>
                <a:ext cx="193104" cy="18015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5841" extrusionOk="0">
                    <a:moveTo>
                      <a:pt x="6906" y="15150"/>
                    </a:moveTo>
                    <a:lnTo>
                      <a:pt x="6927" y="15212"/>
                    </a:lnTo>
                    <a:lnTo>
                      <a:pt x="6927" y="15171"/>
                    </a:lnTo>
                    <a:lnTo>
                      <a:pt x="6906" y="15150"/>
                    </a:lnTo>
                    <a:close/>
                    <a:moveTo>
                      <a:pt x="3997" y="1"/>
                    </a:moveTo>
                    <a:lnTo>
                      <a:pt x="3914" y="147"/>
                    </a:lnTo>
                    <a:lnTo>
                      <a:pt x="3788" y="147"/>
                    </a:lnTo>
                    <a:lnTo>
                      <a:pt x="3600" y="294"/>
                    </a:lnTo>
                    <a:lnTo>
                      <a:pt x="3453" y="587"/>
                    </a:lnTo>
                    <a:lnTo>
                      <a:pt x="3391" y="629"/>
                    </a:lnTo>
                    <a:lnTo>
                      <a:pt x="3286" y="733"/>
                    </a:lnTo>
                    <a:lnTo>
                      <a:pt x="3223" y="733"/>
                    </a:lnTo>
                    <a:lnTo>
                      <a:pt x="3119" y="817"/>
                    </a:lnTo>
                    <a:lnTo>
                      <a:pt x="3014" y="838"/>
                    </a:lnTo>
                    <a:lnTo>
                      <a:pt x="2826" y="1026"/>
                    </a:lnTo>
                    <a:lnTo>
                      <a:pt x="2846" y="1089"/>
                    </a:lnTo>
                    <a:lnTo>
                      <a:pt x="2930" y="1298"/>
                    </a:lnTo>
                    <a:lnTo>
                      <a:pt x="2867" y="1570"/>
                    </a:lnTo>
                    <a:lnTo>
                      <a:pt x="2867" y="1717"/>
                    </a:lnTo>
                    <a:lnTo>
                      <a:pt x="2763" y="1779"/>
                    </a:lnTo>
                    <a:lnTo>
                      <a:pt x="2616" y="1968"/>
                    </a:lnTo>
                    <a:lnTo>
                      <a:pt x="2700" y="2031"/>
                    </a:lnTo>
                    <a:lnTo>
                      <a:pt x="2700" y="2135"/>
                    </a:lnTo>
                    <a:lnTo>
                      <a:pt x="2637" y="2261"/>
                    </a:lnTo>
                    <a:lnTo>
                      <a:pt x="2428" y="2365"/>
                    </a:lnTo>
                    <a:lnTo>
                      <a:pt x="2323" y="2554"/>
                    </a:lnTo>
                    <a:lnTo>
                      <a:pt x="2302" y="2721"/>
                    </a:lnTo>
                    <a:lnTo>
                      <a:pt x="2219" y="2867"/>
                    </a:lnTo>
                    <a:lnTo>
                      <a:pt x="1968" y="3035"/>
                    </a:lnTo>
                    <a:lnTo>
                      <a:pt x="1863" y="3391"/>
                    </a:lnTo>
                    <a:lnTo>
                      <a:pt x="1675" y="3600"/>
                    </a:lnTo>
                    <a:lnTo>
                      <a:pt x="1361" y="3600"/>
                    </a:lnTo>
                    <a:lnTo>
                      <a:pt x="1152" y="3725"/>
                    </a:lnTo>
                    <a:lnTo>
                      <a:pt x="1068" y="3704"/>
                    </a:lnTo>
                    <a:lnTo>
                      <a:pt x="1047" y="3600"/>
                    </a:lnTo>
                    <a:lnTo>
                      <a:pt x="922" y="3537"/>
                    </a:lnTo>
                    <a:lnTo>
                      <a:pt x="838" y="3600"/>
                    </a:lnTo>
                    <a:lnTo>
                      <a:pt x="733" y="3642"/>
                    </a:lnTo>
                    <a:lnTo>
                      <a:pt x="691" y="3746"/>
                    </a:lnTo>
                    <a:lnTo>
                      <a:pt x="545" y="3956"/>
                    </a:lnTo>
                    <a:lnTo>
                      <a:pt x="461" y="3976"/>
                    </a:lnTo>
                    <a:lnTo>
                      <a:pt x="357" y="4228"/>
                    </a:lnTo>
                    <a:lnTo>
                      <a:pt x="357" y="4374"/>
                    </a:lnTo>
                    <a:lnTo>
                      <a:pt x="461" y="4353"/>
                    </a:lnTo>
                    <a:lnTo>
                      <a:pt x="608" y="4395"/>
                    </a:lnTo>
                    <a:lnTo>
                      <a:pt x="670" y="4374"/>
                    </a:lnTo>
                    <a:lnTo>
                      <a:pt x="775" y="4374"/>
                    </a:lnTo>
                    <a:lnTo>
                      <a:pt x="859" y="4562"/>
                    </a:lnTo>
                    <a:lnTo>
                      <a:pt x="838" y="4688"/>
                    </a:lnTo>
                    <a:lnTo>
                      <a:pt x="859" y="4897"/>
                    </a:lnTo>
                    <a:lnTo>
                      <a:pt x="1068" y="5023"/>
                    </a:lnTo>
                    <a:lnTo>
                      <a:pt x="1173" y="5023"/>
                    </a:lnTo>
                    <a:lnTo>
                      <a:pt x="1256" y="5085"/>
                    </a:lnTo>
                    <a:lnTo>
                      <a:pt x="1214" y="5169"/>
                    </a:lnTo>
                    <a:lnTo>
                      <a:pt x="1340" y="5316"/>
                    </a:lnTo>
                    <a:lnTo>
                      <a:pt x="1466" y="5692"/>
                    </a:lnTo>
                    <a:lnTo>
                      <a:pt x="1445" y="5755"/>
                    </a:lnTo>
                    <a:lnTo>
                      <a:pt x="1486" y="5818"/>
                    </a:lnTo>
                    <a:lnTo>
                      <a:pt x="1382" y="5860"/>
                    </a:lnTo>
                    <a:lnTo>
                      <a:pt x="1256" y="5943"/>
                    </a:lnTo>
                    <a:lnTo>
                      <a:pt x="1194" y="5860"/>
                    </a:lnTo>
                    <a:lnTo>
                      <a:pt x="1256" y="5797"/>
                    </a:lnTo>
                    <a:lnTo>
                      <a:pt x="1256" y="5797"/>
                    </a:lnTo>
                    <a:lnTo>
                      <a:pt x="1131" y="5818"/>
                    </a:lnTo>
                    <a:lnTo>
                      <a:pt x="1068" y="5860"/>
                    </a:lnTo>
                    <a:lnTo>
                      <a:pt x="838" y="5964"/>
                    </a:lnTo>
                    <a:lnTo>
                      <a:pt x="440" y="5943"/>
                    </a:lnTo>
                    <a:lnTo>
                      <a:pt x="336" y="6006"/>
                    </a:lnTo>
                    <a:lnTo>
                      <a:pt x="252" y="5964"/>
                    </a:lnTo>
                    <a:lnTo>
                      <a:pt x="210" y="6111"/>
                    </a:lnTo>
                    <a:lnTo>
                      <a:pt x="126" y="6132"/>
                    </a:lnTo>
                    <a:lnTo>
                      <a:pt x="22" y="6215"/>
                    </a:lnTo>
                    <a:lnTo>
                      <a:pt x="1" y="6362"/>
                    </a:lnTo>
                    <a:lnTo>
                      <a:pt x="168" y="6257"/>
                    </a:lnTo>
                    <a:lnTo>
                      <a:pt x="336" y="6236"/>
                    </a:lnTo>
                    <a:lnTo>
                      <a:pt x="210" y="6320"/>
                    </a:lnTo>
                    <a:lnTo>
                      <a:pt x="106" y="6445"/>
                    </a:lnTo>
                    <a:lnTo>
                      <a:pt x="85" y="6571"/>
                    </a:lnTo>
                    <a:lnTo>
                      <a:pt x="147" y="6592"/>
                    </a:lnTo>
                    <a:lnTo>
                      <a:pt x="336" y="6780"/>
                    </a:lnTo>
                    <a:lnTo>
                      <a:pt x="691" y="6906"/>
                    </a:lnTo>
                    <a:lnTo>
                      <a:pt x="817" y="6885"/>
                    </a:lnTo>
                    <a:lnTo>
                      <a:pt x="963" y="6885"/>
                    </a:lnTo>
                    <a:lnTo>
                      <a:pt x="1194" y="6780"/>
                    </a:lnTo>
                    <a:lnTo>
                      <a:pt x="1194" y="6738"/>
                    </a:lnTo>
                    <a:lnTo>
                      <a:pt x="1194" y="6697"/>
                    </a:lnTo>
                    <a:lnTo>
                      <a:pt x="1214" y="6697"/>
                    </a:lnTo>
                    <a:lnTo>
                      <a:pt x="1340" y="6738"/>
                    </a:lnTo>
                    <a:lnTo>
                      <a:pt x="1298" y="6843"/>
                    </a:lnTo>
                    <a:lnTo>
                      <a:pt x="1256" y="6843"/>
                    </a:lnTo>
                    <a:lnTo>
                      <a:pt x="1152" y="6989"/>
                    </a:lnTo>
                    <a:lnTo>
                      <a:pt x="1068" y="6989"/>
                    </a:lnTo>
                    <a:lnTo>
                      <a:pt x="838" y="7178"/>
                    </a:lnTo>
                    <a:lnTo>
                      <a:pt x="838" y="7220"/>
                    </a:lnTo>
                    <a:lnTo>
                      <a:pt x="754" y="7199"/>
                    </a:lnTo>
                    <a:lnTo>
                      <a:pt x="733" y="7199"/>
                    </a:lnTo>
                    <a:lnTo>
                      <a:pt x="650" y="7261"/>
                    </a:lnTo>
                    <a:lnTo>
                      <a:pt x="566" y="7220"/>
                    </a:lnTo>
                    <a:lnTo>
                      <a:pt x="566" y="7115"/>
                    </a:lnTo>
                    <a:lnTo>
                      <a:pt x="503" y="7115"/>
                    </a:lnTo>
                    <a:lnTo>
                      <a:pt x="461" y="7094"/>
                    </a:lnTo>
                    <a:lnTo>
                      <a:pt x="419" y="7094"/>
                    </a:lnTo>
                    <a:lnTo>
                      <a:pt x="398" y="7178"/>
                    </a:lnTo>
                    <a:lnTo>
                      <a:pt x="419" y="7261"/>
                    </a:lnTo>
                    <a:lnTo>
                      <a:pt x="650" y="7492"/>
                    </a:lnTo>
                    <a:lnTo>
                      <a:pt x="733" y="7533"/>
                    </a:lnTo>
                    <a:lnTo>
                      <a:pt x="775" y="7533"/>
                    </a:lnTo>
                    <a:lnTo>
                      <a:pt x="817" y="7575"/>
                    </a:lnTo>
                    <a:lnTo>
                      <a:pt x="984" y="7826"/>
                    </a:lnTo>
                    <a:lnTo>
                      <a:pt x="1403" y="8161"/>
                    </a:lnTo>
                    <a:lnTo>
                      <a:pt x="1612" y="8224"/>
                    </a:lnTo>
                    <a:lnTo>
                      <a:pt x="1779" y="8161"/>
                    </a:lnTo>
                    <a:lnTo>
                      <a:pt x="2072" y="7994"/>
                    </a:lnTo>
                    <a:lnTo>
                      <a:pt x="2261" y="7889"/>
                    </a:lnTo>
                    <a:lnTo>
                      <a:pt x="2261" y="7826"/>
                    </a:lnTo>
                    <a:lnTo>
                      <a:pt x="2344" y="7722"/>
                    </a:lnTo>
                    <a:lnTo>
                      <a:pt x="2386" y="7513"/>
                    </a:lnTo>
                    <a:lnTo>
                      <a:pt x="2302" y="7408"/>
                    </a:lnTo>
                    <a:lnTo>
                      <a:pt x="2386" y="7199"/>
                    </a:lnTo>
                    <a:lnTo>
                      <a:pt x="2386" y="7094"/>
                    </a:lnTo>
                    <a:lnTo>
                      <a:pt x="2407" y="7010"/>
                    </a:lnTo>
                    <a:lnTo>
                      <a:pt x="2428" y="7094"/>
                    </a:lnTo>
                    <a:lnTo>
                      <a:pt x="2595" y="7094"/>
                    </a:lnTo>
                    <a:lnTo>
                      <a:pt x="2637" y="7115"/>
                    </a:lnTo>
                    <a:lnTo>
                      <a:pt x="2742" y="7073"/>
                    </a:lnTo>
                    <a:lnTo>
                      <a:pt x="2721" y="7115"/>
                    </a:lnTo>
                    <a:lnTo>
                      <a:pt x="2616" y="7220"/>
                    </a:lnTo>
                    <a:lnTo>
                      <a:pt x="2533" y="7199"/>
                    </a:lnTo>
                    <a:lnTo>
                      <a:pt x="2512" y="7220"/>
                    </a:lnTo>
                    <a:lnTo>
                      <a:pt x="2491" y="7366"/>
                    </a:lnTo>
                    <a:lnTo>
                      <a:pt x="2533" y="7429"/>
                    </a:lnTo>
                    <a:lnTo>
                      <a:pt x="2533" y="7533"/>
                    </a:lnTo>
                    <a:lnTo>
                      <a:pt x="2595" y="7575"/>
                    </a:lnTo>
                    <a:lnTo>
                      <a:pt x="2742" y="7533"/>
                    </a:lnTo>
                    <a:lnTo>
                      <a:pt x="2826" y="7575"/>
                    </a:lnTo>
                    <a:lnTo>
                      <a:pt x="2742" y="7575"/>
                    </a:lnTo>
                    <a:lnTo>
                      <a:pt x="2700" y="7617"/>
                    </a:lnTo>
                    <a:lnTo>
                      <a:pt x="2554" y="7701"/>
                    </a:lnTo>
                    <a:lnTo>
                      <a:pt x="2616" y="7952"/>
                    </a:lnTo>
                    <a:lnTo>
                      <a:pt x="2700" y="8015"/>
                    </a:lnTo>
                    <a:lnTo>
                      <a:pt x="2742" y="8203"/>
                    </a:lnTo>
                    <a:lnTo>
                      <a:pt x="2742" y="8349"/>
                    </a:lnTo>
                    <a:lnTo>
                      <a:pt x="2700" y="8475"/>
                    </a:lnTo>
                    <a:lnTo>
                      <a:pt x="2700" y="8580"/>
                    </a:lnTo>
                    <a:lnTo>
                      <a:pt x="2784" y="8642"/>
                    </a:lnTo>
                    <a:lnTo>
                      <a:pt x="2700" y="8684"/>
                    </a:lnTo>
                    <a:lnTo>
                      <a:pt x="2721" y="8873"/>
                    </a:lnTo>
                    <a:lnTo>
                      <a:pt x="2867" y="9186"/>
                    </a:lnTo>
                    <a:lnTo>
                      <a:pt x="2909" y="9291"/>
                    </a:lnTo>
                    <a:lnTo>
                      <a:pt x="2951" y="9375"/>
                    </a:lnTo>
                    <a:lnTo>
                      <a:pt x="2867" y="9396"/>
                    </a:lnTo>
                    <a:lnTo>
                      <a:pt x="2867" y="9521"/>
                    </a:lnTo>
                    <a:lnTo>
                      <a:pt x="3035" y="9730"/>
                    </a:lnTo>
                    <a:lnTo>
                      <a:pt x="2909" y="9730"/>
                    </a:lnTo>
                    <a:lnTo>
                      <a:pt x="3035" y="9919"/>
                    </a:lnTo>
                    <a:lnTo>
                      <a:pt x="3035" y="10086"/>
                    </a:lnTo>
                    <a:lnTo>
                      <a:pt x="3265" y="10546"/>
                    </a:lnTo>
                    <a:lnTo>
                      <a:pt x="3265" y="10860"/>
                    </a:lnTo>
                    <a:lnTo>
                      <a:pt x="3370" y="11132"/>
                    </a:lnTo>
                    <a:lnTo>
                      <a:pt x="3453" y="11174"/>
                    </a:lnTo>
                    <a:lnTo>
                      <a:pt x="3495" y="11342"/>
                    </a:lnTo>
                    <a:lnTo>
                      <a:pt x="3579" y="11383"/>
                    </a:lnTo>
                    <a:lnTo>
                      <a:pt x="3579" y="11467"/>
                    </a:lnTo>
                    <a:lnTo>
                      <a:pt x="3704" y="11697"/>
                    </a:lnTo>
                    <a:lnTo>
                      <a:pt x="3767" y="11718"/>
                    </a:lnTo>
                    <a:lnTo>
                      <a:pt x="3767" y="11781"/>
                    </a:lnTo>
                    <a:lnTo>
                      <a:pt x="3893" y="11969"/>
                    </a:lnTo>
                    <a:lnTo>
                      <a:pt x="3955" y="11969"/>
                    </a:lnTo>
                    <a:lnTo>
                      <a:pt x="3955" y="12178"/>
                    </a:lnTo>
                    <a:lnTo>
                      <a:pt x="3997" y="12241"/>
                    </a:lnTo>
                    <a:lnTo>
                      <a:pt x="4081" y="12388"/>
                    </a:lnTo>
                    <a:lnTo>
                      <a:pt x="4102" y="12555"/>
                    </a:lnTo>
                    <a:lnTo>
                      <a:pt x="4207" y="12827"/>
                    </a:lnTo>
                    <a:lnTo>
                      <a:pt x="4269" y="12932"/>
                    </a:lnTo>
                    <a:lnTo>
                      <a:pt x="4290" y="13162"/>
                    </a:lnTo>
                    <a:lnTo>
                      <a:pt x="4332" y="13225"/>
                    </a:lnTo>
                    <a:lnTo>
                      <a:pt x="4416" y="13371"/>
                    </a:lnTo>
                    <a:lnTo>
                      <a:pt x="4583" y="13539"/>
                    </a:lnTo>
                    <a:lnTo>
                      <a:pt x="4604" y="13539"/>
                    </a:lnTo>
                    <a:lnTo>
                      <a:pt x="4709" y="13685"/>
                    </a:lnTo>
                    <a:lnTo>
                      <a:pt x="4876" y="13894"/>
                    </a:lnTo>
                    <a:lnTo>
                      <a:pt x="4939" y="14083"/>
                    </a:lnTo>
                    <a:lnTo>
                      <a:pt x="5002" y="14229"/>
                    </a:lnTo>
                    <a:lnTo>
                      <a:pt x="5043" y="14271"/>
                    </a:lnTo>
                    <a:lnTo>
                      <a:pt x="5043" y="14375"/>
                    </a:lnTo>
                    <a:lnTo>
                      <a:pt x="5169" y="14606"/>
                    </a:lnTo>
                    <a:lnTo>
                      <a:pt x="5232" y="14815"/>
                    </a:lnTo>
                    <a:lnTo>
                      <a:pt x="5232" y="15045"/>
                    </a:lnTo>
                    <a:lnTo>
                      <a:pt x="5441" y="15484"/>
                    </a:lnTo>
                    <a:lnTo>
                      <a:pt x="5629" y="15673"/>
                    </a:lnTo>
                    <a:lnTo>
                      <a:pt x="5776" y="15798"/>
                    </a:lnTo>
                    <a:lnTo>
                      <a:pt x="5985" y="15840"/>
                    </a:lnTo>
                    <a:lnTo>
                      <a:pt x="6194" y="15673"/>
                    </a:lnTo>
                    <a:lnTo>
                      <a:pt x="6257" y="15547"/>
                    </a:lnTo>
                    <a:lnTo>
                      <a:pt x="6215" y="15484"/>
                    </a:lnTo>
                    <a:lnTo>
                      <a:pt x="6257" y="15464"/>
                    </a:lnTo>
                    <a:lnTo>
                      <a:pt x="6278" y="15422"/>
                    </a:lnTo>
                    <a:lnTo>
                      <a:pt x="6320" y="15317"/>
                    </a:lnTo>
                    <a:lnTo>
                      <a:pt x="6529" y="15212"/>
                    </a:lnTo>
                    <a:lnTo>
                      <a:pt x="6571" y="15212"/>
                    </a:lnTo>
                    <a:lnTo>
                      <a:pt x="6822" y="15129"/>
                    </a:lnTo>
                    <a:lnTo>
                      <a:pt x="6906" y="15150"/>
                    </a:lnTo>
                    <a:lnTo>
                      <a:pt x="6717" y="15045"/>
                    </a:lnTo>
                    <a:lnTo>
                      <a:pt x="6696" y="14961"/>
                    </a:lnTo>
                    <a:lnTo>
                      <a:pt x="6738" y="14919"/>
                    </a:lnTo>
                    <a:lnTo>
                      <a:pt x="6906" y="14710"/>
                    </a:lnTo>
                    <a:lnTo>
                      <a:pt x="6885" y="14647"/>
                    </a:lnTo>
                    <a:lnTo>
                      <a:pt x="6927" y="14543"/>
                    </a:lnTo>
                    <a:lnTo>
                      <a:pt x="7094" y="14522"/>
                    </a:lnTo>
                    <a:lnTo>
                      <a:pt x="7136" y="14543"/>
                    </a:lnTo>
                    <a:lnTo>
                      <a:pt x="7261" y="14522"/>
                    </a:lnTo>
                    <a:lnTo>
                      <a:pt x="7261" y="14375"/>
                    </a:lnTo>
                    <a:lnTo>
                      <a:pt x="7220" y="13894"/>
                    </a:lnTo>
                    <a:lnTo>
                      <a:pt x="7157" y="13811"/>
                    </a:lnTo>
                    <a:lnTo>
                      <a:pt x="7157" y="13580"/>
                    </a:lnTo>
                    <a:lnTo>
                      <a:pt x="7303" y="13329"/>
                    </a:lnTo>
                    <a:lnTo>
                      <a:pt x="7429" y="12953"/>
                    </a:lnTo>
                    <a:lnTo>
                      <a:pt x="7429" y="12660"/>
                    </a:lnTo>
                    <a:lnTo>
                      <a:pt x="7261" y="12618"/>
                    </a:lnTo>
                    <a:lnTo>
                      <a:pt x="7261" y="12178"/>
                    </a:lnTo>
                    <a:lnTo>
                      <a:pt x="7240" y="12011"/>
                    </a:lnTo>
                    <a:lnTo>
                      <a:pt x="7345" y="11906"/>
                    </a:lnTo>
                    <a:lnTo>
                      <a:pt x="7240" y="11614"/>
                    </a:lnTo>
                    <a:lnTo>
                      <a:pt x="7240" y="11404"/>
                    </a:lnTo>
                    <a:lnTo>
                      <a:pt x="7303" y="11300"/>
                    </a:lnTo>
                    <a:lnTo>
                      <a:pt x="7492" y="11132"/>
                    </a:lnTo>
                    <a:lnTo>
                      <a:pt x="7533" y="11132"/>
                    </a:lnTo>
                    <a:lnTo>
                      <a:pt x="7617" y="11195"/>
                    </a:lnTo>
                    <a:lnTo>
                      <a:pt x="7680" y="11237"/>
                    </a:lnTo>
                    <a:lnTo>
                      <a:pt x="7847" y="11028"/>
                    </a:lnTo>
                    <a:lnTo>
                      <a:pt x="7847" y="10881"/>
                    </a:lnTo>
                    <a:lnTo>
                      <a:pt x="7952" y="10818"/>
                    </a:lnTo>
                    <a:lnTo>
                      <a:pt x="8203" y="10839"/>
                    </a:lnTo>
                    <a:lnTo>
                      <a:pt x="8349" y="10756"/>
                    </a:lnTo>
                    <a:lnTo>
                      <a:pt x="8454" y="10609"/>
                    </a:lnTo>
                    <a:lnTo>
                      <a:pt x="8412" y="10463"/>
                    </a:lnTo>
                    <a:lnTo>
                      <a:pt x="8454" y="10358"/>
                    </a:lnTo>
                    <a:lnTo>
                      <a:pt x="8600" y="10212"/>
                    </a:lnTo>
                    <a:lnTo>
                      <a:pt x="8810" y="10149"/>
                    </a:lnTo>
                    <a:lnTo>
                      <a:pt x="8935" y="10023"/>
                    </a:lnTo>
                    <a:lnTo>
                      <a:pt x="9019" y="9877"/>
                    </a:lnTo>
                    <a:lnTo>
                      <a:pt x="9542" y="9479"/>
                    </a:lnTo>
                    <a:lnTo>
                      <a:pt x="9626" y="9186"/>
                    </a:lnTo>
                    <a:lnTo>
                      <a:pt x="10023" y="8852"/>
                    </a:lnTo>
                    <a:lnTo>
                      <a:pt x="9961" y="8831"/>
                    </a:lnTo>
                    <a:lnTo>
                      <a:pt x="9940" y="8852"/>
                    </a:lnTo>
                    <a:lnTo>
                      <a:pt x="9856" y="8893"/>
                    </a:lnTo>
                    <a:lnTo>
                      <a:pt x="9877" y="8747"/>
                    </a:lnTo>
                    <a:lnTo>
                      <a:pt x="9940" y="8747"/>
                    </a:lnTo>
                    <a:lnTo>
                      <a:pt x="10044" y="8663"/>
                    </a:lnTo>
                    <a:lnTo>
                      <a:pt x="10065" y="8663"/>
                    </a:lnTo>
                    <a:lnTo>
                      <a:pt x="10086" y="8684"/>
                    </a:lnTo>
                    <a:lnTo>
                      <a:pt x="10086" y="8747"/>
                    </a:lnTo>
                    <a:lnTo>
                      <a:pt x="10149" y="8789"/>
                    </a:lnTo>
                    <a:lnTo>
                      <a:pt x="10463" y="8621"/>
                    </a:lnTo>
                    <a:lnTo>
                      <a:pt x="10463" y="8559"/>
                    </a:lnTo>
                    <a:lnTo>
                      <a:pt x="10672" y="8412"/>
                    </a:lnTo>
                    <a:lnTo>
                      <a:pt x="10630" y="8329"/>
                    </a:lnTo>
                    <a:lnTo>
                      <a:pt x="10714" y="8329"/>
                    </a:lnTo>
                    <a:lnTo>
                      <a:pt x="10756" y="8224"/>
                    </a:lnTo>
                    <a:lnTo>
                      <a:pt x="10881" y="8119"/>
                    </a:lnTo>
                    <a:lnTo>
                      <a:pt x="10818" y="8098"/>
                    </a:lnTo>
                    <a:lnTo>
                      <a:pt x="10860" y="8057"/>
                    </a:lnTo>
                    <a:lnTo>
                      <a:pt x="10777" y="7931"/>
                    </a:lnTo>
                    <a:lnTo>
                      <a:pt x="10777" y="7847"/>
                    </a:lnTo>
                    <a:lnTo>
                      <a:pt x="10818" y="7743"/>
                    </a:lnTo>
                    <a:lnTo>
                      <a:pt x="10860" y="7680"/>
                    </a:lnTo>
                    <a:lnTo>
                      <a:pt x="10902" y="7617"/>
                    </a:lnTo>
                    <a:lnTo>
                      <a:pt x="11279" y="7492"/>
                    </a:lnTo>
                    <a:lnTo>
                      <a:pt x="11341" y="7387"/>
                    </a:lnTo>
                    <a:lnTo>
                      <a:pt x="11341" y="7303"/>
                    </a:lnTo>
                    <a:lnTo>
                      <a:pt x="11404" y="7220"/>
                    </a:lnTo>
                    <a:lnTo>
                      <a:pt x="11425" y="7178"/>
                    </a:lnTo>
                    <a:lnTo>
                      <a:pt x="11383" y="7115"/>
                    </a:lnTo>
                    <a:lnTo>
                      <a:pt x="11321" y="7115"/>
                    </a:lnTo>
                    <a:lnTo>
                      <a:pt x="11300" y="7073"/>
                    </a:lnTo>
                    <a:lnTo>
                      <a:pt x="11404" y="7073"/>
                    </a:lnTo>
                    <a:lnTo>
                      <a:pt x="11488" y="7157"/>
                    </a:lnTo>
                    <a:lnTo>
                      <a:pt x="11488" y="7261"/>
                    </a:lnTo>
                    <a:lnTo>
                      <a:pt x="11509" y="7387"/>
                    </a:lnTo>
                    <a:lnTo>
                      <a:pt x="11593" y="7408"/>
                    </a:lnTo>
                    <a:lnTo>
                      <a:pt x="11676" y="7408"/>
                    </a:lnTo>
                    <a:lnTo>
                      <a:pt x="11718" y="7366"/>
                    </a:lnTo>
                    <a:lnTo>
                      <a:pt x="11739" y="7387"/>
                    </a:lnTo>
                    <a:lnTo>
                      <a:pt x="11739" y="7324"/>
                    </a:lnTo>
                    <a:lnTo>
                      <a:pt x="11760" y="7282"/>
                    </a:lnTo>
                    <a:lnTo>
                      <a:pt x="11802" y="7324"/>
                    </a:lnTo>
                    <a:lnTo>
                      <a:pt x="11823" y="7492"/>
                    </a:lnTo>
                    <a:lnTo>
                      <a:pt x="11906" y="7513"/>
                    </a:lnTo>
                    <a:lnTo>
                      <a:pt x="11906" y="7429"/>
                    </a:lnTo>
                    <a:lnTo>
                      <a:pt x="11969" y="7533"/>
                    </a:lnTo>
                    <a:lnTo>
                      <a:pt x="12032" y="7429"/>
                    </a:lnTo>
                    <a:lnTo>
                      <a:pt x="11969" y="7303"/>
                    </a:lnTo>
                    <a:lnTo>
                      <a:pt x="12011" y="7303"/>
                    </a:lnTo>
                    <a:lnTo>
                      <a:pt x="11969" y="7115"/>
                    </a:lnTo>
                    <a:lnTo>
                      <a:pt x="11948" y="7010"/>
                    </a:lnTo>
                    <a:lnTo>
                      <a:pt x="11948" y="6864"/>
                    </a:lnTo>
                    <a:lnTo>
                      <a:pt x="11760" y="6634"/>
                    </a:lnTo>
                    <a:lnTo>
                      <a:pt x="11739" y="6445"/>
                    </a:lnTo>
                    <a:lnTo>
                      <a:pt x="11760" y="6341"/>
                    </a:lnTo>
                    <a:lnTo>
                      <a:pt x="11718" y="6215"/>
                    </a:lnTo>
                    <a:lnTo>
                      <a:pt x="11718" y="6027"/>
                    </a:lnTo>
                    <a:lnTo>
                      <a:pt x="11551" y="5839"/>
                    </a:lnTo>
                    <a:lnTo>
                      <a:pt x="11425" y="5797"/>
                    </a:lnTo>
                    <a:lnTo>
                      <a:pt x="11300" y="5629"/>
                    </a:lnTo>
                    <a:lnTo>
                      <a:pt x="11300" y="5399"/>
                    </a:lnTo>
                    <a:lnTo>
                      <a:pt x="11404" y="5378"/>
                    </a:lnTo>
                    <a:lnTo>
                      <a:pt x="11446" y="5211"/>
                    </a:lnTo>
                    <a:lnTo>
                      <a:pt x="11530" y="5169"/>
                    </a:lnTo>
                    <a:lnTo>
                      <a:pt x="11613" y="5190"/>
                    </a:lnTo>
                    <a:lnTo>
                      <a:pt x="11676" y="5127"/>
                    </a:lnTo>
                    <a:lnTo>
                      <a:pt x="11634" y="4981"/>
                    </a:lnTo>
                    <a:lnTo>
                      <a:pt x="11655" y="4918"/>
                    </a:lnTo>
                    <a:lnTo>
                      <a:pt x="11530" y="4897"/>
                    </a:lnTo>
                    <a:lnTo>
                      <a:pt x="11425" y="4960"/>
                    </a:lnTo>
                    <a:lnTo>
                      <a:pt x="11132" y="4855"/>
                    </a:lnTo>
                    <a:lnTo>
                      <a:pt x="11153" y="4709"/>
                    </a:lnTo>
                    <a:lnTo>
                      <a:pt x="11279" y="4583"/>
                    </a:lnTo>
                    <a:lnTo>
                      <a:pt x="11321" y="4437"/>
                    </a:lnTo>
                    <a:lnTo>
                      <a:pt x="11279" y="4374"/>
                    </a:lnTo>
                    <a:lnTo>
                      <a:pt x="11279" y="4290"/>
                    </a:lnTo>
                    <a:lnTo>
                      <a:pt x="11321" y="4290"/>
                    </a:lnTo>
                    <a:lnTo>
                      <a:pt x="11341" y="4228"/>
                    </a:lnTo>
                    <a:lnTo>
                      <a:pt x="11404" y="4269"/>
                    </a:lnTo>
                    <a:lnTo>
                      <a:pt x="11488" y="4374"/>
                    </a:lnTo>
                    <a:lnTo>
                      <a:pt x="11488" y="4437"/>
                    </a:lnTo>
                    <a:lnTo>
                      <a:pt x="11551" y="4541"/>
                    </a:lnTo>
                    <a:lnTo>
                      <a:pt x="11676" y="4562"/>
                    </a:lnTo>
                    <a:lnTo>
                      <a:pt x="11739" y="4541"/>
                    </a:lnTo>
                    <a:lnTo>
                      <a:pt x="11655" y="4479"/>
                    </a:lnTo>
                    <a:lnTo>
                      <a:pt x="11676" y="4395"/>
                    </a:lnTo>
                    <a:lnTo>
                      <a:pt x="11739" y="4395"/>
                    </a:lnTo>
                    <a:lnTo>
                      <a:pt x="11823" y="4479"/>
                    </a:lnTo>
                    <a:lnTo>
                      <a:pt x="11865" y="4541"/>
                    </a:lnTo>
                    <a:lnTo>
                      <a:pt x="11969" y="4583"/>
                    </a:lnTo>
                    <a:lnTo>
                      <a:pt x="12011" y="4541"/>
                    </a:lnTo>
                    <a:lnTo>
                      <a:pt x="12053" y="4541"/>
                    </a:lnTo>
                    <a:lnTo>
                      <a:pt x="12137" y="4667"/>
                    </a:lnTo>
                    <a:lnTo>
                      <a:pt x="12158" y="4792"/>
                    </a:lnTo>
                    <a:lnTo>
                      <a:pt x="12158" y="4876"/>
                    </a:lnTo>
                    <a:lnTo>
                      <a:pt x="12199" y="5002"/>
                    </a:lnTo>
                    <a:lnTo>
                      <a:pt x="12199" y="5085"/>
                    </a:lnTo>
                    <a:lnTo>
                      <a:pt x="12325" y="5127"/>
                    </a:lnTo>
                    <a:lnTo>
                      <a:pt x="12430" y="5106"/>
                    </a:lnTo>
                    <a:lnTo>
                      <a:pt x="12555" y="5169"/>
                    </a:lnTo>
                    <a:lnTo>
                      <a:pt x="12911" y="5169"/>
                    </a:lnTo>
                    <a:lnTo>
                      <a:pt x="13099" y="5190"/>
                    </a:lnTo>
                    <a:lnTo>
                      <a:pt x="13308" y="5169"/>
                    </a:lnTo>
                    <a:lnTo>
                      <a:pt x="13392" y="5169"/>
                    </a:lnTo>
                    <a:lnTo>
                      <a:pt x="13434" y="5190"/>
                    </a:lnTo>
                    <a:lnTo>
                      <a:pt x="13497" y="5169"/>
                    </a:lnTo>
                    <a:lnTo>
                      <a:pt x="13601" y="5274"/>
                    </a:lnTo>
                    <a:lnTo>
                      <a:pt x="13643" y="5295"/>
                    </a:lnTo>
                    <a:lnTo>
                      <a:pt x="13601" y="5420"/>
                    </a:lnTo>
                    <a:lnTo>
                      <a:pt x="13580" y="5546"/>
                    </a:lnTo>
                    <a:lnTo>
                      <a:pt x="13497" y="5755"/>
                    </a:lnTo>
                    <a:lnTo>
                      <a:pt x="13434" y="5797"/>
                    </a:lnTo>
                    <a:lnTo>
                      <a:pt x="13434" y="5860"/>
                    </a:lnTo>
                    <a:lnTo>
                      <a:pt x="13392" y="5922"/>
                    </a:lnTo>
                    <a:lnTo>
                      <a:pt x="13308" y="5922"/>
                    </a:lnTo>
                    <a:lnTo>
                      <a:pt x="13287" y="5860"/>
                    </a:lnTo>
                    <a:lnTo>
                      <a:pt x="13183" y="5943"/>
                    </a:lnTo>
                    <a:lnTo>
                      <a:pt x="13162" y="6027"/>
                    </a:lnTo>
                    <a:lnTo>
                      <a:pt x="13099" y="6048"/>
                    </a:lnTo>
                    <a:lnTo>
                      <a:pt x="13099" y="6132"/>
                    </a:lnTo>
                    <a:lnTo>
                      <a:pt x="13162" y="6278"/>
                    </a:lnTo>
                    <a:lnTo>
                      <a:pt x="13225" y="6341"/>
                    </a:lnTo>
                    <a:lnTo>
                      <a:pt x="13225" y="6383"/>
                    </a:lnTo>
                    <a:lnTo>
                      <a:pt x="13329" y="6487"/>
                    </a:lnTo>
                    <a:lnTo>
                      <a:pt x="13413" y="6592"/>
                    </a:lnTo>
                    <a:lnTo>
                      <a:pt x="13497" y="6592"/>
                    </a:lnTo>
                    <a:lnTo>
                      <a:pt x="13497" y="6529"/>
                    </a:lnTo>
                    <a:lnTo>
                      <a:pt x="13476" y="6466"/>
                    </a:lnTo>
                    <a:lnTo>
                      <a:pt x="13518" y="6383"/>
                    </a:lnTo>
                    <a:lnTo>
                      <a:pt x="13518" y="6341"/>
                    </a:lnTo>
                    <a:lnTo>
                      <a:pt x="13538" y="6278"/>
                    </a:lnTo>
                    <a:lnTo>
                      <a:pt x="13518" y="6236"/>
                    </a:lnTo>
                    <a:lnTo>
                      <a:pt x="13580" y="6173"/>
                    </a:lnTo>
                    <a:lnTo>
                      <a:pt x="13643" y="6236"/>
                    </a:lnTo>
                    <a:lnTo>
                      <a:pt x="13727" y="6236"/>
                    </a:lnTo>
                    <a:lnTo>
                      <a:pt x="13769" y="6278"/>
                    </a:lnTo>
                    <a:lnTo>
                      <a:pt x="13831" y="6362"/>
                    </a:lnTo>
                    <a:lnTo>
                      <a:pt x="13852" y="6529"/>
                    </a:lnTo>
                    <a:lnTo>
                      <a:pt x="13852" y="6655"/>
                    </a:lnTo>
                    <a:lnTo>
                      <a:pt x="13915" y="6738"/>
                    </a:lnTo>
                    <a:lnTo>
                      <a:pt x="13936" y="6969"/>
                    </a:lnTo>
                    <a:lnTo>
                      <a:pt x="13999" y="7115"/>
                    </a:lnTo>
                    <a:lnTo>
                      <a:pt x="14020" y="7199"/>
                    </a:lnTo>
                    <a:lnTo>
                      <a:pt x="14041" y="7261"/>
                    </a:lnTo>
                    <a:lnTo>
                      <a:pt x="14041" y="7303"/>
                    </a:lnTo>
                    <a:lnTo>
                      <a:pt x="14062" y="7366"/>
                    </a:lnTo>
                    <a:lnTo>
                      <a:pt x="14103" y="7387"/>
                    </a:lnTo>
                    <a:lnTo>
                      <a:pt x="14103" y="7303"/>
                    </a:lnTo>
                    <a:lnTo>
                      <a:pt x="14124" y="7199"/>
                    </a:lnTo>
                    <a:lnTo>
                      <a:pt x="14166" y="7220"/>
                    </a:lnTo>
                    <a:lnTo>
                      <a:pt x="14250" y="7199"/>
                    </a:lnTo>
                    <a:lnTo>
                      <a:pt x="14292" y="6989"/>
                    </a:lnTo>
                    <a:lnTo>
                      <a:pt x="14271" y="6885"/>
                    </a:lnTo>
                    <a:lnTo>
                      <a:pt x="14292" y="6759"/>
                    </a:lnTo>
                    <a:lnTo>
                      <a:pt x="14271" y="6592"/>
                    </a:lnTo>
                    <a:lnTo>
                      <a:pt x="14417" y="6592"/>
                    </a:lnTo>
                    <a:lnTo>
                      <a:pt x="14417" y="6383"/>
                    </a:lnTo>
                    <a:lnTo>
                      <a:pt x="14417" y="6257"/>
                    </a:lnTo>
                    <a:lnTo>
                      <a:pt x="14354" y="5964"/>
                    </a:lnTo>
                    <a:lnTo>
                      <a:pt x="14459" y="5964"/>
                    </a:lnTo>
                    <a:lnTo>
                      <a:pt x="14564" y="6006"/>
                    </a:lnTo>
                    <a:lnTo>
                      <a:pt x="14731" y="6006"/>
                    </a:lnTo>
                    <a:lnTo>
                      <a:pt x="14794" y="5797"/>
                    </a:lnTo>
                    <a:lnTo>
                      <a:pt x="14857" y="5546"/>
                    </a:lnTo>
                    <a:lnTo>
                      <a:pt x="14982" y="5232"/>
                    </a:lnTo>
                    <a:lnTo>
                      <a:pt x="14857" y="5190"/>
                    </a:lnTo>
                    <a:lnTo>
                      <a:pt x="14857" y="5085"/>
                    </a:lnTo>
                    <a:lnTo>
                      <a:pt x="15003" y="4813"/>
                    </a:lnTo>
                    <a:lnTo>
                      <a:pt x="15087" y="4583"/>
                    </a:lnTo>
                    <a:lnTo>
                      <a:pt x="15045" y="4541"/>
                    </a:lnTo>
                    <a:lnTo>
                      <a:pt x="15066" y="4374"/>
                    </a:lnTo>
                    <a:lnTo>
                      <a:pt x="15254" y="4081"/>
                    </a:lnTo>
                    <a:lnTo>
                      <a:pt x="15380" y="4039"/>
                    </a:lnTo>
                    <a:lnTo>
                      <a:pt x="15505" y="3872"/>
                    </a:lnTo>
                    <a:lnTo>
                      <a:pt x="15568" y="3725"/>
                    </a:lnTo>
                    <a:lnTo>
                      <a:pt x="15777" y="3663"/>
                    </a:lnTo>
                    <a:lnTo>
                      <a:pt x="15924" y="3558"/>
                    </a:lnTo>
                    <a:lnTo>
                      <a:pt x="16007" y="3642"/>
                    </a:lnTo>
                    <a:lnTo>
                      <a:pt x="16133" y="3704"/>
                    </a:lnTo>
                    <a:lnTo>
                      <a:pt x="16112" y="3600"/>
                    </a:lnTo>
                    <a:lnTo>
                      <a:pt x="16112" y="3432"/>
                    </a:lnTo>
                    <a:lnTo>
                      <a:pt x="16217" y="3328"/>
                    </a:lnTo>
                    <a:lnTo>
                      <a:pt x="16196" y="3244"/>
                    </a:lnTo>
                    <a:lnTo>
                      <a:pt x="16154" y="3223"/>
                    </a:lnTo>
                    <a:lnTo>
                      <a:pt x="16091" y="3119"/>
                    </a:lnTo>
                    <a:lnTo>
                      <a:pt x="15987" y="3077"/>
                    </a:lnTo>
                    <a:lnTo>
                      <a:pt x="15903" y="3119"/>
                    </a:lnTo>
                    <a:lnTo>
                      <a:pt x="15777" y="3098"/>
                    </a:lnTo>
                    <a:lnTo>
                      <a:pt x="15735" y="2993"/>
                    </a:lnTo>
                    <a:lnTo>
                      <a:pt x="15840" y="2888"/>
                    </a:lnTo>
                    <a:lnTo>
                      <a:pt x="15840" y="2805"/>
                    </a:lnTo>
                    <a:lnTo>
                      <a:pt x="15777" y="2700"/>
                    </a:lnTo>
                    <a:lnTo>
                      <a:pt x="15735" y="2616"/>
                    </a:lnTo>
                    <a:lnTo>
                      <a:pt x="15673" y="2658"/>
                    </a:lnTo>
                    <a:lnTo>
                      <a:pt x="15589" y="2658"/>
                    </a:lnTo>
                    <a:lnTo>
                      <a:pt x="15526" y="2575"/>
                    </a:lnTo>
                    <a:lnTo>
                      <a:pt x="15610" y="2407"/>
                    </a:lnTo>
                    <a:lnTo>
                      <a:pt x="15589" y="2365"/>
                    </a:lnTo>
                    <a:lnTo>
                      <a:pt x="15505" y="2365"/>
                    </a:lnTo>
                    <a:lnTo>
                      <a:pt x="15463" y="2282"/>
                    </a:lnTo>
                    <a:lnTo>
                      <a:pt x="15380" y="2261"/>
                    </a:lnTo>
                    <a:lnTo>
                      <a:pt x="15108" y="2407"/>
                    </a:lnTo>
                    <a:lnTo>
                      <a:pt x="15150" y="2512"/>
                    </a:lnTo>
                    <a:lnTo>
                      <a:pt x="15066" y="2575"/>
                    </a:lnTo>
                    <a:lnTo>
                      <a:pt x="14857" y="2491"/>
                    </a:lnTo>
                    <a:lnTo>
                      <a:pt x="14689" y="2554"/>
                    </a:lnTo>
                    <a:lnTo>
                      <a:pt x="14585" y="2386"/>
                    </a:lnTo>
                    <a:lnTo>
                      <a:pt x="14459" y="2491"/>
                    </a:lnTo>
                    <a:lnTo>
                      <a:pt x="14375" y="2491"/>
                    </a:lnTo>
                    <a:lnTo>
                      <a:pt x="14375" y="2616"/>
                    </a:lnTo>
                    <a:lnTo>
                      <a:pt x="14271" y="2784"/>
                    </a:lnTo>
                    <a:lnTo>
                      <a:pt x="14041" y="2826"/>
                    </a:lnTo>
                    <a:lnTo>
                      <a:pt x="13936" y="2867"/>
                    </a:lnTo>
                    <a:lnTo>
                      <a:pt x="13831" y="2972"/>
                    </a:lnTo>
                    <a:lnTo>
                      <a:pt x="13769" y="3098"/>
                    </a:lnTo>
                    <a:lnTo>
                      <a:pt x="13685" y="3119"/>
                    </a:lnTo>
                    <a:lnTo>
                      <a:pt x="13685" y="3202"/>
                    </a:lnTo>
                    <a:lnTo>
                      <a:pt x="13580" y="3181"/>
                    </a:lnTo>
                    <a:lnTo>
                      <a:pt x="13497" y="3223"/>
                    </a:lnTo>
                    <a:lnTo>
                      <a:pt x="13434" y="3391"/>
                    </a:lnTo>
                    <a:lnTo>
                      <a:pt x="13329" y="3391"/>
                    </a:lnTo>
                    <a:lnTo>
                      <a:pt x="13120" y="3432"/>
                    </a:lnTo>
                    <a:lnTo>
                      <a:pt x="13057" y="3432"/>
                    </a:lnTo>
                    <a:lnTo>
                      <a:pt x="13015" y="3600"/>
                    </a:lnTo>
                    <a:lnTo>
                      <a:pt x="13015" y="3704"/>
                    </a:lnTo>
                    <a:lnTo>
                      <a:pt x="13204" y="3767"/>
                    </a:lnTo>
                    <a:lnTo>
                      <a:pt x="13204" y="3935"/>
                    </a:lnTo>
                    <a:lnTo>
                      <a:pt x="13204" y="4039"/>
                    </a:lnTo>
                    <a:lnTo>
                      <a:pt x="12974" y="4123"/>
                    </a:lnTo>
                    <a:lnTo>
                      <a:pt x="12806" y="4081"/>
                    </a:lnTo>
                    <a:lnTo>
                      <a:pt x="12597" y="4144"/>
                    </a:lnTo>
                    <a:lnTo>
                      <a:pt x="12492" y="4081"/>
                    </a:lnTo>
                    <a:lnTo>
                      <a:pt x="12367" y="4123"/>
                    </a:lnTo>
                    <a:lnTo>
                      <a:pt x="12262" y="4248"/>
                    </a:lnTo>
                    <a:lnTo>
                      <a:pt x="12116" y="4248"/>
                    </a:lnTo>
                    <a:lnTo>
                      <a:pt x="11823" y="4081"/>
                    </a:lnTo>
                    <a:lnTo>
                      <a:pt x="11739" y="4144"/>
                    </a:lnTo>
                    <a:lnTo>
                      <a:pt x="11530" y="4123"/>
                    </a:lnTo>
                    <a:lnTo>
                      <a:pt x="11425" y="3935"/>
                    </a:lnTo>
                    <a:lnTo>
                      <a:pt x="11488" y="3830"/>
                    </a:lnTo>
                    <a:lnTo>
                      <a:pt x="11488" y="3704"/>
                    </a:lnTo>
                    <a:lnTo>
                      <a:pt x="11383" y="3621"/>
                    </a:lnTo>
                    <a:lnTo>
                      <a:pt x="11341" y="3453"/>
                    </a:lnTo>
                    <a:lnTo>
                      <a:pt x="11300" y="3349"/>
                    </a:lnTo>
                    <a:lnTo>
                      <a:pt x="11153" y="3349"/>
                    </a:lnTo>
                    <a:lnTo>
                      <a:pt x="11069" y="3453"/>
                    </a:lnTo>
                    <a:lnTo>
                      <a:pt x="11028" y="3453"/>
                    </a:lnTo>
                    <a:lnTo>
                      <a:pt x="11090" y="3600"/>
                    </a:lnTo>
                    <a:lnTo>
                      <a:pt x="11028" y="3851"/>
                    </a:lnTo>
                    <a:lnTo>
                      <a:pt x="11132" y="4081"/>
                    </a:lnTo>
                    <a:lnTo>
                      <a:pt x="11090" y="4353"/>
                    </a:lnTo>
                    <a:lnTo>
                      <a:pt x="10756" y="4437"/>
                    </a:lnTo>
                    <a:lnTo>
                      <a:pt x="10505" y="4290"/>
                    </a:lnTo>
                    <a:lnTo>
                      <a:pt x="10400" y="4374"/>
                    </a:lnTo>
                    <a:lnTo>
                      <a:pt x="9919" y="4186"/>
                    </a:lnTo>
                    <a:lnTo>
                      <a:pt x="9709" y="4186"/>
                    </a:lnTo>
                    <a:lnTo>
                      <a:pt x="9584" y="4248"/>
                    </a:lnTo>
                    <a:lnTo>
                      <a:pt x="9291" y="4165"/>
                    </a:lnTo>
                    <a:lnTo>
                      <a:pt x="9124" y="4039"/>
                    </a:lnTo>
                    <a:lnTo>
                      <a:pt x="9103" y="3872"/>
                    </a:lnTo>
                    <a:lnTo>
                      <a:pt x="8810" y="3830"/>
                    </a:lnTo>
                    <a:lnTo>
                      <a:pt x="8517" y="3914"/>
                    </a:lnTo>
                    <a:lnTo>
                      <a:pt x="8412" y="3830"/>
                    </a:lnTo>
                    <a:lnTo>
                      <a:pt x="8140" y="3830"/>
                    </a:lnTo>
                    <a:lnTo>
                      <a:pt x="7952" y="3725"/>
                    </a:lnTo>
                    <a:lnTo>
                      <a:pt x="7784" y="3725"/>
                    </a:lnTo>
                    <a:lnTo>
                      <a:pt x="7680" y="3642"/>
                    </a:lnTo>
                    <a:lnTo>
                      <a:pt x="7450" y="3600"/>
                    </a:lnTo>
                    <a:lnTo>
                      <a:pt x="7261" y="3391"/>
                    </a:lnTo>
                    <a:lnTo>
                      <a:pt x="7010" y="3202"/>
                    </a:lnTo>
                    <a:lnTo>
                      <a:pt x="6801" y="3139"/>
                    </a:lnTo>
                    <a:lnTo>
                      <a:pt x="6717" y="3077"/>
                    </a:lnTo>
                    <a:lnTo>
                      <a:pt x="6613" y="3077"/>
                    </a:lnTo>
                    <a:lnTo>
                      <a:pt x="6508" y="2993"/>
                    </a:lnTo>
                    <a:lnTo>
                      <a:pt x="6383" y="2972"/>
                    </a:lnTo>
                    <a:lnTo>
                      <a:pt x="6362" y="2826"/>
                    </a:lnTo>
                    <a:lnTo>
                      <a:pt x="6487" y="2616"/>
                    </a:lnTo>
                    <a:lnTo>
                      <a:pt x="6487" y="2449"/>
                    </a:lnTo>
                    <a:lnTo>
                      <a:pt x="6571" y="2135"/>
                    </a:lnTo>
                    <a:lnTo>
                      <a:pt x="6571" y="1926"/>
                    </a:lnTo>
                    <a:lnTo>
                      <a:pt x="6529" y="1947"/>
                    </a:lnTo>
                    <a:lnTo>
                      <a:pt x="6508" y="1842"/>
                    </a:lnTo>
                    <a:lnTo>
                      <a:pt x="6404" y="1842"/>
                    </a:lnTo>
                    <a:lnTo>
                      <a:pt x="6320" y="1675"/>
                    </a:lnTo>
                    <a:lnTo>
                      <a:pt x="6257" y="1654"/>
                    </a:lnTo>
                    <a:lnTo>
                      <a:pt x="6152" y="1549"/>
                    </a:lnTo>
                    <a:lnTo>
                      <a:pt x="6006" y="1528"/>
                    </a:lnTo>
                    <a:lnTo>
                      <a:pt x="5964" y="1445"/>
                    </a:lnTo>
                    <a:lnTo>
                      <a:pt x="5839" y="1445"/>
                    </a:lnTo>
                    <a:lnTo>
                      <a:pt x="5755" y="1549"/>
                    </a:lnTo>
                    <a:lnTo>
                      <a:pt x="5629" y="1507"/>
                    </a:lnTo>
                    <a:lnTo>
                      <a:pt x="5587" y="1361"/>
                    </a:lnTo>
                    <a:lnTo>
                      <a:pt x="5546" y="1361"/>
                    </a:lnTo>
                    <a:lnTo>
                      <a:pt x="5546" y="1256"/>
                    </a:lnTo>
                    <a:lnTo>
                      <a:pt x="5462" y="1152"/>
                    </a:lnTo>
                    <a:lnTo>
                      <a:pt x="5399" y="1131"/>
                    </a:lnTo>
                    <a:lnTo>
                      <a:pt x="5441" y="1047"/>
                    </a:lnTo>
                    <a:lnTo>
                      <a:pt x="5378" y="943"/>
                    </a:lnTo>
                    <a:lnTo>
                      <a:pt x="5399" y="712"/>
                    </a:lnTo>
                    <a:lnTo>
                      <a:pt x="5253" y="629"/>
                    </a:lnTo>
                    <a:lnTo>
                      <a:pt x="5232" y="566"/>
                    </a:lnTo>
                    <a:lnTo>
                      <a:pt x="5211" y="482"/>
                    </a:lnTo>
                    <a:lnTo>
                      <a:pt x="4960" y="357"/>
                    </a:lnTo>
                    <a:lnTo>
                      <a:pt x="4813" y="357"/>
                    </a:lnTo>
                    <a:lnTo>
                      <a:pt x="4751" y="189"/>
                    </a:lnTo>
                    <a:lnTo>
                      <a:pt x="4604" y="106"/>
                    </a:lnTo>
                    <a:lnTo>
                      <a:pt x="4437" y="210"/>
                    </a:lnTo>
                    <a:lnTo>
                      <a:pt x="4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354;p60">
                <a:extLst>
                  <a:ext uri="{FF2B5EF4-FFF2-40B4-BE49-F238E27FC236}">
                    <a16:creationId xmlns="" xmlns:a16="http://schemas.microsoft.com/office/drawing/2014/main" id="{5F2E42FB-EB44-4BDA-B2A0-C5A0F8C3D435}"/>
                  </a:ext>
                </a:extLst>
              </p:cNvPr>
              <p:cNvSpPr/>
              <p:nvPr/>
            </p:nvSpPr>
            <p:spPr>
              <a:xfrm>
                <a:off x="4286244" y="2933329"/>
                <a:ext cx="56823" cy="29034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553" extrusionOk="0">
                    <a:moveTo>
                      <a:pt x="231" y="0"/>
                    </a:moveTo>
                    <a:lnTo>
                      <a:pt x="210" y="42"/>
                    </a:lnTo>
                    <a:lnTo>
                      <a:pt x="210" y="251"/>
                    </a:lnTo>
                    <a:lnTo>
                      <a:pt x="126" y="565"/>
                    </a:lnTo>
                    <a:lnTo>
                      <a:pt x="126" y="732"/>
                    </a:lnTo>
                    <a:lnTo>
                      <a:pt x="1" y="942"/>
                    </a:lnTo>
                    <a:lnTo>
                      <a:pt x="22" y="1088"/>
                    </a:lnTo>
                    <a:lnTo>
                      <a:pt x="147" y="1109"/>
                    </a:lnTo>
                    <a:lnTo>
                      <a:pt x="252" y="1193"/>
                    </a:lnTo>
                    <a:lnTo>
                      <a:pt x="356" y="1193"/>
                    </a:lnTo>
                    <a:lnTo>
                      <a:pt x="440" y="1255"/>
                    </a:lnTo>
                    <a:lnTo>
                      <a:pt x="649" y="1318"/>
                    </a:lnTo>
                    <a:lnTo>
                      <a:pt x="900" y="1507"/>
                    </a:lnTo>
                    <a:lnTo>
                      <a:pt x="1089" y="1716"/>
                    </a:lnTo>
                    <a:lnTo>
                      <a:pt x="1319" y="1758"/>
                    </a:lnTo>
                    <a:lnTo>
                      <a:pt x="1423" y="1841"/>
                    </a:lnTo>
                    <a:lnTo>
                      <a:pt x="1591" y="1841"/>
                    </a:lnTo>
                    <a:lnTo>
                      <a:pt x="1779" y="1946"/>
                    </a:lnTo>
                    <a:lnTo>
                      <a:pt x="2051" y="1946"/>
                    </a:lnTo>
                    <a:lnTo>
                      <a:pt x="2156" y="2030"/>
                    </a:lnTo>
                    <a:lnTo>
                      <a:pt x="2449" y="1946"/>
                    </a:lnTo>
                    <a:lnTo>
                      <a:pt x="2742" y="1988"/>
                    </a:lnTo>
                    <a:lnTo>
                      <a:pt x="2763" y="2155"/>
                    </a:lnTo>
                    <a:lnTo>
                      <a:pt x="2930" y="2281"/>
                    </a:lnTo>
                    <a:lnTo>
                      <a:pt x="3223" y="2364"/>
                    </a:lnTo>
                    <a:lnTo>
                      <a:pt x="3348" y="2302"/>
                    </a:lnTo>
                    <a:lnTo>
                      <a:pt x="3558" y="2302"/>
                    </a:lnTo>
                    <a:lnTo>
                      <a:pt x="4039" y="2490"/>
                    </a:lnTo>
                    <a:lnTo>
                      <a:pt x="4144" y="2406"/>
                    </a:lnTo>
                    <a:lnTo>
                      <a:pt x="4395" y="2553"/>
                    </a:lnTo>
                    <a:lnTo>
                      <a:pt x="4729" y="2469"/>
                    </a:lnTo>
                    <a:lnTo>
                      <a:pt x="4771" y="2197"/>
                    </a:lnTo>
                    <a:lnTo>
                      <a:pt x="4667" y="1967"/>
                    </a:lnTo>
                    <a:lnTo>
                      <a:pt x="4729" y="1716"/>
                    </a:lnTo>
                    <a:lnTo>
                      <a:pt x="4667" y="1569"/>
                    </a:lnTo>
                    <a:lnTo>
                      <a:pt x="4562" y="1569"/>
                    </a:lnTo>
                    <a:lnTo>
                      <a:pt x="4416" y="1632"/>
                    </a:lnTo>
                    <a:lnTo>
                      <a:pt x="4353" y="1611"/>
                    </a:lnTo>
                    <a:lnTo>
                      <a:pt x="4206" y="1653"/>
                    </a:lnTo>
                    <a:lnTo>
                      <a:pt x="4123" y="1632"/>
                    </a:lnTo>
                    <a:lnTo>
                      <a:pt x="3997" y="1465"/>
                    </a:lnTo>
                    <a:lnTo>
                      <a:pt x="3830" y="1402"/>
                    </a:lnTo>
                    <a:lnTo>
                      <a:pt x="3788" y="1255"/>
                    </a:lnTo>
                    <a:lnTo>
                      <a:pt x="3662" y="1193"/>
                    </a:lnTo>
                    <a:lnTo>
                      <a:pt x="3453" y="1193"/>
                    </a:lnTo>
                    <a:lnTo>
                      <a:pt x="3348" y="1297"/>
                    </a:lnTo>
                    <a:lnTo>
                      <a:pt x="3202" y="1318"/>
                    </a:lnTo>
                    <a:lnTo>
                      <a:pt x="3139" y="1402"/>
                    </a:lnTo>
                    <a:lnTo>
                      <a:pt x="2972" y="1318"/>
                    </a:lnTo>
                    <a:lnTo>
                      <a:pt x="2867" y="1339"/>
                    </a:lnTo>
                    <a:lnTo>
                      <a:pt x="2825" y="1193"/>
                    </a:lnTo>
                    <a:lnTo>
                      <a:pt x="2846" y="942"/>
                    </a:lnTo>
                    <a:lnTo>
                      <a:pt x="2700" y="942"/>
                    </a:lnTo>
                    <a:lnTo>
                      <a:pt x="2532" y="1004"/>
                    </a:lnTo>
                    <a:lnTo>
                      <a:pt x="2365" y="879"/>
                    </a:lnTo>
                    <a:lnTo>
                      <a:pt x="2365" y="711"/>
                    </a:lnTo>
                    <a:lnTo>
                      <a:pt x="2239" y="628"/>
                    </a:lnTo>
                    <a:lnTo>
                      <a:pt x="2114" y="628"/>
                    </a:lnTo>
                    <a:lnTo>
                      <a:pt x="2093" y="586"/>
                    </a:lnTo>
                    <a:lnTo>
                      <a:pt x="2009" y="628"/>
                    </a:lnTo>
                    <a:lnTo>
                      <a:pt x="2009" y="816"/>
                    </a:lnTo>
                    <a:lnTo>
                      <a:pt x="1947" y="837"/>
                    </a:lnTo>
                    <a:lnTo>
                      <a:pt x="1905" y="711"/>
                    </a:lnTo>
                    <a:lnTo>
                      <a:pt x="1800" y="586"/>
                    </a:lnTo>
                    <a:lnTo>
                      <a:pt x="1737" y="523"/>
                    </a:lnTo>
                    <a:lnTo>
                      <a:pt x="1612" y="460"/>
                    </a:lnTo>
                    <a:lnTo>
                      <a:pt x="1486" y="460"/>
                    </a:lnTo>
                    <a:lnTo>
                      <a:pt x="1319" y="272"/>
                    </a:lnTo>
                    <a:lnTo>
                      <a:pt x="1214" y="209"/>
                    </a:lnTo>
                    <a:lnTo>
                      <a:pt x="1089" y="209"/>
                    </a:lnTo>
                    <a:lnTo>
                      <a:pt x="1047" y="147"/>
                    </a:lnTo>
                    <a:lnTo>
                      <a:pt x="838" y="63"/>
                    </a:lnTo>
                    <a:lnTo>
                      <a:pt x="670" y="84"/>
                    </a:lnTo>
                    <a:lnTo>
                      <a:pt x="607" y="188"/>
                    </a:lnTo>
                    <a:lnTo>
                      <a:pt x="545" y="167"/>
                    </a:lnTo>
                    <a:lnTo>
                      <a:pt x="440" y="167"/>
                    </a:lnTo>
                    <a:lnTo>
                      <a:pt x="377" y="84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355;p60">
                <a:extLst>
                  <a:ext uri="{FF2B5EF4-FFF2-40B4-BE49-F238E27FC236}">
                    <a16:creationId xmlns="" xmlns:a16="http://schemas.microsoft.com/office/drawing/2014/main" id="{D67B42C1-CE69-49B9-AE1E-9146799E2B3B}"/>
                  </a:ext>
                </a:extLst>
              </p:cNvPr>
              <p:cNvSpPr/>
              <p:nvPr/>
            </p:nvSpPr>
            <p:spPr>
              <a:xfrm>
                <a:off x="4155440" y="2884541"/>
                <a:ext cx="95439" cy="100431"/>
              </a:xfrm>
              <a:custGeom>
                <a:avLst/>
                <a:gdLst/>
                <a:ahLst/>
                <a:cxnLst/>
                <a:rect l="l" t="t" r="r" b="b"/>
                <a:pathLst>
                  <a:path w="8015" h="8831" extrusionOk="0">
                    <a:moveTo>
                      <a:pt x="5901" y="1"/>
                    </a:moveTo>
                    <a:lnTo>
                      <a:pt x="5713" y="105"/>
                    </a:lnTo>
                    <a:lnTo>
                      <a:pt x="5587" y="252"/>
                    </a:lnTo>
                    <a:lnTo>
                      <a:pt x="5441" y="252"/>
                    </a:lnTo>
                    <a:lnTo>
                      <a:pt x="5315" y="377"/>
                    </a:lnTo>
                    <a:lnTo>
                      <a:pt x="5232" y="482"/>
                    </a:lnTo>
                    <a:lnTo>
                      <a:pt x="5462" y="838"/>
                    </a:lnTo>
                    <a:lnTo>
                      <a:pt x="5483" y="1110"/>
                    </a:lnTo>
                    <a:lnTo>
                      <a:pt x="5232" y="1444"/>
                    </a:lnTo>
                    <a:lnTo>
                      <a:pt x="5357" y="1570"/>
                    </a:lnTo>
                    <a:lnTo>
                      <a:pt x="5357" y="1737"/>
                    </a:lnTo>
                    <a:lnTo>
                      <a:pt x="5190" y="1968"/>
                    </a:lnTo>
                    <a:lnTo>
                      <a:pt x="4981" y="1968"/>
                    </a:lnTo>
                    <a:lnTo>
                      <a:pt x="4771" y="1884"/>
                    </a:lnTo>
                    <a:lnTo>
                      <a:pt x="4646" y="1968"/>
                    </a:lnTo>
                    <a:lnTo>
                      <a:pt x="4709" y="2135"/>
                    </a:lnTo>
                    <a:lnTo>
                      <a:pt x="4834" y="2198"/>
                    </a:lnTo>
                    <a:lnTo>
                      <a:pt x="4876" y="2365"/>
                    </a:lnTo>
                    <a:lnTo>
                      <a:pt x="4855" y="2449"/>
                    </a:lnTo>
                    <a:lnTo>
                      <a:pt x="4730" y="2512"/>
                    </a:lnTo>
                    <a:lnTo>
                      <a:pt x="4604" y="2553"/>
                    </a:lnTo>
                    <a:lnTo>
                      <a:pt x="4562" y="2616"/>
                    </a:lnTo>
                    <a:lnTo>
                      <a:pt x="4541" y="2825"/>
                    </a:lnTo>
                    <a:lnTo>
                      <a:pt x="4499" y="2972"/>
                    </a:lnTo>
                    <a:lnTo>
                      <a:pt x="4499" y="3035"/>
                    </a:lnTo>
                    <a:lnTo>
                      <a:pt x="4457" y="3097"/>
                    </a:lnTo>
                    <a:lnTo>
                      <a:pt x="4499" y="3328"/>
                    </a:lnTo>
                    <a:lnTo>
                      <a:pt x="4395" y="3537"/>
                    </a:lnTo>
                    <a:lnTo>
                      <a:pt x="4248" y="3390"/>
                    </a:lnTo>
                    <a:lnTo>
                      <a:pt x="4206" y="3390"/>
                    </a:lnTo>
                    <a:lnTo>
                      <a:pt x="4185" y="3453"/>
                    </a:lnTo>
                    <a:lnTo>
                      <a:pt x="4039" y="3453"/>
                    </a:lnTo>
                    <a:lnTo>
                      <a:pt x="3997" y="3411"/>
                    </a:lnTo>
                    <a:lnTo>
                      <a:pt x="3830" y="3432"/>
                    </a:lnTo>
                    <a:lnTo>
                      <a:pt x="3809" y="3495"/>
                    </a:lnTo>
                    <a:lnTo>
                      <a:pt x="3600" y="3662"/>
                    </a:lnTo>
                    <a:lnTo>
                      <a:pt x="3683" y="3704"/>
                    </a:lnTo>
                    <a:lnTo>
                      <a:pt x="3621" y="3767"/>
                    </a:lnTo>
                    <a:lnTo>
                      <a:pt x="3411" y="3872"/>
                    </a:lnTo>
                    <a:lnTo>
                      <a:pt x="3349" y="3830"/>
                    </a:lnTo>
                    <a:lnTo>
                      <a:pt x="3202" y="3851"/>
                    </a:lnTo>
                    <a:lnTo>
                      <a:pt x="3160" y="3934"/>
                    </a:lnTo>
                    <a:lnTo>
                      <a:pt x="3139" y="4039"/>
                    </a:lnTo>
                    <a:lnTo>
                      <a:pt x="3035" y="4060"/>
                    </a:lnTo>
                    <a:lnTo>
                      <a:pt x="2951" y="4165"/>
                    </a:lnTo>
                    <a:lnTo>
                      <a:pt x="2951" y="4332"/>
                    </a:lnTo>
                    <a:lnTo>
                      <a:pt x="2993" y="4499"/>
                    </a:lnTo>
                    <a:lnTo>
                      <a:pt x="2993" y="4646"/>
                    </a:lnTo>
                    <a:lnTo>
                      <a:pt x="3035" y="4750"/>
                    </a:lnTo>
                    <a:lnTo>
                      <a:pt x="3035" y="4855"/>
                    </a:lnTo>
                    <a:lnTo>
                      <a:pt x="2784" y="4960"/>
                    </a:lnTo>
                    <a:lnTo>
                      <a:pt x="2574" y="4960"/>
                    </a:lnTo>
                    <a:lnTo>
                      <a:pt x="2407" y="4981"/>
                    </a:lnTo>
                    <a:lnTo>
                      <a:pt x="2093" y="4981"/>
                    </a:lnTo>
                    <a:lnTo>
                      <a:pt x="1905" y="5022"/>
                    </a:lnTo>
                    <a:lnTo>
                      <a:pt x="1821" y="5106"/>
                    </a:lnTo>
                    <a:lnTo>
                      <a:pt x="1633" y="5085"/>
                    </a:lnTo>
                    <a:lnTo>
                      <a:pt x="1465" y="5127"/>
                    </a:lnTo>
                    <a:lnTo>
                      <a:pt x="775" y="5169"/>
                    </a:lnTo>
                    <a:lnTo>
                      <a:pt x="1" y="4918"/>
                    </a:lnTo>
                    <a:lnTo>
                      <a:pt x="273" y="5336"/>
                    </a:lnTo>
                    <a:lnTo>
                      <a:pt x="356" y="5483"/>
                    </a:lnTo>
                    <a:lnTo>
                      <a:pt x="524" y="5629"/>
                    </a:lnTo>
                    <a:lnTo>
                      <a:pt x="649" y="5713"/>
                    </a:lnTo>
                    <a:lnTo>
                      <a:pt x="691" y="5755"/>
                    </a:lnTo>
                    <a:lnTo>
                      <a:pt x="880" y="5797"/>
                    </a:lnTo>
                    <a:lnTo>
                      <a:pt x="984" y="5818"/>
                    </a:lnTo>
                    <a:lnTo>
                      <a:pt x="1005" y="5901"/>
                    </a:lnTo>
                    <a:lnTo>
                      <a:pt x="1172" y="5901"/>
                    </a:lnTo>
                    <a:lnTo>
                      <a:pt x="1172" y="6110"/>
                    </a:lnTo>
                    <a:lnTo>
                      <a:pt x="1214" y="6236"/>
                    </a:lnTo>
                    <a:lnTo>
                      <a:pt x="1214" y="6382"/>
                    </a:lnTo>
                    <a:lnTo>
                      <a:pt x="1256" y="6487"/>
                    </a:lnTo>
                    <a:lnTo>
                      <a:pt x="1403" y="6466"/>
                    </a:lnTo>
                    <a:lnTo>
                      <a:pt x="1528" y="6571"/>
                    </a:lnTo>
                    <a:lnTo>
                      <a:pt x="1570" y="6801"/>
                    </a:lnTo>
                    <a:lnTo>
                      <a:pt x="1486" y="6885"/>
                    </a:lnTo>
                    <a:lnTo>
                      <a:pt x="1319" y="6843"/>
                    </a:lnTo>
                    <a:lnTo>
                      <a:pt x="1068" y="6906"/>
                    </a:lnTo>
                    <a:lnTo>
                      <a:pt x="984" y="6968"/>
                    </a:lnTo>
                    <a:lnTo>
                      <a:pt x="838" y="7052"/>
                    </a:lnTo>
                    <a:lnTo>
                      <a:pt x="754" y="7157"/>
                    </a:lnTo>
                    <a:lnTo>
                      <a:pt x="796" y="7261"/>
                    </a:lnTo>
                    <a:lnTo>
                      <a:pt x="691" y="7387"/>
                    </a:lnTo>
                    <a:lnTo>
                      <a:pt x="754" y="7512"/>
                    </a:lnTo>
                    <a:lnTo>
                      <a:pt x="733" y="7722"/>
                    </a:lnTo>
                    <a:lnTo>
                      <a:pt x="733" y="7805"/>
                    </a:lnTo>
                    <a:lnTo>
                      <a:pt x="796" y="7805"/>
                    </a:lnTo>
                    <a:lnTo>
                      <a:pt x="796" y="7889"/>
                    </a:lnTo>
                    <a:lnTo>
                      <a:pt x="859" y="7910"/>
                    </a:lnTo>
                    <a:lnTo>
                      <a:pt x="1005" y="7805"/>
                    </a:lnTo>
                    <a:lnTo>
                      <a:pt x="1131" y="7805"/>
                    </a:lnTo>
                    <a:lnTo>
                      <a:pt x="1172" y="7847"/>
                    </a:lnTo>
                    <a:lnTo>
                      <a:pt x="1193" y="7826"/>
                    </a:lnTo>
                    <a:lnTo>
                      <a:pt x="1298" y="7784"/>
                    </a:lnTo>
                    <a:lnTo>
                      <a:pt x="1403" y="7784"/>
                    </a:lnTo>
                    <a:lnTo>
                      <a:pt x="1465" y="7805"/>
                    </a:lnTo>
                    <a:lnTo>
                      <a:pt x="1570" y="7784"/>
                    </a:lnTo>
                    <a:lnTo>
                      <a:pt x="1696" y="7784"/>
                    </a:lnTo>
                    <a:lnTo>
                      <a:pt x="1717" y="7722"/>
                    </a:lnTo>
                    <a:lnTo>
                      <a:pt x="1779" y="7638"/>
                    </a:lnTo>
                    <a:lnTo>
                      <a:pt x="1884" y="7722"/>
                    </a:lnTo>
                    <a:lnTo>
                      <a:pt x="1947" y="7722"/>
                    </a:lnTo>
                    <a:lnTo>
                      <a:pt x="1989" y="7701"/>
                    </a:lnTo>
                    <a:lnTo>
                      <a:pt x="2030" y="7701"/>
                    </a:lnTo>
                    <a:lnTo>
                      <a:pt x="2051" y="7784"/>
                    </a:lnTo>
                    <a:lnTo>
                      <a:pt x="2156" y="7784"/>
                    </a:lnTo>
                    <a:lnTo>
                      <a:pt x="2240" y="7826"/>
                    </a:lnTo>
                    <a:lnTo>
                      <a:pt x="2323" y="7826"/>
                    </a:lnTo>
                    <a:lnTo>
                      <a:pt x="2449" y="7701"/>
                    </a:lnTo>
                    <a:lnTo>
                      <a:pt x="2616" y="7701"/>
                    </a:lnTo>
                    <a:lnTo>
                      <a:pt x="2700" y="7722"/>
                    </a:lnTo>
                    <a:lnTo>
                      <a:pt x="2784" y="7680"/>
                    </a:lnTo>
                    <a:lnTo>
                      <a:pt x="2867" y="7680"/>
                    </a:lnTo>
                    <a:lnTo>
                      <a:pt x="2888" y="7617"/>
                    </a:lnTo>
                    <a:lnTo>
                      <a:pt x="2951" y="7638"/>
                    </a:lnTo>
                    <a:lnTo>
                      <a:pt x="3097" y="7680"/>
                    </a:lnTo>
                    <a:lnTo>
                      <a:pt x="3223" y="7617"/>
                    </a:lnTo>
                    <a:lnTo>
                      <a:pt x="3411" y="7617"/>
                    </a:lnTo>
                    <a:lnTo>
                      <a:pt x="3558" y="7722"/>
                    </a:lnTo>
                    <a:lnTo>
                      <a:pt x="3579" y="7847"/>
                    </a:lnTo>
                    <a:lnTo>
                      <a:pt x="3579" y="7931"/>
                    </a:lnTo>
                    <a:lnTo>
                      <a:pt x="3579" y="7952"/>
                    </a:lnTo>
                    <a:lnTo>
                      <a:pt x="3558" y="7952"/>
                    </a:lnTo>
                    <a:lnTo>
                      <a:pt x="3558" y="8014"/>
                    </a:lnTo>
                    <a:lnTo>
                      <a:pt x="3662" y="8014"/>
                    </a:lnTo>
                    <a:lnTo>
                      <a:pt x="3809" y="7931"/>
                    </a:lnTo>
                    <a:lnTo>
                      <a:pt x="3809" y="8056"/>
                    </a:lnTo>
                    <a:lnTo>
                      <a:pt x="3934" y="8203"/>
                    </a:lnTo>
                    <a:lnTo>
                      <a:pt x="3997" y="8412"/>
                    </a:lnTo>
                    <a:lnTo>
                      <a:pt x="3997" y="8433"/>
                    </a:lnTo>
                    <a:lnTo>
                      <a:pt x="3997" y="8517"/>
                    </a:lnTo>
                    <a:lnTo>
                      <a:pt x="3934" y="8538"/>
                    </a:lnTo>
                    <a:lnTo>
                      <a:pt x="4039" y="8538"/>
                    </a:lnTo>
                    <a:lnTo>
                      <a:pt x="4081" y="8663"/>
                    </a:lnTo>
                    <a:lnTo>
                      <a:pt x="4353" y="8663"/>
                    </a:lnTo>
                    <a:lnTo>
                      <a:pt x="4541" y="8747"/>
                    </a:lnTo>
                    <a:lnTo>
                      <a:pt x="4541" y="8831"/>
                    </a:lnTo>
                    <a:lnTo>
                      <a:pt x="4625" y="8768"/>
                    </a:lnTo>
                    <a:lnTo>
                      <a:pt x="4646" y="8621"/>
                    </a:lnTo>
                    <a:lnTo>
                      <a:pt x="4750" y="8538"/>
                    </a:lnTo>
                    <a:lnTo>
                      <a:pt x="4834" y="8517"/>
                    </a:lnTo>
                    <a:lnTo>
                      <a:pt x="4876" y="8370"/>
                    </a:lnTo>
                    <a:lnTo>
                      <a:pt x="4960" y="8412"/>
                    </a:lnTo>
                    <a:lnTo>
                      <a:pt x="5064" y="8349"/>
                    </a:lnTo>
                    <a:lnTo>
                      <a:pt x="5462" y="8370"/>
                    </a:lnTo>
                    <a:lnTo>
                      <a:pt x="5692" y="8266"/>
                    </a:lnTo>
                    <a:lnTo>
                      <a:pt x="5755" y="8224"/>
                    </a:lnTo>
                    <a:lnTo>
                      <a:pt x="5880" y="8203"/>
                    </a:lnTo>
                    <a:lnTo>
                      <a:pt x="5880" y="8203"/>
                    </a:lnTo>
                    <a:lnTo>
                      <a:pt x="5818" y="8266"/>
                    </a:lnTo>
                    <a:lnTo>
                      <a:pt x="5880" y="8349"/>
                    </a:lnTo>
                    <a:lnTo>
                      <a:pt x="6006" y="8266"/>
                    </a:lnTo>
                    <a:lnTo>
                      <a:pt x="6110" y="8224"/>
                    </a:lnTo>
                    <a:lnTo>
                      <a:pt x="6069" y="8161"/>
                    </a:lnTo>
                    <a:lnTo>
                      <a:pt x="6090" y="8098"/>
                    </a:lnTo>
                    <a:lnTo>
                      <a:pt x="5964" y="7722"/>
                    </a:lnTo>
                    <a:lnTo>
                      <a:pt x="5838" y="7575"/>
                    </a:lnTo>
                    <a:lnTo>
                      <a:pt x="5880" y="7491"/>
                    </a:lnTo>
                    <a:lnTo>
                      <a:pt x="5797" y="7429"/>
                    </a:lnTo>
                    <a:lnTo>
                      <a:pt x="5692" y="7429"/>
                    </a:lnTo>
                    <a:lnTo>
                      <a:pt x="5483" y="7303"/>
                    </a:lnTo>
                    <a:lnTo>
                      <a:pt x="5462" y="7094"/>
                    </a:lnTo>
                    <a:lnTo>
                      <a:pt x="5483" y="6968"/>
                    </a:lnTo>
                    <a:lnTo>
                      <a:pt x="5399" y="6780"/>
                    </a:lnTo>
                    <a:lnTo>
                      <a:pt x="5294" y="6780"/>
                    </a:lnTo>
                    <a:lnTo>
                      <a:pt x="5232" y="6801"/>
                    </a:lnTo>
                    <a:lnTo>
                      <a:pt x="5085" y="6759"/>
                    </a:lnTo>
                    <a:lnTo>
                      <a:pt x="4981" y="6780"/>
                    </a:lnTo>
                    <a:lnTo>
                      <a:pt x="4981" y="6634"/>
                    </a:lnTo>
                    <a:lnTo>
                      <a:pt x="5085" y="6382"/>
                    </a:lnTo>
                    <a:lnTo>
                      <a:pt x="5169" y="6362"/>
                    </a:lnTo>
                    <a:lnTo>
                      <a:pt x="5315" y="6152"/>
                    </a:lnTo>
                    <a:lnTo>
                      <a:pt x="5357" y="6048"/>
                    </a:lnTo>
                    <a:lnTo>
                      <a:pt x="5462" y="6006"/>
                    </a:lnTo>
                    <a:lnTo>
                      <a:pt x="5546" y="5943"/>
                    </a:lnTo>
                    <a:lnTo>
                      <a:pt x="5671" y="6006"/>
                    </a:lnTo>
                    <a:lnTo>
                      <a:pt x="5692" y="6110"/>
                    </a:lnTo>
                    <a:lnTo>
                      <a:pt x="5776" y="6131"/>
                    </a:lnTo>
                    <a:lnTo>
                      <a:pt x="5985" y="6006"/>
                    </a:lnTo>
                    <a:lnTo>
                      <a:pt x="6299" y="6006"/>
                    </a:lnTo>
                    <a:lnTo>
                      <a:pt x="6487" y="5797"/>
                    </a:lnTo>
                    <a:lnTo>
                      <a:pt x="6592" y="5441"/>
                    </a:lnTo>
                    <a:lnTo>
                      <a:pt x="6843" y="5273"/>
                    </a:lnTo>
                    <a:lnTo>
                      <a:pt x="6926" y="5127"/>
                    </a:lnTo>
                    <a:lnTo>
                      <a:pt x="6947" y="4960"/>
                    </a:lnTo>
                    <a:lnTo>
                      <a:pt x="7052" y="4771"/>
                    </a:lnTo>
                    <a:lnTo>
                      <a:pt x="7261" y="4667"/>
                    </a:lnTo>
                    <a:lnTo>
                      <a:pt x="7324" y="4541"/>
                    </a:lnTo>
                    <a:lnTo>
                      <a:pt x="7324" y="4437"/>
                    </a:lnTo>
                    <a:lnTo>
                      <a:pt x="7240" y="4374"/>
                    </a:lnTo>
                    <a:lnTo>
                      <a:pt x="7387" y="4185"/>
                    </a:lnTo>
                    <a:lnTo>
                      <a:pt x="7491" y="4123"/>
                    </a:lnTo>
                    <a:lnTo>
                      <a:pt x="7491" y="3976"/>
                    </a:lnTo>
                    <a:lnTo>
                      <a:pt x="7554" y="3704"/>
                    </a:lnTo>
                    <a:lnTo>
                      <a:pt x="7470" y="3495"/>
                    </a:lnTo>
                    <a:lnTo>
                      <a:pt x="7450" y="3432"/>
                    </a:lnTo>
                    <a:lnTo>
                      <a:pt x="7638" y="3244"/>
                    </a:lnTo>
                    <a:lnTo>
                      <a:pt x="7743" y="3223"/>
                    </a:lnTo>
                    <a:lnTo>
                      <a:pt x="7847" y="3139"/>
                    </a:lnTo>
                    <a:lnTo>
                      <a:pt x="7910" y="3139"/>
                    </a:lnTo>
                    <a:lnTo>
                      <a:pt x="8015" y="3035"/>
                    </a:lnTo>
                    <a:lnTo>
                      <a:pt x="8015" y="2909"/>
                    </a:lnTo>
                    <a:lnTo>
                      <a:pt x="7868" y="2867"/>
                    </a:lnTo>
                    <a:lnTo>
                      <a:pt x="7743" y="2909"/>
                    </a:lnTo>
                    <a:lnTo>
                      <a:pt x="7554" y="2888"/>
                    </a:lnTo>
                    <a:lnTo>
                      <a:pt x="7491" y="2721"/>
                    </a:lnTo>
                    <a:lnTo>
                      <a:pt x="7282" y="2658"/>
                    </a:lnTo>
                    <a:lnTo>
                      <a:pt x="7073" y="2595"/>
                    </a:lnTo>
                    <a:lnTo>
                      <a:pt x="6864" y="2407"/>
                    </a:lnTo>
                    <a:lnTo>
                      <a:pt x="6843" y="2240"/>
                    </a:lnTo>
                    <a:lnTo>
                      <a:pt x="6738" y="1863"/>
                    </a:lnTo>
                    <a:lnTo>
                      <a:pt x="6634" y="1675"/>
                    </a:lnTo>
                    <a:lnTo>
                      <a:pt x="6634" y="1507"/>
                    </a:lnTo>
                    <a:lnTo>
                      <a:pt x="6738" y="1465"/>
                    </a:lnTo>
                    <a:lnTo>
                      <a:pt x="6738" y="1340"/>
                    </a:lnTo>
                    <a:lnTo>
                      <a:pt x="6885" y="1235"/>
                    </a:lnTo>
                    <a:lnTo>
                      <a:pt x="6885" y="1110"/>
                    </a:lnTo>
                    <a:lnTo>
                      <a:pt x="6738" y="1047"/>
                    </a:lnTo>
                    <a:lnTo>
                      <a:pt x="6717" y="921"/>
                    </a:lnTo>
                    <a:lnTo>
                      <a:pt x="6550" y="838"/>
                    </a:lnTo>
                    <a:lnTo>
                      <a:pt x="6403" y="712"/>
                    </a:lnTo>
                    <a:lnTo>
                      <a:pt x="6278" y="566"/>
                    </a:lnTo>
                    <a:lnTo>
                      <a:pt x="6173" y="608"/>
                    </a:lnTo>
                    <a:lnTo>
                      <a:pt x="6090" y="628"/>
                    </a:lnTo>
                    <a:lnTo>
                      <a:pt x="6006" y="566"/>
                    </a:lnTo>
                    <a:lnTo>
                      <a:pt x="5985" y="315"/>
                    </a:lnTo>
                    <a:lnTo>
                      <a:pt x="6236" y="147"/>
                    </a:lnTo>
                    <a:lnTo>
                      <a:pt x="6215" y="64"/>
                    </a:lnTo>
                    <a:lnTo>
                      <a:pt x="6027" y="84"/>
                    </a:lnTo>
                    <a:lnTo>
                      <a:pt x="590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356;p60">
                <a:extLst>
                  <a:ext uri="{FF2B5EF4-FFF2-40B4-BE49-F238E27FC236}">
                    <a16:creationId xmlns="" xmlns:a16="http://schemas.microsoft.com/office/drawing/2014/main" id="{9741B1AD-DF73-4435-B273-194C56A784DD}"/>
                  </a:ext>
                </a:extLst>
              </p:cNvPr>
              <p:cNvSpPr/>
              <p:nvPr/>
            </p:nvSpPr>
            <p:spPr>
              <a:xfrm>
                <a:off x="4148462" y="2870746"/>
                <a:ext cx="91200" cy="72579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6382" extrusionOk="0">
                    <a:moveTo>
                      <a:pt x="5295" y="0"/>
                    </a:moveTo>
                    <a:lnTo>
                      <a:pt x="5232" y="105"/>
                    </a:lnTo>
                    <a:lnTo>
                      <a:pt x="5211" y="272"/>
                    </a:lnTo>
                    <a:lnTo>
                      <a:pt x="5127" y="335"/>
                    </a:lnTo>
                    <a:lnTo>
                      <a:pt x="5106" y="419"/>
                    </a:lnTo>
                    <a:lnTo>
                      <a:pt x="5127" y="565"/>
                    </a:lnTo>
                    <a:lnTo>
                      <a:pt x="5043" y="691"/>
                    </a:lnTo>
                    <a:lnTo>
                      <a:pt x="4918" y="691"/>
                    </a:lnTo>
                    <a:lnTo>
                      <a:pt x="4897" y="649"/>
                    </a:lnTo>
                    <a:lnTo>
                      <a:pt x="4834" y="649"/>
                    </a:lnTo>
                    <a:lnTo>
                      <a:pt x="4792" y="691"/>
                    </a:lnTo>
                    <a:lnTo>
                      <a:pt x="4667" y="732"/>
                    </a:lnTo>
                    <a:lnTo>
                      <a:pt x="4667" y="837"/>
                    </a:lnTo>
                    <a:lnTo>
                      <a:pt x="4709" y="879"/>
                    </a:lnTo>
                    <a:lnTo>
                      <a:pt x="4709" y="963"/>
                    </a:lnTo>
                    <a:lnTo>
                      <a:pt x="4520" y="942"/>
                    </a:lnTo>
                    <a:lnTo>
                      <a:pt x="4458" y="858"/>
                    </a:lnTo>
                    <a:lnTo>
                      <a:pt x="4395" y="837"/>
                    </a:lnTo>
                    <a:lnTo>
                      <a:pt x="4332" y="879"/>
                    </a:lnTo>
                    <a:lnTo>
                      <a:pt x="4269" y="900"/>
                    </a:lnTo>
                    <a:lnTo>
                      <a:pt x="4207" y="984"/>
                    </a:lnTo>
                    <a:lnTo>
                      <a:pt x="4081" y="1067"/>
                    </a:lnTo>
                    <a:lnTo>
                      <a:pt x="3893" y="1088"/>
                    </a:lnTo>
                    <a:lnTo>
                      <a:pt x="3788" y="1067"/>
                    </a:lnTo>
                    <a:lnTo>
                      <a:pt x="3683" y="900"/>
                    </a:lnTo>
                    <a:lnTo>
                      <a:pt x="3579" y="879"/>
                    </a:lnTo>
                    <a:lnTo>
                      <a:pt x="3474" y="984"/>
                    </a:lnTo>
                    <a:lnTo>
                      <a:pt x="3411" y="984"/>
                    </a:lnTo>
                    <a:lnTo>
                      <a:pt x="3328" y="879"/>
                    </a:lnTo>
                    <a:lnTo>
                      <a:pt x="3223" y="795"/>
                    </a:lnTo>
                    <a:lnTo>
                      <a:pt x="3014" y="858"/>
                    </a:lnTo>
                    <a:lnTo>
                      <a:pt x="2993" y="837"/>
                    </a:lnTo>
                    <a:lnTo>
                      <a:pt x="2847" y="858"/>
                    </a:lnTo>
                    <a:lnTo>
                      <a:pt x="2742" y="774"/>
                    </a:lnTo>
                    <a:lnTo>
                      <a:pt x="2595" y="837"/>
                    </a:lnTo>
                    <a:lnTo>
                      <a:pt x="2428" y="942"/>
                    </a:lnTo>
                    <a:lnTo>
                      <a:pt x="2386" y="942"/>
                    </a:lnTo>
                    <a:lnTo>
                      <a:pt x="2219" y="984"/>
                    </a:lnTo>
                    <a:lnTo>
                      <a:pt x="2177" y="1046"/>
                    </a:lnTo>
                    <a:lnTo>
                      <a:pt x="2114" y="1067"/>
                    </a:lnTo>
                    <a:lnTo>
                      <a:pt x="2093" y="1109"/>
                    </a:lnTo>
                    <a:lnTo>
                      <a:pt x="2156" y="1172"/>
                    </a:lnTo>
                    <a:lnTo>
                      <a:pt x="2156" y="1297"/>
                    </a:lnTo>
                    <a:lnTo>
                      <a:pt x="2010" y="1423"/>
                    </a:lnTo>
                    <a:lnTo>
                      <a:pt x="2010" y="1590"/>
                    </a:lnTo>
                    <a:lnTo>
                      <a:pt x="1989" y="1716"/>
                    </a:lnTo>
                    <a:lnTo>
                      <a:pt x="1884" y="1737"/>
                    </a:lnTo>
                    <a:lnTo>
                      <a:pt x="1800" y="1821"/>
                    </a:lnTo>
                    <a:lnTo>
                      <a:pt x="1779" y="1883"/>
                    </a:lnTo>
                    <a:lnTo>
                      <a:pt x="1570" y="1925"/>
                    </a:lnTo>
                    <a:lnTo>
                      <a:pt x="1382" y="2030"/>
                    </a:lnTo>
                    <a:lnTo>
                      <a:pt x="1424" y="2113"/>
                    </a:lnTo>
                    <a:lnTo>
                      <a:pt x="1340" y="2155"/>
                    </a:lnTo>
                    <a:lnTo>
                      <a:pt x="1319" y="2239"/>
                    </a:lnTo>
                    <a:lnTo>
                      <a:pt x="1235" y="2344"/>
                    </a:lnTo>
                    <a:lnTo>
                      <a:pt x="1068" y="2365"/>
                    </a:lnTo>
                    <a:lnTo>
                      <a:pt x="1026" y="2427"/>
                    </a:lnTo>
                    <a:lnTo>
                      <a:pt x="963" y="2365"/>
                    </a:lnTo>
                    <a:lnTo>
                      <a:pt x="922" y="2302"/>
                    </a:lnTo>
                    <a:lnTo>
                      <a:pt x="796" y="2197"/>
                    </a:lnTo>
                    <a:lnTo>
                      <a:pt x="712" y="2197"/>
                    </a:lnTo>
                    <a:lnTo>
                      <a:pt x="629" y="2260"/>
                    </a:lnTo>
                    <a:lnTo>
                      <a:pt x="524" y="2260"/>
                    </a:lnTo>
                    <a:lnTo>
                      <a:pt x="440" y="2197"/>
                    </a:lnTo>
                    <a:lnTo>
                      <a:pt x="315" y="2155"/>
                    </a:lnTo>
                    <a:lnTo>
                      <a:pt x="273" y="2197"/>
                    </a:lnTo>
                    <a:lnTo>
                      <a:pt x="273" y="2365"/>
                    </a:lnTo>
                    <a:lnTo>
                      <a:pt x="273" y="2448"/>
                    </a:lnTo>
                    <a:lnTo>
                      <a:pt x="210" y="2532"/>
                    </a:lnTo>
                    <a:lnTo>
                      <a:pt x="294" y="2637"/>
                    </a:lnTo>
                    <a:lnTo>
                      <a:pt x="273" y="2657"/>
                    </a:lnTo>
                    <a:lnTo>
                      <a:pt x="273" y="2741"/>
                    </a:lnTo>
                    <a:lnTo>
                      <a:pt x="126" y="2846"/>
                    </a:lnTo>
                    <a:lnTo>
                      <a:pt x="1" y="2867"/>
                    </a:lnTo>
                    <a:lnTo>
                      <a:pt x="64" y="2950"/>
                    </a:lnTo>
                    <a:lnTo>
                      <a:pt x="168" y="3034"/>
                    </a:lnTo>
                    <a:lnTo>
                      <a:pt x="22" y="3181"/>
                    </a:lnTo>
                    <a:lnTo>
                      <a:pt x="85" y="3181"/>
                    </a:lnTo>
                    <a:lnTo>
                      <a:pt x="106" y="3390"/>
                    </a:lnTo>
                    <a:lnTo>
                      <a:pt x="106" y="3515"/>
                    </a:lnTo>
                    <a:lnTo>
                      <a:pt x="294" y="3557"/>
                    </a:lnTo>
                    <a:lnTo>
                      <a:pt x="336" y="3557"/>
                    </a:lnTo>
                    <a:lnTo>
                      <a:pt x="189" y="3787"/>
                    </a:lnTo>
                    <a:lnTo>
                      <a:pt x="126" y="3934"/>
                    </a:lnTo>
                    <a:lnTo>
                      <a:pt x="294" y="4227"/>
                    </a:lnTo>
                    <a:lnTo>
                      <a:pt x="378" y="4499"/>
                    </a:lnTo>
                    <a:lnTo>
                      <a:pt x="336" y="4562"/>
                    </a:lnTo>
                    <a:lnTo>
                      <a:pt x="398" y="4666"/>
                    </a:lnTo>
                    <a:lnTo>
                      <a:pt x="419" y="4875"/>
                    </a:lnTo>
                    <a:lnTo>
                      <a:pt x="922" y="4917"/>
                    </a:lnTo>
                    <a:lnTo>
                      <a:pt x="1005" y="5085"/>
                    </a:lnTo>
                    <a:lnTo>
                      <a:pt x="1005" y="5252"/>
                    </a:lnTo>
                    <a:lnTo>
                      <a:pt x="1047" y="5482"/>
                    </a:lnTo>
                    <a:lnTo>
                      <a:pt x="1005" y="5566"/>
                    </a:lnTo>
                    <a:lnTo>
                      <a:pt x="587" y="6131"/>
                    </a:lnTo>
                    <a:lnTo>
                      <a:pt x="1361" y="6382"/>
                    </a:lnTo>
                    <a:lnTo>
                      <a:pt x="2051" y="6340"/>
                    </a:lnTo>
                    <a:lnTo>
                      <a:pt x="2219" y="6298"/>
                    </a:lnTo>
                    <a:lnTo>
                      <a:pt x="2407" y="6319"/>
                    </a:lnTo>
                    <a:lnTo>
                      <a:pt x="2491" y="6235"/>
                    </a:lnTo>
                    <a:lnTo>
                      <a:pt x="2679" y="6194"/>
                    </a:lnTo>
                    <a:lnTo>
                      <a:pt x="2993" y="6194"/>
                    </a:lnTo>
                    <a:lnTo>
                      <a:pt x="3160" y="6173"/>
                    </a:lnTo>
                    <a:lnTo>
                      <a:pt x="3370" y="6173"/>
                    </a:lnTo>
                    <a:lnTo>
                      <a:pt x="3621" y="6068"/>
                    </a:lnTo>
                    <a:lnTo>
                      <a:pt x="3621" y="5963"/>
                    </a:lnTo>
                    <a:lnTo>
                      <a:pt x="3579" y="5859"/>
                    </a:lnTo>
                    <a:lnTo>
                      <a:pt x="3579" y="5712"/>
                    </a:lnTo>
                    <a:lnTo>
                      <a:pt x="3537" y="5545"/>
                    </a:lnTo>
                    <a:lnTo>
                      <a:pt x="3537" y="5378"/>
                    </a:lnTo>
                    <a:lnTo>
                      <a:pt x="3621" y="5273"/>
                    </a:lnTo>
                    <a:lnTo>
                      <a:pt x="3725" y="5252"/>
                    </a:lnTo>
                    <a:lnTo>
                      <a:pt x="3746" y="5147"/>
                    </a:lnTo>
                    <a:lnTo>
                      <a:pt x="3788" y="5064"/>
                    </a:lnTo>
                    <a:lnTo>
                      <a:pt x="3935" y="5043"/>
                    </a:lnTo>
                    <a:lnTo>
                      <a:pt x="3997" y="5085"/>
                    </a:lnTo>
                    <a:lnTo>
                      <a:pt x="4207" y="4980"/>
                    </a:lnTo>
                    <a:lnTo>
                      <a:pt x="4269" y="4917"/>
                    </a:lnTo>
                    <a:lnTo>
                      <a:pt x="4186" y="4875"/>
                    </a:lnTo>
                    <a:lnTo>
                      <a:pt x="4395" y="4708"/>
                    </a:lnTo>
                    <a:lnTo>
                      <a:pt x="4416" y="4645"/>
                    </a:lnTo>
                    <a:lnTo>
                      <a:pt x="4583" y="4624"/>
                    </a:lnTo>
                    <a:lnTo>
                      <a:pt x="4625" y="4666"/>
                    </a:lnTo>
                    <a:lnTo>
                      <a:pt x="4771" y="4666"/>
                    </a:lnTo>
                    <a:lnTo>
                      <a:pt x="4792" y="4603"/>
                    </a:lnTo>
                    <a:lnTo>
                      <a:pt x="4834" y="4603"/>
                    </a:lnTo>
                    <a:lnTo>
                      <a:pt x="4981" y="4750"/>
                    </a:lnTo>
                    <a:lnTo>
                      <a:pt x="5085" y="4541"/>
                    </a:lnTo>
                    <a:lnTo>
                      <a:pt x="5043" y="4310"/>
                    </a:lnTo>
                    <a:lnTo>
                      <a:pt x="5085" y="4248"/>
                    </a:lnTo>
                    <a:lnTo>
                      <a:pt x="5085" y="4185"/>
                    </a:lnTo>
                    <a:lnTo>
                      <a:pt x="5127" y="4038"/>
                    </a:lnTo>
                    <a:lnTo>
                      <a:pt x="5148" y="3829"/>
                    </a:lnTo>
                    <a:lnTo>
                      <a:pt x="5190" y="3766"/>
                    </a:lnTo>
                    <a:lnTo>
                      <a:pt x="5316" y="3725"/>
                    </a:lnTo>
                    <a:lnTo>
                      <a:pt x="5441" y="3662"/>
                    </a:lnTo>
                    <a:lnTo>
                      <a:pt x="5462" y="3578"/>
                    </a:lnTo>
                    <a:lnTo>
                      <a:pt x="5420" y="3411"/>
                    </a:lnTo>
                    <a:lnTo>
                      <a:pt x="5295" y="3348"/>
                    </a:lnTo>
                    <a:lnTo>
                      <a:pt x="5232" y="3181"/>
                    </a:lnTo>
                    <a:lnTo>
                      <a:pt x="5357" y="3097"/>
                    </a:lnTo>
                    <a:lnTo>
                      <a:pt x="5567" y="3181"/>
                    </a:lnTo>
                    <a:lnTo>
                      <a:pt x="5776" y="3181"/>
                    </a:lnTo>
                    <a:lnTo>
                      <a:pt x="5943" y="2950"/>
                    </a:lnTo>
                    <a:lnTo>
                      <a:pt x="5943" y="2783"/>
                    </a:lnTo>
                    <a:lnTo>
                      <a:pt x="5818" y="2657"/>
                    </a:lnTo>
                    <a:lnTo>
                      <a:pt x="6069" y="2323"/>
                    </a:lnTo>
                    <a:lnTo>
                      <a:pt x="6048" y="2051"/>
                    </a:lnTo>
                    <a:lnTo>
                      <a:pt x="5818" y="1695"/>
                    </a:lnTo>
                    <a:lnTo>
                      <a:pt x="5901" y="1590"/>
                    </a:lnTo>
                    <a:lnTo>
                      <a:pt x="6027" y="1465"/>
                    </a:lnTo>
                    <a:lnTo>
                      <a:pt x="6173" y="1465"/>
                    </a:lnTo>
                    <a:lnTo>
                      <a:pt x="6299" y="1318"/>
                    </a:lnTo>
                    <a:lnTo>
                      <a:pt x="6487" y="1214"/>
                    </a:lnTo>
                    <a:lnTo>
                      <a:pt x="6613" y="1297"/>
                    </a:lnTo>
                    <a:lnTo>
                      <a:pt x="6801" y="1277"/>
                    </a:lnTo>
                    <a:lnTo>
                      <a:pt x="7199" y="1172"/>
                    </a:lnTo>
                    <a:lnTo>
                      <a:pt x="7450" y="1067"/>
                    </a:lnTo>
                    <a:lnTo>
                      <a:pt x="7596" y="879"/>
                    </a:lnTo>
                    <a:lnTo>
                      <a:pt x="7471" y="858"/>
                    </a:lnTo>
                    <a:lnTo>
                      <a:pt x="7659" y="691"/>
                    </a:lnTo>
                    <a:lnTo>
                      <a:pt x="7638" y="586"/>
                    </a:lnTo>
                    <a:lnTo>
                      <a:pt x="7387" y="586"/>
                    </a:lnTo>
                    <a:lnTo>
                      <a:pt x="7324" y="691"/>
                    </a:lnTo>
                    <a:lnTo>
                      <a:pt x="7094" y="732"/>
                    </a:lnTo>
                    <a:lnTo>
                      <a:pt x="7073" y="586"/>
                    </a:lnTo>
                    <a:lnTo>
                      <a:pt x="6906" y="649"/>
                    </a:lnTo>
                    <a:lnTo>
                      <a:pt x="6655" y="795"/>
                    </a:lnTo>
                    <a:lnTo>
                      <a:pt x="6571" y="858"/>
                    </a:lnTo>
                    <a:lnTo>
                      <a:pt x="6550" y="984"/>
                    </a:lnTo>
                    <a:lnTo>
                      <a:pt x="6424" y="1067"/>
                    </a:lnTo>
                    <a:lnTo>
                      <a:pt x="6257" y="1151"/>
                    </a:lnTo>
                    <a:lnTo>
                      <a:pt x="6236" y="1193"/>
                    </a:lnTo>
                    <a:lnTo>
                      <a:pt x="6132" y="1277"/>
                    </a:lnTo>
                    <a:lnTo>
                      <a:pt x="5985" y="1277"/>
                    </a:lnTo>
                    <a:lnTo>
                      <a:pt x="5880" y="1256"/>
                    </a:lnTo>
                    <a:lnTo>
                      <a:pt x="5880" y="1172"/>
                    </a:lnTo>
                    <a:lnTo>
                      <a:pt x="5776" y="1046"/>
                    </a:lnTo>
                    <a:lnTo>
                      <a:pt x="5776" y="837"/>
                    </a:lnTo>
                    <a:lnTo>
                      <a:pt x="5755" y="691"/>
                    </a:lnTo>
                    <a:lnTo>
                      <a:pt x="5776" y="565"/>
                    </a:lnTo>
                    <a:lnTo>
                      <a:pt x="5734" y="460"/>
                    </a:lnTo>
                    <a:lnTo>
                      <a:pt x="5629" y="460"/>
                    </a:lnTo>
                    <a:lnTo>
                      <a:pt x="5608" y="356"/>
                    </a:lnTo>
                    <a:lnTo>
                      <a:pt x="5629" y="209"/>
                    </a:lnTo>
                    <a:lnTo>
                      <a:pt x="5629" y="126"/>
                    </a:lnTo>
                    <a:lnTo>
                      <a:pt x="5525" y="63"/>
                    </a:lnTo>
                    <a:lnTo>
                      <a:pt x="54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357;p60">
                <a:extLst>
                  <a:ext uri="{FF2B5EF4-FFF2-40B4-BE49-F238E27FC236}">
                    <a16:creationId xmlns="" xmlns:a16="http://schemas.microsoft.com/office/drawing/2014/main" id="{F6ACF214-2F5B-4A6B-BE1D-8F12CA220133}"/>
                  </a:ext>
                </a:extLst>
              </p:cNvPr>
              <p:cNvSpPr/>
              <p:nvPr/>
            </p:nvSpPr>
            <p:spPr>
              <a:xfrm>
                <a:off x="3884115" y="2761763"/>
                <a:ext cx="113133" cy="67348"/>
              </a:xfrm>
              <a:custGeom>
                <a:avLst/>
                <a:gdLst/>
                <a:ahLst/>
                <a:cxnLst/>
                <a:rect l="l" t="t" r="r" b="b"/>
                <a:pathLst>
                  <a:path w="9501" h="5922" extrusionOk="0">
                    <a:moveTo>
                      <a:pt x="5064" y="0"/>
                    </a:moveTo>
                    <a:lnTo>
                      <a:pt x="4960" y="84"/>
                    </a:lnTo>
                    <a:lnTo>
                      <a:pt x="5002" y="209"/>
                    </a:lnTo>
                    <a:lnTo>
                      <a:pt x="4855" y="230"/>
                    </a:lnTo>
                    <a:lnTo>
                      <a:pt x="4751" y="209"/>
                    </a:lnTo>
                    <a:lnTo>
                      <a:pt x="4730" y="209"/>
                    </a:lnTo>
                    <a:lnTo>
                      <a:pt x="4500" y="272"/>
                    </a:lnTo>
                    <a:lnTo>
                      <a:pt x="4332" y="293"/>
                    </a:lnTo>
                    <a:lnTo>
                      <a:pt x="4228" y="502"/>
                    </a:lnTo>
                    <a:lnTo>
                      <a:pt x="4228" y="712"/>
                    </a:lnTo>
                    <a:lnTo>
                      <a:pt x="4102" y="712"/>
                    </a:lnTo>
                    <a:lnTo>
                      <a:pt x="3997" y="628"/>
                    </a:lnTo>
                    <a:lnTo>
                      <a:pt x="3851" y="691"/>
                    </a:lnTo>
                    <a:lnTo>
                      <a:pt x="3746" y="607"/>
                    </a:lnTo>
                    <a:lnTo>
                      <a:pt x="3642" y="628"/>
                    </a:lnTo>
                    <a:lnTo>
                      <a:pt x="3537" y="753"/>
                    </a:lnTo>
                    <a:lnTo>
                      <a:pt x="3432" y="732"/>
                    </a:lnTo>
                    <a:lnTo>
                      <a:pt x="3391" y="607"/>
                    </a:lnTo>
                    <a:lnTo>
                      <a:pt x="3244" y="607"/>
                    </a:lnTo>
                    <a:lnTo>
                      <a:pt x="3056" y="712"/>
                    </a:lnTo>
                    <a:lnTo>
                      <a:pt x="2972" y="649"/>
                    </a:lnTo>
                    <a:lnTo>
                      <a:pt x="2805" y="628"/>
                    </a:lnTo>
                    <a:lnTo>
                      <a:pt x="2763" y="691"/>
                    </a:lnTo>
                    <a:lnTo>
                      <a:pt x="2700" y="691"/>
                    </a:lnTo>
                    <a:lnTo>
                      <a:pt x="2595" y="607"/>
                    </a:lnTo>
                    <a:lnTo>
                      <a:pt x="2386" y="691"/>
                    </a:lnTo>
                    <a:lnTo>
                      <a:pt x="2344" y="628"/>
                    </a:lnTo>
                    <a:lnTo>
                      <a:pt x="2219" y="544"/>
                    </a:lnTo>
                    <a:lnTo>
                      <a:pt x="1884" y="502"/>
                    </a:lnTo>
                    <a:lnTo>
                      <a:pt x="1759" y="419"/>
                    </a:lnTo>
                    <a:lnTo>
                      <a:pt x="1675" y="419"/>
                    </a:lnTo>
                    <a:lnTo>
                      <a:pt x="1570" y="523"/>
                    </a:lnTo>
                    <a:lnTo>
                      <a:pt x="1382" y="523"/>
                    </a:lnTo>
                    <a:lnTo>
                      <a:pt x="963" y="586"/>
                    </a:lnTo>
                    <a:lnTo>
                      <a:pt x="859" y="628"/>
                    </a:lnTo>
                    <a:lnTo>
                      <a:pt x="671" y="544"/>
                    </a:lnTo>
                    <a:lnTo>
                      <a:pt x="608" y="544"/>
                    </a:lnTo>
                    <a:lnTo>
                      <a:pt x="566" y="649"/>
                    </a:lnTo>
                    <a:lnTo>
                      <a:pt x="608" y="921"/>
                    </a:lnTo>
                    <a:lnTo>
                      <a:pt x="650" y="1004"/>
                    </a:lnTo>
                    <a:lnTo>
                      <a:pt x="733" y="1151"/>
                    </a:lnTo>
                    <a:lnTo>
                      <a:pt x="859" y="1235"/>
                    </a:lnTo>
                    <a:lnTo>
                      <a:pt x="817" y="1318"/>
                    </a:lnTo>
                    <a:lnTo>
                      <a:pt x="838" y="1381"/>
                    </a:lnTo>
                    <a:lnTo>
                      <a:pt x="880" y="1465"/>
                    </a:lnTo>
                    <a:lnTo>
                      <a:pt x="838" y="1653"/>
                    </a:lnTo>
                    <a:lnTo>
                      <a:pt x="754" y="1653"/>
                    </a:lnTo>
                    <a:lnTo>
                      <a:pt x="650" y="1737"/>
                    </a:lnTo>
                    <a:lnTo>
                      <a:pt x="629" y="1904"/>
                    </a:lnTo>
                    <a:lnTo>
                      <a:pt x="252" y="2302"/>
                    </a:lnTo>
                    <a:lnTo>
                      <a:pt x="294" y="2469"/>
                    </a:lnTo>
                    <a:lnTo>
                      <a:pt x="294" y="2637"/>
                    </a:lnTo>
                    <a:lnTo>
                      <a:pt x="147" y="2616"/>
                    </a:lnTo>
                    <a:lnTo>
                      <a:pt x="43" y="2888"/>
                    </a:lnTo>
                    <a:lnTo>
                      <a:pt x="22" y="3097"/>
                    </a:lnTo>
                    <a:lnTo>
                      <a:pt x="1" y="3097"/>
                    </a:lnTo>
                    <a:lnTo>
                      <a:pt x="126" y="3222"/>
                    </a:lnTo>
                    <a:lnTo>
                      <a:pt x="294" y="3327"/>
                    </a:lnTo>
                    <a:lnTo>
                      <a:pt x="315" y="3432"/>
                    </a:lnTo>
                    <a:lnTo>
                      <a:pt x="440" y="3432"/>
                    </a:lnTo>
                    <a:lnTo>
                      <a:pt x="524" y="3348"/>
                    </a:lnTo>
                    <a:lnTo>
                      <a:pt x="629" y="3348"/>
                    </a:lnTo>
                    <a:lnTo>
                      <a:pt x="838" y="3453"/>
                    </a:lnTo>
                    <a:lnTo>
                      <a:pt x="984" y="3473"/>
                    </a:lnTo>
                    <a:lnTo>
                      <a:pt x="1152" y="3536"/>
                    </a:lnTo>
                    <a:lnTo>
                      <a:pt x="1194" y="3641"/>
                    </a:lnTo>
                    <a:lnTo>
                      <a:pt x="1340" y="3683"/>
                    </a:lnTo>
                    <a:lnTo>
                      <a:pt x="1487" y="3641"/>
                    </a:lnTo>
                    <a:lnTo>
                      <a:pt x="1612" y="3641"/>
                    </a:lnTo>
                    <a:lnTo>
                      <a:pt x="1717" y="3515"/>
                    </a:lnTo>
                    <a:lnTo>
                      <a:pt x="2114" y="3453"/>
                    </a:lnTo>
                    <a:lnTo>
                      <a:pt x="2240" y="3369"/>
                    </a:lnTo>
                    <a:lnTo>
                      <a:pt x="2386" y="3348"/>
                    </a:lnTo>
                    <a:lnTo>
                      <a:pt x="2344" y="3201"/>
                    </a:lnTo>
                    <a:lnTo>
                      <a:pt x="2386" y="3139"/>
                    </a:lnTo>
                    <a:lnTo>
                      <a:pt x="2344" y="2992"/>
                    </a:lnTo>
                    <a:lnTo>
                      <a:pt x="2428" y="3013"/>
                    </a:lnTo>
                    <a:lnTo>
                      <a:pt x="2449" y="2992"/>
                    </a:lnTo>
                    <a:lnTo>
                      <a:pt x="2554" y="3034"/>
                    </a:lnTo>
                    <a:lnTo>
                      <a:pt x="2616" y="2992"/>
                    </a:lnTo>
                    <a:lnTo>
                      <a:pt x="2742" y="2992"/>
                    </a:lnTo>
                    <a:lnTo>
                      <a:pt x="2763" y="2929"/>
                    </a:lnTo>
                    <a:lnTo>
                      <a:pt x="2867" y="3055"/>
                    </a:lnTo>
                    <a:lnTo>
                      <a:pt x="3014" y="3055"/>
                    </a:lnTo>
                    <a:lnTo>
                      <a:pt x="3181" y="3243"/>
                    </a:lnTo>
                    <a:lnTo>
                      <a:pt x="3370" y="3243"/>
                    </a:lnTo>
                    <a:lnTo>
                      <a:pt x="3391" y="3201"/>
                    </a:lnTo>
                    <a:lnTo>
                      <a:pt x="3453" y="3201"/>
                    </a:lnTo>
                    <a:lnTo>
                      <a:pt x="3642" y="3369"/>
                    </a:lnTo>
                    <a:lnTo>
                      <a:pt x="3788" y="3453"/>
                    </a:lnTo>
                    <a:lnTo>
                      <a:pt x="3809" y="3641"/>
                    </a:lnTo>
                    <a:lnTo>
                      <a:pt x="3809" y="3787"/>
                    </a:lnTo>
                    <a:lnTo>
                      <a:pt x="3956" y="3850"/>
                    </a:lnTo>
                    <a:lnTo>
                      <a:pt x="3956" y="3892"/>
                    </a:lnTo>
                    <a:lnTo>
                      <a:pt x="4102" y="4038"/>
                    </a:lnTo>
                    <a:lnTo>
                      <a:pt x="4269" y="4143"/>
                    </a:lnTo>
                    <a:lnTo>
                      <a:pt x="4290" y="4248"/>
                    </a:lnTo>
                    <a:lnTo>
                      <a:pt x="4269" y="4352"/>
                    </a:lnTo>
                    <a:lnTo>
                      <a:pt x="4332" y="4457"/>
                    </a:lnTo>
                    <a:lnTo>
                      <a:pt x="4311" y="4499"/>
                    </a:lnTo>
                    <a:lnTo>
                      <a:pt x="4123" y="4499"/>
                    </a:lnTo>
                    <a:lnTo>
                      <a:pt x="4060" y="4415"/>
                    </a:lnTo>
                    <a:lnTo>
                      <a:pt x="3893" y="4478"/>
                    </a:lnTo>
                    <a:lnTo>
                      <a:pt x="3788" y="4478"/>
                    </a:lnTo>
                    <a:lnTo>
                      <a:pt x="3767" y="4687"/>
                    </a:lnTo>
                    <a:lnTo>
                      <a:pt x="3767" y="4834"/>
                    </a:lnTo>
                    <a:lnTo>
                      <a:pt x="3704" y="4813"/>
                    </a:lnTo>
                    <a:lnTo>
                      <a:pt x="3600" y="5022"/>
                    </a:lnTo>
                    <a:lnTo>
                      <a:pt x="3600" y="5126"/>
                    </a:lnTo>
                    <a:lnTo>
                      <a:pt x="3495" y="5106"/>
                    </a:lnTo>
                    <a:lnTo>
                      <a:pt x="3432" y="5147"/>
                    </a:lnTo>
                    <a:lnTo>
                      <a:pt x="3537" y="5315"/>
                    </a:lnTo>
                    <a:lnTo>
                      <a:pt x="3684" y="5357"/>
                    </a:lnTo>
                    <a:lnTo>
                      <a:pt x="3893" y="5357"/>
                    </a:lnTo>
                    <a:lnTo>
                      <a:pt x="3976" y="5294"/>
                    </a:lnTo>
                    <a:lnTo>
                      <a:pt x="4165" y="5294"/>
                    </a:lnTo>
                    <a:lnTo>
                      <a:pt x="4269" y="5357"/>
                    </a:lnTo>
                    <a:lnTo>
                      <a:pt x="4290" y="5252"/>
                    </a:lnTo>
                    <a:lnTo>
                      <a:pt x="4228" y="5189"/>
                    </a:lnTo>
                    <a:lnTo>
                      <a:pt x="4228" y="5106"/>
                    </a:lnTo>
                    <a:lnTo>
                      <a:pt x="4228" y="5022"/>
                    </a:lnTo>
                    <a:lnTo>
                      <a:pt x="4290" y="5106"/>
                    </a:lnTo>
                    <a:lnTo>
                      <a:pt x="4374" y="5106"/>
                    </a:lnTo>
                    <a:lnTo>
                      <a:pt x="4583" y="4834"/>
                    </a:lnTo>
                    <a:lnTo>
                      <a:pt x="4541" y="4771"/>
                    </a:lnTo>
                    <a:lnTo>
                      <a:pt x="4604" y="4771"/>
                    </a:lnTo>
                    <a:lnTo>
                      <a:pt x="4730" y="4603"/>
                    </a:lnTo>
                    <a:lnTo>
                      <a:pt x="4730" y="4478"/>
                    </a:lnTo>
                    <a:lnTo>
                      <a:pt x="4813" y="4394"/>
                    </a:lnTo>
                    <a:lnTo>
                      <a:pt x="4939" y="4394"/>
                    </a:lnTo>
                    <a:lnTo>
                      <a:pt x="5064" y="4269"/>
                    </a:lnTo>
                    <a:lnTo>
                      <a:pt x="5127" y="4310"/>
                    </a:lnTo>
                    <a:lnTo>
                      <a:pt x="5127" y="4352"/>
                    </a:lnTo>
                    <a:lnTo>
                      <a:pt x="5232" y="4352"/>
                    </a:lnTo>
                    <a:lnTo>
                      <a:pt x="5274" y="4289"/>
                    </a:lnTo>
                    <a:lnTo>
                      <a:pt x="5336" y="4206"/>
                    </a:lnTo>
                    <a:lnTo>
                      <a:pt x="5357" y="4269"/>
                    </a:lnTo>
                    <a:lnTo>
                      <a:pt x="5441" y="4310"/>
                    </a:lnTo>
                    <a:lnTo>
                      <a:pt x="5525" y="4352"/>
                    </a:lnTo>
                    <a:lnTo>
                      <a:pt x="5692" y="4310"/>
                    </a:lnTo>
                    <a:lnTo>
                      <a:pt x="5567" y="4373"/>
                    </a:lnTo>
                    <a:lnTo>
                      <a:pt x="5483" y="4415"/>
                    </a:lnTo>
                    <a:lnTo>
                      <a:pt x="5378" y="4394"/>
                    </a:lnTo>
                    <a:lnTo>
                      <a:pt x="5211" y="4415"/>
                    </a:lnTo>
                    <a:lnTo>
                      <a:pt x="5064" y="4415"/>
                    </a:lnTo>
                    <a:lnTo>
                      <a:pt x="5127" y="4478"/>
                    </a:lnTo>
                    <a:lnTo>
                      <a:pt x="5336" y="4478"/>
                    </a:lnTo>
                    <a:lnTo>
                      <a:pt x="5483" y="4561"/>
                    </a:lnTo>
                    <a:lnTo>
                      <a:pt x="5462" y="4582"/>
                    </a:lnTo>
                    <a:lnTo>
                      <a:pt x="5420" y="4624"/>
                    </a:lnTo>
                    <a:lnTo>
                      <a:pt x="5483" y="4708"/>
                    </a:lnTo>
                    <a:lnTo>
                      <a:pt x="5567" y="4708"/>
                    </a:lnTo>
                    <a:lnTo>
                      <a:pt x="5671" y="4771"/>
                    </a:lnTo>
                    <a:lnTo>
                      <a:pt x="5797" y="4708"/>
                    </a:lnTo>
                    <a:lnTo>
                      <a:pt x="5943" y="4687"/>
                    </a:lnTo>
                    <a:lnTo>
                      <a:pt x="6069" y="4729"/>
                    </a:lnTo>
                    <a:lnTo>
                      <a:pt x="6173" y="4792"/>
                    </a:lnTo>
                    <a:lnTo>
                      <a:pt x="6194" y="4708"/>
                    </a:lnTo>
                    <a:lnTo>
                      <a:pt x="6257" y="4729"/>
                    </a:lnTo>
                    <a:lnTo>
                      <a:pt x="6278" y="4875"/>
                    </a:lnTo>
                    <a:lnTo>
                      <a:pt x="6362" y="4938"/>
                    </a:lnTo>
                    <a:lnTo>
                      <a:pt x="6299" y="4980"/>
                    </a:lnTo>
                    <a:lnTo>
                      <a:pt x="6111" y="5022"/>
                    </a:lnTo>
                    <a:lnTo>
                      <a:pt x="5943" y="5126"/>
                    </a:lnTo>
                    <a:lnTo>
                      <a:pt x="5797" y="5315"/>
                    </a:lnTo>
                    <a:lnTo>
                      <a:pt x="5901" y="5357"/>
                    </a:lnTo>
                    <a:lnTo>
                      <a:pt x="5985" y="5294"/>
                    </a:lnTo>
                    <a:lnTo>
                      <a:pt x="6111" y="5357"/>
                    </a:lnTo>
                    <a:lnTo>
                      <a:pt x="6173" y="5336"/>
                    </a:lnTo>
                    <a:lnTo>
                      <a:pt x="6362" y="5503"/>
                    </a:lnTo>
                    <a:lnTo>
                      <a:pt x="6383" y="5566"/>
                    </a:lnTo>
                    <a:lnTo>
                      <a:pt x="6299" y="5775"/>
                    </a:lnTo>
                    <a:lnTo>
                      <a:pt x="6278" y="5838"/>
                    </a:lnTo>
                    <a:lnTo>
                      <a:pt x="6383" y="5922"/>
                    </a:lnTo>
                    <a:lnTo>
                      <a:pt x="6592" y="5922"/>
                    </a:lnTo>
                    <a:lnTo>
                      <a:pt x="6780" y="5817"/>
                    </a:lnTo>
                    <a:lnTo>
                      <a:pt x="7031" y="5629"/>
                    </a:lnTo>
                    <a:lnTo>
                      <a:pt x="7220" y="5629"/>
                    </a:lnTo>
                    <a:lnTo>
                      <a:pt x="7324" y="5503"/>
                    </a:lnTo>
                    <a:lnTo>
                      <a:pt x="7450" y="5419"/>
                    </a:lnTo>
                    <a:lnTo>
                      <a:pt x="7680" y="5440"/>
                    </a:lnTo>
                    <a:lnTo>
                      <a:pt x="7889" y="5440"/>
                    </a:lnTo>
                    <a:lnTo>
                      <a:pt x="7952" y="5336"/>
                    </a:lnTo>
                    <a:lnTo>
                      <a:pt x="7889" y="5231"/>
                    </a:lnTo>
                    <a:lnTo>
                      <a:pt x="7952" y="5210"/>
                    </a:lnTo>
                    <a:lnTo>
                      <a:pt x="7994" y="5126"/>
                    </a:lnTo>
                    <a:lnTo>
                      <a:pt x="7847" y="5106"/>
                    </a:lnTo>
                    <a:lnTo>
                      <a:pt x="7659" y="5126"/>
                    </a:lnTo>
                    <a:lnTo>
                      <a:pt x="7638" y="5252"/>
                    </a:lnTo>
                    <a:lnTo>
                      <a:pt x="7513" y="5189"/>
                    </a:lnTo>
                    <a:lnTo>
                      <a:pt x="7450" y="5189"/>
                    </a:lnTo>
                    <a:lnTo>
                      <a:pt x="7345" y="5294"/>
                    </a:lnTo>
                    <a:lnTo>
                      <a:pt x="7303" y="5252"/>
                    </a:lnTo>
                    <a:lnTo>
                      <a:pt x="7010" y="4938"/>
                    </a:lnTo>
                    <a:lnTo>
                      <a:pt x="6948" y="4813"/>
                    </a:lnTo>
                    <a:lnTo>
                      <a:pt x="6885" y="4687"/>
                    </a:lnTo>
                    <a:lnTo>
                      <a:pt x="6822" y="4708"/>
                    </a:lnTo>
                    <a:lnTo>
                      <a:pt x="6885" y="4875"/>
                    </a:lnTo>
                    <a:lnTo>
                      <a:pt x="7094" y="5106"/>
                    </a:lnTo>
                    <a:lnTo>
                      <a:pt x="7261" y="5294"/>
                    </a:lnTo>
                    <a:lnTo>
                      <a:pt x="7220" y="5315"/>
                    </a:lnTo>
                    <a:lnTo>
                      <a:pt x="7094" y="5294"/>
                    </a:lnTo>
                    <a:lnTo>
                      <a:pt x="7031" y="5210"/>
                    </a:lnTo>
                    <a:lnTo>
                      <a:pt x="7010" y="5085"/>
                    </a:lnTo>
                    <a:lnTo>
                      <a:pt x="6927" y="5043"/>
                    </a:lnTo>
                    <a:lnTo>
                      <a:pt x="6885" y="5106"/>
                    </a:lnTo>
                    <a:lnTo>
                      <a:pt x="6885" y="5022"/>
                    </a:lnTo>
                    <a:lnTo>
                      <a:pt x="6822" y="5022"/>
                    </a:lnTo>
                    <a:lnTo>
                      <a:pt x="6780" y="5043"/>
                    </a:lnTo>
                    <a:lnTo>
                      <a:pt x="6780" y="5001"/>
                    </a:lnTo>
                    <a:lnTo>
                      <a:pt x="6822" y="4917"/>
                    </a:lnTo>
                    <a:lnTo>
                      <a:pt x="6801" y="4875"/>
                    </a:lnTo>
                    <a:lnTo>
                      <a:pt x="6717" y="4896"/>
                    </a:lnTo>
                    <a:lnTo>
                      <a:pt x="6676" y="4834"/>
                    </a:lnTo>
                    <a:lnTo>
                      <a:pt x="6592" y="4771"/>
                    </a:lnTo>
                    <a:lnTo>
                      <a:pt x="6404" y="4792"/>
                    </a:lnTo>
                    <a:lnTo>
                      <a:pt x="6320" y="4729"/>
                    </a:lnTo>
                    <a:lnTo>
                      <a:pt x="6362" y="4687"/>
                    </a:lnTo>
                    <a:lnTo>
                      <a:pt x="6487" y="4708"/>
                    </a:lnTo>
                    <a:lnTo>
                      <a:pt x="6529" y="4624"/>
                    </a:lnTo>
                    <a:lnTo>
                      <a:pt x="6634" y="4708"/>
                    </a:lnTo>
                    <a:lnTo>
                      <a:pt x="6738" y="4708"/>
                    </a:lnTo>
                    <a:lnTo>
                      <a:pt x="6780" y="4624"/>
                    </a:lnTo>
                    <a:lnTo>
                      <a:pt x="6885" y="4603"/>
                    </a:lnTo>
                    <a:lnTo>
                      <a:pt x="7052" y="4415"/>
                    </a:lnTo>
                    <a:lnTo>
                      <a:pt x="7052" y="4373"/>
                    </a:lnTo>
                    <a:lnTo>
                      <a:pt x="7136" y="4394"/>
                    </a:lnTo>
                    <a:lnTo>
                      <a:pt x="7136" y="4457"/>
                    </a:lnTo>
                    <a:lnTo>
                      <a:pt x="7031" y="4582"/>
                    </a:lnTo>
                    <a:lnTo>
                      <a:pt x="6989" y="4603"/>
                    </a:lnTo>
                    <a:lnTo>
                      <a:pt x="7010" y="4666"/>
                    </a:lnTo>
                    <a:lnTo>
                      <a:pt x="7094" y="4624"/>
                    </a:lnTo>
                    <a:lnTo>
                      <a:pt x="7220" y="4457"/>
                    </a:lnTo>
                    <a:lnTo>
                      <a:pt x="7241" y="4373"/>
                    </a:lnTo>
                    <a:lnTo>
                      <a:pt x="7157" y="4289"/>
                    </a:lnTo>
                    <a:lnTo>
                      <a:pt x="7136" y="4248"/>
                    </a:lnTo>
                    <a:lnTo>
                      <a:pt x="7199" y="4206"/>
                    </a:lnTo>
                    <a:lnTo>
                      <a:pt x="7261" y="4352"/>
                    </a:lnTo>
                    <a:lnTo>
                      <a:pt x="7345" y="4373"/>
                    </a:lnTo>
                    <a:lnTo>
                      <a:pt x="7450" y="4289"/>
                    </a:lnTo>
                    <a:lnTo>
                      <a:pt x="7617" y="4310"/>
                    </a:lnTo>
                    <a:lnTo>
                      <a:pt x="7722" y="4248"/>
                    </a:lnTo>
                    <a:lnTo>
                      <a:pt x="7868" y="4248"/>
                    </a:lnTo>
                    <a:lnTo>
                      <a:pt x="7973" y="4101"/>
                    </a:lnTo>
                    <a:lnTo>
                      <a:pt x="8057" y="4038"/>
                    </a:lnTo>
                    <a:lnTo>
                      <a:pt x="8182" y="4038"/>
                    </a:lnTo>
                    <a:lnTo>
                      <a:pt x="8203" y="3934"/>
                    </a:lnTo>
                    <a:lnTo>
                      <a:pt x="8287" y="3871"/>
                    </a:lnTo>
                    <a:lnTo>
                      <a:pt x="8454" y="3871"/>
                    </a:lnTo>
                    <a:lnTo>
                      <a:pt x="8580" y="3829"/>
                    </a:lnTo>
                    <a:lnTo>
                      <a:pt x="8663" y="3829"/>
                    </a:lnTo>
                    <a:lnTo>
                      <a:pt x="8663" y="3892"/>
                    </a:lnTo>
                    <a:lnTo>
                      <a:pt x="8768" y="3850"/>
                    </a:lnTo>
                    <a:lnTo>
                      <a:pt x="8789" y="3578"/>
                    </a:lnTo>
                    <a:lnTo>
                      <a:pt x="8873" y="3557"/>
                    </a:lnTo>
                    <a:lnTo>
                      <a:pt x="8998" y="3348"/>
                    </a:lnTo>
                    <a:lnTo>
                      <a:pt x="9291" y="3327"/>
                    </a:lnTo>
                    <a:lnTo>
                      <a:pt x="9396" y="3243"/>
                    </a:lnTo>
                    <a:lnTo>
                      <a:pt x="9354" y="3118"/>
                    </a:lnTo>
                    <a:lnTo>
                      <a:pt x="9438" y="2909"/>
                    </a:lnTo>
                    <a:lnTo>
                      <a:pt x="9417" y="2720"/>
                    </a:lnTo>
                    <a:lnTo>
                      <a:pt x="9228" y="2616"/>
                    </a:lnTo>
                    <a:lnTo>
                      <a:pt x="9291" y="2365"/>
                    </a:lnTo>
                    <a:lnTo>
                      <a:pt x="9396" y="2323"/>
                    </a:lnTo>
                    <a:lnTo>
                      <a:pt x="9500" y="2197"/>
                    </a:lnTo>
                    <a:lnTo>
                      <a:pt x="9500" y="2072"/>
                    </a:lnTo>
                    <a:lnTo>
                      <a:pt x="9417" y="2009"/>
                    </a:lnTo>
                    <a:lnTo>
                      <a:pt x="9354" y="1883"/>
                    </a:lnTo>
                    <a:lnTo>
                      <a:pt x="9291" y="1967"/>
                    </a:lnTo>
                    <a:lnTo>
                      <a:pt x="9103" y="1946"/>
                    </a:lnTo>
                    <a:lnTo>
                      <a:pt x="8935" y="1841"/>
                    </a:lnTo>
                    <a:lnTo>
                      <a:pt x="8810" y="1862"/>
                    </a:lnTo>
                    <a:lnTo>
                      <a:pt x="8705" y="1800"/>
                    </a:lnTo>
                    <a:lnTo>
                      <a:pt x="8559" y="1779"/>
                    </a:lnTo>
                    <a:lnTo>
                      <a:pt x="8349" y="1758"/>
                    </a:lnTo>
                    <a:lnTo>
                      <a:pt x="8266" y="1841"/>
                    </a:lnTo>
                    <a:lnTo>
                      <a:pt x="8203" y="1695"/>
                    </a:lnTo>
                    <a:lnTo>
                      <a:pt x="8057" y="1590"/>
                    </a:lnTo>
                    <a:lnTo>
                      <a:pt x="7931" y="1318"/>
                    </a:lnTo>
                    <a:lnTo>
                      <a:pt x="7826" y="1339"/>
                    </a:lnTo>
                    <a:lnTo>
                      <a:pt x="7638" y="1465"/>
                    </a:lnTo>
                    <a:lnTo>
                      <a:pt x="7513" y="1444"/>
                    </a:lnTo>
                    <a:lnTo>
                      <a:pt x="7366" y="1486"/>
                    </a:lnTo>
                    <a:lnTo>
                      <a:pt x="7220" y="1423"/>
                    </a:lnTo>
                    <a:lnTo>
                      <a:pt x="7115" y="1528"/>
                    </a:lnTo>
                    <a:lnTo>
                      <a:pt x="6843" y="1256"/>
                    </a:lnTo>
                    <a:lnTo>
                      <a:pt x="6780" y="1067"/>
                    </a:lnTo>
                    <a:lnTo>
                      <a:pt x="6780" y="921"/>
                    </a:lnTo>
                    <a:lnTo>
                      <a:pt x="6676" y="921"/>
                    </a:lnTo>
                    <a:lnTo>
                      <a:pt x="6676" y="795"/>
                    </a:lnTo>
                    <a:lnTo>
                      <a:pt x="6529" y="691"/>
                    </a:lnTo>
                    <a:lnTo>
                      <a:pt x="6215" y="732"/>
                    </a:lnTo>
                    <a:lnTo>
                      <a:pt x="6069" y="523"/>
                    </a:lnTo>
                    <a:lnTo>
                      <a:pt x="6111" y="398"/>
                    </a:lnTo>
                    <a:lnTo>
                      <a:pt x="6006" y="293"/>
                    </a:lnTo>
                    <a:lnTo>
                      <a:pt x="5901" y="21"/>
                    </a:lnTo>
                    <a:lnTo>
                      <a:pt x="5776" y="21"/>
                    </a:lnTo>
                    <a:lnTo>
                      <a:pt x="5650" y="105"/>
                    </a:lnTo>
                    <a:lnTo>
                      <a:pt x="5357" y="105"/>
                    </a:lnTo>
                    <a:lnTo>
                      <a:pt x="50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358;p60">
                <a:extLst>
                  <a:ext uri="{FF2B5EF4-FFF2-40B4-BE49-F238E27FC236}">
                    <a16:creationId xmlns="" xmlns:a16="http://schemas.microsoft.com/office/drawing/2014/main" id="{D663DB7A-4C7C-4EF6-B5CA-4582F2EDABD4}"/>
                  </a:ext>
                </a:extLst>
              </p:cNvPr>
              <p:cNvSpPr/>
              <p:nvPr/>
            </p:nvSpPr>
            <p:spPr>
              <a:xfrm>
                <a:off x="3912027" y="2795073"/>
                <a:ext cx="23684" cy="2523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219" extrusionOk="0">
                    <a:moveTo>
                      <a:pt x="419" y="0"/>
                    </a:moveTo>
                    <a:lnTo>
                      <a:pt x="398" y="63"/>
                    </a:lnTo>
                    <a:lnTo>
                      <a:pt x="272" y="63"/>
                    </a:lnTo>
                    <a:lnTo>
                      <a:pt x="210" y="105"/>
                    </a:lnTo>
                    <a:lnTo>
                      <a:pt x="105" y="63"/>
                    </a:lnTo>
                    <a:lnTo>
                      <a:pt x="84" y="84"/>
                    </a:lnTo>
                    <a:lnTo>
                      <a:pt x="0" y="63"/>
                    </a:lnTo>
                    <a:lnTo>
                      <a:pt x="42" y="210"/>
                    </a:lnTo>
                    <a:lnTo>
                      <a:pt x="0" y="272"/>
                    </a:lnTo>
                    <a:lnTo>
                      <a:pt x="42" y="419"/>
                    </a:lnTo>
                    <a:lnTo>
                      <a:pt x="251" y="377"/>
                    </a:lnTo>
                    <a:lnTo>
                      <a:pt x="314" y="628"/>
                    </a:lnTo>
                    <a:lnTo>
                      <a:pt x="565" y="837"/>
                    </a:lnTo>
                    <a:lnTo>
                      <a:pt x="586" y="942"/>
                    </a:lnTo>
                    <a:lnTo>
                      <a:pt x="900" y="1214"/>
                    </a:lnTo>
                    <a:lnTo>
                      <a:pt x="921" y="1360"/>
                    </a:lnTo>
                    <a:lnTo>
                      <a:pt x="1026" y="1528"/>
                    </a:lnTo>
                    <a:lnTo>
                      <a:pt x="1005" y="2072"/>
                    </a:lnTo>
                    <a:lnTo>
                      <a:pt x="1088" y="2218"/>
                    </a:lnTo>
                    <a:lnTo>
                      <a:pt x="1151" y="2177"/>
                    </a:lnTo>
                    <a:lnTo>
                      <a:pt x="1256" y="2197"/>
                    </a:lnTo>
                    <a:lnTo>
                      <a:pt x="1256" y="2093"/>
                    </a:lnTo>
                    <a:lnTo>
                      <a:pt x="1360" y="1884"/>
                    </a:lnTo>
                    <a:lnTo>
                      <a:pt x="1423" y="1905"/>
                    </a:lnTo>
                    <a:lnTo>
                      <a:pt x="1423" y="1758"/>
                    </a:lnTo>
                    <a:lnTo>
                      <a:pt x="1444" y="1549"/>
                    </a:lnTo>
                    <a:lnTo>
                      <a:pt x="1549" y="1549"/>
                    </a:lnTo>
                    <a:lnTo>
                      <a:pt x="1716" y="1486"/>
                    </a:lnTo>
                    <a:lnTo>
                      <a:pt x="1779" y="1570"/>
                    </a:lnTo>
                    <a:lnTo>
                      <a:pt x="1967" y="1570"/>
                    </a:lnTo>
                    <a:lnTo>
                      <a:pt x="1988" y="1528"/>
                    </a:lnTo>
                    <a:lnTo>
                      <a:pt x="1925" y="1423"/>
                    </a:lnTo>
                    <a:lnTo>
                      <a:pt x="1946" y="1319"/>
                    </a:lnTo>
                    <a:lnTo>
                      <a:pt x="1925" y="1214"/>
                    </a:lnTo>
                    <a:lnTo>
                      <a:pt x="1758" y="1109"/>
                    </a:lnTo>
                    <a:lnTo>
                      <a:pt x="1612" y="963"/>
                    </a:lnTo>
                    <a:lnTo>
                      <a:pt x="1612" y="921"/>
                    </a:lnTo>
                    <a:lnTo>
                      <a:pt x="1465" y="858"/>
                    </a:lnTo>
                    <a:lnTo>
                      <a:pt x="1465" y="712"/>
                    </a:lnTo>
                    <a:lnTo>
                      <a:pt x="1444" y="524"/>
                    </a:lnTo>
                    <a:lnTo>
                      <a:pt x="1298" y="440"/>
                    </a:lnTo>
                    <a:lnTo>
                      <a:pt x="1109" y="272"/>
                    </a:lnTo>
                    <a:lnTo>
                      <a:pt x="1047" y="272"/>
                    </a:lnTo>
                    <a:lnTo>
                      <a:pt x="1026" y="314"/>
                    </a:lnTo>
                    <a:lnTo>
                      <a:pt x="837" y="314"/>
                    </a:lnTo>
                    <a:lnTo>
                      <a:pt x="670" y="126"/>
                    </a:lnTo>
                    <a:lnTo>
                      <a:pt x="523" y="126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359;p60">
                <a:extLst>
                  <a:ext uri="{FF2B5EF4-FFF2-40B4-BE49-F238E27FC236}">
                    <a16:creationId xmlns="" xmlns:a16="http://schemas.microsoft.com/office/drawing/2014/main" id="{8646664A-7824-472A-AE56-38394B471E3A}"/>
                  </a:ext>
                </a:extLst>
              </p:cNvPr>
              <p:cNvSpPr/>
              <p:nvPr/>
            </p:nvSpPr>
            <p:spPr>
              <a:xfrm>
                <a:off x="3874161" y="2799361"/>
                <a:ext cx="60800" cy="37131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3265" extrusionOk="0">
                    <a:moveTo>
                      <a:pt x="3431" y="0"/>
                    </a:moveTo>
                    <a:lnTo>
                      <a:pt x="3076" y="63"/>
                    </a:lnTo>
                    <a:lnTo>
                      <a:pt x="2950" y="147"/>
                    </a:lnTo>
                    <a:lnTo>
                      <a:pt x="2553" y="209"/>
                    </a:lnTo>
                    <a:lnTo>
                      <a:pt x="2448" y="335"/>
                    </a:lnTo>
                    <a:lnTo>
                      <a:pt x="2323" y="335"/>
                    </a:lnTo>
                    <a:lnTo>
                      <a:pt x="2176" y="377"/>
                    </a:lnTo>
                    <a:lnTo>
                      <a:pt x="2030" y="335"/>
                    </a:lnTo>
                    <a:lnTo>
                      <a:pt x="1988" y="230"/>
                    </a:lnTo>
                    <a:lnTo>
                      <a:pt x="1820" y="167"/>
                    </a:lnTo>
                    <a:lnTo>
                      <a:pt x="1674" y="147"/>
                    </a:lnTo>
                    <a:lnTo>
                      <a:pt x="1465" y="42"/>
                    </a:lnTo>
                    <a:lnTo>
                      <a:pt x="1360" y="42"/>
                    </a:lnTo>
                    <a:lnTo>
                      <a:pt x="1276" y="126"/>
                    </a:lnTo>
                    <a:lnTo>
                      <a:pt x="1151" y="126"/>
                    </a:lnTo>
                    <a:lnTo>
                      <a:pt x="1172" y="147"/>
                    </a:lnTo>
                    <a:lnTo>
                      <a:pt x="1130" y="272"/>
                    </a:lnTo>
                    <a:lnTo>
                      <a:pt x="962" y="314"/>
                    </a:lnTo>
                    <a:lnTo>
                      <a:pt x="858" y="544"/>
                    </a:lnTo>
                    <a:lnTo>
                      <a:pt x="732" y="879"/>
                    </a:lnTo>
                    <a:lnTo>
                      <a:pt x="523" y="1193"/>
                    </a:lnTo>
                    <a:lnTo>
                      <a:pt x="544" y="1297"/>
                    </a:lnTo>
                    <a:lnTo>
                      <a:pt x="439" y="1402"/>
                    </a:lnTo>
                    <a:lnTo>
                      <a:pt x="293" y="1381"/>
                    </a:lnTo>
                    <a:lnTo>
                      <a:pt x="230" y="1486"/>
                    </a:lnTo>
                    <a:lnTo>
                      <a:pt x="126" y="1507"/>
                    </a:lnTo>
                    <a:lnTo>
                      <a:pt x="0" y="1632"/>
                    </a:lnTo>
                    <a:lnTo>
                      <a:pt x="126" y="1674"/>
                    </a:lnTo>
                    <a:lnTo>
                      <a:pt x="146" y="1737"/>
                    </a:lnTo>
                    <a:lnTo>
                      <a:pt x="335" y="1946"/>
                    </a:lnTo>
                    <a:lnTo>
                      <a:pt x="356" y="2051"/>
                    </a:lnTo>
                    <a:lnTo>
                      <a:pt x="523" y="2134"/>
                    </a:lnTo>
                    <a:lnTo>
                      <a:pt x="670" y="2260"/>
                    </a:lnTo>
                    <a:lnTo>
                      <a:pt x="607" y="2406"/>
                    </a:lnTo>
                    <a:lnTo>
                      <a:pt x="628" y="2448"/>
                    </a:lnTo>
                    <a:lnTo>
                      <a:pt x="837" y="2532"/>
                    </a:lnTo>
                    <a:lnTo>
                      <a:pt x="879" y="2616"/>
                    </a:lnTo>
                    <a:lnTo>
                      <a:pt x="983" y="2574"/>
                    </a:lnTo>
                    <a:lnTo>
                      <a:pt x="1088" y="2657"/>
                    </a:lnTo>
                    <a:lnTo>
                      <a:pt x="1172" y="2532"/>
                    </a:lnTo>
                    <a:lnTo>
                      <a:pt x="1381" y="2553"/>
                    </a:lnTo>
                    <a:lnTo>
                      <a:pt x="1276" y="2678"/>
                    </a:lnTo>
                    <a:lnTo>
                      <a:pt x="1297" y="2762"/>
                    </a:lnTo>
                    <a:lnTo>
                      <a:pt x="1339" y="2888"/>
                    </a:lnTo>
                    <a:lnTo>
                      <a:pt x="1486" y="2888"/>
                    </a:lnTo>
                    <a:lnTo>
                      <a:pt x="1569" y="2971"/>
                    </a:lnTo>
                    <a:lnTo>
                      <a:pt x="1569" y="3055"/>
                    </a:lnTo>
                    <a:lnTo>
                      <a:pt x="1507" y="3097"/>
                    </a:lnTo>
                    <a:lnTo>
                      <a:pt x="1590" y="3201"/>
                    </a:lnTo>
                    <a:lnTo>
                      <a:pt x="1716" y="3139"/>
                    </a:lnTo>
                    <a:lnTo>
                      <a:pt x="1883" y="3139"/>
                    </a:lnTo>
                    <a:lnTo>
                      <a:pt x="1925" y="3201"/>
                    </a:lnTo>
                    <a:lnTo>
                      <a:pt x="1988" y="3180"/>
                    </a:lnTo>
                    <a:lnTo>
                      <a:pt x="2197" y="3264"/>
                    </a:lnTo>
                    <a:lnTo>
                      <a:pt x="2343" y="3180"/>
                    </a:lnTo>
                    <a:lnTo>
                      <a:pt x="2490" y="3201"/>
                    </a:lnTo>
                    <a:lnTo>
                      <a:pt x="2553" y="3160"/>
                    </a:lnTo>
                    <a:lnTo>
                      <a:pt x="2699" y="3201"/>
                    </a:lnTo>
                    <a:lnTo>
                      <a:pt x="2804" y="3201"/>
                    </a:lnTo>
                    <a:lnTo>
                      <a:pt x="3013" y="3243"/>
                    </a:lnTo>
                    <a:lnTo>
                      <a:pt x="3076" y="3180"/>
                    </a:lnTo>
                    <a:lnTo>
                      <a:pt x="3222" y="3139"/>
                    </a:lnTo>
                    <a:lnTo>
                      <a:pt x="3264" y="3055"/>
                    </a:lnTo>
                    <a:lnTo>
                      <a:pt x="3599" y="2888"/>
                    </a:lnTo>
                    <a:lnTo>
                      <a:pt x="3766" y="2867"/>
                    </a:lnTo>
                    <a:lnTo>
                      <a:pt x="3955" y="2888"/>
                    </a:lnTo>
                    <a:lnTo>
                      <a:pt x="4122" y="2971"/>
                    </a:lnTo>
                    <a:lnTo>
                      <a:pt x="4185" y="3034"/>
                    </a:lnTo>
                    <a:lnTo>
                      <a:pt x="4289" y="2992"/>
                    </a:lnTo>
                    <a:lnTo>
                      <a:pt x="4436" y="3055"/>
                    </a:lnTo>
                    <a:lnTo>
                      <a:pt x="4478" y="3139"/>
                    </a:lnTo>
                    <a:lnTo>
                      <a:pt x="4603" y="3139"/>
                    </a:lnTo>
                    <a:lnTo>
                      <a:pt x="4582" y="2992"/>
                    </a:lnTo>
                    <a:lnTo>
                      <a:pt x="4624" y="2888"/>
                    </a:lnTo>
                    <a:lnTo>
                      <a:pt x="4624" y="2720"/>
                    </a:lnTo>
                    <a:lnTo>
                      <a:pt x="4603" y="2636"/>
                    </a:lnTo>
                    <a:lnTo>
                      <a:pt x="4645" y="2553"/>
                    </a:lnTo>
                    <a:lnTo>
                      <a:pt x="4708" y="2427"/>
                    </a:lnTo>
                    <a:lnTo>
                      <a:pt x="4896" y="2427"/>
                    </a:lnTo>
                    <a:lnTo>
                      <a:pt x="5022" y="2406"/>
                    </a:lnTo>
                    <a:lnTo>
                      <a:pt x="5105" y="2239"/>
                    </a:lnTo>
                    <a:lnTo>
                      <a:pt x="5105" y="2155"/>
                    </a:lnTo>
                    <a:lnTo>
                      <a:pt x="5043" y="2113"/>
                    </a:lnTo>
                    <a:lnTo>
                      <a:pt x="5105" y="2051"/>
                    </a:lnTo>
                    <a:lnTo>
                      <a:pt x="5001" y="1988"/>
                    </a:lnTo>
                    <a:lnTo>
                      <a:pt x="4812" y="1988"/>
                    </a:lnTo>
                    <a:lnTo>
                      <a:pt x="4729" y="2051"/>
                    </a:lnTo>
                    <a:lnTo>
                      <a:pt x="4520" y="2051"/>
                    </a:lnTo>
                    <a:lnTo>
                      <a:pt x="4373" y="2009"/>
                    </a:lnTo>
                    <a:lnTo>
                      <a:pt x="4268" y="1841"/>
                    </a:lnTo>
                    <a:lnTo>
                      <a:pt x="4185" y="1695"/>
                    </a:lnTo>
                    <a:lnTo>
                      <a:pt x="4206" y="1151"/>
                    </a:lnTo>
                    <a:lnTo>
                      <a:pt x="4101" y="983"/>
                    </a:lnTo>
                    <a:lnTo>
                      <a:pt x="4080" y="837"/>
                    </a:lnTo>
                    <a:lnTo>
                      <a:pt x="3766" y="565"/>
                    </a:lnTo>
                    <a:lnTo>
                      <a:pt x="3745" y="460"/>
                    </a:lnTo>
                    <a:lnTo>
                      <a:pt x="3494" y="251"/>
                    </a:lnTo>
                    <a:lnTo>
                      <a:pt x="34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360;p60">
                <a:extLst>
                  <a:ext uri="{FF2B5EF4-FFF2-40B4-BE49-F238E27FC236}">
                    <a16:creationId xmlns="" xmlns:a16="http://schemas.microsoft.com/office/drawing/2014/main" id="{50648CA3-598E-46CF-9846-53B994CFF9C0}"/>
                  </a:ext>
                </a:extLst>
              </p:cNvPr>
              <p:cNvSpPr/>
              <p:nvPr/>
            </p:nvSpPr>
            <p:spPr>
              <a:xfrm>
                <a:off x="3889355" y="2831954"/>
                <a:ext cx="39878" cy="24041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2114" extrusionOk="0">
                    <a:moveTo>
                      <a:pt x="2490" y="1"/>
                    </a:moveTo>
                    <a:lnTo>
                      <a:pt x="2323" y="22"/>
                    </a:lnTo>
                    <a:lnTo>
                      <a:pt x="1988" y="189"/>
                    </a:lnTo>
                    <a:lnTo>
                      <a:pt x="1946" y="273"/>
                    </a:lnTo>
                    <a:lnTo>
                      <a:pt x="1800" y="314"/>
                    </a:lnTo>
                    <a:lnTo>
                      <a:pt x="1737" y="377"/>
                    </a:lnTo>
                    <a:lnTo>
                      <a:pt x="1528" y="335"/>
                    </a:lnTo>
                    <a:lnTo>
                      <a:pt x="1423" y="335"/>
                    </a:lnTo>
                    <a:lnTo>
                      <a:pt x="1277" y="294"/>
                    </a:lnTo>
                    <a:lnTo>
                      <a:pt x="1214" y="335"/>
                    </a:lnTo>
                    <a:lnTo>
                      <a:pt x="1067" y="314"/>
                    </a:lnTo>
                    <a:lnTo>
                      <a:pt x="921" y="398"/>
                    </a:lnTo>
                    <a:lnTo>
                      <a:pt x="712" y="314"/>
                    </a:lnTo>
                    <a:lnTo>
                      <a:pt x="649" y="335"/>
                    </a:lnTo>
                    <a:lnTo>
                      <a:pt x="607" y="273"/>
                    </a:lnTo>
                    <a:lnTo>
                      <a:pt x="440" y="273"/>
                    </a:lnTo>
                    <a:lnTo>
                      <a:pt x="314" y="335"/>
                    </a:lnTo>
                    <a:lnTo>
                      <a:pt x="231" y="231"/>
                    </a:lnTo>
                    <a:lnTo>
                      <a:pt x="293" y="189"/>
                    </a:lnTo>
                    <a:lnTo>
                      <a:pt x="293" y="105"/>
                    </a:lnTo>
                    <a:lnTo>
                      <a:pt x="210" y="22"/>
                    </a:lnTo>
                    <a:lnTo>
                      <a:pt x="63" y="22"/>
                    </a:lnTo>
                    <a:lnTo>
                      <a:pt x="84" y="126"/>
                    </a:lnTo>
                    <a:lnTo>
                      <a:pt x="0" y="210"/>
                    </a:lnTo>
                    <a:lnTo>
                      <a:pt x="63" y="440"/>
                    </a:lnTo>
                    <a:lnTo>
                      <a:pt x="231" y="628"/>
                    </a:lnTo>
                    <a:lnTo>
                      <a:pt x="314" y="754"/>
                    </a:lnTo>
                    <a:lnTo>
                      <a:pt x="272" y="900"/>
                    </a:lnTo>
                    <a:lnTo>
                      <a:pt x="63" y="1068"/>
                    </a:lnTo>
                    <a:lnTo>
                      <a:pt x="84" y="1172"/>
                    </a:lnTo>
                    <a:lnTo>
                      <a:pt x="168" y="1277"/>
                    </a:lnTo>
                    <a:lnTo>
                      <a:pt x="105" y="1382"/>
                    </a:lnTo>
                    <a:lnTo>
                      <a:pt x="335" y="1570"/>
                    </a:lnTo>
                    <a:lnTo>
                      <a:pt x="503" y="1842"/>
                    </a:lnTo>
                    <a:lnTo>
                      <a:pt x="523" y="1988"/>
                    </a:lnTo>
                    <a:lnTo>
                      <a:pt x="523" y="2093"/>
                    </a:lnTo>
                    <a:lnTo>
                      <a:pt x="607" y="2114"/>
                    </a:lnTo>
                    <a:lnTo>
                      <a:pt x="795" y="2114"/>
                    </a:lnTo>
                    <a:lnTo>
                      <a:pt x="942" y="2093"/>
                    </a:lnTo>
                    <a:lnTo>
                      <a:pt x="1026" y="1988"/>
                    </a:lnTo>
                    <a:lnTo>
                      <a:pt x="1172" y="2009"/>
                    </a:lnTo>
                    <a:lnTo>
                      <a:pt x="1319" y="2009"/>
                    </a:lnTo>
                    <a:lnTo>
                      <a:pt x="1339" y="2114"/>
                    </a:lnTo>
                    <a:lnTo>
                      <a:pt x="1444" y="2114"/>
                    </a:lnTo>
                    <a:lnTo>
                      <a:pt x="1528" y="2051"/>
                    </a:lnTo>
                    <a:lnTo>
                      <a:pt x="1653" y="2051"/>
                    </a:lnTo>
                    <a:lnTo>
                      <a:pt x="1737" y="2114"/>
                    </a:lnTo>
                    <a:lnTo>
                      <a:pt x="1863" y="2072"/>
                    </a:lnTo>
                    <a:lnTo>
                      <a:pt x="2093" y="2072"/>
                    </a:lnTo>
                    <a:lnTo>
                      <a:pt x="2176" y="2009"/>
                    </a:lnTo>
                    <a:lnTo>
                      <a:pt x="2114" y="1905"/>
                    </a:lnTo>
                    <a:lnTo>
                      <a:pt x="2114" y="1779"/>
                    </a:lnTo>
                    <a:lnTo>
                      <a:pt x="2281" y="1675"/>
                    </a:lnTo>
                    <a:lnTo>
                      <a:pt x="2323" y="1675"/>
                    </a:lnTo>
                    <a:lnTo>
                      <a:pt x="2427" y="1570"/>
                    </a:lnTo>
                    <a:lnTo>
                      <a:pt x="2511" y="1570"/>
                    </a:lnTo>
                    <a:lnTo>
                      <a:pt x="2595" y="1486"/>
                    </a:lnTo>
                    <a:lnTo>
                      <a:pt x="2741" y="1486"/>
                    </a:lnTo>
                    <a:lnTo>
                      <a:pt x="2909" y="1633"/>
                    </a:lnTo>
                    <a:lnTo>
                      <a:pt x="3013" y="1549"/>
                    </a:lnTo>
                    <a:lnTo>
                      <a:pt x="3118" y="1570"/>
                    </a:lnTo>
                    <a:lnTo>
                      <a:pt x="3034" y="1444"/>
                    </a:lnTo>
                    <a:lnTo>
                      <a:pt x="2930" y="1256"/>
                    </a:lnTo>
                    <a:lnTo>
                      <a:pt x="2825" y="1256"/>
                    </a:lnTo>
                    <a:lnTo>
                      <a:pt x="2804" y="1172"/>
                    </a:lnTo>
                    <a:lnTo>
                      <a:pt x="2951" y="1068"/>
                    </a:lnTo>
                    <a:lnTo>
                      <a:pt x="3013" y="942"/>
                    </a:lnTo>
                    <a:lnTo>
                      <a:pt x="2992" y="712"/>
                    </a:lnTo>
                    <a:lnTo>
                      <a:pt x="3139" y="545"/>
                    </a:lnTo>
                    <a:lnTo>
                      <a:pt x="3244" y="586"/>
                    </a:lnTo>
                    <a:lnTo>
                      <a:pt x="3327" y="503"/>
                    </a:lnTo>
                    <a:lnTo>
                      <a:pt x="3348" y="294"/>
                    </a:lnTo>
                    <a:lnTo>
                      <a:pt x="3327" y="273"/>
                    </a:lnTo>
                    <a:lnTo>
                      <a:pt x="3202" y="273"/>
                    </a:lnTo>
                    <a:lnTo>
                      <a:pt x="3160" y="189"/>
                    </a:lnTo>
                    <a:lnTo>
                      <a:pt x="3013" y="126"/>
                    </a:lnTo>
                    <a:lnTo>
                      <a:pt x="2909" y="168"/>
                    </a:lnTo>
                    <a:lnTo>
                      <a:pt x="2846" y="105"/>
                    </a:lnTo>
                    <a:lnTo>
                      <a:pt x="2679" y="22"/>
                    </a:lnTo>
                    <a:lnTo>
                      <a:pt x="24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0" name="Google Shape;1361;p60">
                <a:extLst>
                  <a:ext uri="{FF2B5EF4-FFF2-40B4-BE49-F238E27FC236}">
                    <a16:creationId xmlns="" xmlns:a16="http://schemas.microsoft.com/office/drawing/2014/main" id="{9216195C-639C-449D-A65D-40888727B44A}"/>
                  </a:ext>
                </a:extLst>
              </p:cNvPr>
              <p:cNvGrpSpPr/>
              <p:nvPr/>
            </p:nvGrpSpPr>
            <p:grpSpPr>
              <a:xfrm>
                <a:off x="3831056" y="2816010"/>
                <a:ext cx="37378" cy="27612"/>
                <a:chOff x="3866750" y="2520350"/>
                <a:chExt cx="78475" cy="60700"/>
              </a:xfrm>
              <a:grpFill/>
            </p:grpSpPr>
            <p:sp>
              <p:nvSpPr>
                <p:cNvPr id="261" name="Google Shape;1362;p60">
                  <a:extLst>
                    <a:ext uri="{FF2B5EF4-FFF2-40B4-BE49-F238E27FC236}">
                      <a16:creationId xmlns="" xmlns:a16="http://schemas.microsoft.com/office/drawing/2014/main" id="{2765A3BD-9DB9-405A-B4D3-E9BC767482A7}"/>
                    </a:ext>
                  </a:extLst>
                </p:cNvPr>
                <p:cNvSpPr/>
                <p:nvPr/>
              </p:nvSpPr>
              <p:spPr>
                <a:xfrm>
                  <a:off x="3877200" y="2546500"/>
                  <a:ext cx="472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252" extrusionOk="0">
                      <a:moveTo>
                        <a:pt x="1" y="1"/>
                      </a:moveTo>
                      <a:lnTo>
                        <a:pt x="84" y="126"/>
                      </a:lnTo>
                      <a:lnTo>
                        <a:pt x="63" y="147"/>
                      </a:lnTo>
                      <a:lnTo>
                        <a:pt x="168" y="252"/>
                      </a:lnTo>
                      <a:lnTo>
                        <a:pt x="189" y="252"/>
                      </a:lnTo>
                      <a:lnTo>
                        <a:pt x="168" y="10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363;p60">
                  <a:extLst>
                    <a:ext uri="{FF2B5EF4-FFF2-40B4-BE49-F238E27FC236}">
                      <a16:creationId xmlns="" xmlns:a16="http://schemas.microsoft.com/office/drawing/2014/main" id="{4B4A0953-C4D1-4AB9-ADD6-EE8482979956}"/>
                    </a:ext>
                  </a:extLst>
                </p:cNvPr>
                <p:cNvSpPr/>
                <p:nvPr/>
              </p:nvSpPr>
              <p:spPr>
                <a:xfrm>
                  <a:off x="3882425" y="2554350"/>
                  <a:ext cx="265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7" extrusionOk="0">
                      <a:moveTo>
                        <a:pt x="1" y="1"/>
                      </a:moveTo>
                      <a:lnTo>
                        <a:pt x="106" y="126"/>
                      </a:lnTo>
                      <a:lnTo>
                        <a:pt x="85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364;p60">
                  <a:extLst>
                    <a:ext uri="{FF2B5EF4-FFF2-40B4-BE49-F238E27FC236}">
                      <a16:creationId xmlns="" xmlns:a16="http://schemas.microsoft.com/office/drawing/2014/main" id="{FC733265-9BF8-42B5-9CD3-CCFE520EFB4E}"/>
                    </a:ext>
                  </a:extLst>
                </p:cNvPr>
                <p:cNvSpPr/>
                <p:nvPr/>
              </p:nvSpPr>
              <p:spPr>
                <a:xfrm>
                  <a:off x="3866750" y="2520350"/>
                  <a:ext cx="78475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" h="2428" extrusionOk="0">
                      <a:moveTo>
                        <a:pt x="1653" y="1"/>
                      </a:moveTo>
                      <a:lnTo>
                        <a:pt x="1653" y="22"/>
                      </a:lnTo>
                      <a:lnTo>
                        <a:pt x="1402" y="22"/>
                      </a:lnTo>
                      <a:lnTo>
                        <a:pt x="1046" y="210"/>
                      </a:lnTo>
                      <a:lnTo>
                        <a:pt x="1025" y="356"/>
                      </a:lnTo>
                      <a:lnTo>
                        <a:pt x="837" y="440"/>
                      </a:lnTo>
                      <a:lnTo>
                        <a:pt x="816" y="649"/>
                      </a:lnTo>
                      <a:lnTo>
                        <a:pt x="691" y="649"/>
                      </a:lnTo>
                      <a:lnTo>
                        <a:pt x="481" y="545"/>
                      </a:lnTo>
                      <a:lnTo>
                        <a:pt x="356" y="587"/>
                      </a:lnTo>
                      <a:lnTo>
                        <a:pt x="209" y="691"/>
                      </a:lnTo>
                      <a:lnTo>
                        <a:pt x="0" y="691"/>
                      </a:lnTo>
                      <a:lnTo>
                        <a:pt x="0" y="733"/>
                      </a:lnTo>
                      <a:lnTo>
                        <a:pt x="42" y="942"/>
                      </a:lnTo>
                      <a:lnTo>
                        <a:pt x="168" y="1068"/>
                      </a:lnTo>
                      <a:lnTo>
                        <a:pt x="168" y="1110"/>
                      </a:lnTo>
                      <a:lnTo>
                        <a:pt x="209" y="1152"/>
                      </a:lnTo>
                      <a:lnTo>
                        <a:pt x="356" y="942"/>
                      </a:lnTo>
                      <a:lnTo>
                        <a:pt x="377" y="796"/>
                      </a:lnTo>
                      <a:lnTo>
                        <a:pt x="461" y="691"/>
                      </a:lnTo>
                      <a:lnTo>
                        <a:pt x="607" y="691"/>
                      </a:lnTo>
                      <a:lnTo>
                        <a:pt x="628" y="796"/>
                      </a:lnTo>
                      <a:lnTo>
                        <a:pt x="733" y="900"/>
                      </a:lnTo>
                      <a:lnTo>
                        <a:pt x="774" y="1068"/>
                      </a:lnTo>
                      <a:lnTo>
                        <a:pt x="879" y="1256"/>
                      </a:lnTo>
                      <a:lnTo>
                        <a:pt x="1025" y="1403"/>
                      </a:lnTo>
                      <a:lnTo>
                        <a:pt x="1088" y="1403"/>
                      </a:lnTo>
                      <a:lnTo>
                        <a:pt x="1193" y="1507"/>
                      </a:lnTo>
                      <a:lnTo>
                        <a:pt x="1088" y="1486"/>
                      </a:lnTo>
                      <a:lnTo>
                        <a:pt x="1005" y="1507"/>
                      </a:lnTo>
                      <a:lnTo>
                        <a:pt x="942" y="1591"/>
                      </a:lnTo>
                      <a:lnTo>
                        <a:pt x="1005" y="1696"/>
                      </a:lnTo>
                      <a:lnTo>
                        <a:pt x="1130" y="1696"/>
                      </a:lnTo>
                      <a:lnTo>
                        <a:pt x="1256" y="1821"/>
                      </a:lnTo>
                      <a:lnTo>
                        <a:pt x="1360" y="1842"/>
                      </a:lnTo>
                      <a:lnTo>
                        <a:pt x="1423" y="1947"/>
                      </a:lnTo>
                      <a:lnTo>
                        <a:pt x="1465" y="2030"/>
                      </a:lnTo>
                      <a:lnTo>
                        <a:pt x="1611" y="2009"/>
                      </a:lnTo>
                      <a:lnTo>
                        <a:pt x="1862" y="2030"/>
                      </a:lnTo>
                      <a:lnTo>
                        <a:pt x="1988" y="2093"/>
                      </a:lnTo>
                      <a:lnTo>
                        <a:pt x="2281" y="2365"/>
                      </a:lnTo>
                      <a:lnTo>
                        <a:pt x="2197" y="2407"/>
                      </a:lnTo>
                      <a:lnTo>
                        <a:pt x="2072" y="2323"/>
                      </a:lnTo>
                      <a:lnTo>
                        <a:pt x="2155" y="2407"/>
                      </a:lnTo>
                      <a:lnTo>
                        <a:pt x="2260" y="2428"/>
                      </a:lnTo>
                      <a:lnTo>
                        <a:pt x="2302" y="2344"/>
                      </a:lnTo>
                      <a:lnTo>
                        <a:pt x="1925" y="1884"/>
                      </a:lnTo>
                      <a:lnTo>
                        <a:pt x="1444" y="1486"/>
                      </a:lnTo>
                      <a:lnTo>
                        <a:pt x="1423" y="1403"/>
                      </a:lnTo>
                      <a:lnTo>
                        <a:pt x="1465" y="1382"/>
                      </a:lnTo>
                      <a:lnTo>
                        <a:pt x="1402" y="1277"/>
                      </a:lnTo>
                      <a:lnTo>
                        <a:pt x="1360" y="1172"/>
                      </a:lnTo>
                      <a:lnTo>
                        <a:pt x="1235" y="1047"/>
                      </a:lnTo>
                      <a:lnTo>
                        <a:pt x="1193" y="1047"/>
                      </a:lnTo>
                      <a:lnTo>
                        <a:pt x="1151" y="963"/>
                      </a:lnTo>
                      <a:lnTo>
                        <a:pt x="1214" y="900"/>
                      </a:lnTo>
                      <a:lnTo>
                        <a:pt x="1214" y="775"/>
                      </a:lnTo>
                      <a:lnTo>
                        <a:pt x="1256" y="733"/>
                      </a:lnTo>
                      <a:lnTo>
                        <a:pt x="1402" y="838"/>
                      </a:lnTo>
                      <a:lnTo>
                        <a:pt x="1444" y="900"/>
                      </a:lnTo>
                      <a:lnTo>
                        <a:pt x="1528" y="880"/>
                      </a:lnTo>
                      <a:lnTo>
                        <a:pt x="1528" y="796"/>
                      </a:lnTo>
                      <a:lnTo>
                        <a:pt x="1632" y="775"/>
                      </a:lnTo>
                      <a:lnTo>
                        <a:pt x="1716" y="796"/>
                      </a:lnTo>
                      <a:lnTo>
                        <a:pt x="1758" y="733"/>
                      </a:lnTo>
                      <a:lnTo>
                        <a:pt x="1841" y="775"/>
                      </a:lnTo>
                      <a:lnTo>
                        <a:pt x="1883" y="733"/>
                      </a:lnTo>
                      <a:lnTo>
                        <a:pt x="1988" y="754"/>
                      </a:lnTo>
                      <a:lnTo>
                        <a:pt x="2051" y="859"/>
                      </a:lnTo>
                      <a:lnTo>
                        <a:pt x="2093" y="796"/>
                      </a:lnTo>
                      <a:lnTo>
                        <a:pt x="2239" y="859"/>
                      </a:lnTo>
                      <a:lnTo>
                        <a:pt x="2344" y="796"/>
                      </a:lnTo>
                      <a:lnTo>
                        <a:pt x="2365" y="859"/>
                      </a:lnTo>
                      <a:lnTo>
                        <a:pt x="2490" y="838"/>
                      </a:lnTo>
                      <a:lnTo>
                        <a:pt x="2616" y="880"/>
                      </a:lnTo>
                      <a:lnTo>
                        <a:pt x="2699" y="859"/>
                      </a:lnTo>
                      <a:lnTo>
                        <a:pt x="2804" y="963"/>
                      </a:lnTo>
                      <a:lnTo>
                        <a:pt x="2971" y="963"/>
                      </a:lnTo>
                      <a:lnTo>
                        <a:pt x="2992" y="984"/>
                      </a:lnTo>
                      <a:lnTo>
                        <a:pt x="2971" y="880"/>
                      </a:lnTo>
                      <a:lnTo>
                        <a:pt x="3097" y="859"/>
                      </a:lnTo>
                      <a:lnTo>
                        <a:pt x="3139" y="859"/>
                      </a:lnTo>
                      <a:lnTo>
                        <a:pt x="3139" y="796"/>
                      </a:lnTo>
                      <a:lnTo>
                        <a:pt x="3034" y="775"/>
                      </a:lnTo>
                      <a:lnTo>
                        <a:pt x="2971" y="733"/>
                      </a:lnTo>
                      <a:lnTo>
                        <a:pt x="2930" y="566"/>
                      </a:lnTo>
                      <a:lnTo>
                        <a:pt x="2888" y="419"/>
                      </a:lnTo>
                      <a:lnTo>
                        <a:pt x="2804" y="356"/>
                      </a:lnTo>
                      <a:lnTo>
                        <a:pt x="2699" y="482"/>
                      </a:lnTo>
                      <a:lnTo>
                        <a:pt x="2490" y="419"/>
                      </a:lnTo>
                      <a:lnTo>
                        <a:pt x="2197" y="356"/>
                      </a:lnTo>
                      <a:lnTo>
                        <a:pt x="2093" y="273"/>
                      </a:lnTo>
                      <a:lnTo>
                        <a:pt x="1988" y="231"/>
                      </a:lnTo>
                      <a:lnTo>
                        <a:pt x="1737" y="22"/>
                      </a:lnTo>
                      <a:lnTo>
                        <a:pt x="165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1365;p60">
                  <a:extLst>
                    <a:ext uri="{FF2B5EF4-FFF2-40B4-BE49-F238E27FC236}">
                      <a16:creationId xmlns="" xmlns:a16="http://schemas.microsoft.com/office/drawing/2014/main" id="{3C852B9F-C17F-46CC-8FD2-40E97AA3BD94}"/>
                    </a:ext>
                  </a:extLst>
                </p:cNvPr>
                <p:cNvSpPr/>
                <p:nvPr/>
              </p:nvSpPr>
              <p:spPr>
                <a:xfrm>
                  <a:off x="3886100" y="2558550"/>
                  <a:ext cx="36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0" extrusionOk="0">
                      <a:moveTo>
                        <a:pt x="0" y="0"/>
                      </a:moveTo>
                      <a:lnTo>
                        <a:pt x="147" y="209"/>
                      </a:lnTo>
                      <a:lnTo>
                        <a:pt x="12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1" name="Google Shape;1366;p60">
                <a:extLst>
                  <a:ext uri="{FF2B5EF4-FFF2-40B4-BE49-F238E27FC236}">
                    <a16:creationId xmlns="" xmlns:a16="http://schemas.microsoft.com/office/drawing/2014/main" id="{B33CA655-64F0-4208-94AE-4DCC502613C0}"/>
                  </a:ext>
                </a:extLst>
              </p:cNvPr>
              <p:cNvSpPr/>
              <p:nvPr/>
            </p:nvSpPr>
            <p:spPr>
              <a:xfrm>
                <a:off x="3799155" y="2842190"/>
                <a:ext cx="699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73" extrusionOk="0">
                    <a:moveTo>
                      <a:pt x="461" y="0"/>
                    </a:moveTo>
                    <a:lnTo>
                      <a:pt x="440" y="105"/>
                    </a:lnTo>
                    <a:lnTo>
                      <a:pt x="482" y="147"/>
                    </a:lnTo>
                    <a:lnTo>
                      <a:pt x="461" y="251"/>
                    </a:lnTo>
                    <a:lnTo>
                      <a:pt x="419" y="251"/>
                    </a:lnTo>
                    <a:lnTo>
                      <a:pt x="357" y="210"/>
                    </a:lnTo>
                    <a:lnTo>
                      <a:pt x="273" y="251"/>
                    </a:lnTo>
                    <a:lnTo>
                      <a:pt x="106" y="335"/>
                    </a:lnTo>
                    <a:lnTo>
                      <a:pt x="22" y="461"/>
                    </a:lnTo>
                    <a:lnTo>
                      <a:pt x="106" y="523"/>
                    </a:lnTo>
                    <a:lnTo>
                      <a:pt x="64" y="565"/>
                    </a:lnTo>
                    <a:lnTo>
                      <a:pt x="1" y="565"/>
                    </a:lnTo>
                    <a:lnTo>
                      <a:pt x="22" y="649"/>
                    </a:lnTo>
                    <a:lnTo>
                      <a:pt x="106" y="691"/>
                    </a:lnTo>
                    <a:lnTo>
                      <a:pt x="106" y="754"/>
                    </a:lnTo>
                    <a:lnTo>
                      <a:pt x="64" y="775"/>
                    </a:lnTo>
                    <a:lnTo>
                      <a:pt x="106" y="837"/>
                    </a:lnTo>
                    <a:lnTo>
                      <a:pt x="168" y="879"/>
                    </a:lnTo>
                    <a:lnTo>
                      <a:pt x="168" y="963"/>
                    </a:lnTo>
                    <a:lnTo>
                      <a:pt x="210" y="963"/>
                    </a:lnTo>
                    <a:lnTo>
                      <a:pt x="252" y="1005"/>
                    </a:lnTo>
                    <a:lnTo>
                      <a:pt x="210" y="984"/>
                    </a:lnTo>
                    <a:lnTo>
                      <a:pt x="147" y="1067"/>
                    </a:lnTo>
                    <a:lnTo>
                      <a:pt x="210" y="1109"/>
                    </a:lnTo>
                    <a:lnTo>
                      <a:pt x="357" y="1172"/>
                    </a:lnTo>
                    <a:lnTo>
                      <a:pt x="461" y="1109"/>
                    </a:lnTo>
                    <a:lnTo>
                      <a:pt x="545" y="942"/>
                    </a:lnTo>
                    <a:lnTo>
                      <a:pt x="545" y="795"/>
                    </a:lnTo>
                    <a:lnTo>
                      <a:pt x="587" y="544"/>
                    </a:lnTo>
                    <a:lnTo>
                      <a:pt x="545" y="314"/>
                    </a:lnTo>
                    <a:lnTo>
                      <a:pt x="545" y="147"/>
                    </a:lnTo>
                    <a:lnTo>
                      <a:pt x="5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367;p60">
                <a:extLst>
                  <a:ext uri="{FF2B5EF4-FFF2-40B4-BE49-F238E27FC236}">
                    <a16:creationId xmlns="" xmlns:a16="http://schemas.microsoft.com/office/drawing/2014/main" id="{8CC608C2-EB23-41C0-92A7-C34366193E74}"/>
                  </a:ext>
                </a:extLst>
              </p:cNvPr>
              <p:cNvSpPr/>
              <p:nvPr/>
            </p:nvSpPr>
            <p:spPr>
              <a:xfrm>
                <a:off x="3688535" y="2836242"/>
                <a:ext cx="76506" cy="61161"/>
              </a:xfrm>
              <a:custGeom>
                <a:avLst/>
                <a:gdLst/>
                <a:ahLst/>
                <a:cxnLst/>
                <a:rect l="l" t="t" r="r" b="b"/>
                <a:pathLst>
                  <a:path w="6425" h="5378" extrusionOk="0">
                    <a:moveTo>
                      <a:pt x="817" y="0"/>
                    </a:moveTo>
                    <a:lnTo>
                      <a:pt x="733" y="42"/>
                    </a:lnTo>
                    <a:lnTo>
                      <a:pt x="712" y="21"/>
                    </a:lnTo>
                    <a:lnTo>
                      <a:pt x="503" y="126"/>
                    </a:lnTo>
                    <a:lnTo>
                      <a:pt x="524" y="209"/>
                    </a:lnTo>
                    <a:lnTo>
                      <a:pt x="608" y="251"/>
                    </a:lnTo>
                    <a:lnTo>
                      <a:pt x="524" y="335"/>
                    </a:lnTo>
                    <a:lnTo>
                      <a:pt x="336" y="356"/>
                    </a:lnTo>
                    <a:lnTo>
                      <a:pt x="252" y="335"/>
                    </a:lnTo>
                    <a:lnTo>
                      <a:pt x="43" y="419"/>
                    </a:lnTo>
                    <a:lnTo>
                      <a:pt x="1" y="544"/>
                    </a:lnTo>
                    <a:lnTo>
                      <a:pt x="43" y="670"/>
                    </a:lnTo>
                    <a:lnTo>
                      <a:pt x="126" y="649"/>
                    </a:lnTo>
                    <a:lnTo>
                      <a:pt x="126" y="691"/>
                    </a:lnTo>
                    <a:lnTo>
                      <a:pt x="189" y="733"/>
                    </a:lnTo>
                    <a:lnTo>
                      <a:pt x="147" y="879"/>
                    </a:lnTo>
                    <a:lnTo>
                      <a:pt x="210" y="900"/>
                    </a:lnTo>
                    <a:lnTo>
                      <a:pt x="294" y="837"/>
                    </a:lnTo>
                    <a:lnTo>
                      <a:pt x="252" y="963"/>
                    </a:lnTo>
                    <a:lnTo>
                      <a:pt x="315" y="1005"/>
                    </a:lnTo>
                    <a:lnTo>
                      <a:pt x="252" y="1088"/>
                    </a:lnTo>
                    <a:lnTo>
                      <a:pt x="357" y="1109"/>
                    </a:lnTo>
                    <a:lnTo>
                      <a:pt x="231" y="1256"/>
                    </a:lnTo>
                    <a:lnTo>
                      <a:pt x="231" y="1277"/>
                    </a:lnTo>
                    <a:lnTo>
                      <a:pt x="482" y="1214"/>
                    </a:lnTo>
                    <a:lnTo>
                      <a:pt x="587" y="1256"/>
                    </a:lnTo>
                    <a:lnTo>
                      <a:pt x="566" y="1381"/>
                    </a:lnTo>
                    <a:lnTo>
                      <a:pt x="629" y="1465"/>
                    </a:lnTo>
                    <a:lnTo>
                      <a:pt x="796" y="1360"/>
                    </a:lnTo>
                    <a:lnTo>
                      <a:pt x="1110" y="1423"/>
                    </a:lnTo>
                    <a:lnTo>
                      <a:pt x="1214" y="1318"/>
                    </a:lnTo>
                    <a:lnTo>
                      <a:pt x="1486" y="1360"/>
                    </a:lnTo>
                    <a:lnTo>
                      <a:pt x="1507" y="1486"/>
                    </a:lnTo>
                    <a:lnTo>
                      <a:pt x="1612" y="1632"/>
                    </a:lnTo>
                    <a:lnTo>
                      <a:pt x="1591" y="1737"/>
                    </a:lnTo>
                    <a:lnTo>
                      <a:pt x="1445" y="1737"/>
                    </a:lnTo>
                    <a:lnTo>
                      <a:pt x="1235" y="1946"/>
                    </a:lnTo>
                    <a:lnTo>
                      <a:pt x="1256" y="2114"/>
                    </a:lnTo>
                    <a:lnTo>
                      <a:pt x="1235" y="2469"/>
                    </a:lnTo>
                    <a:lnTo>
                      <a:pt x="1089" y="2616"/>
                    </a:lnTo>
                    <a:lnTo>
                      <a:pt x="1194" y="2720"/>
                    </a:lnTo>
                    <a:lnTo>
                      <a:pt x="1047" y="2930"/>
                    </a:lnTo>
                    <a:lnTo>
                      <a:pt x="942" y="2888"/>
                    </a:lnTo>
                    <a:lnTo>
                      <a:pt x="817" y="2930"/>
                    </a:lnTo>
                    <a:lnTo>
                      <a:pt x="963" y="3202"/>
                    </a:lnTo>
                    <a:lnTo>
                      <a:pt x="1089" y="3285"/>
                    </a:lnTo>
                    <a:lnTo>
                      <a:pt x="1089" y="3515"/>
                    </a:lnTo>
                    <a:lnTo>
                      <a:pt x="922" y="3704"/>
                    </a:lnTo>
                    <a:lnTo>
                      <a:pt x="984" y="3871"/>
                    </a:lnTo>
                    <a:lnTo>
                      <a:pt x="1131" y="3871"/>
                    </a:lnTo>
                    <a:lnTo>
                      <a:pt x="1089" y="3976"/>
                    </a:lnTo>
                    <a:lnTo>
                      <a:pt x="963" y="4080"/>
                    </a:lnTo>
                    <a:lnTo>
                      <a:pt x="838" y="4331"/>
                    </a:lnTo>
                    <a:lnTo>
                      <a:pt x="922" y="4457"/>
                    </a:lnTo>
                    <a:lnTo>
                      <a:pt x="922" y="4603"/>
                    </a:lnTo>
                    <a:lnTo>
                      <a:pt x="1026" y="4624"/>
                    </a:lnTo>
                    <a:lnTo>
                      <a:pt x="1173" y="4645"/>
                    </a:lnTo>
                    <a:lnTo>
                      <a:pt x="1403" y="4875"/>
                    </a:lnTo>
                    <a:lnTo>
                      <a:pt x="1382" y="4917"/>
                    </a:lnTo>
                    <a:lnTo>
                      <a:pt x="1486" y="5168"/>
                    </a:lnTo>
                    <a:lnTo>
                      <a:pt x="1675" y="5357"/>
                    </a:lnTo>
                    <a:lnTo>
                      <a:pt x="1842" y="5378"/>
                    </a:lnTo>
                    <a:lnTo>
                      <a:pt x="2010" y="5273"/>
                    </a:lnTo>
                    <a:lnTo>
                      <a:pt x="2010" y="5168"/>
                    </a:lnTo>
                    <a:lnTo>
                      <a:pt x="2093" y="5085"/>
                    </a:lnTo>
                    <a:lnTo>
                      <a:pt x="2303" y="5064"/>
                    </a:lnTo>
                    <a:lnTo>
                      <a:pt x="2470" y="4875"/>
                    </a:lnTo>
                    <a:lnTo>
                      <a:pt x="2679" y="4855"/>
                    </a:lnTo>
                    <a:lnTo>
                      <a:pt x="2784" y="4813"/>
                    </a:lnTo>
                    <a:lnTo>
                      <a:pt x="3035" y="4875"/>
                    </a:lnTo>
                    <a:lnTo>
                      <a:pt x="3181" y="4917"/>
                    </a:lnTo>
                    <a:lnTo>
                      <a:pt x="3202" y="4855"/>
                    </a:lnTo>
                    <a:lnTo>
                      <a:pt x="3307" y="4855"/>
                    </a:lnTo>
                    <a:lnTo>
                      <a:pt x="3411" y="4938"/>
                    </a:lnTo>
                    <a:lnTo>
                      <a:pt x="3495" y="4855"/>
                    </a:lnTo>
                    <a:lnTo>
                      <a:pt x="3558" y="4750"/>
                    </a:lnTo>
                    <a:lnTo>
                      <a:pt x="3663" y="4855"/>
                    </a:lnTo>
                    <a:lnTo>
                      <a:pt x="3788" y="4917"/>
                    </a:lnTo>
                    <a:lnTo>
                      <a:pt x="3914" y="4708"/>
                    </a:lnTo>
                    <a:lnTo>
                      <a:pt x="3914" y="4603"/>
                    </a:lnTo>
                    <a:lnTo>
                      <a:pt x="4248" y="4436"/>
                    </a:lnTo>
                    <a:lnTo>
                      <a:pt x="4458" y="4436"/>
                    </a:lnTo>
                    <a:lnTo>
                      <a:pt x="4520" y="4352"/>
                    </a:lnTo>
                    <a:lnTo>
                      <a:pt x="4458" y="4311"/>
                    </a:lnTo>
                    <a:lnTo>
                      <a:pt x="4499" y="4143"/>
                    </a:lnTo>
                    <a:lnTo>
                      <a:pt x="4667" y="3892"/>
                    </a:lnTo>
                    <a:lnTo>
                      <a:pt x="4667" y="3766"/>
                    </a:lnTo>
                    <a:lnTo>
                      <a:pt x="4855" y="3704"/>
                    </a:lnTo>
                    <a:lnTo>
                      <a:pt x="4981" y="3578"/>
                    </a:lnTo>
                    <a:lnTo>
                      <a:pt x="4855" y="3390"/>
                    </a:lnTo>
                    <a:lnTo>
                      <a:pt x="4771" y="3348"/>
                    </a:lnTo>
                    <a:lnTo>
                      <a:pt x="4751" y="3243"/>
                    </a:lnTo>
                    <a:lnTo>
                      <a:pt x="4646" y="3076"/>
                    </a:lnTo>
                    <a:lnTo>
                      <a:pt x="4730" y="2992"/>
                    </a:lnTo>
                    <a:lnTo>
                      <a:pt x="4960" y="2637"/>
                    </a:lnTo>
                    <a:lnTo>
                      <a:pt x="5064" y="2574"/>
                    </a:lnTo>
                    <a:lnTo>
                      <a:pt x="5232" y="2302"/>
                    </a:lnTo>
                    <a:lnTo>
                      <a:pt x="5274" y="2323"/>
                    </a:lnTo>
                    <a:lnTo>
                      <a:pt x="5253" y="2344"/>
                    </a:lnTo>
                    <a:lnTo>
                      <a:pt x="5253" y="2365"/>
                    </a:lnTo>
                    <a:lnTo>
                      <a:pt x="5336" y="2323"/>
                    </a:lnTo>
                    <a:lnTo>
                      <a:pt x="5357" y="2197"/>
                    </a:lnTo>
                    <a:lnTo>
                      <a:pt x="5295" y="2134"/>
                    </a:lnTo>
                    <a:lnTo>
                      <a:pt x="5441" y="2051"/>
                    </a:lnTo>
                    <a:lnTo>
                      <a:pt x="5567" y="1946"/>
                    </a:lnTo>
                    <a:lnTo>
                      <a:pt x="5776" y="1946"/>
                    </a:lnTo>
                    <a:lnTo>
                      <a:pt x="5964" y="1883"/>
                    </a:lnTo>
                    <a:lnTo>
                      <a:pt x="6069" y="1737"/>
                    </a:lnTo>
                    <a:lnTo>
                      <a:pt x="6278" y="1611"/>
                    </a:lnTo>
                    <a:lnTo>
                      <a:pt x="6320" y="1507"/>
                    </a:lnTo>
                    <a:lnTo>
                      <a:pt x="6341" y="1381"/>
                    </a:lnTo>
                    <a:lnTo>
                      <a:pt x="6320" y="1193"/>
                    </a:lnTo>
                    <a:lnTo>
                      <a:pt x="6424" y="1151"/>
                    </a:lnTo>
                    <a:lnTo>
                      <a:pt x="6424" y="1088"/>
                    </a:lnTo>
                    <a:lnTo>
                      <a:pt x="6341" y="1067"/>
                    </a:lnTo>
                    <a:lnTo>
                      <a:pt x="6215" y="879"/>
                    </a:lnTo>
                    <a:lnTo>
                      <a:pt x="5964" y="900"/>
                    </a:lnTo>
                    <a:lnTo>
                      <a:pt x="5797" y="837"/>
                    </a:lnTo>
                    <a:lnTo>
                      <a:pt x="5629" y="837"/>
                    </a:lnTo>
                    <a:lnTo>
                      <a:pt x="5525" y="774"/>
                    </a:lnTo>
                    <a:lnTo>
                      <a:pt x="5253" y="774"/>
                    </a:lnTo>
                    <a:lnTo>
                      <a:pt x="5148" y="879"/>
                    </a:lnTo>
                    <a:lnTo>
                      <a:pt x="5064" y="837"/>
                    </a:lnTo>
                    <a:lnTo>
                      <a:pt x="4918" y="837"/>
                    </a:lnTo>
                    <a:lnTo>
                      <a:pt x="4792" y="691"/>
                    </a:lnTo>
                    <a:lnTo>
                      <a:pt x="4688" y="753"/>
                    </a:lnTo>
                    <a:lnTo>
                      <a:pt x="4583" y="649"/>
                    </a:lnTo>
                    <a:lnTo>
                      <a:pt x="4332" y="565"/>
                    </a:lnTo>
                    <a:lnTo>
                      <a:pt x="4186" y="586"/>
                    </a:lnTo>
                    <a:lnTo>
                      <a:pt x="4207" y="523"/>
                    </a:lnTo>
                    <a:lnTo>
                      <a:pt x="4186" y="377"/>
                    </a:lnTo>
                    <a:lnTo>
                      <a:pt x="4102" y="377"/>
                    </a:lnTo>
                    <a:lnTo>
                      <a:pt x="4102" y="356"/>
                    </a:lnTo>
                    <a:lnTo>
                      <a:pt x="3997" y="314"/>
                    </a:lnTo>
                    <a:lnTo>
                      <a:pt x="3955" y="335"/>
                    </a:lnTo>
                    <a:lnTo>
                      <a:pt x="3872" y="335"/>
                    </a:lnTo>
                    <a:lnTo>
                      <a:pt x="3809" y="419"/>
                    </a:lnTo>
                    <a:lnTo>
                      <a:pt x="3495" y="230"/>
                    </a:lnTo>
                    <a:lnTo>
                      <a:pt x="3391" y="230"/>
                    </a:lnTo>
                    <a:lnTo>
                      <a:pt x="3286" y="335"/>
                    </a:lnTo>
                    <a:lnTo>
                      <a:pt x="3077" y="272"/>
                    </a:lnTo>
                    <a:lnTo>
                      <a:pt x="3035" y="168"/>
                    </a:lnTo>
                    <a:lnTo>
                      <a:pt x="2826" y="147"/>
                    </a:lnTo>
                    <a:lnTo>
                      <a:pt x="2533" y="272"/>
                    </a:lnTo>
                    <a:lnTo>
                      <a:pt x="2344" y="230"/>
                    </a:lnTo>
                    <a:lnTo>
                      <a:pt x="1926" y="168"/>
                    </a:lnTo>
                    <a:lnTo>
                      <a:pt x="1779" y="105"/>
                    </a:lnTo>
                    <a:lnTo>
                      <a:pt x="1758" y="42"/>
                    </a:lnTo>
                    <a:lnTo>
                      <a:pt x="1570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73" y="105"/>
                    </a:lnTo>
                    <a:lnTo>
                      <a:pt x="1068" y="168"/>
                    </a:lnTo>
                    <a:lnTo>
                      <a:pt x="942" y="21"/>
                    </a:lnTo>
                    <a:lnTo>
                      <a:pt x="8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368;p60">
                <a:extLst>
                  <a:ext uri="{FF2B5EF4-FFF2-40B4-BE49-F238E27FC236}">
                    <a16:creationId xmlns="" xmlns:a16="http://schemas.microsoft.com/office/drawing/2014/main" id="{87433BC5-C589-4802-ABFF-28532906F67C}"/>
                  </a:ext>
                </a:extLst>
              </p:cNvPr>
              <p:cNvSpPr/>
              <p:nvPr/>
            </p:nvSpPr>
            <p:spPr>
              <a:xfrm>
                <a:off x="4036603" y="2865264"/>
                <a:ext cx="11967" cy="906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97" extrusionOk="0">
                    <a:moveTo>
                      <a:pt x="189" y="1"/>
                    </a:moveTo>
                    <a:lnTo>
                      <a:pt x="84" y="64"/>
                    </a:lnTo>
                    <a:lnTo>
                      <a:pt x="0" y="64"/>
                    </a:lnTo>
                    <a:lnTo>
                      <a:pt x="0" y="106"/>
                    </a:lnTo>
                    <a:lnTo>
                      <a:pt x="42" y="106"/>
                    </a:lnTo>
                    <a:lnTo>
                      <a:pt x="105" y="189"/>
                    </a:lnTo>
                    <a:lnTo>
                      <a:pt x="189" y="189"/>
                    </a:lnTo>
                    <a:lnTo>
                      <a:pt x="251" y="294"/>
                    </a:lnTo>
                    <a:lnTo>
                      <a:pt x="209" y="378"/>
                    </a:lnTo>
                    <a:lnTo>
                      <a:pt x="481" y="503"/>
                    </a:lnTo>
                    <a:lnTo>
                      <a:pt x="502" y="629"/>
                    </a:lnTo>
                    <a:lnTo>
                      <a:pt x="670" y="712"/>
                    </a:lnTo>
                    <a:lnTo>
                      <a:pt x="795" y="712"/>
                    </a:lnTo>
                    <a:lnTo>
                      <a:pt x="984" y="796"/>
                    </a:lnTo>
                    <a:lnTo>
                      <a:pt x="1005" y="712"/>
                    </a:lnTo>
                    <a:lnTo>
                      <a:pt x="733" y="315"/>
                    </a:lnTo>
                    <a:lnTo>
                      <a:pt x="586" y="273"/>
                    </a:lnTo>
                    <a:lnTo>
                      <a:pt x="502" y="85"/>
                    </a:lnTo>
                    <a:lnTo>
                      <a:pt x="398" y="85"/>
                    </a:lnTo>
                    <a:lnTo>
                      <a:pt x="356" y="126"/>
                    </a:lnTo>
                    <a:lnTo>
                      <a:pt x="1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369;p60">
                <a:extLst>
                  <a:ext uri="{FF2B5EF4-FFF2-40B4-BE49-F238E27FC236}">
                    <a16:creationId xmlns="" xmlns:a16="http://schemas.microsoft.com/office/drawing/2014/main" id="{1939404C-FF57-414A-9145-D2B87B66BDA1}"/>
                  </a:ext>
                </a:extLst>
              </p:cNvPr>
              <p:cNvSpPr/>
              <p:nvPr/>
            </p:nvSpPr>
            <p:spPr>
              <a:xfrm>
                <a:off x="4033614" y="2866458"/>
                <a:ext cx="140532" cy="108039"/>
              </a:xfrm>
              <a:custGeom>
                <a:avLst/>
                <a:gdLst/>
                <a:ahLst/>
                <a:cxnLst/>
                <a:rect l="l" t="t" r="r" b="b"/>
                <a:pathLst>
                  <a:path w="11802" h="9500" extrusionOk="0">
                    <a:moveTo>
                      <a:pt x="502" y="1863"/>
                    </a:moveTo>
                    <a:lnTo>
                      <a:pt x="502" y="1884"/>
                    </a:lnTo>
                    <a:lnTo>
                      <a:pt x="506" y="1864"/>
                    </a:lnTo>
                    <a:lnTo>
                      <a:pt x="506" y="1864"/>
                    </a:lnTo>
                    <a:lnTo>
                      <a:pt x="502" y="1863"/>
                    </a:lnTo>
                    <a:close/>
                    <a:moveTo>
                      <a:pt x="251" y="1"/>
                    </a:moveTo>
                    <a:lnTo>
                      <a:pt x="209" y="63"/>
                    </a:lnTo>
                    <a:lnTo>
                      <a:pt x="147" y="210"/>
                    </a:lnTo>
                    <a:lnTo>
                      <a:pt x="0" y="210"/>
                    </a:lnTo>
                    <a:lnTo>
                      <a:pt x="0" y="273"/>
                    </a:lnTo>
                    <a:lnTo>
                      <a:pt x="42" y="398"/>
                    </a:lnTo>
                    <a:lnTo>
                      <a:pt x="105" y="607"/>
                    </a:lnTo>
                    <a:lnTo>
                      <a:pt x="105" y="712"/>
                    </a:lnTo>
                    <a:lnTo>
                      <a:pt x="105" y="858"/>
                    </a:lnTo>
                    <a:lnTo>
                      <a:pt x="230" y="900"/>
                    </a:lnTo>
                    <a:lnTo>
                      <a:pt x="251" y="942"/>
                    </a:lnTo>
                    <a:lnTo>
                      <a:pt x="188" y="1130"/>
                    </a:lnTo>
                    <a:lnTo>
                      <a:pt x="209" y="1277"/>
                    </a:lnTo>
                    <a:lnTo>
                      <a:pt x="188" y="1361"/>
                    </a:lnTo>
                    <a:lnTo>
                      <a:pt x="335" y="1423"/>
                    </a:lnTo>
                    <a:lnTo>
                      <a:pt x="460" y="1654"/>
                    </a:lnTo>
                    <a:lnTo>
                      <a:pt x="523" y="1779"/>
                    </a:lnTo>
                    <a:lnTo>
                      <a:pt x="506" y="1864"/>
                    </a:lnTo>
                    <a:lnTo>
                      <a:pt x="506" y="1864"/>
                    </a:lnTo>
                    <a:lnTo>
                      <a:pt x="607" y="1884"/>
                    </a:lnTo>
                    <a:lnTo>
                      <a:pt x="670" y="2009"/>
                    </a:lnTo>
                    <a:lnTo>
                      <a:pt x="649" y="2114"/>
                    </a:lnTo>
                    <a:lnTo>
                      <a:pt x="712" y="2260"/>
                    </a:lnTo>
                    <a:lnTo>
                      <a:pt x="816" y="2260"/>
                    </a:lnTo>
                    <a:lnTo>
                      <a:pt x="858" y="2365"/>
                    </a:lnTo>
                    <a:lnTo>
                      <a:pt x="921" y="2490"/>
                    </a:lnTo>
                    <a:lnTo>
                      <a:pt x="1025" y="2532"/>
                    </a:lnTo>
                    <a:lnTo>
                      <a:pt x="1088" y="2574"/>
                    </a:lnTo>
                    <a:lnTo>
                      <a:pt x="1297" y="2679"/>
                    </a:lnTo>
                    <a:lnTo>
                      <a:pt x="1381" y="2700"/>
                    </a:lnTo>
                    <a:lnTo>
                      <a:pt x="1507" y="2679"/>
                    </a:lnTo>
                    <a:lnTo>
                      <a:pt x="1590" y="2721"/>
                    </a:lnTo>
                    <a:lnTo>
                      <a:pt x="1653" y="2742"/>
                    </a:lnTo>
                    <a:lnTo>
                      <a:pt x="1590" y="2783"/>
                    </a:lnTo>
                    <a:lnTo>
                      <a:pt x="1486" y="2825"/>
                    </a:lnTo>
                    <a:lnTo>
                      <a:pt x="1402" y="2825"/>
                    </a:lnTo>
                    <a:lnTo>
                      <a:pt x="1444" y="2993"/>
                    </a:lnTo>
                    <a:lnTo>
                      <a:pt x="1486" y="3014"/>
                    </a:lnTo>
                    <a:lnTo>
                      <a:pt x="1486" y="3223"/>
                    </a:lnTo>
                    <a:lnTo>
                      <a:pt x="1402" y="3244"/>
                    </a:lnTo>
                    <a:lnTo>
                      <a:pt x="1339" y="3244"/>
                    </a:lnTo>
                    <a:lnTo>
                      <a:pt x="1297" y="3432"/>
                    </a:lnTo>
                    <a:lnTo>
                      <a:pt x="1256" y="3474"/>
                    </a:lnTo>
                    <a:lnTo>
                      <a:pt x="1256" y="3683"/>
                    </a:lnTo>
                    <a:lnTo>
                      <a:pt x="1235" y="3767"/>
                    </a:lnTo>
                    <a:lnTo>
                      <a:pt x="1256" y="3830"/>
                    </a:lnTo>
                    <a:lnTo>
                      <a:pt x="1193" y="3871"/>
                    </a:lnTo>
                    <a:lnTo>
                      <a:pt x="1193" y="3955"/>
                    </a:lnTo>
                    <a:lnTo>
                      <a:pt x="1276" y="3976"/>
                    </a:lnTo>
                    <a:lnTo>
                      <a:pt x="1360" y="4060"/>
                    </a:lnTo>
                    <a:lnTo>
                      <a:pt x="1465" y="4081"/>
                    </a:lnTo>
                    <a:lnTo>
                      <a:pt x="1486" y="4164"/>
                    </a:lnTo>
                    <a:lnTo>
                      <a:pt x="1611" y="4269"/>
                    </a:lnTo>
                    <a:lnTo>
                      <a:pt x="1569" y="4394"/>
                    </a:lnTo>
                    <a:lnTo>
                      <a:pt x="1590" y="4415"/>
                    </a:lnTo>
                    <a:lnTo>
                      <a:pt x="1590" y="4499"/>
                    </a:lnTo>
                    <a:lnTo>
                      <a:pt x="1695" y="4583"/>
                    </a:lnTo>
                    <a:lnTo>
                      <a:pt x="1758" y="4562"/>
                    </a:lnTo>
                    <a:lnTo>
                      <a:pt x="1862" y="4520"/>
                    </a:lnTo>
                    <a:lnTo>
                      <a:pt x="2302" y="4813"/>
                    </a:lnTo>
                    <a:lnTo>
                      <a:pt x="2344" y="4792"/>
                    </a:lnTo>
                    <a:lnTo>
                      <a:pt x="2427" y="4834"/>
                    </a:lnTo>
                    <a:lnTo>
                      <a:pt x="2532" y="5043"/>
                    </a:lnTo>
                    <a:lnTo>
                      <a:pt x="2636" y="5106"/>
                    </a:lnTo>
                    <a:lnTo>
                      <a:pt x="2762" y="5357"/>
                    </a:lnTo>
                    <a:lnTo>
                      <a:pt x="2636" y="5462"/>
                    </a:lnTo>
                    <a:lnTo>
                      <a:pt x="2636" y="5650"/>
                    </a:lnTo>
                    <a:lnTo>
                      <a:pt x="2657" y="5817"/>
                    </a:lnTo>
                    <a:lnTo>
                      <a:pt x="2846" y="5817"/>
                    </a:lnTo>
                    <a:lnTo>
                      <a:pt x="2909" y="6152"/>
                    </a:lnTo>
                    <a:lnTo>
                      <a:pt x="3013" y="6236"/>
                    </a:lnTo>
                    <a:lnTo>
                      <a:pt x="3118" y="6278"/>
                    </a:lnTo>
                    <a:lnTo>
                      <a:pt x="3160" y="6299"/>
                    </a:lnTo>
                    <a:lnTo>
                      <a:pt x="3222" y="6278"/>
                    </a:lnTo>
                    <a:lnTo>
                      <a:pt x="3222" y="6340"/>
                    </a:lnTo>
                    <a:lnTo>
                      <a:pt x="3285" y="6445"/>
                    </a:lnTo>
                    <a:lnTo>
                      <a:pt x="3369" y="6445"/>
                    </a:lnTo>
                    <a:lnTo>
                      <a:pt x="3432" y="6382"/>
                    </a:lnTo>
                    <a:lnTo>
                      <a:pt x="3453" y="6257"/>
                    </a:lnTo>
                    <a:lnTo>
                      <a:pt x="3348" y="6194"/>
                    </a:lnTo>
                    <a:lnTo>
                      <a:pt x="3494" y="6194"/>
                    </a:lnTo>
                    <a:lnTo>
                      <a:pt x="3536" y="6173"/>
                    </a:lnTo>
                    <a:lnTo>
                      <a:pt x="3494" y="6236"/>
                    </a:lnTo>
                    <a:lnTo>
                      <a:pt x="3494" y="6299"/>
                    </a:lnTo>
                    <a:lnTo>
                      <a:pt x="3641" y="6361"/>
                    </a:lnTo>
                    <a:lnTo>
                      <a:pt x="3683" y="6340"/>
                    </a:lnTo>
                    <a:lnTo>
                      <a:pt x="3745" y="6445"/>
                    </a:lnTo>
                    <a:lnTo>
                      <a:pt x="3787" y="6445"/>
                    </a:lnTo>
                    <a:lnTo>
                      <a:pt x="3976" y="6299"/>
                    </a:lnTo>
                    <a:lnTo>
                      <a:pt x="4017" y="6340"/>
                    </a:lnTo>
                    <a:lnTo>
                      <a:pt x="4164" y="6487"/>
                    </a:lnTo>
                    <a:lnTo>
                      <a:pt x="4164" y="6591"/>
                    </a:lnTo>
                    <a:lnTo>
                      <a:pt x="4373" y="6863"/>
                    </a:lnTo>
                    <a:lnTo>
                      <a:pt x="4394" y="7031"/>
                    </a:lnTo>
                    <a:lnTo>
                      <a:pt x="4436" y="7073"/>
                    </a:lnTo>
                    <a:lnTo>
                      <a:pt x="4541" y="7073"/>
                    </a:lnTo>
                    <a:lnTo>
                      <a:pt x="4603" y="7177"/>
                    </a:lnTo>
                    <a:lnTo>
                      <a:pt x="4541" y="7177"/>
                    </a:lnTo>
                    <a:lnTo>
                      <a:pt x="4520" y="7135"/>
                    </a:lnTo>
                    <a:lnTo>
                      <a:pt x="4499" y="7177"/>
                    </a:lnTo>
                    <a:lnTo>
                      <a:pt x="4603" y="7240"/>
                    </a:lnTo>
                    <a:lnTo>
                      <a:pt x="4645" y="7219"/>
                    </a:lnTo>
                    <a:lnTo>
                      <a:pt x="4687" y="7324"/>
                    </a:lnTo>
                    <a:lnTo>
                      <a:pt x="4833" y="7721"/>
                    </a:lnTo>
                    <a:lnTo>
                      <a:pt x="4959" y="7763"/>
                    </a:lnTo>
                    <a:lnTo>
                      <a:pt x="5168" y="7763"/>
                    </a:lnTo>
                    <a:lnTo>
                      <a:pt x="5315" y="7805"/>
                    </a:lnTo>
                    <a:lnTo>
                      <a:pt x="5377" y="7868"/>
                    </a:lnTo>
                    <a:lnTo>
                      <a:pt x="5566" y="7868"/>
                    </a:lnTo>
                    <a:lnTo>
                      <a:pt x="5587" y="7931"/>
                    </a:lnTo>
                    <a:lnTo>
                      <a:pt x="5691" y="7931"/>
                    </a:lnTo>
                    <a:lnTo>
                      <a:pt x="5733" y="7972"/>
                    </a:lnTo>
                    <a:lnTo>
                      <a:pt x="5649" y="8035"/>
                    </a:lnTo>
                    <a:lnTo>
                      <a:pt x="5796" y="8224"/>
                    </a:lnTo>
                    <a:lnTo>
                      <a:pt x="5963" y="8244"/>
                    </a:lnTo>
                    <a:lnTo>
                      <a:pt x="6047" y="8328"/>
                    </a:lnTo>
                    <a:lnTo>
                      <a:pt x="6152" y="8328"/>
                    </a:lnTo>
                    <a:lnTo>
                      <a:pt x="6319" y="8496"/>
                    </a:lnTo>
                    <a:lnTo>
                      <a:pt x="6403" y="8475"/>
                    </a:lnTo>
                    <a:lnTo>
                      <a:pt x="6528" y="8454"/>
                    </a:lnTo>
                    <a:lnTo>
                      <a:pt x="6717" y="8496"/>
                    </a:lnTo>
                    <a:lnTo>
                      <a:pt x="6947" y="8663"/>
                    </a:lnTo>
                    <a:lnTo>
                      <a:pt x="7135" y="8475"/>
                    </a:lnTo>
                    <a:lnTo>
                      <a:pt x="7407" y="8349"/>
                    </a:lnTo>
                    <a:lnTo>
                      <a:pt x="7407" y="8328"/>
                    </a:lnTo>
                    <a:lnTo>
                      <a:pt x="7533" y="8328"/>
                    </a:lnTo>
                    <a:lnTo>
                      <a:pt x="7679" y="8224"/>
                    </a:lnTo>
                    <a:lnTo>
                      <a:pt x="7784" y="8161"/>
                    </a:lnTo>
                    <a:lnTo>
                      <a:pt x="7993" y="8182"/>
                    </a:lnTo>
                    <a:lnTo>
                      <a:pt x="7993" y="8244"/>
                    </a:lnTo>
                    <a:lnTo>
                      <a:pt x="8056" y="8244"/>
                    </a:lnTo>
                    <a:lnTo>
                      <a:pt x="8056" y="8286"/>
                    </a:lnTo>
                    <a:lnTo>
                      <a:pt x="8160" y="8454"/>
                    </a:lnTo>
                    <a:lnTo>
                      <a:pt x="8244" y="8663"/>
                    </a:lnTo>
                    <a:lnTo>
                      <a:pt x="8349" y="8872"/>
                    </a:lnTo>
                    <a:lnTo>
                      <a:pt x="8349" y="9019"/>
                    </a:lnTo>
                    <a:lnTo>
                      <a:pt x="8411" y="9081"/>
                    </a:lnTo>
                    <a:lnTo>
                      <a:pt x="8453" y="9123"/>
                    </a:lnTo>
                    <a:lnTo>
                      <a:pt x="8872" y="9123"/>
                    </a:lnTo>
                    <a:lnTo>
                      <a:pt x="8976" y="9207"/>
                    </a:lnTo>
                    <a:lnTo>
                      <a:pt x="9102" y="9081"/>
                    </a:lnTo>
                    <a:lnTo>
                      <a:pt x="9144" y="9102"/>
                    </a:lnTo>
                    <a:lnTo>
                      <a:pt x="9311" y="9228"/>
                    </a:lnTo>
                    <a:lnTo>
                      <a:pt x="9625" y="9207"/>
                    </a:lnTo>
                    <a:lnTo>
                      <a:pt x="9813" y="9291"/>
                    </a:lnTo>
                    <a:lnTo>
                      <a:pt x="10064" y="9312"/>
                    </a:lnTo>
                    <a:lnTo>
                      <a:pt x="10169" y="9332"/>
                    </a:lnTo>
                    <a:lnTo>
                      <a:pt x="10232" y="9312"/>
                    </a:lnTo>
                    <a:lnTo>
                      <a:pt x="10295" y="9395"/>
                    </a:lnTo>
                    <a:lnTo>
                      <a:pt x="10315" y="9395"/>
                    </a:lnTo>
                    <a:lnTo>
                      <a:pt x="10357" y="9291"/>
                    </a:lnTo>
                    <a:lnTo>
                      <a:pt x="10441" y="9291"/>
                    </a:lnTo>
                    <a:lnTo>
                      <a:pt x="10483" y="9374"/>
                    </a:lnTo>
                    <a:lnTo>
                      <a:pt x="10608" y="9416"/>
                    </a:lnTo>
                    <a:lnTo>
                      <a:pt x="10818" y="9500"/>
                    </a:lnTo>
                    <a:lnTo>
                      <a:pt x="10901" y="9437"/>
                    </a:lnTo>
                    <a:lnTo>
                      <a:pt x="10922" y="9395"/>
                    </a:lnTo>
                    <a:lnTo>
                      <a:pt x="10964" y="9395"/>
                    </a:lnTo>
                    <a:lnTo>
                      <a:pt x="10964" y="9312"/>
                    </a:lnTo>
                    <a:lnTo>
                      <a:pt x="10985" y="9102"/>
                    </a:lnTo>
                    <a:lnTo>
                      <a:pt x="10922" y="8977"/>
                    </a:lnTo>
                    <a:lnTo>
                      <a:pt x="11027" y="8851"/>
                    </a:lnTo>
                    <a:lnTo>
                      <a:pt x="10985" y="8747"/>
                    </a:lnTo>
                    <a:lnTo>
                      <a:pt x="11069" y="8642"/>
                    </a:lnTo>
                    <a:lnTo>
                      <a:pt x="11215" y="8558"/>
                    </a:lnTo>
                    <a:lnTo>
                      <a:pt x="11299" y="8496"/>
                    </a:lnTo>
                    <a:lnTo>
                      <a:pt x="11550" y="8433"/>
                    </a:lnTo>
                    <a:lnTo>
                      <a:pt x="11717" y="8475"/>
                    </a:lnTo>
                    <a:lnTo>
                      <a:pt x="11801" y="8391"/>
                    </a:lnTo>
                    <a:lnTo>
                      <a:pt x="11759" y="8161"/>
                    </a:lnTo>
                    <a:lnTo>
                      <a:pt x="11634" y="8056"/>
                    </a:lnTo>
                    <a:lnTo>
                      <a:pt x="11487" y="8077"/>
                    </a:lnTo>
                    <a:lnTo>
                      <a:pt x="11445" y="7972"/>
                    </a:lnTo>
                    <a:lnTo>
                      <a:pt x="11445" y="7826"/>
                    </a:lnTo>
                    <a:lnTo>
                      <a:pt x="11403" y="7700"/>
                    </a:lnTo>
                    <a:lnTo>
                      <a:pt x="11403" y="7491"/>
                    </a:lnTo>
                    <a:lnTo>
                      <a:pt x="11236" y="7491"/>
                    </a:lnTo>
                    <a:lnTo>
                      <a:pt x="11215" y="7408"/>
                    </a:lnTo>
                    <a:lnTo>
                      <a:pt x="11111" y="7387"/>
                    </a:lnTo>
                    <a:lnTo>
                      <a:pt x="10922" y="7345"/>
                    </a:lnTo>
                    <a:lnTo>
                      <a:pt x="10880" y="7303"/>
                    </a:lnTo>
                    <a:lnTo>
                      <a:pt x="10755" y="7219"/>
                    </a:lnTo>
                    <a:lnTo>
                      <a:pt x="10587" y="7073"/>
                    </a:lnTo>
                    <a:lnTo>
                      <a:pt x="10504" y="6926"/>
                    </a:lnTo>
                    <a:lnTo>
                      <a:pt x="10232" y="6508"/>
                    </a:lnTo>
                    <a:lnTo>
                      <a:pt x="10650" y="5943"/>
                    </a:lnTo>
                    <a:lnTo>
                      <a:pt x="10692" y="5859"/>
                    </a:lnTo>
                    <a:lnTo>
                      <a:pt x="10650" y="5629"/>
                    </a:lnTo>
                    <a:lnTo>
                      <a:pt x="10650" y="5462"/>
                    </a:lnTo>
                    <a:lnTo>
                      <a:pt x="10567" y="5294"/>
                    </a:lnTo>
                    <a:lnTo>
                      <a:pt x="10064" y="5252"/>
                    </a:lnTo>
                    <a:lnTo>
                      <a:pt x="10043" y="5043"/>
                    </a:lnTo>
                    <a:lnTo>
                      <a:pt x="9981" y="4939"/>
                    </a:lnTo>
                    <a:lnTo>
                      <a:pt x="10023" y="4876"/>
                    </a:lnTo>
                    <a:lnTo>
                      <a:pt x="9939" y="4604"/>
                    </a:lnTo>
                    <a:lnTo>
                      <a:pt x="9771" y="4311"/>
                    </a:lnTo>
                    <a:lnTo>
                      <a:pt x="9834" y="4164"/>
                    </a:lnTo>
                    <a:lnTo>
                      <a:pt x="9981" y="3934"/>
                    </a:lnTo>
                    <a:lnTo>
                      <a:pt x="9939" y="3934"/>
                    </a:lnTo>
                    <a:lnTo>
                      <a:pt x="9751" y="3892"/>
                    </a:lnTo>
                    <a:lnTo>
                      <a:pt x="9751" y="3767"/>
                    </a:lnTo>
                    <a:lnTo>
                      <a:pt x="9730" y="3558"/>
                    </a:lnTo>
                    <a:lnTo>
                      <a:pt x="9667" y="3558"/>
                    </a:lnTo>
                    <a:lnTo>
                      <a:pt x="9813" y="3411"/>
                    </a:lnTo>
                    <a:lnTo>
                      <a:pt x="9709" y="3327"/>
                    </a:lnTo>
                    <a:lnTo>
                      <a:pt x="9646" y="3244"/>
                    </a:lnTo>
                    <a:lnTo>
                      <a:pt x="9771" y="3223"/>
                    </a:lnTo>
                    <a:lnTo>
                      <a:pt x="9918" y="3118"/>
                    </a:lnTo>
                    <a:lnTo>
                      <a:pt x="9918" y="3034"/>
                    </a:lnTo>
                    <a:lnTo>
                      <a:pt x="9939" y="3014"/>
                    </a:lnTo>
                    <a:lnTo>
                      <a:pt x="9855" y="2909"/>
                    </a:lnTo>
                    <a:lnTo>
                      <a:pt x="9918" y="2825"/>
                    </a:lnTo>
                    <a:lnTo>
                      <a:pt x="9918" y="2742"/>
                    </a:lnTo>
                    <a:lnTo>
                      <a:pt x="9918" y="2574"/>
                    </a:lnTo>
                    <a:lnTo>
                      <a:pt x="9855" y="2470"/>
                    </a:lnTo>
                    <a:lnTo>
                      <a:pt x="9855" y="2386"/>
                    </a:lnTo>
                    <a:lnTo>
                      <a:pt x="9813" y="2260"/>
                    </a:lnTo>
                    <a:lnTo>
                      <a:pt x="9855" y="2156"/>
                    </a:lnTo>
                    <a:lnTo>
                      <a:pt x="9751" y="1988"/>
                    </a:lnTo>
                    <a:lnTo>
                      <a:pt x="9625" y="1946"/>
                    </a:lnTo>
                    <a:lnTo>
                      <a:pt x="9353" y="1905"/>
                    </a:lnTo>
                    <a:lnTo>
                      <a:pt x="9123" y="1591"/>
                    </a:lnTo>
                    <a:lnTo>
                      <a:pt x="8914" y="1549"/>
                    </a:lnTo>
                    <a:lnTo>
                      <a:pt x="8788" y="1570"/>
                    </a:lnTo>
                    <a:lnTo>
                      <a:pt x="8725" y="1528"/>
                    </a:lnTo>
                    <a:lnTo>
                      <a:pt x="8704" y="1361"/>
                    </a:lnTo>
                    <a:lnTo>
                      <a:pt x="8579" y="1340"/>
                    </a:lnTo>
                    <a:lnTo>
                      <a:pt x="8349" y="1235"/>
                    </a:lnTo>
                    <a:lnTo>
                      <a:pt x="8265" y="1319"/>
                    </a:lnTo>
                    <a:lnTo>
                      <a:pt x="8160" y="1319"/>
                    </a:lnTo>
                    <a:lnTo>
                      <a:pt x="7826" y="1109"/>
                    </a:lnTo>
                    <a:lnTo>
                      <a:pt x="7658" y="1047"/>
                    </a:lnTo>
                    <a:lnTo>
                      <a:pt x="7449" y="858"/>
                    </a:lnTo>
                    <a:lnTo>
                      <a:pt x="7323" y="900"/>
                    </a:lnTo>
                    <a:lnTo>
                      <a:pt x="7198" y="837"/>
                    </a:lnTo>
                    <a:lnTo>
                      <a:pt x="7093" y="858"/>
                    </a:lnTo>
                    <a:lnTo>
                      <a:pt x="7030" y="1005"/>
                    </a:lnTo>
                    <a:lnTo>
                      <a:pt x="6821" y="942"/>
                    </a:lnTo>
                    <a:lnTo>
                      <a:pt x="6591" y="1005"/>
                    </a:lnTo>
                    <a:lnTo>
                      <a:pt x="6361" y="1214"/>
                    </a:lnTo>
                    <a:lnTo>
                      <a:pt x="6256" y="1214"/>
                    </a:lnTo>
                    <a:lnTo>
                      <a:pt x="6173" y="1319"/>
                    </a:lnTo>
                    <a:lnTo>
                      <a:pt x="6110" y="1465"/>
                    </a:lnTo>
                    <a:lnTo>
                      <a:pt x="5838" y="1465"/>
                    </a:lnTo>
                    <a:lnTo>
                      <a:pt x="5733" y="1549"/>
                    </a:lnTo>
                    <a:lnTo>
                      <a:pt x="5775" y="1695"/>
                    </a:lnTo>
                    <a:lnTo>
                      <a:pt x="5859" y="1842"/>
                    </a:lnTo>
                    <a:lnTo>
                      <a:pt x="5838" y="1967"/>
                    </a:lnTo>
                    <a:lnTo>
                      <a:pt x="5691" y="1967"/>
                    </a:lnTo>
                    <a:lnTo>
                      <a:pt x="5357" y="1905"/>
                    </a:lnTo>
                    <a:lnTo>
                      <a:pt x="5064" y="1967"/>
                    </a:lnTo>
                    <a:lnTo>
                      <a:pt x="4708" y="2072"/>
                    </a:lnTo>
                    <a:lnTo>
                      <a:pt x="4520" y="2072"/>
                    </a:lnTo>
                    <a:lnTo>
                      <a:pt x="4185" y="1967"/>
                    </a:lnTo>
                    <a:lnTo>
                      <a:pt x="4059" y="1967"/>
                    </a:lnTo>
                    <a:lnTo>
                      <a:pt x="3766" y="1842"/>
                    </a:lnTo>
                    <a:lnTo>
                      <a:pt x="3662" y="1737"/>
                    </a:lnTo>
                    <a:lnTo>
                      <a:pt x="3641" y="1591"/>
                    </a:lnTo>
                    <a:lnTo>
                      <a:pt x="3557" y="1591"/>
                    </a:lnTo>
                    <a:lnTo>
                      <a:pt x="3432" y="1528"/>
                    </a:lnTo>
                    <a:lnTo>
                      <a:pt x="3264" y="1570"/>
                    </a:lnTo>
                    <a:lnTo>
                      <a:pt x="3181" y="1528"/>
                    </a:lnTo>
                    <a:lnTo>
                      <a:pt x="3055" y="1528"/>
                    </a:lnTo>
                    <a:lnTo>
                      <a:pt x="2929" y="1423"/>
                    </a:lnTo>
                    <a:lnTo>
                      <a:pt x="2846" y="1381"/>
                    </a:lnTo>
                    <a:lnTo>
                      <a:pt x="2804" y="1340"/>
                    </a:lnTo>
                    <a:lnTo>
                      <a:pt x="2825" y="1214"/>
                    </a:lnTo>
                    <a:lnTo>
                      <a:pt x="2825" y="1068"/>
                    </a:lnTo>
                    <a:lnTo>
                      <a:pt x="2741" y="942"/>
                    </a:lnTo>
                    <a:lnTo>
                      <a:pt x="2741" y="921"/>
                    </a:lnTo>
                    <a:lnTo>
                      <a:pt x="2699" y="942"/>
                    </a:lnTo>
                    <a:lnTo>
                      <a:pt x="2595" y="921"/>
                    </a:lnTo>
                    <a:lnTo>
                      <a:pt x="2553" y="858"/>
                    </a:lnTo>
                    <a:lnTo>
                      <a:pt x="2448" y="817"/>
                    </a:lnTo>
                    <a:lnTo>
                      <a:pt x="2281" y="607"/>
                    </a:lnTo>
                    <a:lnTo>
                      <a:pt x="2448" y="482"/>
                    </a:lnTo>
                    <a:lnTo>
                      <a:pt x="2323" y="398"/>
                    </a:lnTo>
                    <a:lnTo>
                      <a:pt x="2302" y="335"/>
                    </a:lnTo>
                    <a:lnTo>
                      <a:pt x="2344" y="293"/>
                    </a:lnTo>
                    <a:lnTo>
                      <a:pt x="2281" y="210"/>
                    </a:lnTo>
                    <a:lnTo>
                      <a:pt x="2218" y="105"/>
                    </a:lnTo>
                    <a:lnTo>
                      <a:pt x="2176" y="105"/>
                    </a:lnTo>
                    <a:lnTo>
                      <a:pt x="2176" y="84"/>
                    </a:lnTo>
                    <a:lnTo>
                      <a:pt x="2113" y="84"/>
                    </a:lnTo>
                    <a:lnTo>
                      <a:pt x="1988" y="168"/>
                    </a:lnTo>
                    <a:lnTo>
                      <a:pt x="1904" y="168"/>
                    </a:lnTo>
                    <a:lnTo>
                      <a:pt x="1862" y="273"/>
                    </a:lnTo>
                    <a:lnTo>
                      <a:pt x="1779" y="293"/>
                    </a:lnTo>
                    <a:lnTo>
                      <a:pt x="1674" y="419"/>
                    </a:lnTo>
                    <a:lnTo>
                      <a:pt x="1611" y="440"/>
                    </a:lnTo>
                    <a:lnTo>
                      <a:pt x="1569" y="503"/>
                    </a:lnTo>
                    <a:lnTo>
                      <a:pt x="1569" y="545"/>
                    </a:lnTo>
                    <a:lnTo>
                      <a:pt x="1465" y="607"/>
                    </a:lnTo>
                    <a:lnTo>
                      <a:pt x="1381" y="586"/>
                    </a:lnTo>
                    <a:lnTo>
                      <a:pt x="1256" y="607"/>
                    </a:lnTo>
                    <a:lnTo>
                      <a:pt x="1235" y="691"/>
                    </a:lnTo>
                    <a:lnTo>
                      <a:pt x="1046" y="607"/>
                    </a:lnTo>
                    <a:lnTo>
                      <a:pt x="921" y="607"/>
                    </a:lnTo>
                    <a:lnTo>
                      <a:pt x="753" y="524"/>
                    </a:lnTo>
                    <a:lnTo>
                      <a:pt x="732" y="398"/>
                    </a:lnTo>
                    <a:lnTo>
                      <a:pt x="460" y="273"/>
                    </a:lnTo>
                    <a:lnTo>
                      <a:pt x="502" y="189"/>
                    </a:lnTo>
                    <a:lnTo>
                      <a:pt x="440" y="84"/>
                    </a:lnTo>
                    <a:lnTo>
                      <a:pt x="356" y="84"/>
                    </a:lnTo>
                    <a:lnTo>
                      <a:pt x="29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370;p60">
                <a:extLst>
                  <a:ext uri="{FF2B5EF4-FFF2-40B4-BE49-F238E27FC236}">
                    <a16:creationId xmlns="" xmlns:a16="http://schemas.microsoft.com/office/drawing/2014/main" id="{BED14C00-5558-4723-984B-DC91EE69BD2F}"/>
                  </a:ext>
                </a:extLst>
              </p:cNvPr>
              <p:cNvSpPr/>
              <p:nvPr/>
            </p:nvSpPr>
            <p:spPr>
              <a:xfrm>
                <a:off x="4026636" y="2853369"/>
                <a:ext cx="24672" cy="20004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759" extrusionOk="0">
                    <a:moveTo>
                      <a:pt x="419" y="1"/>
                    </a:moveTo>
                    <a:lnTo>
                      <a:pt x="168" y="64"/>
                    </a:lnTo>
                    <a:lnTo>
                      <a:pt x="0" y="105"/>
                    </a:lnTo>
                    <a:lnTo>
                      <a:pt x="84" y="210"/>
                    </a:lnTo>
                    <a:lnTo>
                      <a:pt x="84" y="294"/>
                    </a:lnTo>
                    <a:lnTo>
                      <a:pt x="189" y="315"/>
                    </a:lnTo>
                    <a:lnTo>
                      <a:pt x="272" y="419"/>
                    </a:lnTo>
                    <a:lnTo>
                      <a:pt x="209" y="608"/>
                    </a:lnTo>
                    <a:lnTo>
                      <a:pt x="251" y="838"/>
                    </a:lnTo>
                    <a:lnTo>
                      <a:pt x="398" y="942"/>
                    </a:lnTo>
                    <a:lnTo>
                      <a:pt x="691" y="942"/>
                    </a:lnTo>
                    <a:lnTo>
                      <a:pt x="795" y="1026"/>
                    </a:lnTo>
                    <a:lnTo>
                      <a:pt x="837" y="1110"/>
                    </a:lnTo>
                    <a:lnTo>
                      <a:pt x="921" y="1110"/>
                    </a:lnTo>
                    <a:lnTo>
                      <a:pt x="1026" y="1047"/>
                    </a:lnTo>
                    <a:lnTo>
                      <a:pt x="1193" y="1172"/>
                    </a:lnTo>
                    <a:lnTo>
                      <a:pt x="1235" y="1131"/>
                    </a:lnTo>
                    <a:lnTo>
                      <a:pt x="1339" y="1131"/>
                    </a:lnTo>
                    <a:lnTo>
                      <a:pt x="1423" y="1319"/>
                    </a:lnTo>
                    <a:lnTo>
                      <a:pt x="1570" y="1361"/>
                    </a:lnTo>
                    <a:lnTo>
                      <a:pt x="1842" y="1758"/>
                    </a:lnTo>
                    <a:lnTo>
                      <a:pt x="1967" y="1737"/>
                    </a:lnTo>
                    <a:lnTo>
                      <a:pt x="1967" y="1591"/>
                    </a:lnTo>
                    <a:lnTo>
                      <a:pt x="1988" y="1549"/>
                    </a:lnTo>
                    <a:lnTo>
                      <a:pt x="1925" y="1382"/>
                    </a:lnTo>
                    <a:lnTo>
                      <a:pt x="2072" y="1361"/>
                    </a:lnTo>
                    <a:lnTo>
                      <a:pt x="1946" y="1235"/>
                    </a:lnTo>
                    <a:lnTo>
                      <a:pt x="1758" y="1235"/>
                    </a:lnTo>
                    <a:lnTo>
                      <a:pt x="1507" y="1110"/>
                    </a:lnTo>
                    <a:lnTo>
                      <a:pt x="1423" y="921"/>
                    </a:lnTo>
                    <a:lnTo>
                      <a:pt x="1507" y="838"/>
                    </a:lnTo>
                    <a:lnTo>
                      <a:pt x="1507" y="712"/>
                    </a:lnTo>
                    <a:lnTo>
                      <a:pt x="1256" y="524"/>
                    </a:lnTo>
                    <a:lnTo>
                      <a:pt x="1256" y="419"/>
                    </a:lnTo>
                    <a:lnTo>
                      <a:pt x="1298" y="294"/>
                    </a:lnTo>
                    <a:lnTo>
                      <a:pt x="1193" y="168"/>
                    </a:lnTo>
                    <a:lnTo>
                      <a:pt x="984" y="126"/>
                    </a:lnTo>
                    <a:lnTo>
                      <a:pt x="83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371;p60">
                <a:extLst>
                  <a:ext uri="{FF2B5EF4-FFF2-40B4-BE49-F238E27FC236}">
                    <a16:creationId xmlns="" xmlns:a16="http://schemas.microsoft.com/office/drawing/2014/main" id="{F2046EED-515B-4016-819B-2AF76C128416}"/>
                  </a:ext>
                </a:extLst>
              </p:cNvPr>
              <p:cNvSpPr/>
              <p:nvPr/>
            </p:nvSpPr>
            <p:spPr>
              <a:xfrm>
                <a:off x="3915766" y="2848615"/>
                <a:ext cx="124088" cy="48788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4290" extrusionOk="0">
                    <a:moveTo>
                      <a:pt x="4708" y="0"/>
                    </a:moveTo>
                    <a:lnTo>
                      <a:pt x="4562" y="63"/>
                    </a:lnTo>
                    <a:lnTo>
                      <a:pt x="4373" y="63"/>
                    </a:lnTo>
                    <a:lnTo>
                      <a:pt x="4290" y="21"/>
                    </a:lnTo>
                    <a:lnTo>
                      <a:pt x="4185" y="63"/>
                    </a:lnTo>
                    <a:lnTo>
                      <a:pt x="3913" y="63"/>
                    </a:lnTo>
                    <a:lnTo>
                      <a:pt x="3766" y="84"/>
                    </a:lnTo>
                    <a:lnTo>
                      <a:pt x="3494" y="189"/>
                    </a:lnTo>
                    <a:lnTo>
                      <a:pt x="3390" y="210"/>
                    </a:lnTo>
                    <a:lnTo>
                      <a:pt x="3181" y="230"/>
                    </a:lnTo>
                    <a:lnTo>
                      <a:pt x="3097" y="335"/>
                    </a:lnTo>
                    <a:lnTo>
                      <a:pt x="2992" y="377"/>
                    </a:lnTo>
                    <a:lnTo>
                      <a:pt x="2909" y="440"/>
                    </a:lnTo>
                    <a:lnTo>
                      <a:pt x="2867" y="502"/>
                    </a:lnTo>
                    <a:lnTo>
                      <a:pt x="2804" y="628"/>
                    </a:lnTo>
                    <a:lnTo>
                      <a:pt x="2762" y="649"/>
                    </a:lnTo>
                    <a:lnTo>
                      <a:pt x="2762" y="733"/>
                    </a:lnTo>
                    <a:lnTo>
                      <a:pt x="2553" y="733"/>
                    </a:lnTo>
                    <a:lnTo>
                      <a:pt x="2239" y="628"/>
                    </a:lnTo>
                    <a:lnTo>
                      <a:pt x="2155" y="628"/>
                    </a:lnTo>
                    <a:lnTo>
                      <a:pt x="2072" y="691"/>
                    </a:lnTo>
                    <a:lnTo>
                      <a:pt x="1946" y="649"/>
                    </a:lnTo>
                    <a:lnTo>
                      <a:pt x="1779" y="691"/>
                    </a:lnTo>
                    <a:lnTo>
                      <a:pt x="1674" y="649"/>
                    </a:lnTo>
                    <a:lnTo>
                      <a:pt x="1549" y="712"/>
                    </a:lnTo>
                    <a:lnTo>
                      <a:pt x="1528" y="795"/>
                    </a:lnTo>
                    <a:lnTo>
                      <a:pt x="1632" y="942"/>
                    </a:lnTo>
                    <a:lnTo>
                      <a:pt x="1779" y="963"/>
                    </a:lnTo>
                    <a:lnTo>
                      <a:pt x="1925" y="963"/>
                    </a:lnTo>
                    <a:lnTo>
                      <a:pt x="1883" y="1046"/>
                    </a:lnTo>
                    <a:lnTo>
                      <a:pt x="1653" y="1046"/>
                    </a:lnTo>
                    <a:lnTo>
                      <a:pt x="1444" y="1109"/>
                    </a:lnTo>
                    <a:lnTo>
                      <a:pt x="1402" y="1214"/>
                    </a:lnTo>
                    <a:lnTo>
                      <a:pt x="1423" y="1256"/>
                    </a:lnTo>
                    <a:lnTo>
                      <a:pt x="1528" y="1235"/>
                    </a:lnTo>
                    <a:lnTo>
                      <a:pt x="1570" y="1277"/>
                    </a:lnTo>
                    <a:lnTo>
                      <a:pt x="1507" y="1318"/>
                    </a:lnTo>
                    <a:lnTo>
                      <a:pt x="1214" y="1339"/>
                    </a:lnTo>
                    <a:lnTo>
                      <a:pt x="1109" y="1256"/>
                    </a:lnTo>
                    <a:lnTo>
                      <a:pt x="984" y="1339"/>
                    </a:lnTo>
                    <a:lnTo>
                      <a:pt x="900" y="1235"/>
                    </a:lnTo>
                    <a:lnTo>
                      <a:pt x="837" y="1235"/>
                    </a:lnTo>
                    <a:lnTo>
                      <a:pt x="733" y="1339"/>
                    </a:lnTo>
                    <a:lnTo>
                      <a:pt x="628" y="1339"/>
                    </a:lnTo>
                    <a:lnTo>
                      <a:pt x="502" y="1235"/>
                    </a:lnTo>
                    <a:lnTo>
                      <a:pt x="377" y="1235"/>
                    </a:lnTo>
                    <a:lnTo>
                      <a:pt x="105" y="1444"/>
                    </a:lnTo>
                    <a:lnTo>
                      <a:pt x="63" y="1549"/>
                    </a:lnTo>
                    <a:lnTo>
                      <a:pt x="0" y="1653"/>
                    </a:lnTo>
                    <a:lnTo>
                      <a:pt x="63" y="1695"/>
                    </a:lnTo>
                    <a:lnTo>
                      <a:pt x="63" y="1842"/>
                    </a:lnTo>
                    <a:lnTo>
                      <a:pt x="0" y="1883"/>
                    </a:lnTo>
                    <a:lnTo>
                      <a:pt x="63" y="1946"/>
                    </a:lnTo>
                    <a:lnTo>
                      <a:pt x="209" y="1883"/>
                    </a:lnTo>
                    <a:lnTo>
                      <a:pt x="251" y="1904"/>
                    </a:lnTo>
                    <a:lnTo>
                      <a:pt x="377" y="1883"/>
                    </a:lnTo>
                    <a:lnTo>
                      <a:pt x="502" y="1883"/>
                    </a:lnTo>
                    <a:lnTo>
                      <a:pt x="377" y="2009"/>
                    </a:lnTo>
                    <a:lnTo>
                      <a:pt x="398" y="2093"/>
                    </a:lnTo>
                    <a:lnTo>
                      <a:pt x="461" y="2197"/>
                    </a:lnTo>
                    <a:lnTo>
                      <a:pt x="461" y="2281"/>
                    </a:lnTo>
                    <a:lnTo>
                      <a:pt x="419" y="2302"/>
                    </a:lnTo>
                    <a:lnTo>
                      <a:pt x="481" y="2323"/>
                    </a:lnTo>
                    <a:lnTo>
                      <a:pt x="586" y="2281"/>
                    </a:lnTo>
                    <a:lnTo>
                      <a:pt x="586" y="2323"/>
                    </a:lnTo>
                    <a:lnTo>
                      <a:pt x="502" y="2406"/>
                    </a:lnTo>
                    <a:lnTo>
                      <a:pt x="377" y="2490"/>
                    </a:lnTo>
                    <a:lnTo>
                      <a:pt x="419" y="2532"/>
                    </a:lnTo>
                    <a:lnTo>
                      <a:pt x="502" y="2532"/>
                    </a:lnTo>
                    <a:lnTo>
                      <a:pt x="419" y="2595"/>
                    </a:lnTo>
                    <a:lnTo>
                      <a:pt x="377" y="2699"/>
                    </a:lnTo>
                    <a:lnTo>
                      <a:pt x="293" y="2699"/>
                    </a:lnTo>
                    <a:lnTo>
                      <a:pt x="251" y="2532"/>
                    </a:lnTo>
                    <a:lnTo>
                      <a:pt x="189" y="2511"/>
                    </a:lnTo>
                    <a:lnTo>
                      <a:pt x="189" y="2616"/>
                    </a:lnTo>
                    <a:lnTo>
                      <a:pt x="209" y="2720"/>
                    </a:lnTo>
                    <a:lnTo>
                      <a:pt x="168" y="2783"/>
                    </a:lnTo>
                    <a:lnTo>
                      <a:pt x="189" y="2846"/>
                    </a:lnTo>
                    <a:lnTo>
                      <a:pt x="293" y="2930"/>
                    </a:lnTo>
                    <a:lnTo>
                      <a:pt x="293" y="2888"/>
                    </a:lnTo>
                    <a:lnTo>
                      <a:pt x="419" y="2950"/>
                    </a:lnTo>
                    <a:lnTo>
                      <a:pt x="502" y="2950"/>
                    </a:lnTo>
                    <a:lnTo>
                      <a:pt x="628" y="3034"/>
                    </a:lnTo>
                    <a:lnTo>
                      <a:pt x="670" y="3160"/>
                    </a:lnTo>
                    <a:lnTo>
                      <a:pt x="586" y="3243"/>
                    </a:lnTo>
                    <a:lnTo>
                      <a:pt x="670" y="3327"/>
                    </a:lnTo>
                    <a:lnTo>
                      <a:pt x="670" y="3411"/>
                    </a:lnTo>
                    <a:lnTo>
                      <a:pt x="733" y="3411"/>
                    </a:lnTo>
                    <a:lnTo>
                      <a:pt x="879" y="3536"/>
                    </a:lnTo>
                    <a:lnTo>
                      <a:pt x="816" y="3641"/>
                    </a:lnTo>
                    <a:lnTo>
                      <a:pt x="733" y="3620"/>
                    </a:lnTo>
                    <a:lnTo>
                      <a:pt x="712" y="3662"/>
                    </a:lnTo>
                    <a:lnTo>
                      <a:pt x="795" y="3683"/>
                    </a:lnTo>
                    <a:lnTo>
                      <a:pt x="942" y="3662"/>
                    </a:lnTo>
                    <a:lnTo>
                      <a:pt x="1214" y="3662"/>
                    </a:lnTo>
                    <a:lnTo>
                      <a:pt x="1193" y="3725"/>
                    </a:lnTo>
                    <a:lnTo>
                      <a:pt x="1130" y="3767"/>
                    </a:lnTo>
                    <a:lnTo>
                      <a:pt x="1005" y="3829"/>
                    </a:lnTo>
                    <a:lnTo>
                      <a:pt x="816" y="3829"/>
                    </a:lnTo>
                    <a:lnTo>
                      <a:pt x="774" y="3871"/>
                    </a:lnTo>
                    <a:lnTo>
                      <a:pt x="837" y="3892"/>
                    </a:lnTo>
                    <a:lnTo>
                      <a:pt x="942" y="3871"/>
                    </a:lnTo>
                    <a:lnTo>
                      <a:pt x="1088" y="3871"/>
                    </a:lnTo>
                    <a:lnTo>
                      <a:pt x="1130" y="3829"/>
                    </a:lnTo>
                    <a:lnTo>
                      <a:pt x="1130" y="3934"/>
                    </a:lnTo>
                    <a:lnTo>
                      <a:pt x="1151" y="3955"/>
                    </a:lnTo>
                    <a:lnTo>
                      <a:pt x="1235" y="3871"/>
                    </a:lnTo>
                    <a:lnTo>
                      <a:pt x="1318" y="3767"/>
                    </a:lnTo>
                    <a:lnTo>
                      <a:pt x="1402" y="3767"/>
                    </a:lnTo>
                    <a:lnTo>
                      <a:pt x="1444" y="3829"/>
                    </a:lnTo>
                    <a:lnTo>
                      <a:pt x="1528" y="3829"/>
                    </a:lnTo>
                    <a:lnTo>
                      <a:pt x="1632" y="3892"/>
                    </a:lnTo>
                    <a:lnTo>
                      <a:pt x="1674" y="3829"/>
                    </a:lnTo>
                    <a:lnTo>
                      <a:pt x="1758" y="3850"/>
                    </a:lnTo>
                    <a:lnTo>
                      <a:pt x="1758" y="3892"/>
                    </a:lnTo>
                    <a:lnTo>
                      <a:pt x="1716" y="3934"/>
                    </a:lnTo>
                    <a:lnTo>
                      <a:pt x="1758" y="3997"/>
                    </a:lnTo>
                    <a:lnTo>
                      <a:pt x="1779" y="4080"/>
                    </a:lnTo>
                    <a:lnTo>
                      <a:pt x="1883" y="4185"/>
                    </a:lnTo>
                    <a:lnTo>
                      <a:pt x="1946" y="4164"/>
                    </a:lnTo>
                    <a:lnTo>
                      <a:pt x="2072" y="4206"/>
                    </a:lnTo>
                    <a:lnTo>
                      <a:pt x="2197" y="4185"/>
                    </a:lnTo>
                    <a:lnTo>
                      <a:pt x="2281" y="4143"/>
                    </a:lnTo>
                    <a:lnTo>
                      <a:pt x="2386" y="4143"/>
                    </a:lnTo>
                    <a:lnTo>
                      <a:pt x="2469" y="4080"/>
                    </a:lnTo>
                    <a:lnTo>
                      <a:pt x="2574" y="4143"/>
                    </a:lnTo>
                    <a:lnTo>
                      <a:pt x="2616" y="4080"/>
                    </a:lnTo>
                    <a:lnTo>
                      <a:pt x="2616" y="3955"/>
                    </a:lnTo>
                    <a:lnTo>
                      <a:pt x="2658" y="3871"/>
                    </a:lnTo>
                    <a:lnTo>
                      <a:pt x="2616" y="3767"/>
                    </a:lnTo>
                    <a:lnTo>
                      <a:pt x="2867" y="3746"/>
                    </a:lnTo>
                    <a:lnTo>
                      <a:pt x="3076" y="3746"/>
                    </a:lnTo>
                    <a:lnTo>
                      <a:pt x="3348" y="3892"/>
                    </a:lnTo>
                    <a:lnTo>
                      <a:pt x="3453" y="3892"/>
                    </a:lnTo>
                    <a:lnTo>
                      <a:pt x="3641" y="4143"/>
                    </a:lnTo>
                    <a:lnTo>
                      <a:pt x="3808" y="4248"/>
                    </a:lnTo>
                    <a:lnTo>
                      <a:pt x="4331" y="4185"/>
                    </a:lnTo>
                    <a:lnTo>
                      <a:pt x="4478" y="4101"/>
                    </a:lnTo>
                    <a:lnTo>
                      <a:pt x="4541" y="4101"/>
                    </a:lnTo>
                    <a:lnTo>
                      <a:pt x="4562" y="4143"/>
                    </a:lnTo>
                    <a:lnTo>
                      <a:pt x="4603" y="4080"/>
                    </a:lnTo>
                    <a:lnTo>
                      <a:pt x="4645" y="3976"/>
                    </a:lnTo>
                    <a:lnTo>
                      <a:pt x="4896" y="3725"/>
                    </a:lnTo>
                    <a:lnTo>
                      <a:pt x="4959" y="3683"/>
                    </a:lnTo>
                    <a:lnTo>
                      <a:pt x="5189" y="3767"/>
                    </a:lnTo>
                    <a:lnTo>
                      <a:pt x="5336" y="3850"/>
                    </a:lnTo>
                    <a:lnTo>
                      <a:pt x="5524" y="3787"/>
                    </a:lnTo>
                    <a:lnTo>
                      <a:pt x="5524" y="3746"/>
                    </a:lnTo>
                    <a:lnTo>
                      <a:pt x="5650" y="3662"/>
                    </a:lnTo>
                    <a:lnTo>
                      <a:pt x="5754" y="3683"/>
                    </a:lnTo>
                    <a:lnTo>
                      <a:pt x="5754" y="3767"/>
                    </a:lnTo>
                    <a:lnTo>
                      <a:pt x="5691" y="3934"/>
                    </a:lnTo>
                    <a:lnTo>
                      <a:pt x="5545" y="3997"/>
                    </a:lnTo>
                    <a:lnTo>
                      <a:pt x="5587" y="4059"/>
                    </a:lnTo>
                    <a:lnTo>
                      <a:pt x="5691" y="4185"/>
                    </a:lnTo>
                    <a:lnTo>
                      <a:pt x="5650" y="4269"/>
                    </a:lnTo>
                    <a:lnTo>
                      <a:pt x="5754" y="4290"/>
                    </a:lnTo>
                    <a:lnTo>
                      <a:pt x="5901" y="4269"/>
                    </a:lnTo>
                    <a:lnTo>
                      <a:pt x="6005" y="4206"/>
                    </a:lnTo>
                    <a:lnTo>
                      <a:pt x="5963" y="4080"/>
                    </a:lnTo>
                    <a:lnTo>
                      <a:pt x="6047" y="4059"/>
                    </a:lnTo>
                    <a:lnTo>
                      <a:pt x="6047" y="3829"/>
                    </a:lnTo>
                    <a:lnTo>
                      <a:pt x="6110" y="3746"/>
                    </a:lnTo>
                    <a:lnTo>
                      <a:pt x="6256" y="3787"/>
                    </a:lnTo>
                    <a:lnTo>
                      <a:pt x="6361" y="3829"/>
                    </a:lnTo>
                    <a:lnTo>
                      <a:pt x="6654" y="3683"/>
                    </a:lnTo>
                    <a:lnTo>
                      <a:pt x="6696" y="3683"/>
                    </a:lnTo>
                    <a:lnTo>
                      <a:pt x="6780" y="3641"/>
                    </a:lnTo>
                    <a:lnTo>
                      <a:pt x="7093" y="3620"/>
                    </a:lnTo>
                    <a:lnTo>
                      <a:pt x="7198" y="3641"/>
                    </a:lnTo>
                    <a:lnTo>
                      <a:pt x="7261" y="3683"/>
                    </a:lnTo>
                    <a:lnTo>
                      <a:pt x="7428" y="3746"/>
                    </a:lnTo>
                    <a:lnTo>
                      <a:pt x="7700" y="3746"/>
                    </a:lnTo>
                    <a:lnTo>
                      <a:pt x="7721" y="3683"/>
                    </a:lnTo>
                    <a:lnTo>
                      <a:pt x="7888" y="3641"/>
                    </a:lnTo>
                    <a:lnTo>
                      <a:pt x="7951" y="3557"/>
                    </a:lnTo>
                    <a:lnTo>
                      <a:pt x="8160" y="3474"/>
                    </a:lnTo>
                    <a:lnTo>
                      <a:pt x="8307" y="3474"/>
                    </a:lnTo>
                    <a:lnTo>
                      <a:pt x="8432" y="3453"/>
                    </a:lnTo>
                    <a:lnTo>
                      <a:pt x="8725" y="3474"/>
                    </a:lnTo>
                    <a:lnTo>
                      <a:pt x="8956" y="3411"/>
                    </a:lnTo>
                    <a:lnTo>
                      <a:pt x="9102" y="3411"/>
                    </a:lnTo>
                    <a:lnTo>
                      <a:pt x="9165" y="3432"/>
                    </a:lnTo>
                    <a:lnTo>
                      <a:pt x="9311" y="3306"/>
                    </a:lnTo>
                    <a:lnTo>
                      <a:pt x="9458" y="3306"/>
                    </a:lnTo>
                    <a:lnTo>
                      <a:pt x="9500" y="3264"/>
                    </a:lnTo>
                    <a:lnTo>
                      <a:pt x="9730" y="3264"/>
                    </a:lnTo>
                    <a:lnTo>
                      <a:pt x="9939" y="3327"/>
                    </a:lnTo>
                    <a:lnTo>
                      <a:pt x="10085" y="3264"/>
                    </a:lnTo>
                    <a:lnTo>
                      <a:pt x="10148" y="3327"/>
                    </a:lnTo>
                    <a:lnTo>
                      <a:pt x="10148" y="3432"/>
                    </a:lnTo>
                    <a:lnTo>
                      <a:pt x="10253" y="3474"/>
                    </a:lnTo>
                    <a:lnTo>
                      <a:pt x="10399" y="3453"/>
                    </a:lnTo>
                    <a:lnTo>
                      <a:pt x="10420" y="3348"/>
                    </a:lnTo>
                    <a:lnTo>
                      <a:pt x="10357" y="3223"/>
                    </a:lnTo>
                    <a:lnTo>
                      <a:pt x="10232" y="2992"/>
                    </a:lnTo>
                    <a:lnTo>
                      <a:pt x="10085" y="2930"/>
                    </a:lnTo>
                    <a:lnTo>
                      <a:pt x="10106" y="2846"/>
                    </a:lnTo>
                    <a:lnTo>
                      <a:pt x="10085" y="2699"/>
                    </a:lnTo>
                    <a:lnTo>
                      <a:pt x="10148" y="2511"/>
                    </a:lnTo>
                    <a:lnTo>
                      <a:pt x="10127" y="2469"/>
                    </a:lnTo>
                    <a:lnTo>
                      <a:pt x="10002" y="2427"/>
                    </a:lnTo>
                    <a:lnTo>
                      <a:pt x="10002" y="2281"/>
                    </a:lnTo>
                    <a:lnTo>
                      <a:pt x="10002" y="2176"/>
                    </a:lnTo>
                    <a:lnTo>
                      <a:pt x="9939" y="1967"/>
                    </a:lnTo>
                    <a:lnTo>
                      <a:pt x="9897" y="1842"/>
                    </a:lnTo>
                    <a:lnTo>
                      <a:pt x="9897" y="1779"/>
                    </a:lnTo>
                    <a:lnTo>
                      <a:pt x="10044" y="1779"/>
                    </a:lnTo>
                    <a:lnTo>
                      <a:pt x="10106" y="1632"/>
                    </a:lnTo>
                    <a:lnTo>
                      <a:pt x="10148" y="1570"/>
                    </a:lnTo>
                    <a:lnTo>
                      <a:pt x="10148" y="1528"/>
                    </a:lnTo>
                    <a:lnTo>
                      <a:pt x="10106" y="1444"/>
                    </a:lnTo>
                    <a:lnTo>
                      <a:pt x="10002" y="1360"/>
                    </a:lnTo>
                    <a:lnTo>
                      <a:pt x="9709" y="1360"/>
                    </a:lnTo>
                    <a:lnTo>
                      <a:pt x="9562" y="1256"/>
                    </a:lnTo>
                    <a:lnTo>
                      <a:pt x="9520" y="1026"/>
                    </a:lnTo>
                    <a:lnTo>
                      <a:pt x="9583" y="837"/>
                    </a:lnTo>
                    <a:lnTo>
                      <a:pt x="9500" y="733"/>
                    </a:lnTo>
                    <a:lnTo>
                      <a:pt x="9395" y="712"/>
                    </a:lnTo>
                    <a:lnTo>
                      <a:pt x="9395" y="628"/>
                    </a:lnTo>
                    <a:lnTo>
                      <a:pt x="9290" y="523"/>
                    </a:lnTo>
                    <a:lnTo>
                      <a:pt x="9186" y="502"/>
                    </a:lnTo>
                    <a:lnTo>
                      <a:pt x="8956" y="293"/>
                    </a:lnTo>
                    <a:lnTo>
                      <a:pt x="8851" y="272"/>
                    </a:lnTo>
                    <a:lnTo>
                      <a:pt x="8767" y="335"/>
                    </a:lnTo>
                    <a:lnTo>
                      <a:pt x="8725" y="335"/>
                    </a:lnTo>
                    <a:lnTo>
                      <a:pt x="8558" y="293"/>
                    </a:lnTo>
                    <a:lnTo>
                      <a:pt x="8516" y="377"/>
                    </a:lnTo>
                    <a:lnTo>
                      <a:pt x="8432" y="335"/>
                    </a:lnTo>
                    <a:lnTo>
                      <a:pt x="8412" y="230"/>
                    </a:lnTo>
                    <a:lnTo>
                      <a:pt x="8349" y="230"/>
                    </a:lnTo>
                    <a:lnTo>
                      <a:pt x="8328" y="272"/>
                    </a:lnTo>
                    <a:lnTo>
                      <a:pt x="8244" y="419"/>
                    </a:lnTo>
                    <a:lnTo>
                      <a:pt x="8098" y="502"/>
                    </a:lnTo>
                    <a:lnTo>
                      <a:pt x="7909" y="607"/>
                    </a:lnTo>
                    <a:lnTo>
                      <a:pt x="7888" y="691"/>
                    </a:lnTo>
                    <a:lnTo>
                      <a:pt x="7700" y="712"/>
                    </a:lnTo>
                    <a:lnTo>
                      <a:pt x="7616" y="754"/>
                    </a:lnTo>
                    <a:lnTo>
                      <a:pt x="7386" y="712"/>
                    </a:lnTo>
                    <a:lnTo>
                      <a:pt x="7324" y="649"/>
                    </a:lnTo>
                    <a:lnTo>
                      <a:pt x="7219" y="649"/>
                    </a:lnTo>
                    <a:lnTo>
                      <a:pt x="7198" y="628"/>
                    </a:lnTo>
                    <a:lnTo>
                      <a:pt x="7093" y="691"/>
                    </a:lnTo>
                    <a:lnTo>
                      <a:pt x="6884" y="691"/>
                    </a:lnTo>
                    <a:lnTo>
                      <a:pt x="6633" y="795"/>
                    </a:lnTo>
                    <a:lnTo>
                      <a:pt x="6445" y="754"/>
                    </a:lnTo>
                    <a:lnTo>
                      <a:pt x="6319" y="649"/>
                    </a:lnTo>
                    <a:lnTo>
                      <a:pt x="6235" y="712"/>
                    </a:lnTo>
                    <a:lnTo>
                      <a:pt x="6026" y="607"/>
                    </a:lnTo>
                    <a:lnTo>
                      <a:pt x="5901" y="586"/>
                    </a:lnTo>
                    <a:lnTo>
                      <a:pt x="5712" y="440"/>
                    </a:lnTo>
                    <a:lnTo>
                      <a:pt x="5629" y="440"/>
                    </a:lnTo>
                    <a:lnTo>
                      <a:pt x="5587" y="523"/>
                    </a:lnTo>
                    <a:lnTo>
                      <a:pt x="5503" y="502"/>
                    </a:lnTo>
                    <a:lnTo>
                      <a:pt x="5399" y="377"/>
                    </a:lnTo>
                    <a:lnTo>
                      <a:pt x="5378" y="210"/>
                    </a:lnTo>
                    <a:lnTo>
                      <a:pt x="5273" y="126"/>
                    </a:lnTo>
                    <a:lnTo>
                      <a:pt x="5210" y="168"/>
                    </a:lnTo>
                    <a:lnTo>
                      <a:pt x="5085" y="293"/>
                    </a:lnTo>
                    <a:lnTo>
                      <a:pt x="5022" y="272"/>
                    </a:lnTo>
                    <a:lnTo>
                      <a:pt x="4980" y="314"/>
                    </a:lnTo>
                    <a:lnTo>
                      <a:pt x="4771" y="105"/>
                    </a:lnTo>
                    <a:lnTo>
                      <a:pt x="47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372;p60">
                <a:extLst>
                  <a:ext uri="{FF2B5EF4-FFF2-40B4-BE49-F238E27FC236}">
                    <a16:creationId xmlns="" xmlns:a16="http://schemas.microsoft.com/office/drawing/2014/main" id="{E08C2ED7-E972-480C-AFD6-5A3451D85E6B}"/>
                  </a:ext>
                </a:extLst>
              </p:cNvPr>
              <p:cNvSpPr/>
              <p:nvPr/>
            </p:nvSpPr>
            <p:spPr>
              <a:xfrm>
                <a:off x="3914265" y="2848854"/>
                <a:ext cx="18945" cy="1595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03" extrusionOk="0">
                    <a:moveTo>
                      <a:pt x="503" y="0"/>
                    </a:moveTo>
                    <a:lnTo>
                      <a:pt x="419" y="84"/>
                    </a:lnTo>
                    <a:lnTo>
                      <a:pt x="335" y="84"/>
                    </a:lnTo>
                    <a:lnTo>
                      <a:pt x="231" y="189"/>
                    </a:lnTo>
                    <a:lnTo>
                      <a:pt x="210" y="356"/>
                    </a:lnTo>
                    <a:lnTo>
                      <a:pt x="335" y="398"/>
                    </a:lnTo>
                    <a:lnTo>
                      <a:pt x="335" y="523"/>
                    </a:lnTo>
                    <a:lnTo>
                      <a:pt x="189" y="628"/>
                    </a:lnTo>
                    <a:lnTo>
                      <a:pt x="210" y="733"/>
                    </a:lnTo>
                    <a:lnTo>
                      <a:pt x="126" y="879"/>
                    </a:lnTo>
                    <a:lnTo>
                      <a:pt x="1" y="921"/>
                    </a:lnTo>
                    <a:lnTo>
                      <a:pt x="22" y="921"/>
                    </a:lnTo>
                    <a:lnTo>
                      <a:pt x="84" y="1025"/>
                    </a:lnTo>
                    <a:lnTo>
                      <a:pt x="168" y="1088"/>
                    </a:lnTo>
                    <a:lnTo>
                      <a:pt x="231" y="1046"/>
                    </a:lnTo>
                    <a:lnTo>
                      <a:pt x="294" y="1088"/>
                    </a:lnTo>
                    <a:lnTo>
                      <a:pt x="398" y="1046"/>
                    </a:lnTo>
                    <a:lnTo>
                      <a:pt x="294" y="1130"/>
                    </a:lnTo>
                    <a:lnTo>
                      <a:pt x="231" y="1130"/>
                    </a:lnTo>
                    <a:lnTo>
                      <a:pt x="168" y="1318"/>
                    </a:lnTo>
                    <a:lnTo>
                      <a:pt x="189" y="1402"/>
                    </a:lnTo>
                    <a:lnTo>
                      <a:pt x="419" y="1193"/>
                    </a:lnTo>
                    <a:lnTo>
                      <a:pt x="712" y="1025"/>
                    </a:lnTo>
                    <a:lnTo>
                      <a:pt x="796" y="879"/>
                    </a:lnTo>
                    <a:lnTo>
                      <a:pt x="900" y="816"/>
                    </a:lnTo>
                    <a:lnTo>
                      <a:pt x="1110" y="837"/>
                    </a:lnTo>
                    <a:lnTo>
                      <a:pt x="1152" y="795"/>
                    </a:lnTo>
                    <a:lnTo>
                      <a:pt x="1277" y="795"/>
                    </a:lnTo>
                    <a:lnTo>
                      <a:pt x="1361" y="816"/>
                    </a:lnTo>
                    <a:lnTo>
                      <a:pt x="1486" y="837"/>
                    </a:lnTo>
                    <a:lnTo>
                      <a:pt x="1591" y="733"/>
                    </a:lnTo>
                    <a:lnTo>
                      <a:pt x="1591" y="670"/>
                    </a:lnTo>
                    <a:lnTo>
                      <a:pt x="1486" y="607"/>
                    </a:lnTo>
                    <a:lnTo>
                      <a:pt x="1361" y="481"/>
                    </a:lnTo>
                    <a:lnTo>
                      <a:pt x="1235" y="461"/>
                    </a:lnTo>
                    <a:lnTo>
                      <a:pt x="1047" y="293"/>
                    </a:lnTo>
                    <a:lnTo>
                      <a:pt x="1026" y="84"/>
                    </a:lnTo>
                    <a:lnTo>
                      <a:pt x="921" y="63"/>
                    </a:lnTo>
                    <a:lnTo>
                      <a:pt x="817" y="147"/>
                    </a:lnTo>
                    <a:lnTo>
                      <a:pt x="6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373;p60">
                <a:extLst>
                  <a:ext uri="{FF2B5EF4-FFF2-40B4-BE49-F238E27FC236}">
                    <a16:creationId xmlns="" xmlns:a16="http://schemas.microsoft.com/office/drawing/2014/main" id="{1EFDD998-53E4-4441-95E5-DC4EE5E80CEE}"/>
                  </a:ext>
                </a:extLst>
              </p:cNvPr>
              <p:cNvSpPr/>
              <p:nvPr/>
            </p:nvSpPr>
            <p:spPr>
              <a:xfrm>
                <a:off x="4004703" y="2885735"/>
                <a:ext cx="66539" cy="61161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378" extrusionOk="0">
                    <a:moveTo>
                      <a:pt x="2031" y="0"/>
                    </a:moveTo>
                    <a:lnTo>
                      <a:pt x="1989" y="42"/>
                    </a:lnTo>
                    <a:lnTo>
                      <a:pt x="1842" y="42"/>
                    </a:lnTo>
                    <a:lnTo>
                      <a:pt x="1696" y="168"/>
                    </a:lnTo>
                    <a:lnTo>
                      <a:pt x="1717" y="189"/>
                    </a:lnTo>
                    <a:lnTo>
                      <a:pt x="1633" y="314"/>
                    </a:lnTo>
                    <a:lnTo>
                      <a:pt x="1591" y="314"/>
                    </a:lnTo>
                    <a:lnTo>
                      <a:pt x="1466" y="419"/>
                    </a:lnTo>
                    <a:lnTo>
                      <a:pt x="1215" y="482"/>
                    </a:lnTo>
                    <a:lnTo>
                      <a:pt x="1110" y="670"/>
                    </a:lnTo>
                    <a:lnTo>
                      <a:pt x="1110" y="837"/>
                    </a:lnTo>
                    <a:lnTo>
                      <a:pt x="1215" y="1047"/>
                    </a:lnTo>
                    <a:lnTo>
                      <a:pt x="1215" y="1235"/>
                    </a:lnTo>
                    <a:lnTo>
                      <a:pt x="1110" y="1444"/>
                    </a:lnTo>
                    <a:lnTo>
                      <a:pt x="1173" y="1549"/>
                    </a:lnTo>
                    <a:lnTo>
                      <a:pt x="1152" y="1716"/>
                    </a:lnTo>
                    <a:lnTo>
                      <a:pt x="1068" y="1842"/>
                    </a:lnTo>
                    <a:lnTo>
                      <a:pt x="1005" y="1925"/>
                    </a:lnTo>
                    <a:lnTo>
                      <a:pt x="1" y="2658"/>
                    </a:lnTo>
                    <a:lnTo>
                      <a:pt x="273" y="3411"/>
                    </a:lnTo>
                    <a:lnTo>
                      <a:pt x="775" y="3453"/>
                    </a:lnTo>
                    <a:lnTo>
                      <a:pt x="3474" y="5336"/>
                    </a:lnTo>
                    <a:lnTo>
                      <a:pt x="4562" y="5378"/>
                    </a:lnTo>
                    <a:lnTo>
                      <a:pt x="4709" y="5106"/>
                    </a:lnTo>
                    <a:lnTo>
                      <a:pt x="4834" y="4855"/>
                    </a:lnTo>
                    <a:lnTo>
                      <a:pt x="5085" y="4708"/>
                    </a:lnTo>
                    <a:lnTo>
                      <a:pt x="5274" y="4792"/>
                    </a:lnTo>
                    <a:lnTo>
                      <a:pt x="5399" y="4750"/>
                    </a:lnTo>
                    <a:lnTo>
                      <a:pt x="5462" y="4771"/>
                    </a:lnTo>
                    <a:lnTo>
                      <a:pt x="5546" y="4645"/>
                    </a:lnTo>
                    <a:lnTo>
                      <a:pt x="5588" y="4604"/>
                    </a:lnTo>
                    <a:lnTo>
                      <a:pt x="5546" y="4583"/>
                    </a:lnTo>
                    <a:lnTo>
                      <a:pt x="5441" y="4541"/>
                    </a:lnTo>
                    <a:lnTo>
                      <a:pt x="5337" y="4457"/>
                    </a:lnTo>
                    <a:lnTo>
                      <a:pt x="5274" y="4122"/>
                    </a:lnTo>
                    <a:lnTo>
                      <a:pt x="5085" y="4122"/>
                    </a:lnTo>
                    <a:lnTo>
                      <a:pt x="5064" y="3955"/>
                    </a:lnTo>
                    <a:lnTo>
                      <a:pt x="5064" y="3767"/>
                    </a:lnTo>
                    <a:lnTo>
                      <a:pt x="5190" y="3662"/>
                    </a:lnTo>
                    <a:lnTo>
                      <a:pt x="5064" y="3411"/>
                    </a:lnTo>
                    <a:lnTo>
                      <a:pt x="4960" y="3348"/>
                    </a:lnTo>
                    <a:lnTo>
                      <a:pt x="4855" y="3139"/>
                    </a:lnTo>
                    <a:lnTo>
                      <a:pt x="4772" y="3097"/>
                    </a:lnTo>
                    <a:lnTo>
                      <a:pt x="4730" y="3118"/>
                    </a:lnTo>
                    <a:lnTo>
                      <a:pt x="4290" y="2825"/>
                    </a:lnTo>
                    <a:lnTo>
                      <a:pt x="4186" y="2867"/>
                    </a:lnTo>
                    <a:lnTo>
                      <a:pt x="4123" y="2888"/>
                    </a:lnTo>
                    <a:lnTo>
                      <a:pt x="4018" y="2804"/>
                    </a:lnTo>
                    <a:lnTo>
                      <a:pt x="4018" y="2720"/>
                    </a:lnTo>
                    <a:lnTo>
                      <a:pt x="3997" y="2699"/>
                    </a:lnTo>
                    <a:lnTo>
                      <a:pt x="4039" y="2574"/>
                    </a:lnTo>
                    <a:lnTo>
                      <a:pt x="3914" y="2469"/>
                    </a:lnTo>
                    <a:lnTo>
                      <a:pt x="3893" y="2386"/>
                    </a:lnTo>
                    <a:lnTo>
                      <a:pt x="3788" y="2365"/>
                    </a:lnTo>
                    <a:lnTo>
                      <a:pt x="3704" y="2281"/>
                    </a:lnTo>
                    <a:lnTo>
                      <a:pt x="3621" y="2260"/>
                    </a:lnTo>
                    <a:lnTo>
                      <a:pt x="3621" y="2176"/>
                    </a:lnTo>
                    <a:lnTo>
                      <a:pt x="3684" y="2135"/>
                    </a:lnTo>
                    <a:lnTo>
                      <a:pt x="3663" y="2072"/>
                    </a:lnTo>
                    <a:lnTo>
                      <a:pt x="3684" y="1988"/>
                    </a:lnTo>
                    <a:lnTo>
                      <a:pt x="3684" y="1779"/>
                    </a:lnTo>
                    <a:lnTo>
                      <a:pt x="3725" y="1737"/>
                    </a:lnTo>
                    <a:lnTo>
                      <a:pt x="3767" y="1549"/>
                    </a:lnTo>
                    <a:lnTo>
                      <a:pt x="3830" y="1549"/>
                    </a:lnTo>
                    <a:lnTo>
                      <a:pt x="3914" y="1528"/>
                    </a:lnTo>
                    <a:lnTo>
                      <a:pt x="3914" y="1319"/>
                    </a:lnTo>
                    <a:lnTo>
                      <a:pt x="3872" y="1298"/>
                    </a:lnTo>
                    <a:lnTo>
                      <a:pt x="3830" y="1130"/>
                    </a:lnTo>
                    <a:lnTo>
                      <a:pt x="3914" y="1130"/>
                    </a:lnTo>
                    <a:lnTo>
                      <a:pt x="4018" y="1088"/>
                    </a:lnTo>
                    <a:lnTo>
                      <a:pt x="4081" y="1047"/>
                    </a:lnTo>
                    <a:lnTo>
                      <a:pt x="4018" y="1026"/>
                    </a:lnTo>
                    <a:lnTo>
                      <a:pt x="3935" y="984"/>
                    </a:lnTo>
                    <a:lnTo>
                      <a:pt x="3809" y="1005"/>
                    </a:lnTo>
                    <a:lnTo>
                      <a:pt x="3725" y="984"/>
                    </a:lnTo>
                    <a:lnTo>
                      <a:pt x="3516" y="879"/>
                    </a:lnTo>
                    <a:lnTo>
                      <a:pt x="3453" y="837"/>
                    </a:lnTo>
                    <a:lnTo>
                      <a:pt x="3349" y="795"/>
                    </a:lnTo>
                    <a:lnTo>
                      <a:pt x="3286" y="670"/>
                    </a:lnTo>
                    <a:lnTo>
                      <a:pt x="3244" y="565"/>
                    </a:lnTo>
                    <a:lnTo>
                      <a:pt x="3140" y="565"/>
                    </a:lnTo>
                    <a:lnTo>
                      <a:pt x="3077" y="419"/>
                    </a:lnTo>
                    <a:lnTo>
                      <a:pt x="3098" y="314"/>
                    </a:lnTo>
                    <a:lnTo>
                      <a:pt x="3035" y="189"/>
                    </a:lnTo>
                    <a:lnTo>
                      <a:pt x="2930" y="168"/>
                    </a:lnTo>
                    <a:lnTo>
                      <a:pt x="2784" y="210"/>
                    </a:lnTo>
                    <a:lnTo>
                      <a:pt x="2679" y="168"/>
                    </a:lnTo>
                    <a:lnTo>
                      <a:pt x="2679" y="63"/>
                    </a:lnTo>
                    <a:lnTo>
                      <a:pt x="2616" y="0"/>
                    </a:lnTo>
                    <a:lnTo>
                      <a:pt x="2470" y="63"/>
                    </a:lnTo>
                    <a:lnTo>
                      <a:pt x="22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374;p60">
                <a:extLst>
                  <a:ext uri="{FF2B5EF4-FFF2-40B4-BE49-F238E27FC236}">
                    <a16:creationId xmlns="" xmlns:a16="http://schemas.microsoft.com/office/drawing/2014/main" id="{ADDFD276-0512-453E-AAEA-511695A7BB09}"/>
                  </a:ext>
                </a:extLst>
              </p:cNvPr>
              <p:cNvSpPr/>
              <p:nvPr/>
            </p:nvSpPr>
            <p:spPr>
              <a:xfrm>
                <a:off x="4059025" y="2939277"/>
                <a:ext cx="11967" cy="11668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26" extrusionOk="0">
                    <a:moveTo>
                      <a:pt x="523" y="0"/>
                    </a:moveTo>
                    <a:lnTo>
                      <a:pt x="272" y="147"/>
                    </a:lnTo>
                    <a:lnTo>
                      <a:pt x="147" y="398"/>
                    </a:lnTo>
                    <a:lnTo>
                      <a:pt x="0" y="670"/>
                    </a:lnTo>
                    <a:lnTo>
                      <a:pt x="84" y="670"/>
                    </a:lnTo>
                    <a:lnTo>
                      <a:pt x="607" y="816"/>
                    </a:lnTo>
                    <a:lnTo>
                      <a:pt x="628" y="1025"/>
                    </a:lnTo>
                    <a:lnTo>
                      <a:pt x="1005" y="879"/>
                    </a:lnTo>
                    <a:lnTo>
                      <a:pt x="942" y="795"/>
                    </a:lnTo>
                    <a:lnTo>
                      <a:pt x="942" y="774"/>
                    </a:lnTo>
                    <a:lnTo>
                      <a:pt x="984" y="774"/>
                    </a:lnTo>
                    <a:lnTo>
                      <a:pt x="921" y="691"/>
                    </a:lnTo>
                    <a:lnTo>
                      <a:pt x="921" y="607"/>
                    </a:lnTo>
                    <a:lnTo>
                      <a:pt x="879" y="502"/>
                    </a:lnTo>
                    <a:lnTo>
                      <a:pt x="837" y="565"/>
                    </a:lnTo>
                    <a:lnTo>
                      <a:pt x="607" y="419"/>
                    </a:lnTo>
                    <a:lnTo>
                      <a:pt x="942" y="356"/>
                    </a:lnTo>
                    <a:lnTo>
                      <a:pt x="900" y="84"/>
                    </a:lnTo>
                    <a:lnTo>
                      <a:pt x="900" y="63"/>
                    </a:lnTo>
                    <a:lnTo>
                      <a:pt x="837" y="42"/>
                    </a:lnTo>
                    <a:lnTo>
                      <a:pt x="712" y="84"/>
                    </a:lnTo>
                    <a:lnTo>
                      <a:pt x="5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375;p60">
                <a:extLst>
                  <a:ext uri="{FF2B5EF4-FFF2-40B4-BE49-F238E27FC236}">
                    <a16:creationId xmlns="" xmlns:a16="http://schemas.microsoft.com/office/drawing/2014/main" id="{38B7A214-02A3-476E-B9E2-003FCC78FB9B}"/>
                  </a:ext>
                </a:extLst>
              </p:cNvPr>
              <p:cNvSpPr/>
              <p:nvPr/>
            </p:nvSpPr>
            <p:spPr>
              <a:xfrm>
                <a:off x="3959359" y="2899768"/>
                <a:ext cx="15468" cy="834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734" extrusionOk="0">
                    <a:moveTo>
                      <a:pt x="1194" y="1"/>
                    </a:moveTo>
                    <a:lnTo>
                      <a:pt x="1005" y="105"/>
                    </a:lnTo>
                    <a:lnTo>
                      <a:pt x="775" y="210"/>
                    </a:lnTo>
                    <a:lnTo>
                      <a:pt x="608" y="210"/>
                    </a:lnTo>
                    <a:lnTo>
                      <a:pt x="482" y="168"/>
                    </a:lnTo>
                    <a:lnTo>
                      <a:pt x="378" y="168"/>
                    </a:lnTo>
                    <a:lnTo>
                      <a:pt x="378" y="231"/>
                    </a:lnTo>
                    <a:lnTo>
                      <a:pt x="357" y="315"/>
                    </a:lnTo>
                    <a:lnTo>
                      <a:pt x="273" y="336"/>
                    </a:lnTo>
                    <a:lnTo>
                      <a:pt x="147" y="294"/>
                    </a:lnTo>
                    <a:lnTo>
                      <a:pt x="85" y="377"/>
                    </a:lnTo>
                    <a:lnTo>
                      <a:pt x="1" y="398"/>
                    </a:lnTo>
                    <a:lnTo>
                      <a:pt x="1" y="524"/>
                    </a:lnTo>
                    <a:lnTo>
                      <a:pt x="85" y="629"/>
                    </a:lnTo>
                    <a:lnTo>
                      <a:pt x="210" y="712"/>
                    </a:lnTo>
                    <a:lnTo>
                      <a:pt x="378" y="691"/>
                    </a:lnTo>
                    <a:lnTo>
                      <a:pt x="461" y="733"/>
                    </a:lnTo>
                    <a:lnTo>
                      <a:pt x="503" y="691"/>
                    </a:lnTo>
                    <a:lnTo>
                      <a:pt x="629" y="649"/>
                    </a:lnTo>
                    <a:lnTo>
                      <a:pt x="775" y="545"/>
                    </a:lnTo>
                    <a:lnTo>
                      <a:pt x="838" y="503"/>
                    </a:lnTo>
                    <a:lnTo>
                      <a:pt x="1005" y="524"/>
                    </a:lnTo>
                    <a:lnTo>
                      <a:pt x="1005" y="419"/>
                    </a:lnTo>
                    <a:lnTo>
                      <a:pt x="984" y="315"/>
                    </a:lnTo>
                    <a:lnTo>
                      <a:pt x="1110" y="168"/>
                    </a:lnTo>
                    <a:lnTo>
                      <a:pt x="1235" y="85"/>
                    </a:lnTo>
                    <a:lnTo>
                      <a:pt x="1298" y="22"/>
                    </a:lnTo>
                    <a:lnTo>
                      <a:pt x="125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376;p60">
                <a:extLst>
                  <a:ext uri="{FF2B5EF4-FFF2-40B4-BE49-F238E27FC236}">
                    <a16:creationId xmlns="" xmlns:a16="http://schemas.microsoft.com/office/drawing/2014/main" id="{43353B93-82BC-452B-84DE-3ADE5F2621F0}"/>
                  </a:ext>
                </a:extLst>
              </p:cNvPr>
              <p:cNvSpPr/>
              <p:nvPr/>
            </p:nvSpPr>
            <p:spPr>
              <a:xfrm>
                <a:off x="3982281" y="2887395"/>
                <a:ext cx="42867" cy="36426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03" extrusionOk="0">
                    <a:moveTo>
                      <a:pt x="3370" y="1"/>
                    </a:moveTo>
                    <a:lnTo>
                      <a:pt x="3139" y="64"/>
                    </a:lnTo>
                    <a:lnTo>
                      <a:pt x="2846" y="43"/>
                    </a:lnTo>
                    <a:lnTo>
                      <a:pt x="2721" y="64"/>
                    </a:lnTo>
                    <a:lnTo>
                      <a:pt x="2574" y="64"/>
                    </a:lnTo>
                    <a:lnTo>
                      <a:pt x="2365" y="147"/>
                    </a:lnTo>
                    <a:lnTo>
                      <a:pt x="2302" y="231"/>
                    </a:lnTo>
                    <a:lnTo>
                      <a:pt x="2135" y="273"/>
                    </a:lnTo>
                    <a:lnTo>
                      <a:pt x="2114" y="336"/>
                    </a:lnTo>
                    <a:lnTo>
                      <a:pt x="1842" y="336"/>
                    </a:lnTo>
                    <a:lnTo>
                      <a:pt x="1675" y="273"/>
                    </a:lnTo>
                    <a:lnTo>
                      <a:pt x="1612" y="231"/>
                    </a:lnTo>
                    <a:lnTo>
                      <a:pt x="1507" y="210"/>
                    </a:lnTo>
                    <a:lnTo>
                      <a:pt x="1194" y="231"/>
                    </a:lnTo>
                    <a:lnTo>
                      <a:pt x="1110" y="273"/>
                    </a:lnTo>
                    <a:lnTo>
                      <a:pt x="1068" y="273"/>
                    </a:lnTo>
                    <a:lnTo>
                      <a:pt x="775" y="419"/>
                    </a:lnTo>
                    <a:lnTo>
                      <a:pt x="670" y="377"/>
                    </a:lnTo>
                    <a:lnTo>
                      <a:pt x="524" y="336"/>
                    </a:lnTo>
                    <a:lnTo>
                      <a:pt x="461" y="419"/>
                    </a:lnTo>
                    <a:lnTo>
                      <a:pt x="461" y="649"/>
                    </a:lnTo>
                    <a:lnTo>
                      <a:pt x="377" y="670"/>
                    </a:lnTo>
                    <a:lnTo>
                      <a:pt x="419" y="796"/>
                    </a:lnTo>
                    <a:lnTo>
                      <a:pt x="315" y="859"/>
                    </a:lnTo>
                    <a:lnTo>
                      <a:pt x="168" y="880"/>
                    </a:lnTo>
                    <a:lnTo>
                      <a:pt x="64" y="859"/>
                    </a:lnTo>
                    <a:lnTo>
                      <a:pt x="1" y="901"/>
                    </a:lnTo>
                    <a:lnTo>
                      <a:pt x="22" y="1068"/>
                    </a:lnTo>
                    <a:lnTo>
                      <a:pt x="105" y="1277"/>
                    </a:lnTo>
                    <a:lnTo>
                      <a:pt x="147" y="1403"/>
                    </a:lnTo>
                    <a:lnTo>
                      <a:pt x="126" y="1528"/>
                    </a:lnTo>
                    <a:lnTo>
                      <a:pt x="105" y="1779"/>
                    </a:lnTo>
                    <a:lnTo>
                      <a:pt x="336" y="1779"/>
                    </a:lnTo>
                    <a:lnTo>
                      <a:pt x="377" y="1905"/>
                    </a:lnTo>
                    <a:lnTo>
                      <a:pt x="482" y="1947"/>
                    </a:lnTo>
                    <a:lnTo>
                      <a:pt x="482" y="2114"/>
                    </a:lnTo>
                    <a:lnTo>
                      <a:pt x="545" y="2198"/>
                    </a:lnTo>
                    <a:lnTo>
                      <a:pt x="461" y="2219"/>
                    </a:lnTo>
                    <a:lnTo>
                      <a:pt x="419" y="2219"/>
                    </a:lnTo>
                    <a:lnTo>
                      <a:pt x="315" y="2302"/>
                    </a:lnTo>
                    <a:lnTo>
                      <a:pt x="252" y="2449"/>
                    </a:lnTo>
                    <a:lnTo>
                      <a:pt x="168" y="2574"/>
                    </a:lnTo>
                    <a:lnTo>
                      <a:pt x="147" y="2574"/>
                    </a:lnTo>
                    <a:lnTo>
                      <a:pt x="168" y="2616"/>
                    </a:lnTo>
                    <a:lnTo>
                      <a:pt x="252" y="2679"/>
                    </a:lnTo>
                    <a:lnTo>
                      <a:pt x="273" y="2888"/>
                    </a:lnTo>
                    <a:lnTo>
                      <a:pt x="252" y="2993"/>
                    </a:lnTo>
                    <a:lnTo>
                      <a:pt x="315" y="2993"/>
                    </a:lnTo>
                    <a:lnTo>
                      <a:pt x="482" y="3077"/>
                    </a:lnTo>
                    <a:lnTo>
                      <a:pt x="629" y="3181"/>
                    </a:lnTo>
                    <a:lnTo>
                      <a:pt x="649" y="3181"/>
                    </a:lnTo>
                    <a:lnTo>
                      <a:pt x="733" y="3202"/>
                    </a:lnTo>
                    <a:lnTo>
                      <a:pt x="1884" y="2512"/>
                    </a:lnTo>
                    <a:lnTo>
                      <a:pt x="2888" y="1779"/>
                    </a:lnTo>
                    <a:lnTo>
                      <a:pt x="2951" y="1696"/>
                    </a:lnTo>
                    <a:lnTo>
                      <a:pt x="3035" y="1570"/>
                    </a:lnTo>
                    <a:lnTo>
                      <a:pt x="3056" y="1403"/>
                    </a:lnTo>
                    <a:lnTo>
                      <a:pt x="2993" y="1298"/>
                    </a:lnTo>
                    <a:lnTo>
                      <a:pt x="3098" y="1089"/>
                    </a:lnTo>
                    <a:lnTo>
                      <a:pt x="3098" y="901"/>
                    </a:lnTo>
                    <a:lnTo>
                      <a:pt x="2993" y="691"/>
                    </a:lnTo>
                    <a:lnTo>
                      <a:pt x="2993" y="524"/>
                    </a:lnTo>
                    <a:lnTo>
                      <a:pt x="3098" y="336"/>
                    </a:lnTo>
                    <a:lnTo>
                      <a:pt x="3349" y="273"/>
                    </a:lnTo>
                    <a:lnTo>
                      <a:pt x="3474" y="168"/>
                    </a:lnTo>
                    <a:lnTo>
                      <a:pt x="3516" y="168"/>
                    </a:lnTo>
                    <a:lnTo>
                      <a:pt x="3600" y="43"/>
                    </a:lnTo>
                    <a:lnTo>
                      <a:pt x="3579" y="22"/>
                    </a:lnTo>
                    <a:lnTo>
                      <a:pt x="35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377;p60">
                <a:extLst>
                  <a:ext uri="{FF2B5EF4-FFF2-40B4-BE49-F238E27FC236}">
                    <a16:creationId xmlns="" xmlns:a16="http://schemas.microsoft.com/office/drawing/2014/main" id="{3DF711CF-CD24-4880-90D5-0A2031789F1C}"/>
                  </a:ext>
                </a:extLst>
              </p:cNvPr>
              <p:cNvSpPr/>
              <p:nvPr/>
            </p:nvSpPr>
            <p:spPr>
              <a:xfrm>
                <a:off x="3973565" y="2916668"/>
                <a:ext cx="10479" cy="2904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554" extrusionOk="0">
                    <a:moveTo>
                      <a:pt x="837" y="0"/>
                    </a:moveTo>
                    <a:lnTo>
                      <a:pt x="754" y="105"/>
                    </a:lnTo>
                    <a:lnTo>
                      <a:pt x="565" y="147"/>
                    </a:lnTo>
                    <a:lnTo>
                      <a:pt x="524" y="105"/>
                    </a:lnTo>
                    <a:lnTo>
                      <a:pt x="377" y="252"/>
                    </a:lnTo>
                    <a:lnTo>
                      <a:pt x="335" y="670"/>
                    </a:lnTo>
                    <a:lnTo>
                      <a:pt x="168" y="1005"/>
                    </a:lnTo>
                    <a:lnTo>
                      <a:pt x="1" y="1235"/>
                    </a:lnTo>
                    <a:lnTo>
                      <a:pt x="63" y="1256"/>
                    </a:lnTo>
                    <a:lnTo>
                      <a:pt x="168" y="1444"/>
                    </a:lnTo>
                    <a:lnTo>
                      <a:pt x="231" y="1653"/>
                    </a:lnTo>
                    <a:lnTo>
                      <a:pt x="377" y="1884"/>
                    </a:lnTo>
                    <a:lnTo>
                      <a:pt x="524" y="2197"/>
                    </a:lnTo>
                    <a:lnTo>
                      <a:pt x="461" y="2344"/>
                    </a:lnTo>
                    <a:lnTo>
                      <a:pt x="545" y="2553"/>
                    </a:lnTo>
                    <a:lnTo>
                      <a:pt x="628" y="2448"/>
                    </a:lnTo>
                    <a:lnTo>
                      <a:pt x="628" y="2407"/>
                    </a:lnTo>
                    <a:lnTo>
                      <a:pt x="628" y="2344"/>
                    </a:lnTo>
                    <a:lnTo>
                      <a:pt x="670" y="2281"/>
                    </a:lnTo>
                    <a:lnTo>
                      <a:pt x="670" y="2156"/>
                    </a:lnTo>
                    <a:lnTo>
                      <a:pt x="733" y="1988"/>
                    </a:lnTo>
                    <a:lnTo>
                      <a:pt x="691" y="1842"/>
                    </a:lnTo>
                    <a:lnTo>
                      <a:pt x="754" y="1821"/>
                    </a:lnTo>
                    <a:lnTo>
                      <a:pt x="754" y="1674"/>
                    </a:lnTo>
                    <a:lnTo>
                      <a:pt x="775" y="1549"/>
                    </a:lnTo>
                    <a:lnTo>
                      <a:pt x="775" y="1465"/>
                    </a:lnTo>
                    <a:lnTo>
                      <a:pt x="775" y="1214"/>
                    </a:lnTo>
                    <a:lnTo>
                      <a:pt x="754" y="1235"/>
                    </a:lnTo>
                    <a:lnTo>
                      <a:pt x="670" y="1235"/>
                    </a:lnTo>
                    <a:lnTo>
                      <a:pt x="565" y="1298"/>
                    </a:lnTo>
                    <a:lnTo>
                      <a:pt x="524" y="1235"/>
                    </a:lnTo>
                    <a:lnTo>
                      <a:pt x="545" y="1047"/>
                    </a:lnTo>
                    <a:lnTo>
                      <a:pt x="545" y="796"/>
                    </a:lnTo>
                    <a:lnTo>
                      <a:pt x="524" y="712"/>
                    </a:lnTo>
                    <a:lnTo>
                      <a:pt x="545" y="565"/>
                    </a:lnTo>
                    <a:lnTo>
                      <a:pt x="670" y="565"/>
                    </a:lnTo>
                    <a:lnTo>
                      <a:pt x="691" y="670"/>
                    </a:lnTo>
                    <a:lnTo>
                      <a:pt x="754" y="670"/>
                    </a:lnTo>
                    <a:lnTo>
                      <a:pt x="837" y="607"/>
                    </a:lnTo>
                    <a:lnTo>
                      <a:pt x="837" y="524"/>
                    </a:lnTo>
                    <a:lnTo>
                      <a:pt x="796" y="482"/>
                    </a:lnTo>
                    <a:lnTo>
                      <a:pt x="775" y="377"/>
                    </a:lnTo>
                    <a:lnTo>
                      <a:pt x="837" y="210"/>
                    </a:lnTo>
                    <a:lnTo>
                      <a:pt x="858" y="63"/>
                    </a:lnTo>
                    <a:lnTo>
                      <a:pt x="8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378;p60">
                <a:extLst>
                  <a:ext uri="{FF2B5EF4-FFF2-40B4-BE49-F238E27FC236}">
                    <a16:creationId xmlns="" xmlns:a16="http://schemas.microsoft.com/office/drawing/2014/main" id="{211F1547-0585-4CEC-BF4B-7A4DBD56C208}"/>
                  </a:ext>
                </a:extLst>
              </p:cNvPr>
              <p:cNvSpPr/>
              <p:nvPr/>
            </p:nvSpPr>
            <p:spPr>
              <a:xfrm>
                <a:off x="3982781" y="2916668"/>
                <a:ext cx="2751" cy="595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524" extrusionOk="0">
                    <a:moveTo>
                      <a:pt x="105" y="0"/>
                    </a:moveTo>
                    <a:lnTo>
                      <a:pt x="84" y="63"/>
                    </a:lnTo>
                    <a:lnTo>
                      <a:pt x="63" y="210"/>
                    </a:lnTo>
                    <a:lnTo>
                      <a:pt x="1" y="377"/>
                    </a:lnTo>
                    <a:lnTo>
                      <a:pt x="22" y="482"/>
                    </a:lnTo>
                    <a:lnTo>
                      <a:pt x="63" y="524"/>
                    </a:lnTo>
                    <a:lnTo>
                      <a:pt x="84" y="524"/>
                    </a:lnTo>
                    <a:lnTo>
                      <a:pt x="126" y="482"/>
                    </a:lnTo>
                    <a:lnTo>
                      <a:pt x="210" y="419"/>
                    </a:lnTo>
                    <a:lnTo>
                      <a:pt x="231" y="314"/>
                    </a:lnTo>
                    <a:lnTo>
                      <a:pt x="210" y="105"/>
                    </a:lnTo>
                    <a:lnTo>
                      <a:pt x="126" y="42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379;p60">
                <a:extLst>
                  <a:ext uri="{FF2B5EF4-FFF2-40B4-BE49-F238E27FC236}">
                    <a16:creationId xmlns="" xmlns:a16="http://schemas.microsoft.com/office/drawing/2014/main" id="{07E09859-F1BF-4CCD-BBE8-60FF64C84A70}"/>
                  </a:ext>
                </a:extLst>
              </p:cNvPr>
              <p:cNvSpPr/>
              <p:nvPr/>
            </p:nvSpPr>
            <p:spPr>
              <a:xfrm>
                <a:off x="3979792" y="2923093"/>
                <a:ext cx="3751" cy="833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733" extrusionOk="0">
                    <a:moveTo>
                      <a:pt x="22" y="0"/>
                    </a:moveTo>
                    <a:lnTo>
                      <a:pt x="1" y="147"/>
                    </a:lnTo>
                    <a:lnTo>
                      <a:pt x="22" y="231"/>
                    </a:lnTo>
                    <a:lnTo>
                      <a:pt x="22" y="482"/>
                    </a:lnTo>
                    <a:lnTo>
                      <a:pt x="1" y="670"/>
                    </a:lnTo>
                    <a:lnTo>
                      <a:pt x="42" y="733"/>
                    </a:lnTo>
                    <a:lnTo>
                      <a:pt x="147" y="670"/>
                    </a:lnTo>
                    <a:lnTo>
                      <a:pt x="231" y="670"/>
                    </a:lnTo>
                    <a:lnTo>
                      <a:pt x="252" y="649"/>
                    </a:lnTo>
                    <a:lnTo>
                      <a:pt x="273" y="440"/>
                    </a:lnTo>
                    <a:lnTo>
                      <a:pt x="273" y="356"/>
                    </a:lnTo>
                    <a:lnTo>
                      <a:pt x="314" y="210"/>
                    </a:lnTo>
                    <a:lnTo>
                      <a:pt x="314" y="147"/>
                    </a:lnTo>
                    <a:lnTo>
                      <a:pt x="314" y="63"/>
                    </a:lnTo>
                    <a:lnTo>
                      <a:pt x="314" y="42"/>
                    </a:lnTo>
                    <a:lnTo>
                      <a:pt x="231" y="105"/>
                    </a:lnTo>
                    <a:lnTo>
                      <a:pt x="168" y="105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80;p60">
                <a:extLst>
                  <a:ext uri="{FF2B5EF4-FFF2-40B4-BE49-F238E27FC236}">
                    <a16:creationId xmlns="" xmlns:a16="http://schemas.microsoft.com/office/drawing/2014/main" id="{7327894E-190C-4DC2-918C-CF06089327A3}"/>
                  </a:ext>
                </a:extLst>
              </p:cNvPr>
              <p:cNvSpPr/>
              <p:nvPr/>
            </p:nvSpPr>
            <p:spPr>
              <a:xfrm>
                <a:off x="3979792" y="2907627"/>
                <a:ext cx="8978" cy="1071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942" extrusionOk="0">
                    <a:moveTo>
                      <a:pt x="314" y="0"/>
                    </a:moveTo>
                    <a:lnTo>
                      <a:pt x="314" y="21"/>
                    </a:lnTo>
                    <a:lnTo>
                      <a:pt x="231" y="21"/>
                    </a:lnTo>
                    <a:lnTo>
                      <a:pt x="210" y="440"/>
                    </a:lnTo>
                    <a:lnTo>
                      <a:pt x="105" y="586"/>
                    </a:lnTo>
                    <a:lnTo>
                      <a:pt x="1" y="733"/>
                    </a:lnTo>
                    <a:lnTo>
                      <a:pt x="1" y="879"/>
                    </a:lnTo>
                    <a:lnTo>
                      <a:pt x="1" y="900"/>
                    </a:lnTo>
                    <a:lnTo>
                      <a:pt x="42" y="942"/>
                    </a:lnTo>
                    <a:lnTo>
                      <a:pt x="231" y="900"/>
                    </a:lnTo>
                    <a:lnTo>
                      <a:pt x="314" y="795"/>
                    </a:lnTo>
                    <a:lnTo>
                      <a:pt x="377" y="795"/>
                    </a:lnTo>
                    <a:lnTo>
                      <a:pt x="461" y="670"/>
                    </a:lnTo>
                    <a:lnTo>
                      <a:pt x="524" y="523"/>
                    </a:lnTo>
                    <a:lnTo>
                      <a:pt x="628" y="440"/>
                    </a:lnTo>
                    <a:lnTo>
                      <a:pt x="670" y="440"/>
                    </a:lnTo>
                    <a:lnTo>
                      <a:pt x="754" y="419"/>
                    </a:lnTo>
                    <a:lnTo>
                      <a:pt x="691" y="335"/>
                    </a:lnTo>
                    <a:lnTo>
                      <a:pt x="691" y="168"/>
                    </a:lnTo>
                    <a:lnTo>
                      <a:pt x="586" y="126"/>
                    </a:lnTo>
                    <a:lnTo>
                      <a:pt x="5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81;p60">
                <a:extLst>
                  <a:ext uri="{FF2B5EF4-FFF2-40B4-BE49-F238E27FC236}">
                    <a16:creationId xmlns="" xmlns:a16="http://schemas.microsoft.com/office/drawing/2014/main" id="{B0390633-14A7-4F9B-AAC7-4CC4996A97D6}"/>
                  </a:ext>
                </a:extLst>
              </p:cNvPr>
              <p:cNvSpPr/>
              <p:nvPr/>
            </p:nvSpPr>
            <p:spPr>
              <a:xfrm>
                <a:off x="3980292" y="2915952"/>
                <a:ext cx="27661" cy="32616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868" extrusionOk="0">
                    <a:moveTo>
                      <a:pt x="2051" y="1"/>
                    </a:moveTo>
                    <a:lnTo>
                      <a:pt x="900" y="691"/>
                    </a:lnTo>
                    <a:lnTo>
                      <a:pt x="816" y="670"/>
                    </a:lnTo>
                    <a:lnTo>
                      <a:pt x="796" y="670"/>
                    </a:lnTo>
                    <a:lnTo>
                      <a:pt x="649" y="566"/>
                    </a:lnTo>
                    <a:lnTo>
                      <a:pt x="482" y="482"/>
                    </a:lnTo>
                    <a:lnTo>
                      <a:pt x="419" y="482"/>
                    </a:lnTo>
                    <a:lnTo>
                      <a:pt x="335" y="545"/>
                    </a:lnTo>
                    <a:lnTo>
                      <a:pt x="293" y="587"/>
                    </a:lnTo>
                    <a:lnTo>
                      <a:pt x="272" y="587"/>
                    </a:lnTo>
                    <a:lnTo>
                      <a:pt x="272" y="670"/>
                    </a:lnTo>
                    <a:lnTo>
                      <a:pt x="272" y="691"/>
                    </a:lnTo>
                    <a:lnTo>
                      <a:pt x="272" y="775"/>
                    </a:lnTo>
                    <a:lnTo>
                      <a:pt x="272" y="838"/>
                    </a:lnTo>
                    <a:lnTo>
                      <a:pt x="231" y="984"/>
                    </a:lnTo>
                    <a:lnTo>
                      <a:pt x="231" y="1068"/>
                    </a:lnTo>
                    <a:lnTo>
                      <a:pt x="210" y="1528"/>
                    </a:lnTo>
                    <a:lnTo>
                      <a:pt x="210" y="1612"/>
                    </a:lnTo>
                    <a:lnTo>
                      <a:pt x="189" y="1737"/>
                    </a:lnTo>
                    <a:lnTo>
                      <a:pt x="189" y="1884"/>
                    </a:lnTo>
                    <a:lnTo>
                      <a:pt x="126" y="1905"/>
                    </a:lnTo>
                    <a:lnTo>
                      <a:pt x="168" y="2051"/>
                    </a:lnTo>
                    <a:lnTo>
                      <a:pt x="105" y="2219"/>
                    </a:lnTo>
                    <a:lnTo>
                      <a:pt x="105" y="2344"/>
                    </a:lnTo>
                    <a:lnTo>
                      <a:pt x="63" y="2407"/>
                    </a:lnTo>
                    <a:lnTo>
                      <a:pt x="63" y="2470"/>
                    </a:lnTo>
                    <a:lnTo>
                      <a:pt x="63" y="2553"/>
                    </a:lnTo>
                    <a:lnTo>
                      <a:pt x="0" y="2679"/>
                    </a:lnTo>
                    <a:lnTo>
                      <a:pt x="0" y="2721"/>
                    </a:lnTo>
                    <a:lnTo>
                      <a:pt x="189" y="2721"/>
                    </a:lnTo>
                    <a:lnTo>
                      <a:pt x="754" y="2867"/>
                    </a:lnTo>
                    <a:lnTo>
                      <a:pt x="1172" y="2449"/>
                    </a:lnTo>
                    <a:lnTo>
                      <a:pt x="1633" y="2407"/>
                    </a:lnTo>
                    <a:lnTo>
                      <a:pt x="1653" y="2219"/>
                    </a:lnTo>
                    <a:lnTo>
                      <a:pt x="1884" y="1926"/>
                    </a:lnTo>
                    <a:lnTo>
                      <a:pt x="1235" y="1214"/>
                    </a:lnTo>
                    <a:lnTo>
                      <a:pt x="2093" y="963"/>
                    </a:lnTo>
                    <a:lnTo>
                      <a:pt x="2302" y="754"/>
                    </a:lnTo>
                    <a:lnTo>
                      <a:pt x="2323" y="754"/>
                    </a:lnTo>
                    <a:lnTo>
                      <a:pt x="205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382;p60">
                <a:extLst>
                  <a:ext uri="{FF2B5EF4-FFF2-40B4-BE49-F238E27FC236}">
                    <a16:creationId xmlns="" xmlns:a16="http://schemas.microsoft.com/office/drawing/2014/main" id="{56BCF779-C69F-43FB-9C79-2B7832D1D586}"/>
                  </a:ext>
                </a:extLst>
              </p:cNvPr>
              <p:cNvSpPr/>
              <p:nvPr/>
            </p:nvSpPr>
            <p:spPr>
              <a:xfrm>
                <a:off x="3979792" y="2924515"/>
                <a:ext cx="142521" cy="114714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0087" extrusionOk="0">
                    <a:moveTo>
                      <a:pt x="2344" y="1"/>
                    </a:moveTo>
                    <a:lnTo>
                      <a:pt x="2135" y="210"/>
                    </a:lnTo>
                    <a:lnTo>
                      <a:pt x="1277" y="461"/>
                    </a:lnTo>
                    <a:lnTo>
                      <a:pt x="1926" y="1173"/>
                    </a:lnTo>
                    <a:lnTo>
                      <a:pt x="1695" y="1466"/>
                    </a:lnTo>
                    <a:lnTo>
                      <a:pt x="1675" y="1654"/>
                    </a:lnTo>
                    <a:lnTo>
                      <a:pt x="1214" y="1696"/>
                    </a:lnTo>
                    <a:lnTo>
                      <a:pt x="796" y="2114"/>
                    </a:lnTo>
                    <a:lnTo>
                      <a:pt x="231" y="1968"/>
                    </a:lnTo>
                    <a:lnTo>
                      <a:pt x="42" y="1968"/>
                    </a:lnTo>
                    <a:lnTo>
                      <a:pt x="42" y="2177"/>
                    </a:lnTo>
                    <a:lnTo>
                      <a:pt x="42" y="2407"/>
                    </a:lnTo>
                    <a:lnTo>
                      <a:pt x="1" y="2595"/>
                    </a:lnTo>
                    <a:lnTo>
                      <a:pt x="1" y="2637"/>
                    </a:lnTo>
                    <a:lnTo>
                      <a:pt x="63" y="2616"/>
                    </a:lnTo>
                    <a:lnTo>
                      <a:pt x="105" y="2637"/>
                    </a:lnTo>
                    <a:lnTo>
                      <a:pt x="168" y="2595"/>
                    </a:lnTo>
                    <a:lnTo>
                      <a:pt x="314" y="2658"/>
                    </a:lnTo>
                    <a:lnTo>
                      <a:pt x="273" y="2700"/>
                    </a:lnTo>
                    <a:lnTo>
                      <a:pt x="524" y="2972"/>
                    </a:lnTo>
                    <a:lnTo>
                      <a:pt x="545" y="3119"/>
                    </a:lnTo>
                    <a:lnTo>
                      <a:pt x="628" y="3139"/>
                    </a:lnTo>
                    <a:lnTo>
                      <a:pt x="628" y="3244"/>
                    </a:lnTo>
                    <a:lnTo>
                      <a:pt x="754" y="3349"/>
                    </a:lnTo>
                    <a:lnTo>
                      <a:pt x="838" y="3370"/>
                    </a:lnTo>
                    <a:lnTo>
                      <a:pt x="984" y="3663"/>
                    </a:lnTo>
                    <a:lnTo>
                      <a:pt x="984" y="3746"/>
                    </a:lnTo>
                    <a:lnTo>
                      <a:pt x="1047" y="3851"/>
                    </a:lnTo>
                    <a:lnTo>
                      <a:pt x="1110" y="3851"/>
                    </a:lnTo>
                    <a:lnTo>
                      <a:pt x="1151" y="3997"/>
                    </a:lnTo>
                    <a:lnTo>
                      <a:pt x="1193" y="4081"/>
                    </a:lnTo>
                    <a:lnTo>
                      <a:pt x="1319" y="4123"/>
                    </a:lnTo>
                    <a:lnTo>
                      <a:pt x="1423" y="4416"/>
                    </a:lnTo>
                    <a:lnTo>
                      <a:pt x="1528" y="4479"/>
                    </a:lnTo>
                    <a:lnTo>
                      <a:pt x="1570" y="4625"/>
                    </a:lnTo>
                    <a:lnTo>
                      <a:pt x="1528" y="4709"/>
                    </a:lnTo>
                    <a:lnTo>
                      <a:pt x="1528" y="4792"/>
                    </a:lnTo>
                    <a:lnTo>
                      <a:pt x="1633" y="4897"/>
                    </a:lnTo>
                    <a:lnTo>
                      <a:pt x="1633" y="4960"/>
                    </a:lnTo>
                    <a:lnTo>
                      <a:pt x="1716" y="5023"/>
                    </a:lnTo>
                    <a:lnTo>
                      <a:pt x="1821" y="4939"/>
                    </a:lnTo>
                    <a:lnTo>
                      <a:pt x="1926" y="5043"/>
                    </a:lnTo>
                    <a:lnTo>
                      <a:pt x="2114" y="5127"/>
                    </a:lnTo>
                    <a:lnTo>
                      <a:pt x="2260" y="5274"/>
                    </a:lnTo>
                    <a:lnTo>
                      <a:pt x="2323" y="5378"/>
                    </a:lnTo>
                    <a:lnTo>
                      <a:pt x="2344" y="5420"/>
                    </a:lnTo>
                    <a:lnTo>
                      <a:pt x="2365" y="5546"/>
                    </a:lnTo>
                    <a:lnTo>
                      <a:pt x="2428" y="5588"/>
                    </a:lnTo>
                    <a:lnTo>
                      <a:pt x="2470" y="5797"/>
                    </a:lnTo>
                    <a:lnTo>
                      <a:pt x="2574" y="5880"/>
                    </a:lnTo>
                    <a:lnTo>
                      <a:pt x="2637" y="6090"/>
                    </a:lnTo>
                    <a:lnTo>
                      <a:pt x="2658" y="6173"/>
                    </a:lnTo>
                    <a:lnTo>
                      <a:pt x="2616" y="6362"/>
                    </a:lnTo>
                    <a:lnTo>
                      <a:pt x="2574" y="6383"/>
                    </a:lnTo>
                    <a:lnTo>
                      <a:pt x="2616" y="6487"/>
                    </a:lnTo>
                    <a:lnTo>
                      <a:pt x="2658" y="6696"/>
                    </a:lnTo>
                    <a:lnTo>
                      <a:pt x="2679" y="6906"/>
                    </a:lnTo>
                    <a:lnTo>
                      <a:pt x="2783" y="7010"/>
                    </a:lnTo>
                    <a:lnTo>
                      <a:pt x="2825" y="7094"/>
                    </a:lnTo>
                    <a:lnTo>
                      <a:pt x="3097" y="7408"/>
                    </a:lnTo>
                    <a:lnTo>
                      <a:pt x="3202" y="7429"/>
                    </a:lnTo>
                    <a:lnTo>
                      <a:pt x="3307" y="7450"/>
                    </a:lnTo>
                    <a:lnTo>
                      <a:pt x="3390" y="7554"/>
                    </a:lnTo>
                    <a:lnTo>
                      <a:pt x="3474" y="7554"/>
                    </a:lnTo>
                    <a:lnTo>
                      <a:pt x="3620" y="7680"/>
                    </a:lnTo>
                    <a:lnTo>
                      <a:pt x="3620" y="7784"/>
                    </a:lnTo>
                    <a:lnTo>
                      <a:pt x="3788" y="7826"/>
                    </a:lnTo>
                    <a:lnTo>
                      <a:pt x="3767" y="7889"/>
                    </a:lnTo>
                    <a:lnTo>
                      <a:pt x="3830" y="7931"/>
                    </a:lnTo>
                    <a:lnTo>
                      <a:pt x="3976" y="8412"/>
                    </a:lnTo>
                    <a:lnTo>
                      <a:pt x="4102" y="8496"/>
                    </a:lnTo>
                    <a:lnTo>
                      <a:pt x="4102" y="8663"/>
                    </a:lnTo>
                    <a:lnTo>
                      <a:pt x="4541" y="9082"/>
                    </a:lnTo>
                    <a:lnTo>
                      <a:pt x="4604" y="9082"/>
                    </a:lnTo>
                    <a:lnTo>
                      <a:pt x="4646" y="9333"/>
                    </a:lnTo>
                    <a:lnTo>
                      <a:pt x="4834" y="9396"/>
                    </a:lnTo>
                    <a:lnTo>
                      <a:pt x="4939" y="9668"/>
                    </a:lnTo>
                    <a:lnTo>
                      <a:pt x="5043" y="9709"/>
                    </a:lnTo>
                    <a:lnTo>
                      <a:pt x="5127" y="9730"/>
                    </a:lnTo>
                    <a:lnTo>
                      <a:pt x="5169" y="9626"/>
                    </a:lnTo>
                    <a:lnTo>
                      <a:pt x="5336" y="9521"/>
                    </a:lnTo>
                    <a:lnTo>
                      <a:pt x="5232" y="9312"/>
                    </a:lnTo>
                    <a:lnTo>
                      <a:pt x="5294" y="9040"/>
                    </a:lnTo>
                    <a:lnTo>
                      <a:pt x="5462" y="8977"/>
                    </a:lnTo>
                    <a:lnTo>
                      <a:pt x="5650" y="9124"/>
                    </a:lnTo>
                    <a:lnTo>
                      <a:pt x="5985" y="9124"/>
                    </a:lnTo>
                    <a:lnTo>
                      <a:pt x="6487" y="9333"/>
                    </a:lnTo>
                    <a:lnTo>
                      <a:pt x="7010" y="9563"/>
                    </a:lnTo>
                    <a:lnTo>
                      <a:pt x="7031" y="10086"/>
                    </a:lnTo>
                    <a:lnTo>
                      <a:pt x="8077" y="8684"/>
                    </a:lnTo>
                    <a:lnTo>
                      <a:pt x="10253" y="8036"/>
                    </a:lnTo>
                    <a:lnTo>
                      <a:pt x="11885" y="7554"/>
                    </a:lnTo>
                    <a:lnTo>
                      <a:pt x="11969" y="6299"/>
                    </a:lnTo>
                    <a:lnTo>
                      <a:pt x="11843" y="5839"/>
                    </a:lnTo>
                    <a:lnTo>
                      <a:pt x="11655" y="5985"/>
                    </a:lnTo>
                    <a:lnTo>
                      <a:pt x="9960" y="5755"/>
                    </a:lnTo>
                    <a:lnTo>
                      <a:pt x="9835" y="5274"/>
                    </a:lnTo>
                    <a:lnTo>
                      <a:pt x="9688" y="5127"/>
                    </a:lnTo>
                    <a:lnTo>
                      <a:pt x="9688" y="4939"/>
                    </a:lnTo>
                    <a:lnTo>
                      <a:pt x="9688" y="4918"/>
                    </a:lnTo>
                    <a:lnTo>
                      <a:pt x="9667" y="4939"/>
                    </a:lnTo>
                    <a:lnTo>
                      <a:pt x="9625" y="4855"/>
                    </a:lnTo>
                    <a:lnTo>
                      <a:pt x="9625" y="4792"/>
                    </a:lnTo>
                    <a:lnTo>
                      <a:pt x="9667" y="4730"/>
                    </a:lnTo>
                    <a:lnTo>
                      <a:pt x="9563" y="4730"/>
                    </a:lnTo>
                    <a:lnTo>
                      <a:pt x="9563" y="4709"/>
                    </a:lnTo>
                    <a:lnTo>
                      <a:pt x="9458" y="4709"/>
                    </a:lnTo>
                    <a:lnTo>
                      <a:pt x="9270" y="4604"/>
                    </a:lnTo>
                    <a:lnTo>
                      <a:pt x="9249" y="4541"/>
                    </a:lnTo>
                    <a:lnTo>
                      <a:pt x="9228" y="4583"/>
                    </a:lnTo>
                    <a:lnTo>
                      <a:pt x="9123" y="4437"/>
                    </a:lnTo>
                    <a:lnTo>
                      <a:pt x="9102" y="4290"/>
                    </a:lnTo>
                    <a:lnTo>
                      <a:pt x="8809" y="3914"/>
                    </a:lnTo>
                    <a:lnTo>
                      <a:pt x="8726" y="3788"/>
                    </a:lnTo>
                    <a:lnTo>
                      <a:pt x="8809" y="3788"/>
                    </a:lnTo>
                    <a:lnTo>
                      <a:pt x="8809" y="3746"/>
                    </a:lnTo>
                    <a:lnTo>
                      <a:pt x="8705" y="3453"/>
                    </a:lnTo>
                    <a:lnTo>
                      <a:pt x="8705" y="3391"/>
                    </a:lnTo>
                    <a:lnTo>
                      <a:pt x="8621" y="3265"/>
                    </a:lnTo>
                    <a:lnTo>
                      <a:pt x="8579" y="3265"/>
                    </a:lnTo>
                    <a:lnTo>
                      <a:pt x="8391" y="3014"/>
                    </a:lnTo>
                    <a:lnTo>
                      <a:pt x="8307" y="3014"/>
                    </a:lnTo>
                    <a:lnTo>
                      <a:pt x="8224" y="2909"/>
                    </a:lnTo>
                    <a:lnTo>
                      <a:pt x="8224" y="2867"/>
                    </a:lnTo>
                    <a:lnTo>
                      <a:pt x="8286" y="2867"/>
                    </a:lnTo>
                    <a:lnTo>
                      <a:pt x="8307" y="2909"/>
                    </a:lnTo>
                    <a:lnTo>
                      <a:pt x="8286" y="2826"/>
                    </a:lnTo>
                    <a:lnTo>
                      <a:pt x="8182" y="2805"/>
                    </a:lnTo>
                    <a:lnTo>
                      <a:pt x="7973" y="2763"/>
                    </a:lnTo>
                    <a:lnTo>
                      <a:pt x="7868" y="2449"/>
                    </a:lnTo>
                    <a:lnTo>
                      <a:pt x="7805" y="2323"/>
                    </a:lnTo>
                    <a:lnTo>
                      <a:pt x="7742" y="2303"/>
                    </a:lnTo>
                    <a:lnTo>
                      <a:pt x="7742" y="2198"/>
                    </a:lnTo>
                    <a:lnTo>
                      <a:pt x="7701" y="2219"/>
                    </a:lnTo>
                    <a:lnTo>
                      <a:pt x="7659" y="2177"/>
                    </a:lnTo>
                    <a:lnTo>
                      <a:pt x="7282" y="2323"/>
                    </a:lnTo>
                    <a:lnTo>
                      <a:pt x="7261" y="2114"/>
                    </a:lnTo>
                    <a:lnTo>
                      <a:pt x="6738" y="1968"/>
                    </a:lnTo>
                    <a:lnTo>
                      <a:pt x="6654" y="1968"/>
                    </a:lnTo>
                    <a:lnTo>
                      <a:pt x="5566" y="1926"/>
                    </a:lnTo>
                    <a:lnTo>
                      <a:pt x="2867" y="43"/>
                    </a:lnTo>
                    <a:lnTo>
                      <a:pt x="234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  <p:sp>
            <p:nvSpPr>
              <p:cNvPr id="198" name="Google Shape;1383;p60">
                <a:extLst>
                  <a:ext uri="{FF2B5EF4-FFF2-40B4-BE49-F238E27FC236}">
                    <a16:creationId xmlns="" xmlns:a16="http://schemas.microsoft.com/office/drawing/2014/main" id="{92FDFBC3-DC91-4049-9C4B-A034981EC408}"/>
                  </a:ext>
                </a:extLst>
              </p:cNvPr>
              <p:cNvSpPr/>
              <p:nvPr/>
            </p:nvSpPr>
            <p:spPr>
              <a:xfrm>
                <a:off x="4089663" y="2967116"/>
                <a:ext cx="5251" cy="1095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63" extrusionOk="0">
                    <a:moveTo>
                      <a:pt x="147" y="0"/>
                    </a:moveTo>
                    <a:lnTo>
                      <a:pt x="147" y="42"/>
                    </a:lnTo>
                    <a:lnTo>
                      <a:pt x="106" y="42"/>
                    </a:lnTo>
                    <a:lnTo>
                      <a:pt x="106" y="105"/>
                    </a:lnTo>
                    <a:lnTo>
                      <a:pt x="43" y="126"/>
                    </a:lnTo>
                    <a:lnTo>
                      <a:pt x="85" y="209"/>
                    </a:lnTo>
                    <a:lnTo>
                      <a:pt x="43" y="209"/>
                    </a:lnTo>
                    <a:lnTo>
                      <a:pt x="85" y="377"/>
                    </a:lnTo>
                    <a:lnTo>
                      <a:pt x="43" y="356"/>
                    </a:lnTo>
                    <a:lnTo>
                      <a:pt x="1" y="356"/>
                    </a:lnTo>
                    <a:lnTo>
                      <a:pt x="1" y="544"/>
                    </a:lnTo>
                    <a:lnTo>
                      <a:pt x="22" y="628"/>
                    </a:lnTo>
                    <a:lnTo>
                      <a:pt x="43" y="670"/>
                    </a:lnTo>
                    <a:lnTo>
                      <a:pt x="43" y="795"/>
                    </a:lnTo>
                    <a:lnTo>
                      <a:pt x="22" y="795"/>
                    </a:lnTo>
                    <a:lnTo>
                      <a:pt x="43" y="858"/>
                    </a:lnTo>
                    <a:lnTo>
                      <a:pt x="231" y="963"/>
                    </a:lnTo>
                    <a:lnTo>
                      <a:pt x="336" y="963"/>
                    </a:lnTo>
                    <a:lnTo>
                      <a:pt x="398" y="942"/>
                    </a:lnTo>
                    <a:lnTo>
                      <a:pt x="440" y="670"/>
                    </a:lnTo>
                    <a:lnTo>
                      <a:pt x="398" y="544"/>
                    </a:lnTo>
                    <a:lnTo>
                      <a:pt x="336" y="544"/>
                    </a:lnTo>
                    <a:lnTo>
                      <a:pt x="315" y="356"/>
                    </a:lnTo>
                    <a:lnTo>
                      <a:pt x="336" y="356"/>
                    </a:lnTo>
                    <a:lnTo>
                      <a:pt x="398" y="168"/>
                    </a:lnTo>
                    <a:lnTo>
                      <a:pt x="357" y="126"/>
                    </a:lnTo>
                    <a:lnTo>
                      <a:pt x="315" y="126"/>
                    </a:lnTo>
                    <a:lnTo>
                      <a:pt x="315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384;p60">
                <a:extLst>
                  <a:ext uri="{FF2B5EF4-FFF2-40B4-BE49-F238E27FC236}">
                    <a16:creationId xmlns="" xmlns:a16="http://schemas.microsoft.com/office/drawing/2014/main" id="{E55CE6CB-BD25-4623-81E2-4DDAD4E4DB9D}"/>
                  </a:ext>
                </a:extLst>
              </p:cNvPr>
              <p:cNvSpPr/>
              <p:nvPr/>
            </p:nvSpPr>
            <p:spPr>
              <a:xfrm>
                <a:off x="4095152" y="2967833"/>
                <a:ext cx="32900" cy="247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77" extrusionOk="0">
                    <a:moveTo>
                      <a:pt x="2490" y="0"/>
                    </a:moveTo>
                    <a:lnTo>
                      <a:pt x="2490" y="84"/>
                    </a:lnTo>
                    <a:lnTo>
                      <a:pt x="2469" y="146"/>
                    </a:lnTo>
                    <a:lnTo>
                      <a:pt x="2093" y="356"/>
                    </a:lnTo>
                    <a:lnTo>
                      <a:pt x="2093" y="502"/>
                    </a:lnTo>
                    <a:lnTo>
                      <a:pt x="1779" y="795"/>
                    </a:lnTo>
                    <a:lnTo>
                      <a:pt x="1737" y="879"/>
                    </a:lnTo>
                    <a:lnTo>
                      <a:pt x="1779" y="900"/>
                    </a:lnTo>
                    <a:lnTo>
                      <a:pt x="1821" y="983"/>
                    </a:lnTo>
                    <a:lnTo>
                      <a:pt x="1653" y="1130"/>
                    </a:lnTo>
                    <a:lnTo>
                      <a:pt x="1611" y="1046"/>
                    </a:lnTo>
                    <a:lnTo>
                      <a:pt x="1549" y="1088"/>
                    </a:lnTo>
                    <a:lnTo>
                      <a:pt x="1465" y="1088"/>
                    </a:lnTo>
                    <a:lnTo>
                      <a:pt x="1507" y="1193"/>
                    </a:lnTo>
                    <a:lnTo>
                      <a:pt x="1444" y="1193"/>
                    </a:lnTo>
                    <a:lnTo>
                      <a:pt x="1423" y="1234"/>
                    </a:lnTo>
                    <a:lnTo>
                      <a:pt x="1256" y="1255"/>
                    </a:lnTo>
                    <a:lnTo>
                      <a:pt x="1130" y="1297"/>
                    </a:lnTo>
                    <a:lnTo>
                      <a:pt x="1088" y="1214"/>
                    </a:lnTo>
                    <a:lnTo>
                      <a:pt x="837" y="1214"/>
                    </a:lnTo>
                    <a:lnTo>
                      <a:pt x="628" y="1151"/>
                    </a:lnTo>
                    <a:lnTo>
                      <a:pt x="398" y="1339"/>
                    </a:lnTo>
                    <a:lnTo>
                      <a:pt x="314" y="1318"/>
                    </a:lnTo>
                    <a:lnTo>
                      <a:pt x="251" y="1318"/>
                    </a:lnTo>
                    <a:lnTo>
                      <a:pt x="147" y="1360"/>
                    </a:lnTo>
                    <a:lnTo>
                      <a:pt x="105" y="1109"/>
                    </a:lnTo>
                    <a:lnTo>
                      <a:pt x="63" y="1151"/>
                    </a:lnTo>
                    <a:lnTo>
                      <a:pt x="0" y="1130"/>
                    </a:lnTo>
                    <a:lnTo>
                      <a:pt x="0" y="1318"/>
                    </a:lnTo>
                    <a:lnTo>
                      <a:pt x="147" y="1465"/>
                    </a:lnTo>
                    <a:lnTo>
                      <a:pt x="272" y="1946"/>
                    </a:lnTo>
                    <a:lnTo>
                      <a:pt x="1967" y="2176"/>
                    </a:lnTo>
                    <a:lnTo>
                      <a:pt x="2155" y="2030"/>
                    </a:lnTo>
                    <a:lnTo>
                      <a:pt x="2658" y="502"/>
                    </a:lnTo>
                    <a:lnTo>
                      <a:pt x="2762" y="481"/>
                    </a:lnTo>
                    <a:lnTo>
                      <a:pt x="2762" y="314"/>
                    </a:lnTo>
                    <a:lnTo>
                      <a:pt x="2720" y="251"/>
                    </a:lnTo>
                    <a:lnTo>
                      <a:pt x="2678" y="272"/>
                    </a:lnTo>
                    <a:lnTo>
                      <a:pt x="2658" y="251"/>
                    </a:lnTo>
                    <a:lnTo>
                      <a:pt x="2595" y="209"/>
                    </a:lnTo>
                    <a:lnTo>
                      <a:pt x="2574" y="42"/>
                    </a:lnTo>
                    <a:lnTo>
                      <a:pt x="249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385;p60">
                <a:extLst>
                  <a:ext uri="{FF2B5EF4-FFF2-40B4-BE49-F238E27FC236}">
                    <a16:creationId xmlns="" xmlns:a16="http://schemas.microsoft.com/office/drawing/2014/main" id="{F90D9B3F-3652-4DBF-A6A2-2CFF758E14C8}"/>
                  </a:ext>
                </a:extLst>
              </p:cNvPr>
              <p:cNvSpPr/>
              <p:nvPr/>
            </p:nvSpPr>
            <p:spPr>
              <a:xfrm>
                <a:off x="4101380" y="2973303"/>
                <a:ext cx="51583" cy="60684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5336" extrusionOk="0">
                    <a:moveTo>
                      <a:pt x="2239" y="0"/>
                    </a:moveTo>
                    <a:lnTo>
                      <a:pt x="2135" y="21"/>
                    </a:lnTo>
                    <a:lnTo>
                      <a:pt x="1632" y="1549"/>
                    </a:lnTo>
                    <a:lnTo>
                      <a:pt x="1758" y="2009"/>
                    </a:lnTo>
                    <a:lnTo>
                      <a:pt x="1674" y="3264"/>
                    </a:lnTo>
                    <a:lnTo>
                      <a:pt x="42" y="3746"/>
                    </a:lnTo>
                    <a:lnTo>
                      <a:pt x="0" y="4018"/>
                    </a:lnTo>
                    <a:lnTo>
                      <a:pt x="523" y="4708"/>
                    </a:lnTo>
                    <a:lnTo>
                      <a:pt x="461" y="4938"/>
                    </a:lnTo>
                    <a:lnTo>
                      <a:pt x="795" y="5336"/>
                    </a:lnTo>
                    <a:lnTo>
                      <a:pt x="879" y="5315"/>
                    </a:lnTo>
                    <a:lnTo>
                      <a:pt x="900" y="5336"/>
                    </a:lnTo>
                    <a:lnTo>
                      <a:pt x="1005" y="5336"/>
                    </a:lnTo>
                    <a:lnTo>
                      <a:pt x="1088" y="5231"/>
                    </a:lnTo>
                    <a:lnTo>
                      <a:pt x="1214" y="5231"/>
                    </a:lnTo>
                    <a:lnTo>
                      <a:pt x="1423" y="5127"/>
                    </a:lnTo>
                    <a:lnTo>
                      <a:pt x="1528" y="5127"/>
                    </a:lnTo>
                    <a:lnTo>
                      <a:pt x="1632" y="5106"/>
                    </a:lnTo>
                    <a:lnTo>
                      <a:pt x="1716" y="5147"/>
                    </a:lnTo>
                    <a:lnTo>
                      <a:pt x="1779" y="5147"/>
                    </a:lnTo>
                    <a:lnTo>
                      <a:pt x="1925" y="4938"/>
                    </a:lnTo>
                    <a:lnTo>
                      <a:pt x="1925" y="4917"/>
                    </a:lnTo>
                    <a:lnTo>
                      <a:pt x="1946" y="4917"/>
                    </a:lnTo>
                    <a:lnTo>
                      <a:pt x="1946" y="4834"/>
                    </a:lnTo>
                    <a:lnTo>
                      <a:pt x="1883" y="4813"/>
                    </a:lnTo>
                    <a:lnTo>
                      <a:pt x="1925" y="4750"/>
                    </a:lnTo>
                    <a:lnTo>
                      <a:pt x="1883" y="4687"/>
                    </a:lnTo>
                    <a:lnTo>
                      <a:pt x="1967" y="4603"/>
                    </a:lnTo>
                    <a:lnTo>
                      <a:pt x="2030" y="4541"/>
                    </a:lnTo>
                    <a:lnTo>
                      <a:pt x="2239" y="4541"/>
                    </a:lnTo>
                    <a:lnTo>
                      <a:pt x="2365" y="4520"/>
                    </a:lnTo>
                    <a:lnTo>
                      <a:pt x="2448" y="4583"/>
                    </a:lnTo>
                    <a:lnTo>
                      <a:pt x="2553" y="4436"/>
                    </a:lnTo>
                    <a:lnTo>
                      <a:pt x="2595" y="4415"/>
                    </a:lnTo>
                    <a:lnTo>
                      <a:pt x="2595" y="4227"/>
                    </a:lnTo>
                    <a:lnTo>
                      <a:pt x="2804" y="3976"/>
                    </a:lnTo>
                    <a:lnTo>
                      <a:pt x="2930" y="3955"/>
                    </a:lnTo>
                    <a:lnTo>
                      <a:pt x="3013" y="3976"/>
                    </a:lnTo>
                    <a:lnTo>
                      <a:pt x="3076" y="3913"/>
                    </a:lnTo>
                    <a:lnTo>
                      <a:pt x="3348" y="3913"/>
                    </a:lnTo>
                    <a:lnTo>
                      <a:pt x="3390" y="3850"/>
                    </a:lnTo>
                    <a:lnTo>
                      <a:pt x="3327" y="3808"/>
                    </a:lnTo>
                    <a:lnTo>
                      <a:pt x="3285" y="3599"/>
                    </a:lnTo>
                    <a:lnTo>
                      <a:pt x="3306" y="3599"/>
                    </a:lnTo>
                    <a:lnTo>
                      <a:pt x="3244" y="3494"/>
                    </a:lnTo>
                    <a:lnTo>
                      <a:pt x="3223" y="3474"/>
                    </a:lnTo>
                    <a:lnTo>
                      <a:pt x="3244" y="3390"/>
                    </a:lnTo>
                    <a:lnTo>
                      <a:pt x="3244" y="3285"/>
                    </a:lnTo>
                    <a:lnTo>
                      <a:pt x="3348" y="3118"/>
                    </a:lnTo>
                    <a:lnTo>
                      <a:pt x="3432" y="3076"/>
                    </a:lnTo>
                    <a:lnTo>
                      <a:pt x="3390" y="3013"/>
                    </a:lnTo>
                    <a:lnTo>
                      <a:pt x="3411" y="3013"/>
                    </a:lnTo>
                    <a:lnTo>
                      <a:pt x="3495" y="2867"/>
                    </a:lnTo>
                    <a:lnTo>
                      <a:pt x="3536" y="2846"/>
                    </a:lnTo>
                    <a:lnTo>
                      <a:pt x="3599" y="2846"/>
                    </a:lnTo>
                    <a:lnTo>
                      <a:pt x="3557" y="2909"/>
                    </a:lnTo>
                    <a:lnTo>
                      <a:pt x="3536" y="2971"/>
                    </a:lnTo>
                    <a:lnTo>
                      <a:pt x="3620" y="3013"/>
                    </a:lnTo>
                    <a:lnTo>
                      <a:pt x="3662" y="3013"/>
                    </a:lnTo>
                    <a:lnTo>
                      <a:pt x="3746" y="2804"/>
                    </a:lnTo>
                    <a:lnTo>
                      <a:pt x="3808" y="2741"/>
                    </a:lnTo>
                    <a:lnTo>
                      <a:pt x="3871" y="2616"/>
                    </a:lnTo>
                    <a:lnTo>
                      <a:pt x="4018" y="2490"/>
                    </a:lnTo>
                    <a:lnTo>
                      <a:pt x="4227" y="2134"/>
                    </a:lnTo>
                    <a:lnTo>
                      <a:pt x="4248" y="2072"/>
                    </a:lnTo>
                    <a:lnTo>
                      <a:pt x="4248" y="1988"/>
                    </a:lnTo>
                    <a:lnTo>
                      <a:pt x="4290" y="1862"/>
                    </a:lnTo>
                    <a:lnTo>
                      <a:pt x="4332" y="1758"/>
                    </a:lnTo>
                    <a:lnTo>
                      <a:pt x="4269" y="1695"/>
                    </a:lnTo>
                    <a:lnTo>
                      <a:pt x="4164" y="1674"/>
                    </a:lnTo>
                    <a:lnTo>
                      <a:pt x="3955" y="1507"/>
                    </a:lnTo>
                    <a:lnTo>
                      <a:pt x="3913" y="1402"/>
                    </a:lnTo>
                    <a:lnTo>
                      <a:pt x="3808" y="1298"/>
                    </a:lnTo>
                    <a:lnTo>
                      <a:pt x="3767" y="1151"/>
                    </a:lnTo>
                    <a:lnTo>
                      <a:pt x="3599" y="942"/>
                    </a:lnTo>
                    <a:lnTo>
                      <a:pt x="3516" y="942"/>
                    </a:lnTo>
                    <a:lnTo>
                      <a:pt x="3390" y="963"/>
                    </a:lnTo>
                    <a:lnTo>
                      <a:pt x="3118" y="921"/>
                    </a:lnTo>
                    <a:lnTo>
                      <a:pt x="3013" y="942"/>
                    </a:lnTo>
                    <a:lnTo>
                      <a:pt x="2930" y="963"/>
                    </a:lnTo>
                    <a:lnTo>
                      <a:pt x="2804" y="921"/>
                    </a:lnTo>
                    <a:lnTo>
                      <a:pt x="2469" y="649"/>
                    </a:lnTo>
                    <a:lnTo>
                      <a:pt x="2469" y="565"/>
                    </a:lnTo>
                    <a:lnTo>
                      <a:pt x="2260" y="335"/>
                    </a:lnTo>
                    <a:lnTo>
                      <a:pt x="223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386;p60">
                <a:extLst>
                  <a:ext uri="{FF2B5EF4-FFF2-40B4-BE49-F238E27FC236}">
                    <a16:creationId xmlns="" xmlns:a16="http://schemas.microsoft.com/office/drawing/2014/main" id="{4E50CE0E-3F33-47CB-A39B-1E8030D3FCDF}"/>
                  </a:ext>
                </a:extLst>
              </p:cNvPr>
              <p:cNvSpPr/>
              <p:nvPr/>
            </p:nvSpPr>
            <p:spPr>
              <a:xfrm>
                <a:off x="4124802" y="2964728"/>
                <a:ext cx="2751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231" h="525" extrusionOk="0">
                    <a:moveTo>
                      <a:pt x="209" y="1"/>
                    </a:moveTo>
                    <a:lnTo>
                      <a:pt x="168" y="22"/>
                    </a:lnTo>
                    <a:lnTo>
                      <a:pt x="105" y="22"/>
                    </a:lnTo>
                    <a:lnTo>
                      <a:pt x="84" y="168"/>
                    </a:lnTo>
                    <a:lnTo>
                      <a:pt x="63" y="210"/>
                    </a:lnTo>
                    <a:lnTo>
                      <a:pt x="21" y="168"/>
                    </a:lnTo>
                    <a:lnTo>
                      <a:pt x="0" y="231"/>
                    </a:lnTo>
                    <a:lnTo>
                      <a:pt x="0" y="273"/>
                    </a:lnTo>
                    <a:lnTo>
                      <a:pt x="84" y="315"/>
                    </a:lnTo>
                    <a:lnTo>
                      <a:pt x="105" y="482"/>
                    </a:lnTo>
                    <a:lnTo>
                      <a:pt x="168" y="524"/>
                    </a:lnTo>
                    <a:lnTo>
                      <a:pt x="168" y="440"/>
                    </a:lnTo>
                    <a:lnTo>
                      <a:pt x="209" y="336"/>
                    </a:lnTo>
                    <a:lnTo>
                      <a:pt x="209" y="168"/>
                    </a:lnTo>
                    <a:lnTo>
                      <a:pt x="188" y="168"/>
                    </a:lnTo>
                    <a:lnTo>
                      <a:pt x="209" y="106"/>
                    </a:lnTo>
                    <a:lnTo>
                      <a:pt x="188" y="64"/>
                    </a:lnTo>
                    <a:lnTo>
                      <a:pt x="209" y="43"/>
                    </a:lnTo>
                    <a:lnTo>
                      <a:pt x="230" y="43"/>
                    </a:lnTo>
                    <a:lnTo>
                      <a:pt x="20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387;p60">
                <a:extLst>
                  <a:ext uri="{FF2B5EF4-FFF2-40B4-BE49-F238E27FC236}">
                    <a16:creationId xmlns="" xmlns:a16="http://schemas.microsoft.com/office/drawing/2014/main" id="{D58D9CA6-11D1-4A60-BAB8-804F370B188C}"/>
                  </a:ext>
                </a:extLst>
              </p:cNvPr>
              <p:cNvSpPr/>
              <p:nvPr/>
            </p:nvSpPr>
            <p:spPr>
              <a:xfrm>
                <a:off x="4037591" y="3015893"/>
                <a:ext cx="73267" cy="45456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3997" extrusionOk="0">
                    <a:moveTo>
                      <a:pt x="5399" y="1"/>
                    </a:moveTo>
                    <a:lnTo>
                      <a:pt x="3223" y="649"/>
                    </a:lnTo>
                    <a:lnTo>
                      <a:pt x="2177" y="2051"/>
                    </a:lnTo>
                    <a:lnTo>
                      <a:pt x="2156" y="1528"/>
                    </a:lnTo>
                    <a:lnTo>
                      <a:pt x="1633" y="1298"/>
                    </a:lnTo>
                    <a:lnTo>
                      <a:pt x="1131" y="1089"/>
                    </a:lnTo>
                    <a:lnTo>
                      <a:pt x="796" y="1089"/>
                    </a:lnTo>
                    <a:lnTo>
                      <a:pt x="608" y="942"/>
                    </a:lnTo>
                    <a:lnTo>
                      <a:pt x="440" y="1005"/>
                    </a:lnTo>
                    <a:lnTo>
                      <a:pt x="378" y="1277"/>
                    </a:lnTo>
                    <a:lnTo>
                      <a:pt x="482" y="1486"/>
                    </a:lnTo>
                    <a:lnTo>
                      <a:pt x="315" y="1591"/>
                    </a:lnTo>
                    <a:lnTo>
                      <a:pt x="273" y="1695"/>
                    </a:lnTo>
                    <a:lnTo>
                      <a:pt x="189" y="1674"/>
                    </a:lnTo>
                    <a:lnTo>
                      <a:pt x="85" y="1633"/>
                    </a:lnTo>
                    <a:lnTo>
                      <a:pt x="106" y="1737"/>
                    </a:lnTo>
                    <a:lnTo>
                      <a:pt x="168" y="2030"/>
                    </a:lnTo>
                    <a:lnTo>
                      <a:pt x="168" y="2218"/>
                    </a:lnTo>
                    <a:lnTo>
                      <a:pt x="85" y="2218"/>
                    </a:lnTo>
                    <a:lnTo>
                      <a:pt x="85" y="2260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22" y="2344"/>
                    </a:lnTo>
                    <a:lnTo>
                      <a:pt x="106" y="2344"/>
                    </a:lnTo>
                    <a:lnTo>
                      <a:pt x="106" y="2428"/>
                    </a:lnTo>
                    <a:lnTo>
                      <a:pt x="231" y="2616"/>
                    </a:lnTo>
                    <a:lnTo>
                      <a:pt x="315" y="3139"/>
                    </a:lnTo>
                    <a:lnTo>
                      <a:pt x="482" y="3265"/>
                    </a:lnTo>
                    <a:lnTo>
                      <a:pt x="482" y="3453"/>
                    </a:lnTo>
                    <a:lnTo>
                      <a:pt x="419" y="3474"/>
                    </a:lnTo>
                    <a:lnTo>
                      <a:pt x="482" y="3620"/>
                    </a:lnTo>
                    <a:lnTo>
                      <a:pt x="608" y="3767"/>
                    </a:lnTo>
                    <a:lnTo>
                      <a:pt x="608" y="3913"/>
                    </a:lnTo>
                    <a:lnTo>
                      <a:pt x="650" y="3997"/>
                    </a:lnTo>
                    <a:lnTo>
                      <a:pt x="796" y="3997"/>
                    </a:lnTo>
                    <a:lnTo>
                      <a:pt x="817" y="3934"/>
                    </a:lnTo>
                    <a:lnTo>
                      <a:pt x="963" y="3997"/>
                    </a:lnTo>
                    <a:lnTo>
                      <a:pt x="1068" y="3976"/>
                    </a:lnTo>
                    <a:lnTo>
                      <a:pt x="1173" y="3871"/>
                    </a:lnTo>
                    <a:lnTo>
                      <a:pt x="1319" y="3871"/>
                    </a:lnTo>
                    <a:lnTo>
                      <a:pt x="1361" y="3934"/>
                    </a:lnTo>
                    <a:lnTo>
                      <a:pt x="1466" y="3892"/>
                    </a:lnTo>
                    <a:lnTo>
                      <a:pt x="1570" y="3725"/>
                    </a:lnTo>
                    <a:lnTo>
                      <a:pt x="1633" y="3725"/>
                    </a:lnTo>
                    <a:lnTo>
                      <a:pt x="1696" y="3579"/>
                    </a:lnTo>
                    <a:lnTo>
                      <a:pt x="1842" y="3495"/>
                    </a:lnTo>
                    <a:lnTo>
                      <a:pt x="1905" y="3474"/>
                    </a:lnTo>
                    <a:lnTo>
                      <a:pt x="2010" y="3474"/>
                    </a:lnTo>
                    <a:lnTo>
                      <a:pt x="2051" y="3495"/>
                    </a:lnTo>
                    <a:lnTo>
                      <a:pt x="2198" y="3495"/>
                    </a:lnTo>
                    <a:lnTo>
                      <a:pt x="2219" y="3558"/>
                    </a:lnTo>
                    <a:lnTo>
                      <a:pt x="2365" y="3579"/>
                    </a:lnTo>
                    <a:lnTo>
                      <a:pt x="2616" y="3474"/>
                    </a:lnTo>
                    <a:lnTo>
                      <a:pt x="2826" y="3453"/>
                    </a:lnTo>
                    <a:lnTo>
                      <a:pt x="2909" y="3369"/>
                    </a:lnTo>
                    <a:lnTo>
                      <a:pt x="2930" y="3307"/>
                    </a:lnTo>
                    <a:lnTo>
                      <a:pt x="3119" y="3160"/>
                    </a:lnTo>
                    <a:lnTo>
                      <a:pt x="3223" y="3160"/>
                    </a:lnTo>
                    <a:lnTo>
                      <a:pt x="3307" y="3202"/>
                    </a:lnTo>
                    <a:lnTo>
                      <a:pt x="3370" y="3181"/>
                    </a:lnTo>
                    <a:lnTo>
                      <a:pt x="3432" y="3139"/>
                    </a:lnTo>
                    <a:lnTo>
                      <a:pt x="3453" y="3181"/>
                    </a:lnTo>
                    <a:lnTo>
                      <a:pt x="3537" y="3181"/>
                    </a:lnTo>
                    <a:lnTo>
                      <a:pt x="3725" y="3034"/>
                    </a:lnTo>
                    <a:lnTo>
                      <a:pt x="3830" y="2846"/>
                    </a:lnTo>
                    <a:lnTo>
                      <a:pt x="3935" y="2783"/>
                    </a:lnTo>
                    <a:lnTo>
                      <a:pt x="3997" y="2783"/>
                    </a:lnTo>
                    <a:lnTo>
                      <a:pt x="4625" y="2616"/>
                    </a:lnTo>
                    <a:lnTo>
                      <a:pt x="4688" y="2532"/>
                    </a:lnTo>
                    <a:lnTo>
                      <a:pt x="5043" y="2470"/>
                    </a:lnTo>
                    <a:lnTo>
                      <a:pt x="5253" y="2365"/>
                    </a:lnTo>
                    <a:lnTo>
                      <a:pt x="5399" y="2260"/>
                    </a:lnTo>
                    <a:lnTo>
                      <a:pt x="5629" y="2218"/>
                    </a:lnTo>
                    <a:lnTo>
                      <a:pt x="5608" y="2135"/>
                    </a:lnTo>
                    <a:lnTo>
                      <a:pt x="5629" y="2114"/>
                    </a:lnTo>
                    <a:lnTo>
                      <a:pt x="5567" y="2051"/>
                    </a:lnTo>
                    <a:lnTo>
                      <a:pt x="5608" y="1905"/>
                    </a:lnTo>
                    <a:lnTo>
                      <a:pt x="5776" y="1674"/>
                    </a:lnTo>
                    <a:lnTo>
                      <a:pt x="6027" y="1612"/>
                    </a:lnTo>
                    <a:lnTo>
                      <a:pt x="6152" y="1591"/>
                    </a:lnTo>
                    <a:lnTo>
                      <a:pt x="5818" y="1193"/>
                    </a:lnTo>
                    <a:lnTo>
                      <a:pt x="5880" y="963"/>
                    </a:lnTo>
                    <a:lnTo>
                      <a:pt x="5357" y="273"/>
                    </a:lnTo>
                    <a:lnTo>
                      <a:pt x="53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388;p60">
                <a:extLst>
                  <a:ext uri="{FF2B5EF4-FFF2-40B4-BE49-F238E27FC236}">
                    <a16:creationId xmlns="" xmlns:a16="http://schemas.microsoft.com/office/drawing/2014/main" id="{54F53C85-6669-4980-8666-32EF67247622}"/>
                  </a:ext>
                </a:extLst>
              </p:cNvPr>
              <p:cNvSpPr/>
              <p:nvPr/>
            </p:nvSpPr>
            <p:spPr>
              <a:xfrm>
                <a:off x="3911526" y="2929280"/>
                <a:ext cx="85972" cy="6902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6069" extrusionOk="0">
                    <a:moveTo>
                      <a:pt x="503" y="0"/>
                    </a:moveTo>
                    <a:lnTo>
                      <a:pt x="210" y="21"/>
                    </a:lnTo>
                    <a:lnTo>
                      <a:pt x="147" y="21"/>
                    </a:lnTo>
                    <a:lnTo>
                      <a:pt x="126" y="126"/>
                    </a:lnTo>
                    <a:lnTo>
                      <a:pt x="84" y="356"/>
                    </a:lnTo>
                    <a:lnTo>
                      <a:pt x="126" y="523"/>
                    </a:lnTo>
                    <a:lnTo>
                      <a:pt x="126" y="649"/>
                    </a:lnTo>
                    <a:lnTo>
                      <a:pt x="42" y="858"/>
                    </a:lnTo>
                    <a:lnTo>
                      <a:pt x="1" y="1047"/>
                    </a:lnTo>
                    <a:lnTo>
                      <a:pt x="42" y="1193"/>
                    </a:lnTo>
                    <a:lnTo>
                      <a:pt x="126" y="1486"/>
                    </a:lnTo>
                    <a:lnTo>
                      <a:pt x="314" y="6068"/>
                    </a:lnTo>
                    <a:lnTo>
                      <a:pt x="7219" y="6005"/>
                    </a:lnTo>
                    <a:lnTo>
                      <a:pt x="7219" y="5985"/>
                    </a:lnTo>
                    <a:lnTo>
                      <a:pt x="7115" y="5964"/>
                    </a:lnTo>
                    <a:lnTo>
                      <a:pt x="6989" y="5796"/>
                    </a:lnTo>
                    <a:lnTo>
                      <a:pt x="6947" y="5754"/>
                    </a:lnTo>
                    <a:lnTo>
                      <a:pt x="6822" y="5692"/>
                    </a:lnTo>
                    <a:lnTo>
                      <a:pt x="6738" y="5566"/>
                    </a:lnTo>
                    <a:lnTo>
                      <a:pt x="6675" y="5587"/>
                    </a:lnTo>
                    <a:lnTo>
                      <a:pt x="6571" y="5587"/>
                    </a:lnTo>
                    <a:lnTo>
                      <a:pt x="6403" y="5461"/>
                    </a:lnTo>
                    <a:lnTo>
                      <a:pt x="6299" y="5169"/>
                    </a:lnTo>
                    <a:lnTo>
                      <a:pt x="6319" y="5106"/>
                    </a:lnTo>
                    <a:lnTo>
                      <a:pt x="6319" y="4938"/>
                    </a:lnTo>
                    <a:lnTo>
                      <a:pt x="6278" y="4855"/>
                    </a:lnTo>
                    <a:lnTo>
                      <a:pt x="6299" y="4813"/>
                    </a:lnTo>
                    <a:lnTo>
                      <a:pt x="6319" y="4855"/>
                    </a:lnTo>
                    <a:lnTo>
                      <a:pt x="6508" y="4855"/>
                    </a:lnTo>
                    <a:lnTo>
                      <a:pt x="6424" y="4792"/>
                    </a:lnTo>
                    <a:lnTo>
                      <a:pt x="6382" y="4792"/>
                    </a:lnTo>
                    <a:lnTo>
                      <a:pt x="6299" y="4624"/>
                    </a:lnTo>
                    <a:lnTo>
                      <a:pt x="6257" y="4604"/>
                    </a:lnTo>
                    <a:lnTo>
                      <a:pt x="6257" y="4645"/>
                    </a:lnTo>
                    <a:lnTo>
                      <a:pt x="6173" y="4583"/>
                    </a:lnTo>
                    <a:lnTo>
                      <a:pt x="6110" y="4415"/>
                    </a:lnTo>
                    <a:lnTo>
                      <a:pt x="5901" y="4080"/>
                    </a:lnTo>
                    <a:lnTo>
                      <a:pt x="5796" y="4018"/>
                    </a:lnTo>
                    <a:lnTo>
                      <a:pt x="5775" y="3871"/>
                    </a:lnTo>
                    <a:lnTo>
                      <a:pt x="5420" y="3327"/>
                    </a:lnTo>
                    <a:lnTo>
                      <a:pt x="5420" y="3223"/>
                    </a:lnTo>
                    <a:lnTo>
                      <a:pt x="5357" y="3118"/>
                    </a:lnTo>
                    <a:lnTo>
                      <a:pt x="5336" y="2867"/>
                    </a:lnTo>
                    <a:lnTo>
                      <a:pt x="5273" y="2825"/>
                    </a:lnTo>
                    <a:lnTo>
                      <a:pt x="5273" y="2741"/>
                    </a:lnTo>
                    <a:lnTo>
                      <a:pt x="5064" y="2532"/>
                    </a:lnTo>
                    <a:lnTo>
                      <a:pt x="5064" y="2448"/>
                    </a:lnTo>
                    <a:lnTo>
                      <a:pt x="5106" y="2344"/>
                    </a:lnTo>
                    <a:lnTo>
                      <a:pt x="5043" y="2281"/>
                    </a:lnTo>
                    <a:lnTo>
                      <a:pt x="4708" y="1988"/>
                    </a:lnTo>
                    <a:lnTo>
                      <a:pt x="4687" y="1884"/>
                    </a:lnTo>
                    <a:lnTo>
                      <a:pt x="4478" y="1653"/>
                    </a:lnTo>
                    <a:lnTo>
                      <a:pt x="4478" y="1507"/>
                    </a:lnTo>
                    <a:lnTo>
                      <a:pt x="4332" y="1360"/>
                    </a:lnTo>
                    <a:lnTo>
                      <a:pt x="4374" y="1277"/>
                    </a:lnTo>
                    <a:lnTo>
                      <a:pt x="4374" y="1193"/>
                    </a:lnTo>
                    <a:lnTo>
                      <a:pt x="4395" y="1151"/>
                    </a:lnTo>
                    <a:lnTo>
                      <a:pt x="4395" y="1193"/>
                    </a:lnTo>
                    <a:lnTo>
                      <a:pt x="4478" y="1193"/>
                    </a:lnTo>
                    <a:lnTo>
                      <a:pt x="4499" y="1339"/>
                    </a:lnTo>
                    <a:lnTo>
                      <a:pt x="4541" y="1402"/>
                    </a:lnTo>
                    <a:lnTo>
                      <a:pt x="4583" y="1465"/>
                    </a:lnTo>
                    <a:lnTo>
                      <a:pt x="4792" y="1674"/>
                    </a:lnTo>
                    <a:lnTo>
                      <a:pt x="4792" y="1779"/>
                    </a:lnTo>
                    <a:lnTo>
                      <a:pt x="4834" y="1884"/>
                    </a:lnTo>
                    <a:lnTo>
                      <a:pt x="5001" y="1967"/>
                    </a:lnTo>
                    <a:lnTo>
                      <a:pt x="5022" y="2072"/>
                    </a:lnTo>
                    <a:lnTo>
                      <a:pt x="5315" y="2344"/>
                    </a:lnTo>
                    <a:lnTo>
                      <a:pt x="5462" y="2428"/>
                    </a:lnTo>
                    <a:lnTo>
                      <a:pt x="5462" y="2490"/>
                    </a:lnTo>
                    <a:lnTo>
                      <a:pt x="5483" y="2407"/>
                    </a:lnTo>
                    <a:lnTo>
                      <a:pt x="5566" y="2323"/>
                    </a:lnTo>
                    <a:lnTo>
                      <a:pt x="5629" y="2114"/>
                    </a:lnTo>
                    <a:lnTo>
                      <a:pt x="5566" y="2072"/>
                    </a:lnTo>
                    <a:lnTo>
                      <a:pt x="5650" y="1904"/>
                    </a:lnTo>
                    <a:lnTo>
                      <a:pt x="5650" y="1779"/>
                    </a:lnTo>
                    <a:lnTo>
                      <a:pt x="5734" y="1465"/>
                    </a:lnTo>
                    <a:lnTo>
                      <a:pt x="5755" y="1444"/>
                    </a:lnTo>
                    <a:lnTo>
                      <a:pt x="5671" y="1235"/>
                    </a:lnTo>
                    <a:lnTo>
                      <a:pt x="5734" y="1088"/>
                    </a:lnTo>
                    <a:lnTo>
                      <a:pt x="5587" y="775"/>
                    </a:lnTo>
                    <a:lnTo>
                      <a:pt x="5441" y="544"/>
                    </a:lnTo>
                    <a:lnTo>
                      <a:pt x="5378" y="335"/>
                    </a:lnTo>
                    <a:lnTo>
                      <a:pt x="5273" y="147"/>
                    </a:lnTo>
                    <a:lnTo>
                      <a:pt x="5211" y="126"/>
                    </a:lnTo>
                    <a:lnTo>
                      <a:pt x="5127" y="231"/>
                    </a:lnTo>
                    <a:lnTo>
                      <a:pt x="4959" y="293"/>
                    </a:lnTo>
                    <a:lnTo>
                      <a:pt x="4604" y="231"/>
                    </a:lnTo>
                    <a:lnTo>
                      <a:pt x="4311" y="314"/>
                    </a:lnTo>
                    <a:lnTo>
                      <a:pt x="4102" y="147"/>
                    </a:lnTo>
                    <a:lnTo>
                      <a:pt x="4081" y="251"/>
                    </a:lnTo>
                    <a:lnTo>
                      <a:pt x="4164" y="398"/>
                    </a:lnTo>
                    <a:lnTo>
                      <a:pt x="4164" y="461"/>
                    </a:lnTo>
                    <a:lnTo>
                      <a:pt x="4081" y="335"/>
                    </a:lnTo>
                    <a:lnTo>
                      <a:pt x="3976" y="293"/>
                    </a:lnTo>
                    <a:lnTo>
                      <a:pt x="3955" y="189"/>
                    </a:lnTo>
                    <a:lnTo>
                      <a:pt x="3997" y="147"/>
                    </a:lnTo>
                    <a:lnTo>
                      <a:pt x="3955" y="105"/>
                    </a:lnTo>
                    <a:lnTo>
                      <a:pt x="3850" y="105"/>
                    </a:lnTo>
                    <a:lnTo>
                      <a:pt x="3746" y="84"/>
                    </a:lnTo>
                    <a:lnTo>
                      <a:pt x="3537" y="21"/>
                    </a:lnTo>
                    <a:lnTo>
                      <a:pt x="3495" y="42"/>
                    </a:lnTo>
                    <a:lnTo>
                      <a:pt x="3578" y="84"/>
                    </a:lnTo>
                    <a:lnTo>
                      <a:pt x="3599" y="105"/>
                    </a:lnTo>
                    <a:lnTo>
                      <a:pt x="3495" y="126"/>
                    </a:lnTo>
                    <a:lnTo>
                      <a:pt x="3390" y="105"/>
                    </a:lnTo>
                    <a:lnTo>
                      <a:pt x="3265" y="147"/>
                    </a:lnTo>
                    <a:lnTo>
                      <a:pt x="3223" y="126"/>
                    </a:lnTo>
                    <a:lnTo>
                      <a:pt x="3223" y="105"/>
                    </a:lnTo>
                    <a:lnTo>
                      <a:pt x="3348" y="84"/>
                    </a:lnTo>
                    <a:lnTo>
                      <a:pt x="3432" y="42"/>
                    </a:lnTo>
                    <a:lnTo>
                      <a:pt x="3327" y="42"/>
                    </a:lnTo>
                    <a:lnTo>
                      <a:pt x="3139" y="84"/>
                    </a:lnTo>
                    <a:lnTo>
                      <a:pt x="3076" y="126"/>
                    </a:lnTo>
                    <a:lnTo>
                      <a:pt x="2930" y="210"/>
                    </a:lnTo>
                    <a:lnTo>
                      <a:pt x="2846" y="231"/>
                    </a:lnTo>
                    <a:lnTo>
                      <a:pt x="2700" y="293"/>
                    </a:lnTo>
                    <a:lnTo>
                      <a:pt x="2595" y="419"/>
                    </a:lnTo>
                    <a:lnTo>
                      <a:pt x="2553" y="461"/>
                    </a:lnTo>
                    <a:lnTo>
                      <a:pt x="2386" y="461"/>
                    </a:lnTo>
                    <a:lnTo>
                      <a:pt x="2177" y="335"/>
                    </a:lnTo>
                    <a:lnTo>
                      <a:pt x="2009" y="314"/>
                    </a:lnTo>
                    <a:lnTo>
                      <a:pt x="1821" y="335"/>
                    </a:lnTo>
                    <a:lnTo>
                      <a:pt x="1674" y="231"/>
                    </a:lnTo>
                    <a:lnTo>
                      <a:pt x="1591" y="231"/>
                    </a:lnTo>
                    <a:lnTo>
                      <a:pt x="1507" y="251"/>
                    </a:lnTo>
                    <a:lnTo>
                      <a:pt x="1361" y="147"/>
                    </a:lnTo>
                    <a:lnTo>
                      <a:pt x="1172" y="105"/>
                    </a:lnTo>
                    <a:lnTo>
                      <a:pt x="733" y="84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389;p60">
                <a:extLst>
                  <a:ext uri="{FF2B5EF4-FFF2-40B4-BE49-F238E27FC236}">
                    <a16:creationId xmlns="" xmlns:a16="http://schemas.microsoft.com/office/drawing/2014/main" id="{81BDA556-2265-4935-A94E-50E58FDDA071}"/>
                  </a:ext>
                </a:extLst>
              </p:cNvPr>
              <p:cNvSpPr/>
              <p:nvPr/>
            </p:nvSpPr>
            <p:spPr>
              <a:xfrm>
                <a:off x="3896332" y="2997572"/>
                <a:ext cx="113621" cy="124461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10944" extrusionOk="0">
                    <a:moveTo>
                      <a:pt x="8495" y="0"/>
                    </a:moveTo>
                    <a:lnTo>
                      <a:pt x="1590" y="63"/>
                    </a:lnTo>
                    <a:lnTo>
                      <a:pt x="1632" y="1193"/>
                    </a:lnTo>
                    <a:lnTo>
                      <a:pt x="1088" y="1235"/>
                    </a:lnTo>
                    <a:lnTo>
                      <a:pt x="1088" y="1444"/>
                    </a:lnTo>
                    <a:lnTo>
                      <a:pt x="1151" y="3725"/>
                    </a:lnTo>
                    <a:lnTo>
                      <a:pt x="1046" y="3746"/>
                    </a:lnTo>
                    <a:lnTo>
                      <a:pt x="942" y="3829"/>
                    </a:lnTo>
                    <a:lnTo>
                      <a:pt x="837" y="3767"/>
                    </a:lnTo>
                    <a:lnTo>
                      <a:pt x="691" y="3767"/>
                    </a:lnTo>
                    <a:lnTo>
                      <a:pt x="586" y="3850"/>
                    </a:lnTo>
                    <a:lnTo>
                      <a:pt x="586" y="3976"/>
                    </a:lnTo>
                    <a:lnTo>
                      <a:pt x="649" y="4060"/>
                    </a:lnTo>
                    <a:lnTo>
                      <a:pt x="586" y="4185"/>
                    </a:lnTo>
                    <a:lnTo>
                      <a:pt x="377" y="4457"/>
                    </a:lnTo>
                    <a:lnTo>
                      <a:pt x="335" y="4457"/>
                    </a:lnTo>
                    <a:lnTo>
                      <a:pt x="230" y="4541"/>
                    </a:lnTo>
                    <a:lnTo>
                      <a:pt x="251" y="4645"/>
                    </a:lnTo>
                    <a:lnTo>
                      <a:pt x="314" y="4687"/>
                    </a:lnTo>
                    <a:lnTo>
                      <a:pt x="251" y="4813"/>
                    </a:lnTo>
                    <a:lnTo>
                      <a:pt x="126" y="4897"/>
                    </a:lnTo>
                    <a:lnTo>
                      <a:pt x="105" y="4980"/>
                    </a:lnTo>
                    <a:lnTo>
                      <a:pt x="209" y="5022"/>
                    </a:lnTo>
                    <a:lnTo>
                      <a:pt x="230" y="5127"/>
                    </a:lnTo>
                    <a:lnTo>
                      <a:pt x="168" y="5231"/>
                    </a:lnTo>
                    <a:lnTo>
                      <a:pt x="0" y="5420"/>
                    </a:lnTo>
                    <a:lnTo>
                      <a:pt x="0" y="5545"/>
                    </a:lnTo>
                    <a:lnTo>
                      <a:pt x="63" y="5629"/>
                    </a:lnTo>
                    <a:lnTo>
                      <a:pt x="209" y="5524"/>
                    </a:lnTo>
                    <a:lnTo>
                      <a:pt x="251" y="5545"/>
                    </a:lnTo>
                    <a:lnTo>
                      <a:pt x="251" y="5629"/>
                    </a:lnTo>
                    <a:lnTo>
                      <a:pt x="209" y="5692"/>
                    </a:lnTo>
                    <a:lnTo>
                      <a:pt x="272" y="5734"/>
                    </a:lnTo>
                    <a:lnTo>
                      <a:pt x="230" y="5817"/>
                    </a:lnTo>
                    <a:lnTo>
                      <a:pt x="272" y="5922"/>
                    </a:lnTo>
                    <a:lnTo>
                      <a:pt x="272" y="6047"/>
                    </a:lnTo>
                    <a:lnTo>
                      <a:pt x="314" y="6152"/>
                    </a:lnTo>
                    <a:lnTo>
                      <a:pt x="544" y="6236"/>
                    </a:lnTo>
                    <a:lnTo>
                      <a:pt x="586" y="6319"/>
                    </a:lnTo>
                    <a:lnTo>
                      <a:pt x="544" y="6382"/>
                    </a:lnTo>
                    <a:lnTo>
                      <a:pt x="544" y="6466"/>
                    </a:lnTo>
                    <a:lnTo>
                      <a:pt x="523" y="6487"/>
                    </a:lnTo>
                    <a:lnTo>
                      <a:pt x="586" y="6570"/>
                    </a:lnTo>
                    <a:lnTo>
                      <a:pt x="586" y="6654"/>
                    </a:lnTo>
                    <a:lnTo>
                      <a:pt x="544" y="6675"/>
                    </a:lnTo>
                    <a:lnTo>
                      <a:pt x="670" y="6780"/>
                    </a:lnTo>
                    <a:lnTo>
                      <a:pt x="691" y="6863"/>
                    </a:lnTo>
                    <a:lnTo>
                      <a:pt x="858" y="7052"/>
                    </a:lnTo>
                    <a:lnTo>
                      <a:pt x="963" y="7282"/>
                    </a:lnTo>
                    <a:lnTo>
                      <a:pt x="984" y="7366"/>
                    </a:lnTo>
                    <a:lnTo>
                      <a:pt x="963" y="7491"/>
                    </a:lnTo>
                    <a:lnTo>
                      <a:pt x="942" y="7533"/>
                    </a:lnTo>
                    <a:lnTo>
                      <a:pt x="879" y="7638"/>
                    </a:lnTo>
                    <a:lnTo>
                      <a:pt x="879" y="7826"/>
                    </a:lnTo>
                    <a:lnTo>
                      <a:pt x="984" y="7910"/>
                    </a:lnTo>
                    <a:lnTo>
                      <a:pt x="1109" y="7910"/>
                    </a:lnTo>
                    <a:lnTo>
                      <a:pt x="1172" y="7847"/>
                    </a:lnTo>
                    <a:lnTo>
                      <a:pt x="1318" y="7847"/>
                    </a:lnTo>
                    <a:lnTo>
                      <a:pt x="1402" y="7889"/>
                    </a:lnTo>
                    <a:lnTo>
                      <a:pt x="1360" y="7951"/>
                    </a:lnTo>
                    <a:lnTo>
                      <a:pt x="1381" y="8098"/>
                    </a:lnTo>
                    <a:lnTo>
                      <a:pt x="1465" y="8140"/>
                    </a:lnTo>
                    <a:lnTo>
                      <a:pt x="1590" y="8223"/>
                    </a:lnTo>
                    <a:lnTo>
                      <a:pt x="1695" y="8223"/>
                    </a:lnTo>
                    <a:lnTo>
                      <a:pt x="1779" y="8265"/>
                    </a:lnTo>
                    <a:lnTo>
                      <a:pt x="1821" y="8349"/>
                    </a:lnTo>
                    <a:lnTo>
                      <a:pt x="1925" y="8412"/>
                    </a:lnTo>
                    <a:lnTo>
                      <a:pt x="2030" y="8412"/>
                    </a:lnTo>
                    <a:lnTo>
                      <a:pt x="2093" y="8475"/>
                    </a:lnTo>
                    <a:lnTo>
                      <a:pt x="2051" y="8558"/>
                    </a:lnTo>
                    <a:lnTo>
                      <a:pt x="1988" y="8621"/>
                    </a:lnTo>
                    <a:lnTo>
                      <a:pt x="1946" y="8663"/>
                    </a:lnTo>
                    <a:lnTo>
                      <a:pt x="1904" y="8726"/>
                    </a:lnTo>
                    <a:lnTo>
                      <a:pt x="2030" y="8830"/>
                    </a:lnTo>
                    <a:lnTo>
                      <a:pt x="2134" y="8851"/>
                    </a:lnTo>
                    <a:lnTo>
                      <a:pt x="2155" y="8830"/>
                    </a:lnTo>
                    <a:lnTo>
                      <a:pt x="2260" y="8872"/>
                    </a:lnTo>
                    <a:lnTo>
                      <a:pt x="2323" y="8851"/>
                    </a:lnTo>
                    <a:lnTo>
                      <a:pt x="2511" y="8977"/>
                    </a:lnTo>
                    <a:lnTo>
                      <a:pt x="2532" y="9039"/>
                    </a:lnTo>
                    <a:lnTo>
                      <a:pt x="2553" y="9207"/>
                    </a:lnTo>
                    <a:lnTo>
                      <a:pt x="2616" y="9270"/>
                    </a:lnTo>
                    <a:lnTo>
                      <a:pt x="2720" y="9291"/>
                    </a:lnTo>
                    <a:lnTo>
                      <a:pt x="2762" y="9353"/>
                    </a:lnTo>
                    <a:lnTo>
                      <a:pt x="2741" y="9458"/>
                    </a:lnTo>
                    <a:lnTo>
                      <a:pt x="2783" y="9521"/>
                    </a:lnTo>
                    <a:lnTo>
                      <a:pt x="2992" y="9563"/>
                    </a:lnTo>
                    <a:lnTo>
                      <a:pt x="3076" y="9625"/>
                    </a:lnTo>
                    <a:lnTo>
                      <a:pt x="3076" y="9688"/>
                    </a:lnTo>
                    <a:lnTo>
                      <a:pt x="3076" y="9876"/>
                    </a:lnTo>
                    <a:lnTo>
                      <a:pt x="3160" y="9918"/>
                    </a:lnTo>
                    <a:lnTo>
                      <a:pt x="3264" y="9981"/>
                    </a:lnTo>
                    <a:lnTo>
                      <a:pt x="3306" y="10044"/>
                    </a:lnTo>
                    <a:lnTo>
                      <a:pt x="3306" y="10086"/>
                    </a:lnTo>
                    <a:lnTo>
                      <a:pt x="3348" y="10190"/>
                    </a:lnTo>
                    <a:lnTo>
                      <a:pt x="3390" y="10232"/>
                    </a:lnTo>
                    <a:lnTo>
                      <a:pt x="3474" y="10253"/>
                    </a:lnTo>
                    <a:lnTo>
                      <a:pt x="3515" y="10337"/>
                    </a:lnTo>
                    <a:lnTo>
                      <a:pt x="3662" y="10420"/>
                    </a:lnTo>
                    <a:lnTo>
                      <a:pt x="3766" y="10462"/>
                    </a:lnTo>
                    <a:lnTo>
                      <a:pt x="3829" y="10441"/>
                    </a:lnTo>
                    <a:lnTo>
                      <a:pt x="3871" y="10399"/>
                    </a:lnTo>
                    <a:lnTo>
                      <a:pt x="3934" y="10337"/>
                    </a:lnTo>
                    <a:lnTo>
                      <a:pt x="4143" y="10337"/>
                    </a:lnTo>
                    <a:lnTo>
                      <a:pt x="4185" y="10399"/>
                    </a:lnTo>
                    <a:lnTo>
                      <a:pt x="4227" y="10399"/>
                    </a:lnTo>
                    <a:lnTo>
                      <a:pt x="4331" y="10337"/>
                    </a:lnTo>
                    <a:lnTo>
                      <a:pt x="4394" y="10295"/>
                    </a:lnTo>
                    <a:lnTo>
                      <a:pt x="4436" y="10211"/>
                    </a:lnTo>
                    <a:lnTo>
                      <a:pt x="4562" y="10211"/>
                    </a:lnTo>
                    <a:lnTo>
                      <a:pt x="4624" y="10232"/>
                    </a:lnTo>
                    <a:lnTo>
                      <a:pt x="4708" y="10399"/>
                    </a:lnTo>
                    <a:lnTo>
                      <a:pt x="4750" y="10462"/>
                    </a:lnTo>
                    <a:lnTo>
                      <a:pt x="4813" y="10525"/>
                    </a:lnTo>
                    <a:lnTo>
                      <a:pt x="4938" y="10567"/>
                    </a:lnTo>
                    <a:lnTo>
                      <a:pt x="5022" y="10630"/>
                    </a:lnTo>
                    <a:lnTo>
                      <a:pt x="5043" y="10734"/>
                    </a:lnTo>
                    <a:lnTo>
                      <a:pt x="5085" y="10755"/>
                    </a:lnTo>
                    <a:lnTo>
                      <a:pt x="5126" y="10839"/>
                    </a:lnTo>
                    <a:lnTo>
                      <a:pt x="5126" y="10923"/>
                    </a:lnTo>
                    <a:lnTo>
                      <a:pt x="5294" y="10923"/>
                    </a:lnTo>
                    <a:lnTo>
                      <a:pt x="5336" y="10944"/>
                    </a:lnTo>
                    <a:lnTo>
                      <a:pt x="5357" y="10923"/>
                    </a:lnTo>
                    <a:lnTo>
                      <a:pt x="5336" y="10860"/>
                    </a:lnTo>
                    <a:lnTo>
                      <a:pt x="5336" y="10776"/>
                    </a:lnTo>
                    <a:lnTo>
                      <a:pt x="5398" y="10713"/>
                    </a:lnTo>
                    <a:lnTo>
                      <a:pt x="5503" y="10755"/>
                    </a:lnTo>
                    <a:lnTo>
                      <a:pt x="5671" y="10818"/>
                    </a:lnTo>
                    <a:lnTo>
                      <a:pt x="5754" y="10776"/>
                    </a:lnTo>
                    <a:lnTo>
                      <a:pt x="5859" y="10818"/>
                    </a:lnTo>
                    <a:lnTo>
                      <a:pt x="5859" y="10923"/>
                    </a:lnTo>
                    <a:lnTo>
                      <a:pt x="6005" y="10944"/>
                    </a:lnTo>
                    <a:lnTo>
                      <a:pt x="6068" y="10944"/>
                    </a:lnTo>
                    <a:lnTo>
                      <a:pt x="6068" y="10860"/>
                    </a:lnTo>
                    <a:lnTo>
                      <a:pt x="6131" y="10776"/>
                    </a:lnTo>
                    <a:lnTo>
                      <a:pt x="6215" y="10818"/>
                    </a:lnTo>
                    <a:lnTo>
                      <a:pt x="6235" y="10776"/>
                    </a:lnTo>
                    <a:lnTo>
                      <a:pt x="6340" y="10776"/>
                    </a:lnTo>
                    <a:lnTo>
                      <a:pt x="6487" y="10734"/>
                    </a:lnTo>
                    <a:lnTo>
                      <a:pt x="6696" y="10713"/>
                    </a:lnTo>
                    <a:lnTo>
                      <a:pt x="6821" y="10755"/>
                    </a:lnTo>
                    <a:lnTo>
                      <a:pt x="6947" y="10713"/>
                    </a:lnTo>
                    <a:lnTo>
                      <a:pt x="7010" y="10609"/>
                    </a:lnTo>
                    <a:lnTo>
                      <a:pt x="7135" y="10525"/>
                    </a:lnTo>
                    <a:lnTo>
                      <a:pt x="7219" y="10420"/>
                    </a:lnTo>
                    <a:lnTo>
                      <a:pt x="7261" y="10399"/>
                    </a:lnTo>
                    <a:lnTo>
                      <a:pt x="7323" y="10337"/>
                    </a:lnTo>
                    <a:lnTo>
                      <a:pt x="7428" y="10232"/>
                    </a:lnTo>
                    <a:lnTo>
                      <a:pt x="7470" y="10232"/>
                    </a:lnTo>
                    <a:lnTo>
                      <a:pt x="7595" y="10023"/>
                    </a:lnTo>
                    <a:lnTo>
                      <a:pt x="7805" y="9814"/>
                    </a:lnTo>
                    <a:lnTo>
                      <a:pt x="7763" y="9604"/>
                    </a:lnTo>
                    <a:lnTo>
                      <a:pt x="7700" y="9563"/>
                    </a:lnTo>
                    <a:lnTo>
                      <a:pt x="7679" y="9353"/>
                    </a:lnTo>
                    <a:lnTo>
                      <a:pt x="7595" y="9249"/>
                    </a:lnTo>
                    <a:lnTo>
                      <a:pt x="7554" y="9144"/>
                    </a:lnTo>
                    <a:lnTo>
                      <a:pt x="7470" y="9060"/>
                    </a:lnTo>
                    <a:lnTo>
                      <a:pt x="7365" y="9060"/>
                    </a:lnTo>
                    <a:lnTo>
                      <a:pt x="7323" y="8998"/>
                    </a:lnTo>
                    <a:lnTo>
                      <a:pt x="7323" y="8956"/>
                    </a:lnTo>
                    <a:lnTo>
                      <a:pt x="7219" y="8893"/>
                    </a:lnTo>
                    <a:lnTo>
                      <a:pt x="7114" y="8726"/>
                    </a:lnTo>
                    <a:lnTo>
                      <a:pt x="7072" y="8684"/>
                    </a:lnTo>
                    <a:lnTo>
                      <a:pt x="7051" y="8621"/>
                    </a:lnTo>
                    <a:lnTo>
                      <a:pt x="6947" y="8516"/>
                    </a:lnTo>
                    <a:lnTo>
                      <a:pt x="6905" y="8433"/>
                    </a:lnTo>
                    <a:lnTo>
                      <a:pt x="6633" y="8433"/>
                    </a:lnTo>
                    <a:lnTo>
                      <a:pt x="6549" y="8412"/>
                    </a:lnTo>
                    <a:lnTo>
                      <a:pt x="6507" y="8328"/>
                    </a:lnTo>
                    <a:lnTo>
                      <a:pt x="6591" y="8203"/>
                    </a:lnTo>
                    <a:lnTo>
                      <a:pt x="6654" y="8161"/>
                    </a:lnTo>
                    <a:lnTo>
                      <a:pt x="6654" y="8035"/>
                    </a:lnTo>
                    <a:lnTo>
                      <a:pt x="6800" y="8056"/>
                    </a:lnTo>
                    <a:lnTo>
                      <a:pt x="6905" y="8035"/>
                    </a:lnTo>
                    <a:lnTo>
                      <a:pt x="6947" y="8098"/>
                    </a:lnTo>
                    <a:lnTo>
                      <a:pt x="7031" y="8098"/>
                    </a:lnTo>
                    <a:lnTo>
                      <a:pt x="7051" y="8035"/>
                    </a:lnTo>
                    <a:lnTo>
                      <a:pt x="7135" y="7951"/>
                    </a:lnTo>
                    <a:lnTo>
                      <a:pt x="7156" y="7700"/>
                    </a:lnTo>
                    <a:lnTo>
                      <a:pt x="7135" y="7470"/>
                    </a:lnTo>
                    <a:lnTo>
                      <a:pt x="7177" y="7303"/>
                    </a:lnTo>
                    <a:lnTo>
                      <a:pt x="7282" y="7177"/>
                    </a:lnTo>
                    <a:lnTo>
                      <a:pt x="7282" y="7052"/>
                    </a:lnTo>
                    <a:lnTo>
                      <a:pt x="7240" y="6968"/>
                    </a:lnTo>
                    <a:lnTo>
                      <a:pt x="7282" y="6863"/>
                    </a:lnTo>
                    <a:lnTo>
                      <a:pt x="7386" y="6696"/>
                    </a:lnTo>
                    <a:lnTo>
                      <a:pt x="7428" y="6633"/>
                    </a:lnTo>
                    <a:lnTo>
                      <a:pt x="7470" y="6633"/>
                    </a:lnTo>
                    <a:lnTo>
                      <a:pt x="7533" y="6654"/>
                    </a:lnTo>
                    <a:lnTo>
                      <a:pt x="7658" y="6215"/>
                    </a:lnTo>
                    <a:lnTo>
                      <a:pt x="7700" y="6026"/>
                    </a:lnTo>
                    <a:lnTo>
                      <a:pt x="7888" y="5922"/>
                    </a:lnTo>
                    <a:lnTo>
                      <a:pt x="7888" y="5817"/>
                    </a:lnTo>
                    <a:lnTo>
                      <a:pt x="8014" y="5608"/>
                    </a:lnTo>
                    <a:lnTo>
                      <a:pt x="8056" y="5503"/>
                    </a:lnTo>
                    <a:lnTo>
                      <a:pt x="8160" y="5482"/>
                    </a:lnTo>
                    <a:lnTo>
                      <a:pt x="8202" y="5482"/>
                    </a:lnTo>
                    <a:lnTo>
                      <a:pt x="8265" y="5294"/>
                    </a:lnTo>
                    <a:lnTo>
                      <a:pt x="8412" y="5022"/>
                    </a:lnTo>
                    <a:lnTo>
                      <a:pt x="8412" y="4813"/>
                    </a:lnTo>
                    <a:lnTo>
                      <a:pt x="8495" y="4666"/>
                    </a:lnTo>
                    <a:lnTo>
                      <a:pt x="8516" y="4604"/>
                    </a:lnTo>
                    <a:lnTo>
                      <a:pt x="8495" y="4604"/>
                    </a:lnTo>
                    <a:lnTo>
                      <a:pt x="8474" y="4478"/>
                    </a:lnTo>
                    <a:lnTo>
                      <a:pt x="8391" y="4248"/>
                    </a:lnTo>
                    <a:lnTo>
                      <a:pt x="8412" y="4122"/>
                    </a:lnTo>
                    <a:lnTo>
                      <a:pt x="8474" y="4039"/>
                    </a:lnTo>
                    <a:lnTo>
                      <a:pt x="8474" y="3934"/>
                    </a:lnTo>
                    <a:lnTo>
                      <a:pt x="8579" y="3809"/>
                    </a:lnTo>
                    <a:lnTo>
                      <a:pt x="8621" y="3516"/>
                    </a:lnTo>
                    <a:lnTo>
                      <a:pt x="8684" y="3327"/>
                    </a:lnTo>
                    <a:lnTo>
                      <a:pt x="8725" y="3285"/>
                    </a:lnTo>
                    <a:lnTo>
                      <a:pt x="8684" y="3223"/>
                    </a:lnTo>
                    <a:lnTo>
                      <a:pt x="8621" y="3202"/>
                    </a:lnTo>
                    <a:lnTo>
                      <a:pt x="8704" y="3076"/>
                    </a:lnTo>
                    <a:lnTo>
                      <a:pt x="8704" y="2930"/>
                    </a:lnTo>
                    <a:lnTo>
                      <a:pt x="8746" y="2909"/>
                    </a:lnTo>
                    <a:lnTo>
                      <a:pt x="8914" y="2909"/>
                    </a:lnTo>
                    <a:lnTo>
                      <a:pt x="8914" y="2825"/>
                    </a:lnTo>
                    <a:lnTo>
                      <a:pt x="8914" y="2783"/>
                    </a:lnTo>
                    <a:lnTo>
                      <a:pt x="8914" y="2721"/>
                    </a:lnTo>
                    <a:lnTo>
                      <a:pt x="9018" y="2700"/>
                    </a:lnTo>
                    <a:lnTo>
                      <a:pt x="9102" y="2658"/>
                    </a:lnTo>
                    <a:lnTo>
                      <a:pt x="9228" y="2658"/>
                    </a:lnTo>
                    <a:lnTo>
                      <a:pt x="9248" y="2574"/>
                    </a:lnTo>
                    <a:lnTo>
                      <a:pt x="9353" y="2553"/>
                    </a:lnTo>
                    <a:lnTo>
                      <a:pt x="9458" y="2490"/>
                    </a:lnTo>
                    <a:lnTo>
                      <a:pt x="9541" y="2386"/>
                    </a:lnTo>
                    <a:lnTo>
                      <a:pt x="9479" y="2386"/>
                    </a:lnTo>
                    <a:lnTo>
                      <a:pt x="9479" y="2302"/>
                    </a:lnTo>
                    <a:lnTo>
                      <a:pt x="9353" y="2239"/>
                    </a:lnTo>
                    <a:lnTo>
                      <a:pt x="9248" y="2239"/>
                    </a:lnTo>
                    <a:lnTo>
                      <a:pt x="9248" y="2135"/>
                    </a:lnTo>
                    <a:lnTo>
                      <a:pt x="8997" y="1946"/>
                    </a:lnTo>
                    <a:lnTo>
                      <a:pt x="8914" y="1946"/>
                    </a:lnTo>
                    <a:lnTo>
                      <a:pt x="8809" y="1737"/>
                    </a:lnTo>
                    <a:lnTo>
                      <a:pt x="8725" y="1507"/>
                    </a:lnTo>
                    <a:lnTo>
                      <a:pt x="8746" y="1256"/>
                    </a:lnTo>
                    <a:lnTo>
                      <a:pt x="8725" y="1047"/>
                    </a:lnTo>
                    <a:lnTo>
                      <a:pt x="8579" y="628"/>
                    </a:lnTo>
                    <a:lnTo>
                      <a:pt x="8579" y="524"/>
                    </a:lnTo>
                    <a:lnTo>
                      <a:pt x="8600" y="503"/>
                    </a:lnTo>
                    <a:lnTo>
                      <a:pt x="8621" y="565"/>
                    </a:lnTo>
                    <a:lnTo>
                      <a:pt x="8642" y="607"/>
                    </a:lnTo>
                    <a:lnTo>
                      <a:pt x="8684" y="607"/>
                    </a:lnTo>
                    <a:lnTo>
                      <a:pt x="8684" y="565"/>
                    </a:lnTo>
                    <a:lnTo>
                      <a:pt x="8579" y="419"/>
                    </a:lnTo>
                    <a:lnTo>
                      <a:pt x="8516" y="252"/>
                    </a:lnTo>
                    <a:lnTo>
                      <a:pt x="8495" y="210"/>
                    </a:lnTo>
                    <a:lnTo>
                      <a:pt x="8495" y="189"/>
                    </a:lnTo>
                    <a:lnTo>
                      <a:pt x="8495" y="168"/>
                    </a:lnTo>
                    <a:lnTo>
                      <a:pt x="8495" y="147"/>
                    </a:lnTo>
                    <a:lnTo>
                      <a:pt x="8474" y="84"/>
                    </a:lnTo>
                    <a:lnTo>
                      <a:pt x="8495" y="42"/>
                    </a:lnTo>
                    <a:lnTo>
                      <a:pt x="84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390;p60">
                <a:extLst>
                  <a:ext uri="{FF2B5EF4-FFF2-40B4-BE49-F238E27FC236}">
                    <a16:creationId xmlns="" xmlns:a16="http://schemas.microsoft.com/office/drawing/2014/main" id="{A3D8609E-5B76-4C09-B9D2-F21A8C9EC3E4}"/>
                  </a:ext>
                </a:extLst>
              </p:cNvPr>
              <p:cNvSpPr/>
              <p:nvPr/>
            </p:nvSpPr>
            <p:spPr>
              <a:xfrm>
                <a:off x="3973815" y="3045871"/>
                <a:ext cx="104655" cy="75923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6676" extrusionOk="0">
                    <a:moveTo>
                      <a:pt x="2511" y="1"/>
                    </a:moveTo>
                    <a:lnTo>
                      <a:pt x="2344" y="336"/>
                    </a:lnTo>
                    <a:lnTo>
                      <a:pt x="2239" y="336"/>
                    </a:lnTo>
                    <a:lnTo>
                      <a:pt x="2218" y="419"/>
                    </a:lnTo>
                    <a:lnTo>
                      <a:pt x="2093" y="398"/>
                    </a:lnTo>
                    <a:lnTo>
                      <a:pt x="2009" y="357"/>
                    </a:lnTo>
                    <a:lnTo>
                      <a:pt x="1988" y="419"/>
                    </a:lnTo>
                    <a:lnTo>
                      <a:pt x="1905" y="566"/>
                    </a:lnTo>
                    <a:lnTo>
                      <a:pt x="1905" y="775"/>
                    </a:lnTo>
                    <a:lnTo>
                      <a:pt x="1758" y="1047"/>
                    </a:lnTo>
                    <a:lnTo>
                      <a:pt x="1695" y="1235"/>
                    </a:lnTo>
                    <a:lnTo>
                      <a:pt x="1653" y="1235"/>
                    </a:lnTo>
                    <a:lnTo>
                      <a:pt x="1549" y="1256"/>
                    </a:lnTo>
                    <a:lnTo>
                      <a:pt x="1507" y="1361"/>
                    </a:lnTo>
                    <a:lnTo>
                      <a:pt x="1381" y="1570"/>
                    </a:lnTo>
                    <a:lnTo>
                      <a:pt x="1381" y="1675"/>
                    </a:lnTo>
                    <a:lnTo>
                      <a:pt x="1193" y="1779"/>
                    </a:lnTo>
                    <a:lnTo>
                      <a:pt x="1151" y="1968"/>
                    </a:lnTo>
                    <a:lnTo>
                      <a:pt x="1026" y="2407"/>
                    </a:lnTo>
                    <a:lnTo>
                      <a:pt x="963" y="2386"/>
                    </a:lnTo>
                    <a:lnTo>
                      <a:pt x="921" y="2386"/>
                    </a:lnTo>
                    <a:lnTo>
                      <a:pt x="879" y="2449"/>
                    </a:lnTo>
                    <a:lnTo>
                      <a:pt x="775" y="2616"/>
                    </a:lnTo>
                    <a:lnTo>
                      <a:pt x="733" y="2721"/>
                    </a:lnTo>
                    <a:lnTo>
                      <a:pt x="775" y="2805"/>
                    </a:lnTo>
                    <a:lnTo>
                      <a:pt x="775" y="2930"/>
                    </a:lnTo>
                    <a:lnTo>
                      <a:pt x="670" y="3056"/>
                    </a:lnTo>
                    <a:lnTo>
                      <a:pt x="628" y="3223"/>
                    </a:lnTo>
                    <a:lnTo>
                      <a:pt x="649" y="3453"/>
                    </a:lnTo>
                    <a:lnTo>
                      <a:pt x="628" y="3704"/>
                    </a:lnTo>
                    <a:lnTo>
                      <a:pt x="544" y="3788"/>
                    </a:lnTo>
                    <a:lnTo>
                      <a:pt x="524" y="3851"/>
                    </a:lnTo>
                    <a:lnTo>
                      <a:pt x="440" y="3851"/>
                    </a:lnTo>
                    <a:lnTo>
                      <a:pt x="398" y="3788"/>
                    </a:lnTo>
                    <a:lnTo>
                      <a:pt x="293" y="3809"/>
                    </a:lnTo>
                    <a:lnTo>
                      <a:pt x="147" y="3788"/>
                    </a:lnTo>
                    <a:lnTo>
                      <a:pt x="147" y="3914"/>
                    </a:lnTo>
                    <a:lnTo>
                      <a:pt x="84" y="3956"/>
                    </a:lnTo>
                    <a:lnTo>
                      <a:pt x="0" y="4081"/>
                    </a:lnTo>
                    <a:lnTo>
                      <a:pt x="42" y="4165"/>
                    </a:lnTo>
                    <a:lnTo>
                      <a:pt x="126" y="4186"/>
                    </a:lnTo>
                    <a:lnTo>
                      <a:pt x="398" y="4186"/>
                    </a:lnTo>
                    <a:lnTo>
                      <a:pt x="440" y="4269"/>
                    </a:lnTo>
                    <a:lnTo>
                      <a:pt x="544" y="4374"/>
                    </a:lnTo>
                    <a:lnTo>
                      <a:pt x="565" y="4437"/>
                    </a:lnTo>
                    <a:lnTo>
                      <a:pt x="607" y="4479"/>
                    </a:lnTo>
                    <a:lnTo>
                      <a:pt x="712" y="4646"/>
                    </a:lnTo>
                    <a:lnTo>
                      <a:pt x="816" y="4709"/>
                    </a:lnTo>
                    <a:lnTo>
                      <a:pt x="816" y="4751"/>
                    </a:lnTo>
                    <a:lnTo>
                      <a:pt x="858" y="4813"/>
                    </a:lnTo>
                    <a:lnTo>
                      <a:pt x="963" y="4813"/>
                    </a:lnTo>
                    <a:lnTo>
                      <a:pt x="1047" y="4897"/>
                    </a:lnTo>
                    <a:lnTo>
                      <a:pt x="1088" y="5002"/>
                    </a:lnTo>
                    <a:lnTo>
                      <a:pt x="1172" y="5106"/>
                    </a:lnTo>
                    <a:lnTo>
                      <a:pt x="1193" y="5316"/>
                    </a:lnTo>
                    <a:lnTo>
                      <a:pt x="1256" y="5357"/>
                    </a:lnTo>
                    <a:lnTo>
                      <a:pt x="1298" y="5567"/>
                    </a:lnTo>
                    <a:lnTo>
                      <a:pt x="1340" y="5525"/>
                    </a:lnTo>
                    <a:lnTo>
                      <a:pt x="1402" y="5629"/>
                    </a:lnTo>
                    <a:lnTo>
                      <a:pt x="1507" y="5588"/>
                    </a:lnTo>
                    <a:lnTo>
                      <a:pt x="1612" y="5629"/>
                    </a:lnTo>
                    <a:lnTo>
                      <a:pt x="1612" y="5964"/>
                    </a:lnTo>
                    <a:lnTo>
                      <a:pt x="1695" y="6069"/>
                    </a:lnTo>
                    <a:lnTo>
                      <a:pt x="1821" y="6090"/>
                    </a:lnTo>
                    <a:lnTo>
                      <a:pt x="1967" y="6048"/>
                    </a:lnTo>
                    <a:lnTo>
                      <a:pt x="2093" y="6090"/>
                    </a:lnTo>
                    <a:lnTo>
                      <a:pt x="2386" y="6069"/>
                    </a:lnTo>
                    <a:lnTo>
                      <a:pt x="2490" y="6152"/>
                    </a:lnTo>
                    <a:lnTo>
                      <a:pt x="2721" y="6383"/>
                    </a:lnTo>
                    <a:lnTo>
                      <a:pt x="2867" y="6466"/>
                    </a:lnTo>
                    <a:lnTo>
                      <a:pt x="2951" y="6571"/>
                    </a:lnTo>
                    <a:lnTo>
                      <a:pt x="3055" y="6613"/>
                    </a:lnTo>
                    <a:lnTo>
                      <a:pt x="3244" y="6613"/>
                    </a:lnTo>
                    <a:lnTo>
                      <a:pt x="3369" y="6676"/>
                    </a:lnTo>
                    <a:lnTo>
                      <a:pt x="3537" y="6634"/>
                    </a:lnTo>
                    <a:lnTo>
                      <a:pt x="3641" y="6676"/>
                    </a:lnTo>
                    <a:lnTo>
                      <a:pt x="3850" y="6676"/>
                    </a:lnTo>
                    <a:lnTo>
                      <a:pt x="3997" y="6424"/>
                    </a:lnTo>
                    <a:lnTo>
                      <a:pt x="4060" y="6362"/>
                    </a:lnTo>
                    <a:lnTo>
                      <a:pt x="4164" y="6299"/>
                    </a:lnTo>
                    <a:lnTo>
                      <a:pt x="4269" y="6299"/>
                    </a:lnTo>
                    <a:lnTo>
                      <a:pt x="4311" y="6278"/>
                    </a:lnTo>
                    <a:lnTo>
                      <a:pt x="4583" y="6257"/>
                    </a:lnTo>
                    <a:lnTo>
                      <a:pt x="4645" y="6278"/>
                    </a:lnTo>
                    <a:lnTo>
                      <a:pt x="4729" y="6404"/>
                    </a:lnTo>
                    <a:lnTo>
                      <a:pt x="4834" y="6466"/>
                    </a:lnTo>
                    <a:lnTo>
                      <a:pt x="5043" y="6424"/>
                    </a:lnTo>
                    <a:lnTo>
                      <a:pt x="5210" y="6424"/>
                    </a:lnTo>
                    <a:lnTo>
                      <a:pt x="5252" y="6320"/>
                    </a:lnTo>
                    <a:lnTo>
                      <a:pt x="5441" y="6257"/>
                    </a:lnTo>
                    <a:lnTo>
                      <a:pt x="5629" y="6215"/>
                    </a:lnTo>
                    <a:lnTo>
                      <a:pt x="5775" y="6152"/>
                    </a:lnTo>
                    <a:lnTo>
                      <a:pt x="5880" y="6069"/>
                    </a:lnTo>
                    <a:lnTo>
                      <a:pt x="5943" y="5964"/>
                    </a:lnTo>
                    <a:lnTo>
                      <a:pt x="6068" y="5880"/>
                    </a:lnTo>
                    <a:lnTo>
                      <a:pt x="6173" y="5880"/>
                    </a:lnTo>
                    <a:lnTo>
                      <a:pt x="6278" y="5797"/>
                    </a:lnTo>
                    <a:lnTo>
                      <a:pt x="7010" y="5797"/>
                    </a:lnTo>
                    <a:lnTo>
                      <a:pt x="8788" y="4018"/>
                    </a:lnTo>
                    <a:lnTo>
                      <a:pt x="8056" y="4018"/>
                    </a:lnTo>
                    <a:lnTo>
                      <a:pt x="6361" y="3495"/>
                    </a:lnTo>
                    <a:lnTo>
                      <a:pt x="6215" y="3370"/>
                    </a:lnTo>
                    <a:lnTo>
                      <a:pt x="6006" y="3349"/>
                    </a:lnTo>
                    <a:lnTo>
                      <a:pt x="5943" y="3160"/>
                    </a:lnTo>
                    <a:lnTo>
                      <a:pt x="5964" y="3014"/>
                    </a:lnTo>
                    <a:lnTo>
                      <a:pt x="5796" y="2930"/>
                    </a:lnTo>
                    <a:lnTo>
                      <a:pt x="5692" y="2616"/>
                    </a:lnTo>
                    <a:lnTo>
                      <a:pt x="5650" y="2386"/>
                    </a:lnTo>
                    <a:lnTo>
                      <a:pt x="5692" y="2323"/>
                    </a:lnTo>
                    <a:lnTo>
                      <a:pt x="5587" y="2282"/>
                    </a:lnTo>
                    <a:lnTo>
                      <a:pt x="5441" y="2303"/>
                    </a:lnTo>
                    <a:lnTo>
                      <a:pt x="5315" y="2386"/>
                    </a:lnTo>
                    <a:lnTo>
                      <a:pt x="5106" y="2386"/>
                    </a:lnTo>
                    <a:lnTo>
                      <a:pt x="5022" y="2323"/>
                    </a:lnTo>
                    <a:lnTo>
                      <a:pt x="5127" y="2198"/>
                    </a:lnTo>
                    <a:lnTo>
                      <a:pt x="5127" y="2093"/>
                    </a:lnTo>
                    <a:lnTo>
                      <a:pt x="5169" y="1989"/>
                    </a:lnTo>
                    <a:lnTo>
                      <a:pt x="5169" y="1821"/>
                    </a:lnTo>
                    <a:lnTo>
                      <a:pt x="5210" y="1717"/>
                    </a:lnTo>
                    <a:lnTo>
                      <a:pt x="5252" y="1591"/>
                    </a:lnTo>
                    <a:lnTo>
                      <a:pt x="5357" y="1570"/>
                    </a:lnTo>
                    <a:lnTo>
                      <a:pt x="5210" y="1361"/>
                    </a:lnTo>
                    <a:lnTo>
                      <a:pt x="5127" y="1361"/>
                    </a:lnTo>
                    <a:lnTo>
                      <a:pt x="5106" y="1277"/>
                    </a:lnTo>
                    <a:lnTo>
                      <a:pt x="5064" y="1173"/>
                    </a:lnTo>
                    <a:lnTo>
                      <a:pt x="4959" y="1026"/>
                    </a:lnTo>
                    <a:lnTo>
                      <a:pt x="4855" y="984"/>
                    </a:lnTo>
                    <a:lnTo>
                      <a:pt x="4687" y="838"/>
                    </a:lnTo>
                    <a:lnTo>
                      <a:pt x="4541" y="733"/>
                    </a:lnTo>
                    <a:lnTo>
                      <a:pt x="4520" y="671"/>
                    </a:lnTo>
                    <a:lnTo>
                      <a:pt x="4415" y="671"/>
                    </a:lnTo>
                    <a:lnTo>
                      <a:pt x="4394" y="629"/>
                    </a:lnTo>
                    <a:lnTo>
                      <a:pt x="4227" y="629"/>
                    </a:lnTo>
                    <a:lnTo>
                      <a:pt x="4185" y="524"/>
                    </a:lnTo>
                    <a:lnTo>
                      <a:pt x="3976" y="336"/>
                    </a:lnTo>
                    <a:lnTo>
                      <a:pt x="3871" y="315"/>
                    </a:lnTo>
                    <a:lnTo>
                      <a:pt x="3788" y="231"/>
                    </a:lnTo>
                    <a:lnTo>
                      <a:pt x="3662" y="210"/>
                    </a:lnTo>
                    <a:lnTo>
                      <a:pt x="3578" y="231"/>
                    </a:lnTo>
                    <a:lnTo>
                      <a:pt x="3557" y="252"/>
                    </a:lnTo>
                    <a:lnTo>
                      <a:pt x="3369" y="106"/>
                    </a:lnTo>
                    <a:lnTo>
                      <a:pt x="3265" y="106"/>
                    </a:lnTo>
                    <a:lnTo>
                      <a:pt x="3223" y="147"/>
                    </a:lnTo>
                    <a:lnTo>
                      <a:pt x="3139" y="85"/>
                    </a:lnTo>
                    <a:lnTo>
                      <a:pt x="3034" y="106"/>
                    </a:lnTo>
                    <a:lnTo>
                      <a:pt x="2930" y="189"/>
                    </a:lnTo>
                    <a:lnTo>
                      <a:pt x="2825" y="189"/>
                    </a:lnTo>
                    <a:lnTo>
                      <a:pt x="2595" y="106"/>
                    </a:lnTo>
                    <a:lnTo>
                      <a:pt x="2553" y="43"/>
                    </a:lnTo>
                    <a:lnTo>
                      <a:pt x="25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391;p60">
                <a:extLst>
                  <a:ext uri="{FF2B5EF4-FFF2-40B4-BE49-F238E27FC236}">
                    <a16:creationId xmlns="" xmlns:a16="http://schemas.microsoft.com/office/drawing/2014/main" id="{91E3C792-AB88-48AE-B4D2-8E8DE8495FC0}"/>
                  </a:ext>
                </a:extLst>
              </p:cNvPr>
              <p:cNvSpPr/>
              <p:nvPr/>
            </p:nvSpPr>
            <p:spPr>
              <a:xfrm>
                <a:off x="3996236" y="3024695"/>
                <a:ext cx="46106" cy="39042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3433" extrusionOk="0">
                    <a:moveTo>
                      <a:pt x="1151" y="1"/>
                    </a:moveTo>
                    <a:lnTo>
                      <a:pt x="1068" y="105"/>
                    </a:lnTo>
                    <a:lnTo>
                      <a:pt x="963" y="168"/>
                    </a:lnTo>
                    <a:lnTo>
                      <a:pt x="858" y="189"/>
                    </a:lnTo>
                    <a:lnTo>
                      <a:pt x="838" y="273"/>
                    </a:lnTo>
                    <a:lnTo>
                      <a:pt x="712" y="273"/>
                    </a:lnTo>
                    <a:lnTo>
                      <a:pt x="628" y="315"/>
                    </a:lnTo>
                    <a:lnTo>
                      <a:pt x="524" y="336"/>
                    </a:lnTo>
                    <a:lnTo>
                      <a:pt x="524" y="398"/>
                    </a:lnTo>
                    <a:lnTo>
                      <a:pt x="524" y="440"/>
                    </a:lnTo>
                    <a:lnTo>
                      <a:pt x="524" y="524"/>
                    </a:lnTo>
                    <a:lnTo>
                      <a:pt x="356" y="524"/>
                    </a:lnTo>
                    <a:lnTo>
                      <a:pt x="314" y="545"/>
                    </a:lnTo>
                    <a:lnTo>
                      <a:pt x="314" y="691"/>
                    </a:lnTo>
                    <a:lnTo>
                      <a:pt x="231" y="817"/>
                    </a:lnTo>
                    <a:lnTo>
                      <a:pt x="294" y="838"/>
                    </a:lnTo>
                    <a:lnTo>
                      <a:pt x="335" y="900"/>
                    </a:lnTo>
                    <a:lnTo>
                      <a:pt x="294" y="942"/>
                    </a:lnTo>
                    <a:lnTo>
                      <a:pt x="231" y="1131"/>
                    </a:lnTo>
                    <a:lnTo>
                      <a:pt x="189" y="1424"/>
                    </a:lnTo>
                    <a:lnTo>
                      <a:pt x="84" y="1549"/>
                    </a:lnTo>
                    <a:lnTo>
                      <a:pt x="84" y="1654"/>
                    </a:lnTo>
                    <a:lnTo>
                      <a:pt x="22" y="1737"/>
                    </a:lnTo>
                    <a:lnTo>
                      <a:pt x="1" y="1863"/>
                    </a:lnTo>
                    <a:lnTo>
                      <a:pt x="84" y="2093"/>
                    </a:lnTo>
                    <a:lnTo>
                      <a:pt x="105" y="2219"/>
                    </a:lnTo>
                    <a:lnTo>
                      <a:pt x="126" y="2219"/>
                    </a:lnTo>
                    <a:lnTo>
                      <a:pt x="210" y="2260"/>
                    </a:lnTo>
                    <a:lnTo>
                      <a:pt x="335" y="2281"/>
                    </a:lnTo>
                    <a:lnTo>
                      <a:pt x="356" y="2198"/>
                    </a:lnTo>
                    <a:lnTo>
                      <a:pt x="461" y="2198"/>
                    </a:lnTo>
                    <a:lnTo>
                      <a:pt x="628" y="1863"/>
                    </a:lnTo>
                    <a:lnTo>
                      <a:pt x="670" y="1905"/>
                    </a:lnTo>
                    <a:lnTo>
                      <a:pt x="712" y="1968"/>
                    </a:lnTo>
                    <a:lnTo>
                      <a:pt x="942" y="2051"/>
                    </a:lnTo>
                    <a:lnTo>
                      <a:pt x="1047" y="2051"/>
                    </a:lnTo>
                    <a:lnTo>
                      <a:pt x="1151" y="1968"/>
                    </a:lnTo>
                    <a:lnTo>
                      <a:pt x="1256" y="1947"/>
                    </a:lnTo>
                    <a:lnTo>
                      <a:pt x="1340" y="2009"/>
                    </a:lnTo>
                    <a:lnTo>
                      <a:pt x="1382" y="1968"/>
                    </a:lnTo>
                    <a:lnTo>
                      <a:pt x="1486" y="1968"/>
                    </a:lnTo>
                    <a:lnTo>
                      <a:pt x="1674" y="2114"/>
                    </a:lnTo>
                    <a:lnTo>
                      <a:pt x="1695" y="2093"/>
                    </a:lnTo>
                    <a:lnTo>
                      <a:pt x="1779" y="2072"/>
                    </a:lnTo>
                    <a:lnTo>
                      <a:pt x="1905" y="2093"/>
                    </a:lnTo>
                    <a:lnTo>
                      <a:pt x="1988" y="2177"/>
                    </a:lnTo>
                    <a:lnTo>
                      <a:pt x="2093" y="2198"/>
                    </a:lnTo>
                    <a:lnTo>
                      <a:pt x="2302" y="2386"/>
                    </a:lnTo>
                    <a:lnTo>
                      <a:pt x="2344" y="2491"/>
                    </a:lnTo>
                    <a:lnTo>
                      <a:pt x="2511" y="2491"/>
                    </a:lnTo>
                    <a:lnTo>
                      <a:pt x="2532" y="2533"/>
                    </a:lnTo>
                    <a:lnTo>
                      <a:pt x="2637" y="2533"/>
                    </a:lnTo>
                    <a:lnTo>
                      <a:pt x="2658" y="2595"/>
                    </a:lnTo>
                    <a:lnTo>
                      <a:pt x="2804" y="2700"/>
                    </a:lnTo>
                    <a:lnTo>
                      <a:pt x="2972" y="2846"/>
                    </a:lnTo>
                    <a:lnTo>
                      <a:pt x="3076" y="2888"/>
                    </a:lnTo>
                    <a:lnTo>
                      <a:pt x="3181" y="3035"/>
                    </a:lnTo>
                    <a:lnTo>
                      <a:pt x="3223" y="3139"/>
                    </a:lnTo>
                    <a:lnTo>
                      <a:pt x="3244" y="3223"/>
                    </a:lnTo>
                    <a:lnTo>
                      <a:pt x="3327" y="3223"/>
                    </a:lnTo>
                    <a:lnTo>
                      <a:pt x="3474" y="3432"/>
                    </a:lnTo>
                    <a:lnTo>
                      <a:pt x="3599" y="3369"/>
                    </a:lnTo>
                    <a:lnTo>
                      <a:pt x="3662" y="3328"/>
                    </a:lnTo>
                    <a:lnTo>
                      <a:pt x="3746" y="3307"/>
                    </a:lnTo>
                    <a:lnTo>
                      <a:pt x="3871" y="3202"/>
                    </a:lnTo>
                    <a:lnTo>
                      <a:pt x="3809" y="3160"/>
                    </a:lnTo>
                    <a:lnTo>
                      <a:pt x="3809" y="3139"/>
                    </a:lnTo>
                    <a:lnTo>
                      <a:pt x="3767" y="3202"/>
                    </a:lnTo>
                    <a:lnTo>
                      <a:pt x="3683" y="3139"/>
                    </a:lnTo>
                    <a:lnTo>
                      <a:pt x="3641" y="3139"/>
                    </a:lnTo>
                    <a:lnTo>
                      <a:pt x="3579" y="3035"/>
                    </a:lnTo>
                    <a:lnTo>
                      <a:pt x="3599" y="3014"/>
                    </a:lnTo>
                    <a:lnTo>
                      <a:pt x="3537" y="2909"/>
                    </a:lnTo>
                    <a:lnTo>
                      <a:pt x="3453" y="2888"/>
                    </a:lnTo>
                    <a:lnTo>
                      <a:pt x="3348" y="2637"/>
                    </a:lnTo>
                    <a:lnTo>
                      <a:pt x="3327" y="2595"/>
                    </a:lnTo>
                    <a:lnTo>
                      <a:pt x="3327" y="2616"/>
                    </a:lnTo>
                    <a:lnTo>
                      <a:pt x="3265" y="2616"/>
                    </a:lnTo>
                    <a:lnTo>
                      <a:pt x="3181" y="2512"/>
                    </a:lnTo>
                    <a:lnTo>
                      <a:pt x="3055" y="2470"/>
                    </a:lnTo>
                    <a:lnTo>
                      <a:pt x="2972" y="2323"/>
                    </a:lnTo>
                    <a:lnTo>
                      <a:pt x="2804" y="2093"/>
                    </a:lnTo>
                    <a:lnTo>
                      <a:pt x="2742" y="2051"/>
                    </a:lnTo>
                    <a:lnTo>
                      <a:pt x="2595" y="2009"/>
                    </a:lnTo>
                    <a:lnTo>
                      <a:pt x="2532" y="1947"/>
                    </a:lnTo>
                    <a:lnTo>
                      <a:pt x="2428" y="1800"/>
                    </a:lnTo>
                    <a:lnTo>
                      <a:pt x="2344" y="1842"/>
                    </a:lnTo>
                    <a:lnTo>
                      <a:pt x="2218" y="1842"/>
                    </a:lnTo>
                    <a:lnTo>
                      <a:pt x="2177" y="1863"/>
                    </a:lnTo>
                    <a:lnTo>
                      <a:pt x="2114" y="1800"/>
                    </a:lnTo>
                    <a:lnTo>
                      <a:pt x="2009" y="1654"/>
                    </a:lnTo>
                    <a:lnTo>
                      <a:pt x="2072" y="1633"/>
                    </a:lnTo>
                    <a:lnTo>
                      <a:pt x="1967" y="1465"/>
                    </a:lnTo>
                    <a:lnTo>
                      <a:pt x="1905" y="1486"/>
                    </a:lnTo>
                    <a:lnTo>
                      <a:pt x="1905" y="1591"/>
                    </a:lnTo>
                    <a:lnTo>
                      <a:pt x="1926" y="1591"/>
                    </a:lnTo>
                    <a:lnTo>
                      <a:pt x="1926" y="1758"/>
                    </a:lnTo>
                    <a:lnTo>
                      <a:pt x="1821" y="1737"/>
                    </a:lnTo>
                    <a:lnTo>
                      <a:pt x="1800" y="1549"/>
                    </a:lnTo>
                    <a:lnTo>
                      <a:pt x="1758" y="1444"/>
                    </a:lnTo>
                    <a:lnTo>
                      <a:pt x="1674" y="1424"/>
                    </a:lnTo>
                    <a:lnTo>
                      <a:pt x="1674" y="1361"/>
                    </a:lnTo>
                    <a:lnTo>
                      <a:pt x="1654" y="1214"/>
                    </a:lnTo>
                    <a:lnTo>
                      <a:pt x="1591" y="1172"/>
                    </a:lnTo>
                    <a:lnTo>
                      <a:pt x="1507" y="754"/>
                    </a:lnTo>
                    <a:lnTo>
                      <a:pt x="1277" y="126"/>
                    </a:lnTo>
                    <a:lnTo>
                      <a:pt x="115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392;p60">
                <a:extLst>
                  <a:ext uri="{FF2B5EF4-FFF2-40B4-BE49-F238E27FC236}">
                    <a16:creationId xmlns="" xmlns:a16="http://schemas.microsoft.com/office/drawing/2014/main" id="{0BA0EFD4-104E-4191-99B0-2355BC96E26B}"/>
                  </a:ext>
                </a:extLst>
              </p:cNvPr>
              <p:cNvSpPr/>
              <p:nvPr/>
            </p:nvSpPr>
            <p:spPr>
              <a:xfrm>
                <a:off x="4033614" y="3061110"/>
                <a:ext cx="10467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047" extrusionOk="0">
                    <a:moveTo>
                      <a:pt x="732" y="0"/>
                    </a:moveTo>
                    <a:lnTo>
                      <a:pt x="607" y="105"/>
                    </a:lnTo>
                    <a:lnTo>
                      <a:pt x="523" y="126"/>
                    </a:lnTo>
                    <a:lnTo>
                      <a:pt x="460" y="167"/>
                    </a:lnTo>
                    <a:lnTo>
                      <a:pt x="230" y="251"/>
                    </a:lnTo>
                    <a:lnTo>
                      <a:pt x="188" y="377"/>
                    </a:lnTo>
                    <a:lnTo>
                      <a:pt x="147" y="481"/>
                    </a:lnTo>
                    <a:lnTo>
                      <a:pt x="147" y="649"/>
                    </a:lnTo>
                    <a:lnTo>
                      <a:pt x="105" y="753"/>
                    </a:lnTo>
                    <a:lnTo>
                      <a:pt x="105" y="858"/>
                    </a:lnTo>
                    <a:lnTo>
                      <a:pt x="0" y="983"/>
                    </a:lnTo>
                    <a:lnTo>
                      <a:pt x="84" y="1046"/>
                    </a:lnTo>
                    <a:lnTo>
                      <a:pt x="293" y="1046"/>
                    </a:lnTo>
                    <a:lnTo>
                      <a:pt x="419" y="963"/>
                    </a:lnTo>
                    <a:lnTo>
                      <a:pt x="565" y="942"/>
                    </a:lnTo>
                    <a:lnTo>
                      <a:pt x="670" y="983"/>
                    </a:lnTo>
                    <a:lnTo>
                      <a:pt x="670" y="963"/>
                    </a:lnTo>
                    <a:lnTo>
                      <a:pt x="837" y="732"/>
                    </a:lnTo>
                    <a:lnTo>
                      <a:pt x="816" y="670"/>
                    </a:lnTo>
                    <a:lnTo>
                      <a:pt x="649" y="670"/>
                    </a:lnTo>
                    <a:lnTo>
                      <a:pt x="565" y="732"/>
                    </a:lnTo>
                    <a:lnTo>
                      <a:pt x="523" y="691"/>
                    </a:lnTo>
                    <a:lnTo>
                      <a:pt x="460" y="628"/>
                    </a:lnTo>
                    <a:lnTo>
                      <a:pt x="565" y="628"/>
                    </a:lnTo>
                    <a:lnTo>
                      <a:pt x="649" y="544"/>
                    </a:lnTo>
                    <a:lnTo>
                      <a:pt x="732" y="544"/>
                    </a:lnTo>
                    <a:lnTo>
                      <a:pt x="837" y="419"/>
                    </a:lnTo>
                    <a:lnTo>
                      <a:pt x="879" y="377"/>
                    </a:lnTo>
                    <a:lnTo>
                      <a:pt x="858" y="230"/>
                    </a:lnTo>
                    <a:lnTo>
                      <a:pt x="879" y="147"/>
                    </a:lnTo>
                    <a:lnTo>
                      <a:pt x="858" y="147"/>
                    </a:lnTo>
                    <a:lnTo>
                      <a:pt x="732" y="21"/>
                    </a:lnTo>
                    <a:lnTo>
                      <a:pt x="7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393;p60">
                <a:extLst>
                  <a:ext uri="{FF2B5EF4-FFF2-40B4-BE49-F238E27FC236}">
                    <a16:creationId xmlns="" xmlns:a16="http://schemas.microsoft.com/office/drawing/2014/main" id="{B5468F22-7D4F-4CD6-9740-3A818045E7D7}"/>
                  </a:ext>
                </a:extLst>
              </p:cNvPr>
              <p:cNvSpPr/>
              <p:nvPr/>
            </p:nvSpPr>
            <p:spPr>
              <a:xfrm>
                <a:off x="4029125" y="3065864"/>
                <a:ext cx="70516" cy="8924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7847" extrusionOk="0">
                    <a:moveTo>
                      <a:pt x="5587" y="1"/>
                    </a:moveTo>
                    <a:lnTo>
                      <a:pt x="5587" y="21"/>
                    </a:lnTo>
                    <a:lnTo>
                      <a:pt x="5545" y="21"/>
                    </a:lnTo>
                    <a:lnTo>
                      <a:pt x="5482" y="105"/>
                    </a:lnTo>
                    <a:lnTo>
                      <a:pt x="5441" y="210"/>
                    </a:lnTo>
                    <a:lnTo>
                      <a:pt x="5420" y="168"/>
                    </a:lnTo>
                    <a:lnTo>
                      <a:pt x="5315" y="273"/>
                    </a:lnTo>
                    <a:lnTo>
                      <a:pt x="5127" y="314"/>
                    </a:lnTo>
                    <a:lnTo>
                      <a:pt x="5127" y="335"/>
                    </a:lnTo>
                    <a:lnTo>
                      <a:pt x="5085" y="314"/>
                    </a:lnTo>
                    <a:lnTo>
                      <a:pt x="4897" y="335"/>
                    </a:lnTo>
                    <a:lnTo>
                      <a:pt x="4792" y="419"/>
                    </a:lnTo>
                    <a:lnTo>
                      <a:pt x="4499" y="461"/>
                    </a:lnTo>
                    <a:lnTo>
                      <a:pt x="4457" y="461"/>
                    </a:lnTo>
                    <a:lnTo>
                      <a:pt x="4394" y="440"/>
                    </a:lnTo>
                    <a:lnTo>
                      <a:pt x="4227" y="440"/>
                    </a:lnTo>
                    <a:lnTo>
                      <a:pt x="4060" y="524"/>
                    </a:lnTo>
                    <a:lnTo>
                      <a:pt x="3913" y="524"/>
                    </a:lnTo>
                    <a:lnTo>
                      <a:pt x="3830" y="545"/>
                    </a:lnTo>
                    <a:lnTo>
                      <a:pt x="3704" y="482"/>
                    </a:lnTo>
                    <a:lnTo>
                      <a:pt x="3599" y="524"/>
                    </a:lnTo>
                    <a:lnTo>
                      <a:pt x="3244" y="733"/>
                    </a:lnTo>
                    <a:lnTo>
                      <a:pt x="3076" y="754"/>
                    </a:lnTo>
                    <a:lnTo>
                      <a:pt x="2972" y="691"/>
                    </a:lnTo>
                    <a:lnTo>
                      <a:pt x="2909" y="733"/>
                    </a:lnTo>
                    <a:lnTo>
                      <a:pt x="2762" y="733"/>
                    </a:lnTo>
                    <a:lnTo>
                      <a:pt x="2700" y="691"/>
                    </a:lnTo>
                    <a:lnTo>
                      <a:pt x="2658" y="691"/>
                    </a:lnTo>
                    <a:lnTo>
                      <a:pt x="2469" y="858"/>
                    </a:lnTo>
                    <a:lnTo>
                      <a:pt x="2365" y="858"/>
                    </a:lnTo>
                    <a:lnTo>
                      <a:pt x="2239" y="942"/>
                    </a:lnTo>
                    <a:lnTo>
                      <a:pt x="2177" y="1005"/>
                    </a:lnTo>
                    <a:lnTo>
                      <a:pt x="1988" y="1047"/>
                    </a:lnTo>
                    <a:lnTo>
                      <a:pt x="1863" y="984"/>
                    </a:lnTo>
                    <a:lnTo>
                      <a:pt x="1716" y="858"/>
                    </a:lnTo>
                    <a:lnTo>
                      <a:pt x="1653" y="858"/>
                    </a:lnTo>
                    <a:lnTo>
                      <a:pt x="1633" y="754"/>
                    </a:lnTo>
                    <a:lnTo>
                      <a:pt x="1256" y="377"/>
                    </a:lnTo>
                    <a:lnTo>
                      <a:pt x="1235" y="356"/>
                    </a:lnTo>
                    <a:lnTo>
                      <a:pt x="1214" y="314"/>
                    </a:lnTo>
                    <a:lnTo>
                      <a:pt x="1047" y="545"/>
                    </a:lnTo>
                    <a:lnTo>
                      <a:pt x="1005" y="628"/>
                    </a:lnTo>
                    <a:lnTo>
                      <a:pt x="1047" y="858"/>
                    </a:lnTo>
                    <a:lnTo>
                      <a:pt x="1151" y="1172"/>
                    </a:lnTo>
                    <a:lnTo>
                      <a:pt x="1319" y="1256"/>
                    </a:lnTo>
                    <a:lnTo>
                      <a:pt x="1298" y="1402"/>
                    </a:lnTo>
                    <a:lnTo>
                      <a:pt x="1361" y="1591"/>
                    </a:lnTo>
                    <a:lnTo>
                      <a:pt x="1570" y="1612"/>
                    </a:lnTo>
                    <a:lnTo>
                      <a:pt x="1716" y="1737"/>
                    </a:lnTo>
                    <a:lnTo>
                      <a:pt x="3411" y="2260"/>
                    </a:lnTo>
                    <a:lnTo>
                      <a:pt x="4143" y="2260"/>
                    </a:lnTo>
                    <a:lnTo>
                      <a:pt x="2365" y="4039"/>
                    </a:lnTo>
                    <a:lnTo>
                      <a:pt x="1633" y="4039"/>
                    </a:lnTo>
                    <a:lnTo>
                      <a:pt x="1528" y="4122"/>
                    </a:lnTo>
                    <a:lnTo>
                      <a:pt x="1423" y="4122"/>
                    </a:lnTo>
                    <a:lnTo>
                      <a:pt x="1298" y="4206"/>
                    </a:lnTo>
                    <a:lnTo>
                      <a:pt x="1235" y="4311"/>
                    </a:lnTo>
                    <a:lnTo>
                      <a:pt x="1130" y="4394"/>
                    </a:lnTo>
                    <a:lnTo>
                      <a:pt x="984" y="4457"/>
                    </a:lnTo>
                    <a:lnTo>
                      <a:pt x="796" y="4499"/>
                    </a:lnTo>
                    <a:lnTo>
                      <a:pt x="607" y="4562"/>
                    </a:lnTo>
                    <a:lnTo>
                      <a:pt x="565" y="4666"/>
                    </a:lnTo>
                    <a:lnTo>
                      <a:pt x="0" y="5169"/>
                    </a:lnTo>
                    <a:lnTo>
                      <a:pt x="0" y="7449"/>
                    </a:lnTo>
                    <a:lnTo>
                      <a:pt x="419" y="7847"/>
                    </a:lnTo>
                    <a:lnTo>
                      <a:pt x="419" y="7805"/>
                    </a:lnTo>
                    <a:lnTo>
                      <a:pt x="900" y="7261"/>
                    </a:lnTo>
                    <a:lnTo>
                      <a:pt x="942" y="7156"/>
                    </a:lnTo>
                    <a:lnTo>
                      <a:pt x="1089" y="7031"/>
                    </a:lnTo>
                    <a:lnTo>
                      <a:pt x="1193" y="7010"/>
                    </a:lnTo>
                    <a:lnTo>
                      <a:pt x="1235" y="6926"/>
                    </a:lnTo>
                    <a:lnTo>
                      <a:pt x="1298" y="6905"/>
                    </a:lnTo>
                    <a:lnTo>
                      <a:pt x="1633" y="6529"/>
                    </a:lnTo>
                    <a:lnTo>
                      <a:pt x="1716" y="6508"/>
                    </a:lnTo>
                    <a:lnTo>
                      <a:pt x="2093" y="6089"/>
                    </a:lnTo>
                    <a:lnTo>
                      <a:pt x="2302" y="5922"/>
                    </a:lnTo>
                    <a:lnTo>
                      <a:pt x="2469" y="5817"/>
                    </a:lnTo>
                    <a:lnTo>
                      <a:pt x="2658" y="5796"/>
                    </a:lnTo>
                    <a:lnTo>
                      <a:pt x="2930" y="5566"/>
                    </a:lnTo>
                    <a:lnTo>
                      <a:pt x="3558" y="4980"/>
                    </a:lnTo>
                    <a:lnTo>
                      <a:pt x="3871" y="4625"/>
                    </a:lnTo>
                    <a:lnTo>
                      <a:pt x="4060" y="4436"/>
                    </a:lnTo>
                    <a:lnTo>
                      <a:pt x="4081" y="4311"/>
                    </a:lnTo>
                    <a:lnTo>
                      <a:pt x="4478" y="3788"/>
                    </a:lnTo>
                    <a:lnTo>
                      <a:pt x="4478" y="3683"/>
                    </a:lnTo>
                    <a:lnTo>
                      <a:pt x="4687" y="3390"/>
                    </a:lnTo>
                    <a:lnTo>
                      <a:pt x="4708" y="3202"/>
                    </a:lnTo>
                    <a:lnTo>
                      <a:pt x="5022" y="2574"/>
                    </a:lnTo>
                    <a:lnTo>
                      <a:pt x="5106" y="2532"/>
                    </a:lnTo>
                    <a:lnTo>
                      <a:pt x="5064" y="2449"/>
                    </a:lnTo>
                    <a:lnTo>
                      <a:pt x="5064" y="2365"/>
                    </a:lnTo>
                    <a:lnTo>
                      <a:pt x="5190" y="2239"/>
                    </a:lnTo>
                    <a:lnTo>
                      <a:pt x="5231" y="2239"/>
                    </a:lnTo>
                    <a:lnTo>
                      <a:pt x="5315" y="2135"/>
                    </a:lnTo>
                    <a:lnTo>
                      <a:pt x="5441" y="1842"/>
                    </a:lnTo>
                    <a:lnTo>
                      <a:pt x="5650" y="1591"/>
                    </a:lnTo>
                    <a:lnTo>
                      <a:pt x="5650" y="1423"/>
                    </a:lnTo>
                    <a:lnTo>
                      <a:pt x="5692" y="1381"/>
                    </a:lnTo>
                    <a:lnTo>
                      <a:pt x="5713" y="1214"/>
                    </a:lnTo>
                    <a:lnTo>
                      <a:pt x="5650" y="1151"/>
                    </a:lnTo>
                    <a:lnTo>
                      <a:pt x="5734" y="1005"/>
                    </a:lnTo>
                    <a:lnTo>
                      <a:pt x="5796" y="984"/>
                    </a:lnTo>
                    <a:lnTo>
                      <a:pt x="5859" y="984"/>
                    </a:lnTo>
                    <a:lnTo>
                      <a:pt x="5901" y="1005"/>
                    </a:lnTo>
                    <a:lnTo>
                      <a:pt x="5922" y="1005"/>
                    </a:lnTo>
                    <a:lnTo>
                      <a:pt x="5901" y="942"/>
                    </a:lnTo>
                    <a:lnTo>
                      <a:pt x="5838" y="942"/>
                    </a:lnTo>
                    <a:lnTo>
                      <a:pt x="5859" y="963"/>
                    </a:lnTo>
                    <a:lnTo>
                      <a:pt x="5796" y="963"/>
                    </a:lnTo>
                    <a:lnTo>
                      <a:pt x="5817" y="879"/>
                    </a:lnTo>
                    <a:lnTo>
                      <a:pt x="5817" y="775"/>
                    </a:lnTo>
                    <a:lnTo>
                      <a:pt x="5754" y="691"/>
                    </a:lnTo>
                    <a:lnTo>
                      <a:pt x="5817" y="586"/>
                    </a:lnTo>
                    <a:lnTo>
                      <a:pt x="5859" y="545"/>
                    </a:lnTo>
                    <a:lnTo>
                      <a:pt x="5859" y="482"/>
                    </a:lnTo>
                    <a:lnTo>
                      <a:pt x="5796" y="482"/>
                    </a:lnTo>
                    <a:lnTo>
                      <a:pt x="5754" y="440"/>
                    </a:lnTo>
                    <a:lnTo>
                      <a:pt x="5796" y="377"/>
                    </a:lnTo>
                    <a:lnTo>
                      <a:pt x="5796" y="314"/>
                    </a:lnTo>
                    <a:lnTo>
                      <a:pt x="5838" y="210"/>
                    </a:lnTo>
                    <a:lnTo>
                      <a:pt x="5901" y="126"/>
                    </a:lnTo>
                    <a:lnTo>
                      <a:pt x="5859" y="105"/>
                    </a:lnTo>
                    <a:lnTo>
                      <a:pt x="5796" y="105"/>
                    </a:lnTo>
                    <a:lnTo>
                      <a:pt x="5650" y="42"/>
                    </a:lnTo>
                    <a:lnTo>
                      <a:pt x="55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394;p60">
                <a:extLst>
                  <a:ext uri="{FF2B5EF4-FFF2-40B4-BE49-F238E27FC236}">
                    <a16:creationId xmlns="" xmlns:a16="http://schemas.microsoft.com/office/drawing/2014/main" id="{E21DBD09-590E-4224-9CF7-293634E8EB85}"/>
                  </a:ext>
                </a:extLst>
              </p:cNvPr>
              <p:cNvSpPr/>
              <p:nvPr/>
            </p:nvSpPr>
            <p:spPr>
              <a:xfrm>
                <a:off x="3978054" y="3108693"/>
                <a:ext cx="57811" cy="66882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5881" extrusionOk="0">
                    <a:moveTo>
                      <a:pt x="984" y="1"/>
                    </a:moveTo>
                    <a:lnTo>
                      <a:pt x="942" y="43"/>
                    </a:lnTo>
                    <a:lnTo>
                      <a:pt x="732" y="252"/>
                    </a:lnTo>
                    <a:lnTo>
                      <a:pt x="607" y="461"/>
                    </a:lnTo>
                    <a:lnTo>
                      <a:pt x="565" y="461"/>
                    </a:lnTo>
                    <a:lnTo>
                      <a:pt x="460" y="566"/>
                    </a:lnTo>
                    <a:lnTo>
                      <a:pt x="398" y="628"/>
                    </a:lnTo>
                    <a:lnTo>
                      <a:pt x="356" y="649"/>
                    </a:lnTo>
                    <a:lnTo>
                      <a:pt x="272" y="754"/>
                    </a:lnTo>
                    <a:lnTo>
                      <a:pt x="293" y="733"/>
                    </a:lnTo>
                    <a:lnTo>
                      <a:pt x="356" y="796"/>
                    </a:lnTo>
                    <a:lnTo>
                      <a:pt x="377" y="963"/>
                    </a:lnTo>
                    <a:lnTo>
                      <a:pt x="419" y="984"/>
                    </a:lnTo>
                    <a:lnTo>
                      <a:pt x="419" y="1089"/>
                    </a:lnTo>
                    <a:lnTo>
                      <a:pt x="502" y="1089"/>
                    </a:lnTo>
                    <a:lnTo>
                      <a:pt x="523" y="1214"/>
                    </a:lnTo>
                    <a:lnTo>
                      <a:pt x="523" y="1361"/>
                    </a:lnTo>
                    <a:lnTo>
                      <a:pt x="670" y="1486"/>
                    </a:lnTo>
                    <a:lnTo>
                      <a:pt x="732" y="1633"/>
                    </a:lnTo>
                    <a:lnTo>
                      <a:pt x="816" y="1696"/>
                    </a:lnTo>
                    <a:lnTo>
                      <a:pt x="900" y="1737"/>
                    </a:lnTo>
                    <a:lnTo>
                      <a:pt x="837" y="1800"/>
                    </a:lnTo>
                    <a:lnTo>
                      <a:pt x="921" y="1884"/>
                    </a:lnTo>
                    <a:lnTo>
                      <a:pt x="942" y="2009"/>
                    </a:lnTo>
                    <a:lnTo>
                      <a:pt x="942" y="2114"/>
                    </a:lnTo>
                    <a:lnTo>
                      <a:pt x="816" y="2261"/>
                    </a:lnTo>
                    <a:lnTo>
                      <a:pt x="816" y="2365"/>
                    </a:lnTo>
                    <a:lnTo>
                      <a:pt x="774" y="2512"/>
                    </a:lnTo>
                    <a:lnTo>
                      <a:pt x="565" y="2512"/>
                    </a:lnTo>
                    <a:lnTo>
                      <a:pt x="565" y="2553"/>
                    </a:lnTo>
                    <a:lnTo>
                      <a:pt x="502" y="2616"/>
                    </a:lnTo>
                    <a:lnTo>
                      <a:pt x="460" y="2721"/>
                    </a:lnTo>
                    <a:lnTo>
                      <a:pt x="377" y="2784"/>
                    </a:lnTo>
                    <a:lnTo>
                      <a:pt x="293" y="2930"/>
                    </a:lnTo>
                    <a:lnTo>
                      <a:pt x="188" y="3056"/>
                    </a:lnTo>
                    <a:lnTo>
                      <a:pt x="168" y="3202"/>
                    </a:lnTo>
                    <a:lnTo>
                      <a:pt x="0" y="3767"/>
                    </a:lnTo>
                    <a:lnTo>
                      <a:pt x="188" y="3767"/>
                    </a:lnTo>
                    <a:lnTo>
                      <a:pt x="2281" y="4981"/>
                    </a:lnTo>
                    <a:lnTo>
                      <a:pt x="2406" y="5169"/>
                    </a:lnTo>
                    <a:lnTo>
                      <a:pt x="2385" y="5253"/>
                    </a:lnTo>
                    <a:lnTo>
                      <a:pt x="2406" y="5294"/>
                    </a:lnTo>
                    <a:lnTo>
                      <a:pt x="2469" y="5378"/>
                    </a:lnTo>
                    <a:lnTo>
                      <a:pt x="3181" y="5880"/>
                    </a:lnTo>
                    <a:lnTo>
                      <a:pt x="3222" y="5880"/>
                    </a:lnTo>
                    <a:lnTo>
                      <a:pt x="3327" y="5818"/>
                    </a:lnTo>
                    <a:lnTo>
                      <a:pt x="3536" y="5546"/>
                    </a:lnTo>
                    <a:lnTo>
                      <a:pt x="3641" y="5357"/>
                    </a:lnTo>
                    <a:lnTo>
                      <a:pt x="3641" y="5232"/>
                    </a:lnTo>
                    <a:lnTo>
                      <a:pt x="3725" y="5085"/>
                    </a:lnTo>
                    <a:lnTo>
                      <a:pt x="3829" y="4939"/>
                    </a:lnTo>
                    <a:lnTo>
                      <a:pt x="3808" y="4918"/>
                    </a:lnTo>
                    <a:lnTo>
                      <a:pt x="3808" y="4855"/>
                    </a:lnTo>
                    <a:lnTo>
                      <a:pt x="3871" y="4750"/>
                    </a:lnTo>
                    <a:lnTo>
                      <a:pt x="3871" y="4730"/>
                    </a:lnTo>
                    <a:lnTo>
                      <a:pt x="3955" y="4709"/>
                    </a:lnTo>
                    <a:lnTo>
                      <a:pt x="4122" y="4709"/>
                    </a:lnTo>
                    <a:lnTo>
                      <a:pt x="4227" y="4541"/>
                    </a:lnTo>
                    <a:lnTo>
                      <a:pt x="4436" y="4458"/>
                    </a:lnTo>
                    <a:lnTo>
                      <a:pt x="4394" y="4416"/>
                    </a:lnTo>
                    <a:lnTo>
                      <a:pt x="4457" y="4332"/>
                    </a:lnTo>
                    <a:lnTo>
                      <a:pt x="4499" y="4332"/>
                    </a:lnTo>
                    <a:lnTo>
                      <a:pt x="4687" y="4102"/>
                    </a:lnTo>
                    <a:lnTo>
                      <a:pt x="4708" y="4081"/>
                    </a:lnTo>
                    <a:lnTo>
                      <a:pt x="4289" y="3683"/>
                    </a:lnTo>
                    <a:lnTo>
                      <a:pt x="4289" y="1403"/>
                    </a:lnTo>
                    <a:lnTo>
                      <a:pt x="4854" y="900"/>
                    </a:lnTo>
                    <a:lnTo>
                      <a:pt x="4687" y="900"/>
                    </a:lnTo>
                    <a:lnTo>
                      <a:pt x="4478" y="942"/>
                    </a:lnTo>
                    <a:lnTo>
                      <a:pt x="4373" y="880"/>
                    </a:lnTo>
                    <a:lnTo>
                      <a:pt x="4289" y="754"/>
                    </a:lnTo>
                    <a:lnTo>
                      <a:pt x="4227" y="733"/>
                    </a:lnTo>
                    <a:lnTo>
                      <a:pt x="3955" y="754"/>
                    </a:lnTo>
                    <a:lnTo>
                      <a:pt x="3913" y="775"/>
                    </a:lnTo>
                    <a:lnTo>
                      <a:pt x="3808" y="775"/>
                    </a:lnTo>
                    <a:lnTo>
                      <a:pt x="3704" y="838"/>
                    </a:lnTo>
                    <a:lnTo>
                      <a:pt x="3641" y="900"/>
                    </a:lnTo>
                    <a:lnTo>
                      <a:pt x="3494" y="1152"/>
                    </a:lnTo>
                    <a:lnTo>
                      <a:pt x="3285" y="1152"/>
                    </a:lnTo>
                    <a:lnTo>
                      <a:pt x="3181" y="1110"/>
                    </a:lnTo>
                    <a:lnTo>
                      <a:pt x="3013" y="1152"/>
                    </a:lnTo>
                    <a:lnTo>
                      <a:pt x="2888" y="1089"/>
                    </a:lnTo>
                    <a:lnTo>
                      <a:pt x="2699" y="1089"/>
                    </a:lnTo>
                    <a:lnTo>
                      <a:pt x="2595" y="1047"/>
                    </a:lnTo>
                    <a:lnTo>
                      <a:pt x="2511" y="942"/>
                    </a:lnTo>
                    <a:lnTo>
                      <a:pt x="2365" y="859"/>
                    </a:lnTo>
                    <a:lnTo>
                      <a:pt x="2134" y="628"/>
                    </a:lnTo>
                    <a:lnTo>
                      <a:pt x="2030" y="545"/>
                    </a:lnTo>
                    <a:lnTo>
                      <a:pt x="1737" y="566"/>
                    </a:lnTo>
                    <a:lnTo>
                      <a:pt x="1611" y="524"/>
                    </a:lnTo>
                    <a:lnTo>
                      <a:pt x="1465" y="566"/>
                    </a:lnTo>
                    <a:lnTo>
                      <a:pt x="1339" y="545"/>
                    </a:lnTo>
                    <a:lnTo>
                      <a:pt x="1256" y="440"/>
                    </a:lnTo>
                    <a:lnTo>
                      <a:pt x="1256" y="105"/>
                    </a:lnTo>
                    <a:lnTo>
                      <a:pt x="1151" y="64"/>
                    </a:lnTo>
                    <a:lnTo>
                      <a:pt x="1046" y="105"/>
                    </a:lnTo>
                    <a:lnTo>
                      <a:pt x="9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  <p:sp>
            <p:nvSpPr>
              <p:cNvPr id="210" name="Google Shape;1395;p60">
                <a:extLst>
                  <a:ext uri="{FF2B5EF4-FFF2-40B4-BE49-F238E27FC236}">
                    <a16:creationId xmlns="" xmlns:a16="http://schemas.microsoft.com/office/drawing/2014/main" id="{06380F27-7BEF-49A5-B684-E6AA7ADDBF76}"/>
                  </a:ext>
                </a:extLst>
              </p:cNvPr>
              <p:cNvSpPr/>
              <p:nvPr/>
            </p:nvSpPr>
            <p:spPr>
              <a:xfrm>
                <a:off x="3963598" y="3151999"/>
                <a:ext cx="5239" cy="11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" extrusionOk="0">
                    <a:moveTo>
                      <a:pt x="1" y="1"/>
                    </a:moveTo>
                    <a:lnTo>
                      <a:pt x="210" y="1"/>
                    </a:lnTo>
                    <a:lnTo>
                      <a:pt x="440" y="1"/>
                    </a:lnTo>
                    <a:lnTo>
                      <a:pt x="2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396;p60">
                <a:extLst>
                  <a:ext uri="{FF2B5EF4-FFF2-40B4-BE49-F238E27FC236}">
                    <a16:creationId xmlns="" xmlns:a16="http://schemas.microsoft.com/office/drawing/2014/main" id="{6FCCBFA8-223B-47E5-8D16-351E195073CD}"/>
                  </a:ext>
                </a:extLst>
              </p:cNvPr>
              <p:cNvSpPr/>
              <p:nvPr/>
            </p:nvSpPr>
            <p:spPr>
              <a:xfrm>
                <a:off x="3949392" y="3117029"/>
                <a:ext cx="39878" cy="37609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07" extrusionOk="0">
                    <a:moveTo>
                      <a:pt x="2700" y="0"/>
                    </a:moveTo>
                    <a:lnTo>
                      <a:pt x="2679" y="21"/>
                    </a:lnTo>
                    <a:lnTo>
                      <a:pt x="2554" y="105"/>
                    </a:lnTo>
                    <a:lnTo>
                      <a:pt x="2491" y="209"/>
                    </a:lnTo>
                    <a:lnTo>
                      <a:pt x="2365" y="251"/>
                    </a:lnTo>
                    <a:lnTo>
                      <a:pt x="2240" y="209"/>
                    </a:lnTo>
                    <a:lnTo>
                      <a:pt x="2031" y="230"/>
                    </a:lnTo>
                    <a:lnTo>
                      <a:pt x="1884" y="272"/>
                    </a:lnTo>
                    <a:lnTo>
                      <a:pt x="1779" y="272"/>
                    </a:lnTo>
                    <a:lnTo>
                      <a:pt x="1759" y="314"/>
                    </a:lnTo>
                    <a:lnTo>
                      <a:pt x="1675" y="272"/>
                    </a:lnTo>
                    <a:lnTo>
                      <a:pt x="1612" y="356"/>
                    </a:lnTo>
                    <a:lnTo>
                      <a:pt x="1612" y="440"/>
                    </a:lnTo>
                    <a:lnTo>
                      <a:pt x="1549" y="440"/>
                    </a:lnTo>
                    <a:lnTo>
                      <a:pt x="1403" y="419"/>
                    </a:lnTo>
                    <a:lnTo>
                      <a:pt x="1403" y="314"/>
                    </a:lnTo>
                    <a:lnTo>
                      <a:pt x="1298" y="272"/>
                    </a:lnTo>
                    <a:lnTo>
                      <a:pt x="1215" y="314"/>
                    </a:lnTo>
                    <a:lnTo>
                      <a:pt x="1047" y="251"/>
                    </a:lnTo>
                    <a:lnTo>
                      <a:pt x="942" y="209"/>
                    </a:lnTo>
                    <a:lnTo>
                      <a:pt x="880" y="272"/>
                    </a:lnTo>
                    <a:lnTo>
                      <a:pt x="880" y="356"/>
                    </a:lnTo>
                    <a:lnTo>
                      <a:pt x="901" y="419"/>
                    </a:lnTo>
                    <a:lnTo>
                      <a:pt x="880" y="440"/>
                    </a:lnTo>
                    <a:lnTo>
                      <a:pt x="838" y="544"/>
                    </a:lnTo>
                    <a:lnTo>
                      <a:pt x="796" y="628"/>
                    </a:lnTo>
                    <a:lnTo>
                      <a:pt x="796" y="774"/>
                    </a:lnTo>
                    <a:lnTo>
                      <a:pt x="775" y="984"/>
                    </a:lnTo>
                    <a:lnTo>
                      <a:pt x="733" y="1109"/>
                    </a:lnTo>
                    <a:lnTo>
                      <a:pt x="817" y="1172"/>
                    </a:lnTo>
                    <a:lnTo>
                      <a:pt x="880" y="1256"/>
                    </a:lnTo>
                    <a:lnTo>
                      <a:pt x="922" y="1318"/>
                    </a:lnTo>
                    <a:lnTo>
                      <a:pt x="901" y="1402"/>
                    </a:lnTo>
                    <a:lnTo>
                      <a:pt x="608" y="1800"/>
                    </a:lnTo>
                    <a:lnTo>
                      <a:pt x="419" y="2009"/>
                    </a:lnTo>
                    <a:lnTo>
                      <a:pt x="378" y="2092"/>
                    </a:lnTo>
                    <a:lnTo>
                      <a:pt x="147" y="2511"/>
                    </a:lnTo>
                    <a:lnTo>
                      <a:pt x="106" y="2553"/>
                    </a:lnTo>
                    <a:lnTo>
                      <a:pt x="106" y="2720"/>
                    </a:lnTo>
                    <a:lnTo>
                      <a:pt x="85" y="2929"/>
                    </a:lnTo>
                    <a:lnTo>
                      <a:pt x="1" y="3139"/>
                    </a:lnTo>
                    <a:lnTo>
                      <a:pt x="43" y="3264"/>
                    </a:lnTo>
                    <a:lnTo>
                      <a:pt x="1" y="3285"/>
                    </a:lnTo>
                    <a:lnTo>
                      <a:pt x="43" y="3306"/>
                    </a:lnTo>
                    <a:lnTo>
                      <a:pt x="106" y="3285"/>
                    </a:lnTo>
                    <a:lnTo>
                      <a:pt x="210" y="3201"/>
                    </a:lnTo>
                    <a:lnTo>
                      <a:pt x="273" y="3243"/>
                    </a:lnTo>
                    <a:lnTo>
                      <a:pt x="315" y="3285"/>
                    </a:lnTo>
                    <a:lnTo>
                      <a:pt x="398" y="3285"/>
                    </a:lnTo>
                    <a:lnTo>
                      <a:pt x="461" y="3243"/>
                    </a:lnTo>
                    <a:lnTo>
                      <a:pt x="461" y="3160"/>
                    </a:lnTo>
                    <a:lnTo>
                      <a:pt x="566" y="3160"/>
                    </a:lnTo>
                    <a:lnTo>
                      <a:pt x="566" y="3180"/>
                    </a:lnTo>
                    <a:lnTo>
                      <a:pt x="608" y="3139"/>
                    </a:lnTo>
                    <a:lnTo>
                      <a:pt x="670" y="3139"/>
                    </a:lnTo>
                    <a:lnTo>
                      <a:pt x="712" y="3076"/>
                    </a:lnTo>
                    <a:lnTo>
                      <a:pt x="1633" y="3076"/>
                    </a:lnTo>
                    <a:lnTo>
                      <a:pt x="2407" y="3034"/>
                    </a:lnTo>
                    <a:lnTo>
                      <a:pt x="2575" y="2469"/>
                    </a:lnTo>
                    <a:lnTo>
                      <a:pt x="2595" y="2323"/>
                    </a:lnTo>
                    <a:lnTo>
                      <a:pt x="2700" y="2197"/>
                    </a:lnTo>
                    <a:lnTo>
                      <a:pt x="2784" y="2051"/>
                    </a:lnTo>
                    <a:lnTo>
                      <a:pt x="2867" y="1988"/>
                    </a:lnTo>
                    <a:lnTo>
                      <a:pt x="2909" y="1883"/>
                    </a:lnTo>
                    <a:lnTo>
                      <a:pt x="2972" y="1820"/>
                    </a:lnTo>
                    <a:lnTo>
                      <a:pt x="2972" y="1779"/>
                    </a:lnTo>
                    <a:lnTo>
                      <a:pt x="3181" y="1779"/>
                    </a:lnTo>
                    <a:lnTo>
                      <a:pt x="3223" y="1632"/>
                    </a:lnTo>
                    <a:lnTo>
                      <a:pt x="3223" y="1528"/>
                    </a:lnTo>
                    <a:lnTo>
                      <a:pt x="3349" y="1381"/>
                    </a:lnTo>
                    <a:lnTo>
                      <a:pt x="3349" y="1276"/>
                    </a:lnTo>
                    <a:lnTo>
                      <a:pt x="3328" y="1151"/>
                    </a:lnTo>
                    <a:lnTo>
                      <a:pt x="3244" y="1067"/>
                    </a:lnTo>
                    <a:lnTo>
                      <a:pt x="3307" y="1004"/>
                    </a:lnTo>
                    <a:lnTo>
                      <a:pt x="3223" y="963"/>
                    </a:lnTo>
                    <a:lnTo>
                      <a:pt x="3139" y="900"/>
                    </a:lnTo>
                    <a:lnTo>
                      <a:pt x="3077" y="753"/>
                    </a:lnTo>
                    <a:lnTo>
                      <a:pt x="2930" y="628"/>
                    </a:lnTo>
                    <a:lnTo>
                      <a:pt x="2930" y="481"/>
                    </a:lnTo>
                    <a:lnTo>
                      <a:pt x="2909" y="356"/>
                    </a:lnTo>
                    <a:lnTo>
                      <a:pt x="2826" y="356"/>
                    </a:lnTo>
                    <a:lnTo>
                      <a:pt x="2826" y="251"/>
                    </a:lnTo>
                    <a:lnTo>
                      <a:pt x="2784" y="230"/>
                    </a:lnTo>
                    <a:lnTo>
                      <a:pt x="2763" y="63"/>
                    </a:lnTo>
                    <a:lnTo>
                      <a:pt x="27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397;p60">
                <a:extLst>
                  <a:ext uri="{FF2B5EF4-FFF2-40B4-BE49-F238E27FC236}">
                    <a16:creationId xmlns="" xmlns:a16="http://schemas.microsoft.com/office/drawing/2014/main" id="{99D5BBD2-5AB4-4F7A-9821-9FE8D2FF9BC9}"/>
                  </a:ext>
                </a:extLst>
              </p:cNvPr>
              <p:cNvSpPr/>
              <p:nvPr/>
            </p:nvSpPr>
            <p:spPr>
              <a:xfrm>
                <a:off x="3845999" y="3071334"/>
                <a:ext cx="89711" cy="57841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086" extrusionOk="0">
                    <a:moveTo>
                      <a:pt x="4750" y="1"/>
                    </a:moveTo>
                    <a:lnTo>
                      <a:pt x="4708" y="64"/>
                    </a:lnTo>
                    <a:lnTo>
                      <a:pt x="4583" y="147"/>
                    </a:lnTo>
                    <a:lnTo>
                      <a:pt x="4499" y="84"/>
                    </a:lnTo>
                    <a:lnTo>
                      <a:pt x="4374" y="84"/>
                    </a:lnTo>
                    <a:lnTo>
                      <a:pt x="4269" y="168"/>
                    </a:lnTo>
                    <a:lnTo>
                      <a:pt x="4123" y="252"/>
                    </a:lnTo>
                    <a:lnTo>
                      <a:pt x="4081" y="315"/>
                    </a:lnTo>
                    <a:lnTo>
                      <a:pt x="4123" y="398"/>
                    </a:lnTo>
                    <a:lnTo>
                      <a:pt x="4039" y="419"/>
                    </a:lnTo>
                    <a:lnTo>
                      <a:pt x="3934" y="587"/>
                    </a:lnTo>
                    <a:lnTo>
                      <a:pt x="3872" y="587"/>
                    </a:lnTo>
                    <a:lnTo>
                      <a:pt x="3830" y="566"/>
                    </a:lnTo>
                    <a:lnTo>
                      <a:pt x="3746" y="670"/>
                    </a:lnTo>
                    <a:lnTo>
                      <a:pt x="3746" y="733"/>
                    </a:lnTo>
                    <a:lnTo>
                      <a:pt x="3662" y="796"/>
                    </a:lnTo>
                    <a:lnTo>
                      <a:pt x="3641" y="900"/>
                    </a:lnTo>
                    <a:lnTo>
                      <a:pt x="3662" y="984"/>
                    </a:lnTo>
                    <a:lnTo>
                      <a:pt x="3641" y="1089"/>
                    </a:lnTo>
                    <a:lnTo>
                      <a:pt x="3537" y="1131"/>
                    </a:lnTo>
                    <a:lnTo>
                      <a:pt x="3432" y="1214"/>
                    </a:lnTo>
                    <a:lnTo>
                      <a:pt x="3202" y="1235"/>
                    </a:lnTo>
                    <a:lnTo>
                      <a:pt x="3035" y="1256"/>
                    </a:lnTo>
                    <a:lnTo>
                      <a:pt x="2909" y="1235"/>
                    </a:lnTo>
                    <a:lnTo>
                      <a:pt x="2804" y="1193"/>
                    </a:lnTo>
                    <a:lnTo>
                      <a:pt x="2679" y="1214"/>
                    </a:lnTo>
                    <a:lnTo>
                      <a:pt x="2595" y="1193"/>
                    </a:lnTo>
                    <a:lnTo>
                      <a:pt x="2511" y="1235"/>
                    </a:lnTo>
                    <a:lnTo>
                      <a:pt x="2491" y="1340"/>
                    </a:lnTo>
                    <a:lnTo>
                      <a:pt x="2595" y="1445"/>
                    </a:lnTo>
                    <a:lnTo>
                      <a:pt x="2658" y="1445"/>
                    </a:lnTo>
                    <a:lnTo>
                      <a:pt x="2679" y="1528"/>
                    </a:lnTo>
                    <a:lnTo>
                      <a:pt x="2511" y="1633"/>
                    </a:lnTo>
                    <a:lnTo>
                      <a:pt x="2449" y="1737"/>
                    </a:lnTo>
                    <a:lnTo>
                      <a:pt x="2281" y="1737"/>
                    </a:lnTo>
                    <a:lnTo>
                      <a:pt x="1947" y="1821"/>
                    </a:lnTo>
                    <a:lnTo>
                      <a:pt x="1821" y="1926"/>
                    </a:lnTo>
                    <a:lnTo>
                      <a:pt x="1633" y="1968"/>
                    </a:lnTo>
                    <a:lnTo>
                      <a:pt x="1507" y="2072"/>
                    </a:lnTo>
                    <a:lnTo>
                      <a:pt x="1403" y="2093"/>
                    </a:lnTo>
                    <a:lnTo>
                      <a:pt x="1340" y="2051"/>
                    </a:lnTo>
                    <a:lnTo>
                      <a:pt x="1298" y="1926"/>
                    </a:lnTo>
                    <a:lnTo>
                      <a:pt x="1235" y="1863"/>
                    </a:lnTo>
                    <a:lnTo>
                      <a:pt x="1151" y="1926"/>
                    </a:lnTo>
                    <a:lnTo>
                      <a:pt x="1151" y="2051"/>
                    </a:lnTo>
                    <a:lnTo>
                      <a:pt x="1110" y="2177"/>
                    </a:lnTo>
                    <a:lnTo>
                      <a:pt x="942" y="2177"/>
                    </a:lnTo>
                    <a:lnTo>
                      <a:pt x="838" y="2198"/>
                    </a:lnTo>
                    <a:lnTo>
                      <a:pt x="733" y="2198"/>
                    </a:lnTo>
                    <a:lnTo>
                      <a:pt x="712" y="2072"/>
                    </a:lnTo>
                    <a:lnTo>
                      <a:pt x="670" y="2030"/>
                    </a:lnTo>
                    <a:lnTo>
                      <a:pt x="670" y="2051"/>
                    </a:lnTo>
                    <a:lnTo>
                      <a:pt x="566" y="2198"/>
                    </a:lnTo>
                    <a:lnTo>
                      <a:pt x="461" y="2240"/>
                    </a:lnTo>
                    <a:lnTo>
                      <a:pt x="398" y="2365"/>
                    </a:lnTo>
                    <a:lnTo>
                      <a:pt x="294" y="2553"/>
                    </a:lnTo>
                    <a:lnTo>
                      <a:pt x="252" y="2679"/>
                    </a:lnTo>
                    <a:lnTo>
                      <a:pt x="147" y="2867"/>
                    </a:lnTo>
                    <a:lnTo>
                      <a:pt x="63" y="2867"/>
                    </a:lnTo>
                    <a:lnTo>
                      <a:pt x="1" y="2930"/>
                    </a:lnTo>
                    <a:lnTo>
                      <a:pt x="42" y="3077"/>
                    </a:lnTo>
                    <a:lnTo>
                      <a:pt x="84" y="3223"/>
                    </a:lnTo>
                    <a:lnTo>
                      <a:pt x="63" y="3349"/>
                    </a:lnTo>
                    <a:lnTo>
                      <a:pt x="84" y="3516"/>
                    </a:lnTo>
                    <a:lnTo>
                      <a:pt x="105" y="3641"/>
                    </a:lnTo>
                    <a:lnTo>
                      <a:pt x="105" y="3872"/>
                    </a:lnTo>
                    <a:lnTo>
                      <a:pt x="168" y="3934"/>
                    </a:lnTo>
                    <a:lnTo>
                      <a:pt x="314" y="4018"/>
                    </a:lnTo>
                    <a:lnTo>
                      <a:pt x="419" y="4123"/>
                    </a:lnTo>
                    <a:lnTo>
                      <a:pt x="461" y="4248"/>
                    </a:lnTo>
                    <a:lnTo>
                      <a:pt x="607" y="4458"/>
                    </a:lnTo>
                    <a:lnTo>
                      <a:pt x="691" y="4604"/>
                    </a:lnTo>
                    <a:lnTo>
                      <a:pt x="775" y="4688"/>
                    </a:lnTo>
                    <a:lnTo>
                      <a:pt x="942" y="4813"/>
                    </a:lnTo>
                    <a:lnTo>
                      <a:pt x="942" y="4960"/>
                    </a:lnTo>
                    <a:lnTo>
                      <a:pt x="942" y="5022"/>
                    </a:lnTo>
                    <a:lnTo>
                      <a:pt x="984" y="5085"/>
                    </a:lnTo>
                    <a:lnTo>
                      <a:pt x="1005" y="5085"/>
                    </a:lnTo>
                    <a:lnTo>
                      <a:pt x="1256" y="4667"/>
                    </a:lnTo>
                    <a:lnTo>
                      <a:pt x="1403" y="4499"/>
                    </a:lnTo>
                    <a:lnTo>
                      <a:pt x="1507" y="4478"/>
                    </a:lnTo>
                    <a:lnTo>
                      <a:pt x="1549" y="4437"/>
                    </a:lnTo>
                    <a:lnTo>
                      <a:pt x="1779" y="4332"/>
                    </a:lnTo>
                    <a:lnTo>
                      <a:pt x="1884" y="4353"/>
                    </a:lnTo>
                    <a:lnTo>
                      <a:pt x="1947" y="4290"/>
                    </a:lnTo>
                    <a:lnTo>
                      <a:pt x="2135" y="4290"/>
                    </a:lnTo>
                    <a:lnTo>
                      <a:pt x="2156" y="4353"/>
                    </a:lnTo>
                    <a:lnTo>
                      <a:pt x="2260" y="4395"/>
                    </a:lnTo>
                    <a:lnTo>
                      <a:pt x="2302" y="4374"/>
                    </a:lnTo>
                    <a:lnTo>
                      <a:pt x="2386" y="4353"/>
                    </a:lnTo>
                    <a:lnTo>
                      <a:pt x="2386" y="4269"/>
                    </a:lnTo>
                    <a:lnTo>
                      <a:pt x="2407" y="4185"/>
                    </a:lnTo>
                    <a:lnTo>
                      <a:pt x="2470" y="4144"/>
                    </a:lnTo>
                    <a:lnTo>
                      <a:pt x="2365" y="4018"/>
                    </a:lnTo>
                    <a:lnTo>
                      <a:pt x="2365" y="3955"/>
                    </a:lnTo>
                    <a:lnTo>
                      <a:pt x="2449" y="3955"/>
                    </a:lnTo>
                    <a:lnTo>
                      <a:pt x="2491" y="3913"/>
                    </a:lnTo>
                    <a:lnTo>
                      <a:pt x="2491" y="3851"/>
                    </a:lnTo>
                    <a:lnTo>
                      <a:pt x="2553" y="3767"/>
                    </a:lnTo>
                    <a:lnTo>
                      <a:pt x="2553" y="3704"/>
                    </a:lnTo>
                    <a:lnTo>
                      <a:pt x="2595" y="3662"/>
                    </a:lnTo>
                    <a:lnTo>
                      <a:pt x="2679" y="3662"/>
                    </a:lnTo>
                    <a:lnTo>
                      <a:pt x="2763" y="3558"/>
                    </a:lnTo>
                    <a:lnTo>
                      <a:pt x="2867" y="3600"/>
                    </a:lnTo>
                    <a:lnTo>
                      <a:pt x="2867" y="3537"/>
                    </a:lnTo>
                    <a:lnTo>
                      <a:pt x="2930" y="3537"/>
                    </a:lnTo>
                    <a:lnTo>
                      <a:pt x="3014" y="3600"/>
                    </a:lnTo>
                    <a:lnTo>
                      <a:pt x="3076" y="3621"/>
                    </a:lnTo>
                    <a:lnTo>
                      <a:pt x="3244" y="3746"/>
                    </a:lnTo>
                    <a:lnTo>
                      <a:pt x="3327" y="3767"/>
                    </a:lnTo>
                    <a:lnTo>
                      <a:pt x="3495" y="3913"/>
                    </a:lnTo>
                    <a:lnTo>
                      <a:pt x="3516" y="3955"/>
                    </a:lnTo>
                    <a:lnTo>
                      <a:pt x="3641" y="3934"/>
                    </a:lnTo>
                    <a:lnTo>
                      <a:pt x="3767" y="4018"/>
                    </a:lnTo>
                    <a:lnTo>
                      <a:pt x="3913" y="4018"/>
                    </a:lnTo>
                    <a:lnTo>
                      <a:pt x="3976" y="4039"/>
                    </a:lnTo>
                    <a:lnTo>
                      <a:pt x="4060" y="3976"/>
                    </a:lnTo>
                    <a:lnTo>
                      <a:pt x="4144" y="3976"/>
                    </a:lnTo>
                    <a:lnTo>
                      <a:pt x="4248" y="4039"/>
                    </a:lnTo>
                    <a:lnTo>
                      <a:pt x="4374" y="4060"/>
                    </a:lnTo>
                    <a:lnTo>
                      <a:pt x="4436" y="4081"/>
                    </a:lnTo>
                    <a:lnTo>
                      <a:pt x="4562" y="4060"/>
                    </a:lnTo>
                    <a:lnTo>
                      <a:pt x="4583" y="4018"/>
                    </a:lnTo>
                    <a:lnTo>
                      <a:pt x="4541" y="3955"/>
                    </a:lnTo>
                    <a:lnTo>
                      <a:pt x="4499" y="3913"/>
                    </a:lnTo>
                    <a:lnTo>
                      <a:pt x="4604" y="3809"/>
                    </a:lnTo>
                    <a:lnTo>
                      <a:pt x="4688" y="3704"/>
                    </a:lnTo>
                    <a:lnTo>
                      <a:pt x="4792" y="3704"/>
                    </a:lnTo>
                    <a:lnTo>
                      <a:pt x="4897" y="3725"/>
                    </a:lnTo>
                    <a:lnTo>
                      <a:pt x="4980" y="3809"/>
                    </a:lnTo>
                    <a:lnTo>
                      <a:pt x="5064" y="3767"/>
                    </a:lnTo>
                    <a:lnTo>
                      <a:pt x="5294" y="3746"/>
                    </a:lnTo>
                    <a:lnTo>
                      <a:pt x="5336" y="3704"/>
                    </a:lnTo>
                    <a:lnTo>
                      <a:pt x="5420" y="3641"/>
                    </a:lnTo>
                    <a:lnTo>
                      <a:pt x="5650" y="3537"/>
                    </a:lnTo>
                    <a:lnTo>
                      <a:pt x="5734" y="3558"/>
                    </a:lnTo>
                    <a:lnTo>
                      <a:pt x="5755" y="3600"/>
                    </a:lnTo>
                    <a:lnTo>
                      <a:pt x="5796" y="3600"/>
                    </a:lnTo>
                    <a:lnTo>
                      <a:pt x="5817" y="3662"/>
                    </a:lnTo>
                    <a:lnTo>
                      <a:pt x="5859" y="3662"/>
                    </a:lnTo>
                    <a:lnTo>
                      <a:pt x="5943" y="3621"/>
                    </a:lnTo>
                    <a:lnTo>
                      <a:pt x="6068" y="3621"/>
                    </a:lnTo>
                    <a:lnTo>
                      <a:pt x="6152" y="3600"/>
                    </a:lnTo>
                    <a:lnTo>
                      <a:pt x="6236" y="3600"/>
                    </a:lnTo>
                    <a:lnTo>
                      <a:pt x="6320" y="3495"/>
                    </a:lnTo>
                    <a:lnTo>
                      <a:pt x="6278" y="3453"/>
                    </a:lnTo>
                    <a:lnTo>
                      <a:pt x="6278" y="3411"/>
                    </a:lnTo>
                    <a:lnTo>
                      <a:pt x="6361" y="3411"/>
                    </a:lnTo>
                    <a:lnTo>
                      <a:pt x="6445" y="3453"/>
                    </a:lnTo>
                    <a:lnTo>
                      <a:pt x="6633" y="3453"/>
                    </a:lnTo>
                    <a:lnTo>
                      <a:pt x="6675" y="3495"/>
                    </a:lnTo>
                    <a:lnTo>
                      <a:pt x="6759" y="3516"/>
                    </a:lnTo>
                    <a:lnTo>
                      <a:pt x="6843" y="3558"/>
                    </a:lnTo>
                    <a:lnTo>
                      <a:pt x="7073" y="3558"/>
                    </a:lnTo>
                    <a:lnTo>
                      <a:pt x="7094" y="3600"/>
                    </a:lnTo>
                    <a:lnTo>
                      <a:pt x="7282" y="3516"/>
                    </a:lnTo>
                    <a:lnTo>
                      <a:pt x="7408" y="3516"/>
                    </a:lnTo>
                    <a:lnTo>
                      <a:pt x="7512" y="3558"/>
                    </a:lnTo>
                    <a:lnTo>
                      <a:pt x="7533" y="3600"/>
                    </a:lnTo>
                    <a:lnTo>
                      <a:pt x="7533" y="3558"/>
                    </a:lnTo>
                    <a:lnTo>
                      <a:pt x="7491" y="3495"/>
                    </a:lnTo>
                    <a:lnTo>
                      <a:pt x="7387" y="3432"/>
                    </a:lnTo>
                    <a:lnTo>
                      <a:pt x="7303" y="3390"/>
                    </a:lnTo>
                    <a:lnTo>
                      <a:pt x="7303" y="3202"/>
                    </a:lnTo>
                    <a:lnTo>
                      <a:pt x="7303" y="3139"/>
                    </a:lnTo>
                    <a:lnTo>
                      <a:pt x="7219" y="3077"/>
                    </a:lnTo>
                    <a:lnTo>
                      <a:pt x="7010" y="3035"/>
                    </a:lnTo>
                    <a:lnTo>
                      <a:pt x="6968" y="2972"/>
                    </a:lnTo>
                    <a:lnTo>
                      <a:pt x="6989" y="2867"/>
                    </a:lnTo>
                    <a:lnTo>
                      <a:pt x="6947" y="2805"/>
                    </a:lnTo>
                    <a:lnTo>
                      <a:pt x="6843" y="2784"/>
                    </a:lnTo>
                    <a:lnTo>
                      <a:pt x="6780" y="2721"/>
                    </a:lnTo>
                    <a:lnTo>
                      <a:pt x="6759" y="2553"/>
                    </a:lnTo>
                    <a:lnTo>
                      <a:pt x="6738" y="2491"/>
                    </a:lnTo>
                    <a:lnTo>
                      <a:pt x="6550" y="2365"/>
                    </a:lnTo>
                    <a:lnTo>
                      <a:pt x="6487" y="2386"/>
                    </a:lnTo>
                    <a:lnTo>
                      <a:pt x="6382" y="2344"/>
                    </a:lnTo>
                    <a:lnTo>
                      <a:pt x="6361" y="2365"/>
                    </a:lnTo>
                    <a:lnTo>
                      <a:pt x="6257" y="2344"/>
                    </a:lnTo>
                    <a:lnTo>
                      <a:pt x="6131" y="2240"/>
                    </a:lnTo>
                    <a:lnTo>
                      <a:pt x="6173" y="2177"/>
                    </a:lnTo>
                    <a:lnTo>
                      <a:pt x="6215" y="2135"/>
                    </a:lnTo>
                    <a:lnTo>
                      <a:pt x="6278" y="2072"/>
                    </a:lnTo>
                    <a:lnTo>
                      <a:pt x="6320" y="1989"/>
                    </a:lnTo>
                    <a:lnTo>
                      <a:pt x="6257" y="1926"/>
                    </a:lnTo>
                    <a:lnTo>
                      <a:pt x="6152" y="1926"/>
                    </a:lnTo>
                    <a:lnTo>
                      <a:pt x="6048" y="1863"/>
                    </a:lnTo>
                    <a:lnTo>
                      <a:pt x="6006" y="1779"/>
                    </a:lnTo>
                    <a:lnTo>
                      <a:pt x="5922" y="1737"/>
                    </a:lnTo>
                    <a:lnTo>
                      <a:pt x="5817" y="1737"/>
                    </a:lnTo>
                    <a:lnTo>
                      <a:pt x="5692" y="1654"/>
                    </a:lnTo>
                    <a:lnTo>
                      <a:pt x="5608" y="1612"/>
                    </a:lnTo>
                    <a:lnTo>
                      <a:pt x="5587" y="1465"/>
                    </a:lnTo>
                    <a:lnTo>
                      <a:pt x="5629" y="1403"/>
                    </a:lnTo>
                    <a:lnTo>
                      <a:pt x="5545" y="1361"/>
                    </a:lnTo>
                    <a:lnTo>
                      <a:pt x="5399" y="1361"/>
                    </a:lnTo>
                    <a:lnTo>
                      <a:pt x="5336" y="1424"/>
                    </a:lnTo>
                    <a:lnTo>
                      <a:pt x="5211" y="1424"/>
                    </a:lnTo>
                    <a:lnTo>
                      <a:pt x="5106" y="1340"/>
                    </a:lnTo>
                    <a:lnTo>
                      <a:pt x="5106" y="1152"/>
                    </a:lnTo>
                    <a:lnTo>
                      <a:pt x="5169" y="1047"/>
                    </a:lnTo>
                    <a:lnTo>
                      <a:pt x="5190" y="1005"/>
                    </a:lnTo>
                    <a:lnTo>
                      <a:pt x="5211" y="880"/>
                    </a:lnTo>
                    <a:lnTo>
                      <a:pt x="5190" y="796"/>
                    </a:lnTo>
                    <a:lnTo>
                      <a:pt x="5085" y="566"/>
                    </a:lnTo>
                    <a:lnTo>
                      <a:pt x="4918" y="377"/>
                    </a:lnTo>
                    <a:lnTo>
                      <a:pt x="4897" y="294"/>
                    </a:lnTo>
                    <a:lnTo>
                      <a:pt x="4771" y="189"/>
                    </a:lnTo>
                    <a:lnTo>
                      <a:pt x="4813" y="168"/>
                    </a:lnTo>
                    <a:lnTo>
                      <a:pt x="4813" y="84"/>
                    </a:lnTo>
                    <a:lnTo>
                      <a:pt x="475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398;p60">
                <a:extLst>
                  <a:ext uri="{FF2B5EF4-FFF2-40B4-BE49-F238E27FC236}">
                    <a16:creationId xmlns="" xmlns:a16="http://schemas.microsoft.com/office/drawing/2014/main" id="{57EE2CA8-9B7C-421A-BCDA-1B5E942806CE}"/>
                  </a:ext>
                </a:extLst>
              </p:cNvPr>
              <p:cNvSpPr/>
              <p:nvPr/>
            </p:nvSpPr>
            <p:spPr>
              <a:xfrm>
                <a:off x="3809372" y="2919523"/>
                <a:ext cx="106405" cy="94483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8308" extrusionOk="0">
                    <a:moveTo>
                      <a:pt x="1068" y="1"/>
                    </a:moveTo>
                    <a:lnTo>
                      <a:pt x="1047" y="42"/>
                    </a:lnTo>
                    <a:lnTo>
                      <a:pt x="1089" y="252"/>
                    </a:lnTo>
                    <a:lnTo>
                      <a:pt x="1152" y="314"/>
                    </a:lnTo>
                    <a:lnTo>
                      <a:pt x="1026" y="482"/>
                    </a:lnTo>
                    <a:lnTo>
                      <a:pt x="670" y="691"/>
                    </a:lnTo>
                    <a:lnTo>
                      <a:pt x="670" y="775"/>
                    </a:lnTo>
                    <a:lnTo>
                      <a:pt x="566" y="900"/>
                    </a:lnTo>
                    <a:lnTo>
                      <a:pt x="440" y="900"/>
                    </a:lnTo>
                    <a:lnTo>
                      <a:pt x="357" y="963"/>
                    </a:lnTo>
                    <a:lnTo>
                      <a:pt x="357" y="1047"/>
                    </a:lnTo>
                    <a:lnTo>
                      <a:pt x="336" y="1109"/>
                    </a:lnTo>
                    <a:lnTo>
                      <a:pt x="398" y="1298"/>
                    </a:lnTo>
                    <a:lnTo>
                      <a:pt x="398" y="1423"/>
                    </a:lnTo>
                    <a:lnTo>
                      <a:pt x="357" y="1465"/>
                    </a:lnTo>
                    <a:lnTo>
                      <a:pt x="357" y="1507"/>
                    </a:lnTo>
                    <a:lnTo>
                      <a:pt x="336" y="1570"/>
                    </a:lnTo>
                    <a:lnTo>
                      <a:pt x="294" y="1674"/>
                    </a:lnTo>
                    <a:lnTo>
                      <a:pt x="189" y="1716"/>
                    </a:lnTo>
                    <a:lnTo>
                      <a:pt x="147" y="1737"/>
                    </a:lnTo>
                    <a:lnTo>
                      <a:pt x="85" y="1737"/>
                    </a:lnTo>
                    <a:lnTo>
                      <a:pt x="22" y="1800"/>
                    </a:lnTo>
                    <a:lnTo>
                      <a:pt x="22" y="2009"/>
                    </a:lnTo>
                    <a:lnTo>
                      <a:pt x="85" y="2030"/>
                    </a:lnTo>
                    <a:lnTo>
                      <a:pt x="147" y="2156"/>
                    </a:lnTo>
                    <a:lnTo>
                      <a:pt x="147" y="2553"/>
                    </a:lnTo>
                    <a:lnTo>
                      <a:pt x="189" y="2762"/>
                    </a:lnTo>
                    <a:lnTo>
                      <a:pt x="189" y="2825"/>
                    </a:lnTo>
                    <a:lnTo>
                      <a:pt x="189" y="3139"/>
                    </a:lnTo>
                    <a:lnTo>
                      <a:pt x="252" y="3286"/>
                    </a:lnTo>
                    <a:lnTo>
                      <a:pt x="210" y="3599"/>
                    </a:lnTo>
                    <a:lnTo>
                      <a:pt x="189" y="3662"/>
                    </a:lnTo>
                    <a:lnTo>
                      <a:pt x="231" y="3788"/>
                    </a:lnTo>
                    <a:lnTo>
                      <a:pt x="252" y="3997"/>
                    </a:lnTo>
                    <a:lnTo>
                      <a:pt x="210" y="4081"/>
                    </a:lnTo>
                    <a:lnTo>
                      <a:pt x="85" y="4185"/>
                    </a:lnTo>
                    <a:lnTo>
                      <a:pt x="43" y="4227"/>
                    </a:lnTo>
                    <a:lnTo>
                      <a:pt x="1" y="4290"/>
                    </a:lnTo>
                    <a:lnTo>
                      <a:pt x="85" y="4353"/>
                    </a:lnTo>
                    <a:lnTo>
                      <a:pt x="210" y="4541"/>
                    </a:lnTo>
                    <a:lnTo>
                      <a:pt x="315" y="4771"/>
                    </a:lnTo>
                    <a:lnTo>
                      <a:pt x="357" y="4813"/>
                    </a:lnTo>
                    <a:lnTo>
                      <a:pt x="398" y="4938"/>
                    </a:lnTo>
                    <a:lnTo>
                      <a:pt x="357" y="5022"/>
                    </a:lnTo>
                    <a:lnTo>
                      <a:pt x="398" y="5169"/>
                    </a:lnTo>
                    <a:lnTo>
                      <a:pt x="440" y="5252"/>
                    </a:lnTo>
                    <a:lnTo>
                      <a:pt x="461" y="5357"/>
                    </a:lnTo>
                    <a:lnTo>
                      <a:pt x="545" y="5441"/>
                    </a:lnTo>
                    <a:lnTo>
                      <a:pt x="984" y="5441"/>
                    </a:lnTo>
                    <a:lnTo>
                      <a:pt x="1089" y="5503"/>
                    </a:lnTo>
                    <a:lnTo>
                      <a:pt x="1173" y="5650"/>
                    </a:lnTo>
                    <a:lnTo>
                      <a:pt x="1277" y="5880"/>
                    </a:lnTo>
                    <a:lnTo>
                      <a:pt x="1340" y="5922"/>
                    </a:lnTo>
                    <a:lnTo>
                      <a:pt x="1403" y="6006"/>
                    </a:lnTo>
                    <a:lnTo>
                      <a:pt x="1486" y="6089"/>
                    </a:lnTo>
                    <a:lnTo>
                      <a:pt x="2491" y="6319"/>
                    </a:lnTo>
                    <a:lnTo>
                      <a:pt x="2595" y="6424"/>
                    </a:lnTo>
                    <a:lnTo>
                      <a:pt x="3118" y="6215"/>
                    </a:lnTo>
                    <a:lnTo>
                      <a:pt x="3746" y="5964"/>
                    </a:lnTo>
                    <a:lnTo>
                      <a:pt x="8391" y="8307"/>
                    </a:lnTo>
                    <a:lnTo>
                      <a:pt x="8391" y="8098"/>
                    </a:lnTo>
                    <a:lnTo>
                      <a:pt x="8935" y="8056"/>
                    </a:lnTo>
                    <a:lnTo>
                      <a:pt x="8705" y="2344"/>
                    </a:lnTo>
                    <a:lnTo>
                      <a:pt x="8621" y="2051"/>
                    </a:lnTo>
                    <a:lnTo>
                      <a:pt x="8580" y="1905"/>
                    </a:lnTo>
                    <a:lnTo>
                      <a:pt x="8621" y="1716"/>
                    </a:lnTo>
                    <a:lnTo>
                      <a:pt x="8705" y="1507"/>
                    </a:lnTo>
                    <a:lnTo>
                      <a:pt x="8705" y="1381"/>
                    </a:lnTo>
                    <a:lnTo>
                      <a:pt x="8663" y="1214"/>
                    </a:lnTo>
                    <a:lnTo>
                      <a:pt x="8705" y="984"/>
                    </a:lnTo>
                    <a:lnTo>
                      <a:pt x="8726" y="879"/>
                    </a:lnTo>
                    <a:lnTo>
                      <a:pt x="8684" y="733"/>
                    </a:lnTo>
                    <a:lnTo>
                      <a:pt x="8600" y="649"/>
                    </a:lnTo>
                    <a:lnTo>
                      <a:pt x="8496" y="628"/>
                    </a:lnTo>
                    <a:lnTo>
                      <a:pt x="8391" y="649"/>
                    </a:lnTo>
                    <a:lnTo>
                      <a:pt x="7994" y="586"/>
                    </a:lnTo>
                    <a:lnTo>
                      <a:pt x="7931" y="524"/>
                    </a:lnTo>
                    <a:lnTo>
                      <a:pt x="7764" y="524"/>
                    </a:lnTo>
                    <a:lnTo>
                      <a:pt x="7575" y="461"/>
                    </a:lnTo>
                    <a:lnTo>
                      <a:pt x="7533" y="377"/>
                    </a:lnTo>
                    <a:lnTo>
                      <a:pt x="7575" y="356"/>
                    </a:lnTo>
                    <a:lnTo>
                      <a:pt x="7554" y="314"/>
                    </a:lnTo>
                    <a:lnTo>
                      <a:pt x="7324" y="168"/>
                    </a:lnTo>
                    <a:lnTo>
                      <a:pt x="7199" y="168"/>
                    </a:lnTo>
                    <a:lnTo>
                      <a:pt x="7010" y="126"/>
                    </a:lnTo>
                    <a:lnTo>
                      <a:pt x="6948" y="105"/>
                    </a:lnTo>
                    <a:lnTo>
                      <a:pt x="6885" y="147"/>
                    </a:lnTo>
                    <a:lnTo>
                      <a:pt x="6780" y="63"/>
                    </a:lnTo>
                    <a:lnTo>
                      <a:pt x="6717" y="63"/>
                    </a:lnTo>
                    <a:lnTo>
                      <a:pt x="6529" y="168"/>
                    </a:lnTo>
                    <a:lnTo>
                      <a:pt x="6257" y="210"/>
                    </a:lnTo>
                    <a:lnTo>
                      <a:pt x="6006" y="314"/>
                    </a:lnTo>
                    <a:lnTo>
                      <a:pt x="5880" y="440"/>
                    </a:lnTo>
                    <a:lnTo>
                      <a:pt x="5839" y="586"/>
                    </a:lnTo>
                    <a:lnTo>
                      <a:pt x="5776" y="670"/>
                    </a:lnTo>
                    <a:lnTo>
                      <a:pt x="5755" y="963"/>
                    </a:lnTo>
                    <a:lnTo>
                      <a:pt x="5859" y="1109"/>
                    </a:lnTo>
                    <a:lnTo>
                      <a:pt x="5943" y="1361"/>
                    </a:lnTo>
                    <a:lnTo>
                      <a:pt x="5880" y="1486"/>
                    </a:lnTo>
                    <a:lnTo>
                      <a:pt x="5734" y="1633"/>
                    </a:lnTo>
                    <a:lnTo>
                      <a:pt x="5692" y="1695"/>
                    </a:lnTo>
                    <a:lnTo>
                      <a:pt x="5525" y="1842"/>
                    </a:lnTo>
                    <a:lnTo>
                      <a:pt x="5378" y="1905"/>
                    </a:lnTo>
                    <a:lnTo>
                      <a:pt x="5148" y="1800"/>
                    </a:lnTo>
                    <a:lnTo>
                      <a:pt x="4918" y="1612"/>
                    </a:lnTo>
                    <a:lnTo>
                      <a:pt x="4730" y="1486"/>
                    </a:lnTo>
                    <a:lnTo>
                      <a:pt x="4479" y="1319"/>
                    </a:lnTo>
                    <a:lnTo>
                      <a:pt x="4060" y="1172"/>
                    </a:lnTo>
                    <a:lnTo>
                      <a:pt x="3872" y="1151"/>
                    </a:lnTo>
                    <a:lnTo>
                      <a:pt x="3788" y="1172"/>
                    </a:lnTo>
                    <a:lnTo>
                      <a:pt x="3579" y="1172"/>
                    </a:lnTo>
                    <a:lnTo>
                      <a:pt x="3390" y="1068"/>
                    </a:lnTo>
                    <a:lnTo>
                      <a:pt x="3223" y="733"/>
                    </a:lnTo>
                    <a:lnTo>
                      <a:pt x="3223" y="545"/>
                    </a:lnTo>
                    <a:lnTo>
                      <a:pt x="3056" y="356"/>
                    </a:lnTo>
                    <a:lnTo>
                      <a:pt x="2700" y="314"/>
                    </a:lnTo>
                    <a:lnTo>
                      <a:pt x="2512" y="168"/>
                    </a:lnTo>
                    <a:lnTo>
                      <a:pt x="2198" y="168"/>
                    </a:lnTo>
                    <a:lnTo>
                      <a:pt x="2010" y="105"/>
                    </a:lnTo>
                    <a:lnTo>
                      <a:pt x="1591" y="168"/>
                    </a:lnTo>
                    <a:lnTo>
                      <a:pt x="1298" y="126"/>
                    </a:lnTo>
                    <a:lnTo>
                      <a:pt x="1194" y="21"/>
                    </a:lnTo>
                    <a:lnTo>
                      <a:pt x="10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399;p60">
                <a:extLst>
                  <a:ext uri="{FF2B5EF4-FFF2-40B4-BE49-F238E27FC236}">
                    <a16:creationId xmlns="" xmlns:a16="http://schemas.microsoft.com/office/drawing/2014/main" id="{96BBF3A2-3C72-45AE-AC4D-1EF14E1766C4}"/>
                  </a:ext>
                </a:extLst>
              </p:cNvPr>
              <p:cNvSpPr/>
              <p:nvPr/>
            </p:nvSpPr>
            <p:spPr>
              <a:xfrm>
                <a:off x="3795917" y="2888589"/>
                <a:ext cx="27173" cy="50699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4458" extrusionOk="0">
                    <a:moveTo>
                      <a:pt x="1235" y="0"/>
                    </a:moveTo>
                    <a:lnTo>
                      <a:pt x="1110" y="21"/>
                    </a:lnTo>
                    <a:lnTo>
                      <a:pt x="1110" y="105"/>
                    </a:lnTo>
                    <a:lnTo>
                      <a:pt x="1026" y="21"/>
                    </a:lnTo>
                    <a:lnTo>
                      <a:pt x="859" y="42"/>
                    </a:lnTo>
                    <a:lnTo>
                      <a:pt x="650" y="147"/>
                    </a:lnTo>
                    <a:lnTo>
                      <a:pt x="524" y="272"/>
                    </a:lnTo>
                    <a:lnTo>
                      <a:pt x="503" y="356"/>
                    </a:lnTo>
                    <a:lnTo>
                      <a:pt x="524" y="440"/>
                    </a:lnTo>
                    <a:lnTo>
                      <a:pt x="503" y="586"/>
                    </a:lnTo>
                    <a:lnTo>
                      <a:pt x="503" y="775"/>
                    </a:lnTo>
                    <a:lnTo>
                      <a:pt x="399" y="1047"/>
                    </a:lnTo>
                    <a:lnTo>
                      <a:pt x="440" y="1193"/>
                    </a:lnTo>
                    <a:lnTo>
                      <a:pt x="503" y="1298"/>
                    </a:lnTo>
                    <a:lnTo>
                      <a:pt x="524" y="1319"/>
                    </a:lnTo>
                    <a:lnTo>
                      <a:pt x="482" y="1381"/>
                    </a:lnTo>
                    <a:lnTo>
                      <a:pt x="419" y="1465"/>
                    </a:lnTo>
                    <a:lnTo>
                      <a:pt x="503" y="1528"/>
                    </a:lnTo>
                    <a:lnTo>
                      <a:pt x="440" y="1591"/>
                    </a:lnTo>
                    <a:lnTo>
                      <a:pt x="419" y="1800"/>
                    </a:lnTo>
                    <a:lnTo>
                      <a:pt x="336" y="1842"/>
                    </a:lnTo>
                    <a:lnTo>
                      <a:pt x="294" y="1925"/>
                    </a:lnTo>
                    <a:lnTo>
                      <a:pt x="210" y="1946"/>
                    </a:lnTo>
                    <a:lnTo>
                      <a:pt x="85" y="2114"/>
                    </a:lnTo>
                    <a:lnTo>
                      <a:pt x="1" y="2365"/>
                    </a:lnTo>
                    <a:lnTo>
                      <a:pt x="64" y="2407"/>
                    </a:lnTo>
                    <a:lnTo>
                      <a:pt x="106" y="2553"/>
                    </a:lnTo>
                    <a:lnTo>
                      <a:pt x="85" y="2616"/>
                    </a:lnTo>
                    <a:lnTo>
                      <a:pt x="168" y="2741"/>
                    </a:lnTo>
                    <a:lnTo>
                      <a:pt x="210" y="2741"/>
                    </a:lnTo>
                    <a:lnTo>
                      <a:pt x="399" y="2888"/>
                    </a:lnTo>
                    <a:lnTo>
                      <a:pt x="419" y="3034"/>
                    </a:lnTo>
                    <a:lnTo>
                      <a:pt x="545" y="3076"/>
                    </a:lnTo>
                    <a:lnTo>
                      <a:pt x="608" y="3139"/>
                    </a:lnTo>
                    <a:lnTo>
                      <a:pt x="712" y="3160"/>
                    </a:lnTo>
                    <a:lnTo>
                      <a:pt x="838" y="3306"/>
                    </a:lnTo>
                    <a:lnTo>
                      <a:pt x="1215" y="4457"/>
                    </a:lnTo>
                    <a:lnTo>
                      <a:pt x="1277" y="4457"/>
                    </a:lnTo>
                    <a:lnTo>
                      <a:pt x="1319" y="4436"/>
                    </a:lnTo>
                    <a:lnTo>
                      <a:pt x="1424" y="4394"/>
                    </a:lnTo>
                    <a:lnTo>
                      <a:pt x="1466" y="4290"/>
                    </a:lnTo>
                    <a:lnTo>
                      <a:pt x="1487" y="4227"/>
                    </a:lnTo>
                    <a:lnTo>
                      <a:pt x="1487" y="4185"/>
                    </a:lnTo>
                    <a:lnTo>
                      <a:pt x="1528" y="4143"/>
                    </a:lnTo>
                    <a:lnTo>
                      <a:pt x="1528" y="4018"/>
                    </a:lnTo>
                    <a:lnTo>
                      <a:pt x="1466" y="3829"/>
                    </a:lnTo>
                    <a:lnTo>
                      <a:pt x="1487" y="3767"/>
                    </a:lnTo>
                    <a:lnTo>
                      <a:pt x="1487" y="3683"/>
                    </a:lnTo>
                    <a:lnTo>
                      <a:pt x="1570" y="3620"/>
                    </a:lnTo>
                    <a:lnTo>
                      <a:pt x="1696" y="3620"/>
                    </a:lnTo>
                    <a:lnTo>
                      <a:pt x="1800" y="3495"/>
                    </a:lnTo>
                    <a:lnTo>
                      <a:pt x="1800" y="3411"/>
                    </a:lnTo>
                    <a:lnTo>
                      <a:pt x="2156" y="3202"/>
                    </a:lnTo>
                    <a:lnTo>
                      <a:pt x="2282" y="3034"/>
                    </a:lnTo>
                    <a:lnTo>
                      <a:pt x="2219" y="2972"/>
                    </a:lnTo>
                    <a:lnTo>
                      <a:pt x="2177" y="2762"/>
                    </a:lnTo>
                    <a:lnTo>
                      <a:pt x="2198" y="2721"/>
                    </a:lnTo>
                    <a:lnTo>
                      <a:pt x="2156" y="2679"/>
                    </a:lnTo>
                    <a:lnTo>
                      <a:pt x="1968" y="2574"/>
                    </a:lnTo>
                    <a:lnTo>
                      <a:pt x="1947" y="2532"/>
                    </a:lnTo>
                    <a:lnTo>
                      <a:pt x="1947" y="2448"/>
                    </a:lnTo>
                    <a:lnTo>
                      <a:pt x="1863" y="2407"/>
                    </a:lnTo>
                    <a:lnTo>
                      <a:pt x="1842" y="2428"/>
                    </a:lnTo>
                    <a:lnTo>
                      <a:pt x="1842" y="2469"/>
                    </a:lnTo>
                    <a:lnTo>
                      <a:pt x="1779" y="2511"/>
                    </a:lnTo>
                    <a:lnTo>
                      <a:pt x="1696" y="2469"/>
                    </a:lnTo>
                    <a:lnTo>
                      <a:pt x="1675" y="2365"/>
                    </a:lnTo>
                    <a:lnTo>
                      <a:pt x="1591" y="2407"/>
                    </a:lnTo>
                    <a:lnTo>
                      <a:pt x="1424" y="2260"/>
                    </a:lnTo>
                    <a:lnTo>
                      <a:pt x="1340" y="2114"/>
                    </a:lnTo>
                    <a:lnTo>
                      <a:pt x="1382" y="1925"/>
                    </a:lnTo>
                    <a:lnTo>
                      <a:pt x="1675" y="1737"/>
                    </a:lnTo>
                    <a:lnTo>
                      <a:pt x="1842" y="1570"/>
                    </a:lnTo>
                    <a:lnTo>
                      <a:pt x="1884" y="1507"/>
                    </a:lnTo>
                    <a:lnTo>
                      <a:pt x="1842" y="1465"/>
                    </a:lnTo>
                    <a:lnTo>
                      <a:pt x="1884" y="1381"/>
                    </a:lnTo>
                    <a:lnTo>
                      <a:pt x="1863" y="1298"/>
                    </a:lnTo>
                    <a:lnTo>
                      <a:pt x="1842" y="1277"/>
                    </a:lnTo>
                    <a:lnTo>
                      <a:pt x="1842" y="1088"/>
                    </a:lnTo>
                    <a:lnTo>
                      <a:pt x="1654" y="1005"/>
                    </a:lnTo>
                    <a:lnTo>
                      <a:pt x="1528" y="837"/>
                    </a:lnTo>
                    <a:lnTo>
                      <a:pt x="1549" y="670"/>
                    </a:lnTo>
                    <a:lnTo>
                      <a:pt x="1675" y="586"/>
                    </a:lnTo>
                    <a:lnTo>
                      <a:pt x="1696" y="482"/>
                    </a:lnTo>
                    <a:lnTo>
                      <a:pt x="1800" y="314"/>
                    </a:lnTo>
                    <a:lnTo>
                      <a:pt x="1800" y="210"/>
                    </a:lnTo>
                    <a:lnTo>
                      <a:pt x="1759" y="147"/>
                    </a:lnTo>
                    <a:lnTo>
                      <a:pt x="1549" y="335"/>
                    </a:lnTo>
                    <a:lnTo>
                      <a:pt x="1487" y="419"/>
                    </a:lnTo>
                    <a:lnTo>
                      <a:pt x="1424" y="377"/>
                    </a:lnTo>
                    <a:lnTo>
                      <a:pt x="1340" y="168"/>
                    </a:lnTo>
                    <a:lnTo>
                      <a:pt x="1277" y="168"/>
                    </a:lnTo>
                    <a:lnTo>
                      <a:pt x="1277" y="63"/>
                    </a:lnTo>
                    <a:lnTo>
                      <a:pt x="12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400;p60">
                <a:extLst>
                  <a:ext uri="{FF2B5EF4-FFF2-40B4-BE49-F238E27FC236}">
                    <a16:creationId xmlns="" xmlns:a16="http://schemas.microsoft.com/office/drawing/2014/main" id="{78FC30AE-56EA-4554-9ACF-2EEC5ADD336C}"/>
                  </a:ext>
                </a:extLst>
              </p:cNvPr>
              <p:cNvSpPr/>
              <p:nvPr/>
            </p:nvSpPr>
            <p:spPr>
              <a:xfrm>
                <a:off x="3689035" y="2890250"/>
                <a:ext cx="138044" cy="127554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16" extrusionOk="0">
                    <a:moveTo>
                      <a:pt x="8307" y="1"/>
                    </a:moveTo>
                    <a:lnTo>
                      <a:pt x="8161" y="22"/>
                    </a:lnTo>
                    <a:lnTo>
                      <a:pt x="8140" y="106"/>
                    </a:lnTo>
                    <a:lnTo>
                      <a:pt x="8035" y="126"/>
                    </a:lnTo>
                    <a:lnTo>
                      <a:pt x="7994" y="210"/>
                    </a:lnTo>
                    <a:lnTo>
                      <a:pt x="7910" y="189"/>
                    </a:lnTo>
                    <a:lnTo>
                      <a:pt x="7805" y="189"/>
                    </a:lnTo>
                    <a:lnTo>
                      <a:pt x="7701" y="294"/>
                    </a:lnTo>
                    <a:lnTo>
                      <a:pt x="7575" y="294"/>
                    </a:lnTo>
                    <a:lnTo>
                      <a:pt x="7491" y="168"/>
                    </a:lnTo>
                    <a:lnTo>
                      <a:pt x="7324" y="168"/>
                    </a:lnTo>
                    <a:lnTo>
                      <a:pt x="7261" y="126"/>
                    </a:lnTo>
                    <a:lnTo>
                      <a:pt x="7115" y="168"/>
                    </a:lnTo>
                    <a:lnTo>
                      <a:pt x="6989" y="126"/>
                    </a:lnTo>
                    <a:lnTo>
                      <a:pt x="6947" y="168"/>
                    </a:lnTo>
                    <a:lnTo>
                      <a:pt x="6843" y="106"/>
                    </a:lnTo>
                    <a:lnTo>
                      <a:pt x="6759" y="126"/>
                    </a:lnTo>
                    <a:lnTo>
                      <a:pt x="6696" y="273"/>
                    </a:lnTo>
                    <a:lnTo>
                      <a:pt x="6571" y="273"/>
                    </a:lnTo>
                    <a:lnTo>
                      <a:pt x="6466" y="210"/>
                    </a:lnTo>
                    <a:lnTo>
                      <a:pt x="6320" y="336"/>
                    </a:lnTo>
                    <a:lnTo>
                      <a:pt x="6236" y="336"/>
                    </a:lnTo>
                    <a:lnTo>
                      <a:pt x="6110" y="273"/>
                    </a:lnTo>
                    <a:lnTo>
                      <a:pt x="5964" y="315"/>
                    </a:lnTo>
                    <a:lnTo>
                      <a:pt x="5629" y="315"/>
                    </a:lnTo>
                    <a:lnTo>
                      <a:pt x="5336" y="524"/>
                    </a:lnTo>
                    <a:lnTo>
                      <a:pt x="5190" y="545"/>
                    </a:lnTo>
                    <a:lnTo>
                      <a:pt x="5106" y="545"/>
                    </a:lnTo>
                    <a:lnTo>
                      <a:pt x="4981" y="629"/>
                    </a:lnTo>
                    <a:lnTo>
                      <a:pt x="4960" y="712"/>
                    </a:lnTo>
                    <a:lnTo>
                      <a:pt x="4897" y="817"/>
                    </a:lnTo>
                    <a:lnTo>
                      <a:pt x="4813" y="817"/>
                    </a:lnTo>
                    <a:lnTo>
                      <a:pt x="4792" y="796"/>
                    </a:lnTo>
                    <a:lnTo>
                      <a:pt x="4709" y="796"/>
                    </a:lnTo>
                    <a:lnTo>
                      <a:pt x="4646" y="817"/>
                    </a:lnTo>
                    <a:lnTo>
                      <a:pt x="4604" y="859"/>
                    </a:lnTo>
                    <a:lnTo>
                      <a:pt x="4457" y="901"/>
                    </a:lnTo>
                    <a:lnTo>
                      <a:pt x="4332" y="942"/>
                    </a:lnTo>
                    <a:lnTo>
                      <a:pt x="4248" y="1026"/>
                    </a:lnTo>
                    <a:lnTo>
                      <a:pt x="4227" y="1068"/>
                    </a:lnTo>
                    <a:lnTo>
                      <a:pt x="4123" y="1214"/>
                    </a:lnTo>
                    <a:lnTo>
                      <a:pt x="3934" y="1256"/>
                    </a:lnTo>
                    <a:lnTo>
                      <a:pt x="3767" y="1256"/>
                    </a:lnTo>
                    <a:lnTo>
                      <a:pt x="3830" y="1340"/>
                    </a:lnTo>
                    <a:lnTo>
                      <a:pt x="3851" y="1382"/>
                    </a:lnTo>
                    <a:lnTo>
                      <a:pt x="3913" y="1486"/>
                    </a:lnTo>
                    <a:lnTo>
                      <a:pt x="3934" y="1591"/>
                    </a:lnTo>
                    <a:lnTo>
                      <a:pt x="3955" y="1633"/>
                    </a:lnTo>
                    <a:lnTo>
                      <a:pt x="3955" y="1800"/>
                    </a:lnTo>
                    <a:lnTo>
                      <a:pt x="3955" y="2051"/>
                    </a:lnTo>
                    <a:lnTo>
                      <a:pt x="3976" y="2114"/>
                    </a:lnTo>
                    <a:lnTo>
                      <a:pt x="4039" y="2575"/>
                    </a:lnTo>
                    <a:lnTo>
                      <a:pt x="4123" y="2721"/>
                    </a:lnTo>
                    <a:lnTo>
                      <a:pt x="4144" y="2847"/>
                    </a:lnTo>
                    <a:lnTo>
                      <a:pt x="4227" y="2847"/>
                    </a:lnTo>
                    <a:lnTo>
                      <a:pt x="4269" y="2909"/>
                    </a:lnTo>
                    <a:lnTo>
                      <a:pt x="4353" y="2930"/>
                    </a:lnTo>
                    <a:lnTo>
                      <a:pt x="4395" y="2951"/>
                    </a:lnTo>
                    <a:lnTo>
                      <a:pt x="4332" y="3119"/>
                    </a:lnTo>
                    <a:lnTo>
                      <a:pt x="4353" y="3160"/>
                    </a:lnTo>
                    <a:lnTo>
                      <a:pt x="4269" y="3265"/>
                    </a:lnTo>
                    <a:lnTo>
                      <a:pt x="3600" y="3265"/>
                    </a:lnTo>
                    <a:lnTo>
                      <a:pt x="3453" y="3307"/>
                    </a:lnTo>
                    <a:lnTo>
                      <a:pt x="3307" y="3516"/>
                    </a:lnTo>
                    <a:lnTo>
                      <a:pt x="3202" y="3621"/>
                    </a:lnTo>
                    <a:lnTo>
                      <a:pt x="3118" y="3746"/>
                    </a:lnTo>
                    <a:lnTo>
                      <a:pt x="3139" y="3935"/>
                    </a:lnTo>
                    <a:lnTo>
                      <a:pt x="3097" y="4060"/>
                    </a:lnTo>
                    <a:lnTo>
                      <a:pt x="2700" y="4311"/>
                    </a:lnTo>
                    <a:lnTo>
                      <a:pt x="2072" y="4688"/>
                    </a:lnTo>
                    <a:lnTo>
                      <a:pt x="1612" y="4939"/>
                    </a:lnTo>
                    <a:lnTo>
                      <a:pt x="1361" y="5002"/>
                    </a:lnTo>
                    <a:lnTo>
                      <a:pt x="1152" y="5002"/>
                    </a:lnTo>
                    <a:lnTo>
                      <a:pt x="1047" y="5043"/>
                    </a:lnTo>
                    <a:lnTo>
                      <a:pt x="880" y="5043"/>
                    </a:lnTo>
                    <a:lnTo>
                      <a:pt x="587" y="5106"/>
                    </a:lnTo>
                    <a:lnTo>
                      <a:pt x="398" y="5211"/>
                    </a:lnTo>
                    <a:lnTo>
                      <a:pt x="294" y="5357"/>
                    </a:lnTo>
                    <a:lnTo>
                      <a:pt x="43" y="5546"/>
                    </a:lnTo>
                    <a:lnTo>
                      <a:pt x="43" y="6048"/>
                    </a:lnTo>
                    <a:lnTo>
                      <a:pt x="1" y="6194"/>
                    </a:lnTo>
                    <a:lnTo>
                      <a:pt x="2093" y="7617"/>
                    </a:lnTo>
                    <a:lnTo>
                      <a:pt x="5901" y="10128"/>
                    </a:lnTo>
                    <a:lnTo>
                      <a:pt x="5943" y="10379"/>
                    </a:lnTo>
                    <a:lnTo>
                      <a:pt x="6069" y="10484"/>
                    </a:lnTo>
                    <a:lnTo>
                      <a:pt x="6278" y="10484"/>
                    </a:lnTo>
                    <a:lnTo>
                      <a:pt x="6445" y="10546"/>
                    </a:lnTo>
                    <a:lnTo>
                      <a:pt x="6550" y="10672"/>
                    </a:lnTo>
                    <a:lnTo>
                      <a:pt x="6696" y="10735"/>
                    </a:lnTo>
                    <a:lnTo>
                      <a:pt x="6801" y="10797"/>
                    </a:lnTo>
                    <a:lnTo>
                      <a:pt x="6801" y="10902"/>
                    </a:lnTo>
                    <a:lnTo>
                      <a:pt x="6738" y="11090"/>
                    </a:lnTo>
                    <a:lnTo>
                      <a:pt x="6780" y="11174"/>
                    </a:lnTo>
                    <a:lnTo>
                      <a:pt x="6906" y="11216"/>
                    </a:lnTo>
                    <a:lnTo>
                      <a:pt x="7178" y="11195"/>
                    </a:lnTo>
                    <a:lnTo>
                      <a:pt x="7408" y="11111"/>
                    </a:lnTo>
                    <a:lnTo>
                      <a:pt x="8266" y="10902"/>
                    </a:lnTo>
                    <a:lnTo>
                      <a:pt x="8998" y="10253"/>
                    </a:lnTo>
                    <a:lnTo>
                      <a:pt x="11592" y="8663"/>
                    </a:lnTo>
                    <a:lnTo>
                      <a:pt x="11509" y="8580"/>
                    </a:lnTo>
                    <a:lnTo>
                      <a:pt x="11446" y="8496"/>
                    </a:lnTo>
                    <a:lnTo>
                      <a:pt x="11383" y="8454"/>
                    </a:lnTo>
                    <a:lnTo>
                      <a:pt x="11279" y="8224"/>
                    </a:lnTo>
                    <a:lnTo>
                      <a:pt x="11195" y="8077"/>
                    </a:lnTo>
                    <a:lnTo>
                      <a:pt x="11090" y="8015"/>
                    </a:lnTo>
                    <a:lnTo>
                      <a:pt x="10651" y="8015"/>
                    </a:lnTo>
                    <a:lnTo>
                      <a:pt x="10567" y="7931"/>
                    </a:lnTo>
                    <a:lnTo>
                      <a:pt x="10546" y="7826"/>
                    </a:lnTo>
                    <a:lnTo>
                      <a:pt x="10504" y="7743"/>
                    </a:lnTo>
                    <a:lnTo>
                      <a:pt x="10463" y="7596"/>
                    </a:lnTo>
                    <a:lnTo>
                      <a:pt x="10504" y="7512"/>
                    </a:lnTo>
                    <a:lnTo>
                      <a:pt x="10463" y="7387"/>
                    </a:lnTo>
                    <a:lnTo>
                      <a:pt x="10421" y="7345"/>
                    </a:lnTo>
                    <a:lnTo>
                      <a:pt x="10316" y="7115"/>
                    </a:lnTo>
                    <a:lnTo>
                      <a:pt x="10191" y="6927"/>
                    </a:lnTo>
                    <a:lnTo>
                      <a:pt x="10107" y="6864"/>
                    </a:lnTo>
                    <a:lnTo>
                      <a:pt x="10149" y="6801"/>
                    </a:lnTo>
                    <a:lnTo>
                      <a:pt x="10191" y="6759"/>
                    </a:lnTo>
                    <a:lnTo>
                      <a:pt x="10316" y="6655"/>
                    </a:lnTo>
                    <a:lnTo>
                      <a:pt x="10358" y="6571"/>
                    </a:lnTo>
                    <a:lnTo>
                      <a:pt x="10337" y="6362"/>
                    </a:lnTo>
                    <a:lnTo>
                      <a:pt x="10295" y="6236"/>
                    </a:lnTo>
                    <a:lnTo>
                      <a:pt x="10316" y="6173"/>
                    </a:lnTo>
                    <a:lnTo>
                      <a:pt x="10358" y="5860"/>
                    </a:lnTo>
                    <a:lnTo>
                      <a:pt x="10295" y="5713"/>
                    </a:lnTo>
                    <a:lnTo>
                      <a:pt x="10295" y="5399"/>
                    </a:lnTo>
                    <a:lnTo>
                      <a:pt x="10295" y="5336"/>
                    </a:lnTo>
                    <a:lnTo>
                      <a:pt x="10253" y="5127"/>
                    </a:lnTo>
                    <a:lnTo>
                      <a:pt x="10253" y="4730"/>
                    </a:lnTo>
                    <a:lnTo>
                      <a:pt x="10191" y="4604"/>
                    </a:lnTo>
                    <a:lnTo>
                      <a:pt x="10128" y="4583"/>
                    </a:lnTo>
                    <a:lnTo>
                      <a:pt x="10128" y="4374"/>
                    </a:lnTo>
                    <a:lnTo>
                      <a:pt x="10191" y="4311"/>
                    </a:lnTo>
                    <a:lnTo>
                      <a:pt x="9814" y="3160"/>
                    </a:lnTo>
                    <a:lnTo>
                      <a:pt x="9688" y="3014"/>
                    </a:lnTo>
                    <a:lnTo>
                      <a:pt x="9584" y="2993"/>
                    </a:lnTo>
                    <a:lnTo>
                      <a:pt x="9521" y="2930"/>
                    </a:lnTo>
                    <a:lnTo>
                      <a:pt x="9395" y="2888"/>
                    </a:lnTo>
                    <a:lnTo>
                      <a:pt x="9375" y="2742"/>
                    </a:lnTo>
                    <a:lnTo>
                      <a:pt x="9186" y="2595"/>
                    </a:lnTo>
                    <a:lnTo>
                      <a:pt x="9144" y="2595"/>
                    </a:lnTo>
                    <a:lnTo>
                      <a:pt x="9061" y="2470"/>
                    </a:lnTo>
                    <a:lnTo>
                      <a:pt x="9082" y="2407"/>
                    </a:lnTo>
                    <a:lnTo>
                      <a:pt x="9040" y="2261"/>
                    </a:lnTo>
                    <a:lnTo>
                      <a:pt x="8977" y="2219"/>
                    </a:lnTo>
                    <a:lnTo>
                      <a:pt x="9061" y="1968"/>
                    </a:lnTo>
                    <a:lnTo>
                      <a:pt x="9186" y="1800"/>
                    </a:lnTo>
                    <a:lnTo>
                      <a:pt x="9270" y="1779"/>
                    </a:lnTo>
                    <a:lnTo>
                      <a:pt x="9312" y="1696"/>
                    </a:lnTo>
                    <a:lnTo>
                      <a:pt x="9395" y="1654"/>
                    </a:lnTo>
                    <a:lnTo>
                      <a:pt x="9416" y="1445"/>
                    </a:lnTo>
                    <a:lnTo>
                      <a:pt x="9479" y="1382"/>
                    </a:lnTo>
                    <a:lnTo>
                      <a:pt x="9395" y="1319"/>
                    </a:lnTo>
                    <a:lnTo>
                      <a:pt x="9458" y="1235"/>
                    </a:lnTo>
                    <a:lnTo>
                      <a:pt x="9500" y="1173"/>
                    </a:lnTo>
                    <a:lnTo>
                      <a:pt x="9479" y="1152"/>
                    </a:lnTo>
                    <a:lnTo>
                      <a:pt x="9416" y="1047"/>
                    </a:lnTo>
                    <a:lnTo>
                      <a:pt x="9375" y="901"/>
                    </a:lnTo>
                    <a:lnTo>
                      <a:pt x="9479" y="629"/>
                    </a:lnTo>
                    <a:lnTo>
                      <a:pt x="9479" y="440"/>
                    </a:lnTo>
                    <a:lnTo>
                      <a:pt x="9500" y="294"/>
                    </a:lnTo>
                    <a:lnTo>
                      <a:pt x="9479" y="210"/>
                    </a:lnTo>
                    <a:lnTo>
                      <a:pt x="9500" y="126"/>
                    </a:lnTo>
                    <a:lnTo>
                      <a:pt x="9479" y="106"/>
                    </a:lnTo>
                    <a:lnTo>
                      <a:pt x="9291" y="126"/>
                    </a:lnTo>
                    <a:lnTo>
                      <a:pt x="9207" y="106"/>
                    </a:lnTo>
                    <a:lnTo>
                      <a:pt x="8977" y="189"/>
                    </a:lnTo>
                    <a:lnTo>
                      <a:pt x="8851" y="85"/>
                    </a:lnTo>
                    <a:lnTo>
                      <a:pt x="8684" y="22"/>
                    </a:lnTo>
                    <a:lnTo>
                      <a:pt x="8684" y="85"/>
                    </a:lnTo>
                    <a:lnTo>
                      <a:pt x="8579" y="189"/>
                    </a:lnTo>
                    <a:lnTo>
                      <a:pt x="8370" y="168"/>
                    </a:lnTo>
                    <a:lnTo>
                      <a:pt x="8370" y="64"/>
                    </a:lnTo>
                    <a:lnTo>
                      <a:pt x="83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401;p60">
                <a:extLst>
                  <a:ext uri="{FF2B5EF4-FFF2-40B4-BE49-F238E27FC236}">
                    <a16:creationId xmlns="" xmlns:a16="http://schemas.microsoft.com/office/drawing/2014/main" id="{539666D4-6BF1-475B-A578-E69A9D0BCF24}"/>
                  </a:ext>
                </a:extLst>
              </p:cNvPr>
              <p:cNvSpPr/>
              <p:nvPr/>
            </p:nvSpPr>
            <p:spPr>
              <a:xfrm>
                <a:off x="3661636" y="2898825"/>
                <a:ext cx="79733" cy="60206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5294" extrusionOk="0">
                    <a:moveTo>
                      <a:pt x="4269" y="0"/>
                    </a:moveTo>
                    <a:lnTo>
                      <a:pt x="4164" y="42"/>
                    </a:lnTo>
                    <a:lnTo>
                      <a:pt x="4122" y="84"/>
                    </a:lnTo>
                    <a:lnTo>
                      <a:pt x="4038" y="84"/>
                    </a:lnTo>
                    <a:lnTo>
                      <a:pt x="3913" y="188"/>
                    </a:lnTo>
                    <a:lnTo>
                      <a:pt x="3871" y="502"/>
                    </a:lnTo>
                    <a:lnTo>
                      <a:pt x="3766" y="691"/>
                    </a:lnTo>
                    <a:lnTo>
                      <a:pt x="3745" y="921"/>
                    </a:lnTo>
                    <a:lnTo>
                      <a:pt x="3662" y="1046"/>
                    </a:lnTo>
                    <a:lnTo>
                      <a:pt x="3411" y="1318"/>
                    </a:lnTo>
                    <a:lnTo>
                      <a:pt x="3327" y="1318"/>
                    </a:lnTo>
                    <a:lnTo>
                      <a:pt x="3222" y="1402"/>
                    </a:lnTo>
                    <a:lnTo>
                      <a:pt x="2992" y="1465"/>
                    </a:lnTo>
                    <a:lnTo>
                      <a:pt x="2825" y="1632"/>
                    </a:lnTo>
                    <a:lnTo>
                      <a:pt x="2783" y="1632"/>
                    </a:lnTo>
                    <a:lnTo>
                      <a:pt x="2553" y="1779"/>
                    </a:lnTo>
                    <a:lnTo>
                      <a:pt x="2406" y="1841"/>
                    </a:lnTo>
                    <a:lnTo>
                      <a:pt x="2344" y="1967"/>
                    </a:lnTo>
                    <a:lnTo>
                      <a:pt x="2072" y="2155"/>
                    </a:lnTo>
                    <a:lnTo>
                      <a:pt x="2155" y="2365"/>
                    </a:lnTo>
                    <a:lnTo>
                      <a:pt x="2155" y="2490"/>
                    </a:lnTo>
                    <a:lnTo>
                      <a:pt x="1925" y="2699"/>
                    </a:lnTo>
                    <a:lnTo>
                      <a:pt x="1758" y="3013"/>
                    </a:lnTo>
                    <a:lnTo>
                      <a:pt x="1758" y="3118"/>
                    </a:lnTo>
                    <a:lnTo>
                      <a:pt x="1862" y="3327"/>
                    </a:lnTo>
                    <a:lnTo>
                      <a:pt x="1779" y="3536"/>
                    </a:lnTo>
                    <a:lnTo>
                      <a:pt x="1841" y="3599"/>
                    </a:lnTo>
                    <a:lnTo>
                      <a:pt x="1883" y="3662"/>
                    </a:lnTo>
                    <a:lnTo>
                      <a:pt x="1862" y="3829"/>
                    </a:lnTo>
                    <a:lnTo>
                      <a:pt x="1507" y="4248"/>
                    </a:lnTo>
                    <a:lnTo>
                      <a:pt x="1444" y="4394"/>
                    </a:lnTo>
                    <a:lnTo>
                      <a:pt x="1297" y="4582"/>
                    </a:lnTo>
                    <a:lnTo>
                      <a:pt x="1109" y="4603"/>
                    </a:lnTo>
                    <a:lnTo>
                      <a:pt x="712" y="4959"/>
                    </a:lnTo>
                    <a:lnTo>
                      <a:pt x="147" y="5064"/>
                    </a:lnTo>
                    <a:lnTo>
                      <a:pt x="0" y="5273"/>
                    </a:lnTo>
                    <a:lnTo>
                      <a:pt x="2344" y="5294"/>
                    </a:lnTo>
                    <a:lnTo>
                      <a:pt x="2344" y="4792"/>
                    </a:lnTo>
                    <a:lnTo>
                      <a:pt x="2595" y="4603"/>
                    </a:lnTo>
                    <a:lnTo>
                      <a:pt x="2699" y="4457"/>
                    </a:lnTo>
                    <a:lnTo>
                      <a:pt x="2888" y="4352"/>
                    </a:lnTo>
                    <a:lnTo>
                      <a:pt x="3181" y="4289"/>
                    </a:lnTo>
                    <a:lnTo>
                      <a:pt x="3348" y="4289"/>
                    </a:lnTo>
                    <a:lnTo>
                      <a:pt x="3453" y="4248"/>
                    </a:lnTo>
                    <a:lnTo>
                      <a:pt x="3662" y="4248"/>
                    </a:lnTo>
                    <a:lnTo>
                      <a:pt x="3913" y="4185"/>
                    </a:lnTo>
                    <a:lnTo>
                      <a:pt x="4373" y="3934"/>
                    </a:lnTo>
                    <a:lnTo>
                      <a:pt x="5001" y="3557"/>
                    </a:lnTo>
                    <a:lnTo>
                      <a:pt x="5398" y="3306"/>
                    </a:lnTo>
                    <a:lnTo>
                      <a:pt x="5440" y="3181"/>
                    </a:lnTo>
                    <a:lnTo>
                      <a:pt x="5419" y="2992"/>
                    </a:lnTo>
                    <a:lnTo>
                      <a:pt x="5503" y="2867"/>
                    </a:lnTo>
                    <a:lnTo>
                      <a:pt x="5608" y="2762"/>
                    </a:lnTo>
                    <a:lnTo>
                      <a:pt x="5754" y="2553"/>
                    </a:lnTo>
                    <a:lnTo>
                      <a:pt x="5901" y="2511"/>
                    </a:lnTo>
                    <a:lnTo>
                      <a:pt x="6570" y="2511"/>
                    </a:lnTo>
                    <a:lnTo>
                      <a:pt x="6654" y="2406"/>
                    </a:lnTo>
                    <a:lnTo>
                      <a:pt x="6633" y="2365"/>
                    </a:lnTo>
                    <a:lnTo>
                      <a:pt x="6696" y="2197"/>
                    </a:lnTo>
                    <a:lnTo>
                      <a:pt x="6654" y="2176"/>
                    </a:lnTo>
                    <a:lnTo>
                      <a:pt x="6570" y="2155"/>
                    </a:lnTo>
                    <a:lnTo>
                      <a:pt x="6528" y="2093"/>
                    </a:lnTo>
                    <a:lnTo>
                      <a:pt x="6445" y="2093"/>
                    </a:lnTo>
                    <a:lnTo>
                      <a:pt x="6424" y="1967"/>
                    </a:lnTo>
                    <a:lnTo>
                      <a:pt x="6340" y="1821"/>
                    </a:lnTo>
                    <a:lnTo>
                      <a:pt x="6277" y="1360"/>
                    </a:lnTo>
                    <a:lnTo>
                      <a:pt x="6256" y="1297"/>
                    </a:lnTo>
                    <a:lnTo>
                      <a:pt x="6256" y="1046"/>
                    </a:lnTo>
                    <a:lnTo>
                      <a:pt x="6256" y="879"/>
                    </a:lnTo>
                    <a:lnTo>
                      <a:pt x="6235" y="837"/>
                    </a:lnTo>
                    <a:lnTo>
                      <a:pt x="6214" y="732"/>
                    </a:lnTo>
                    <a:lnTo>
                      <a:pt x="6152" y="628"/>
                    </a:lnTo>
                    <a:lnTo>
                      <a:pt x="6131" y="586"/>
                    </a:lnTo>
                    <a:lnTo>
                      <a:pt x="6068" y="502"/>
                    </a:lnTo>
                    <a:lnTo>
                      <a:pt x="6005" y="523"/>
                    </a:lnTo>
                    <a:lnTo>
                      <a:pt x="5691" y="502"/>
                    </a:lnTo>
                    <a:lnTo>
                      <a:pt x="5608" y="419"/>
                    </a:lnTo>
                    <a:lnTo>
                      <a:pt x="5587" y="314"/>
                    </a:lnTo>
                    <a:lnTo>
                      <a:pt x="5524" y="293"/>
                    </a:lnTo>
                    <a:lnTo>
                      <a:pt x="5419" y="398"/>
                    </a:lnTo>
                    <a:lnTo>
                      <a:pt x="5231" y="460"/>
                    </a:lnTo>
                    <a:lnTo>
                      <a:pt x="5064" y="398"/>
                    </a:lnTo>
                    <a:lnTo>
                      <a:pt x="4959" y="398"/>
                    </a:lnTo>
                    <a:lnTo>
                      <a:pt x="4854" y="460"/>
                    </a:lnTo>
                    <a:lnTo>
                      <a:pt x="4666" y="481"/>
                    </a:lnTo>
                    <a:lnTo>
                      <a:pt x="4541" y="460"/>
                    </a:lnTo>
                    <a:lnTo>
                      <a:pt x="4373" y="293"/>
                    </a:lnTo>
                    <a:lnTo>
                      <a:pt x="4331" y="251"/>
                    </a:lnTo>
                    <a:lnTo>
                      <a:pt x="4290" y="147"/>
                    </a:lnTo>
                    <a:lnTo>
                      <a:pt x="4290" y="84"/>
                    </a:lnTo>
                    <a:lnTo>
                      <a:pt x="4290" y="42"/>
                    </a:lnTo>
                    <a:lnTo>
                      <a:pt x="426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402;p60">
                <a:extLst>
                  <a:ext uri="{FF2B5EF4-FFF2-40B4-BE49-F238E27FC236}">
                    <a16:creationId xmlns="" xmlns:a16="http://schemas.microsoft.com/office/drawing/2014/main" id="{8246A386-2613-447A-A643-71B5487392AA}"/>
                  </a:ext>
                </a:extLst>
              </p:cNvPr>
              <p:cNvSpPr/>
              <p:nvPr/>
            </p:nvSpPr>
            <p:spPr>
              <a:xfrm>
                <a:off x="3632974" y="2958780"/>
                <a:ext cx="56573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3809" extrusionOk="0">
                    <a:moveTo>
                      <a:pt x="2407" y="1"/>
                    </a:moveTo>
                    <a:lnTo>
                      <a:pt x="2177" y="315"/>
                    </a:lnTo>
                    <a:lnTo>
                      <a:pt x="2177" y="524"/>
                    </a:lnTo>
                    <a:lnTo>
                      <a:pt x="2072" y="545"/>
                    </a:lnTo>
                    <a:lnTo>
                      <a:pt x="1675" y="754"/>
                    </a:lnTo>
                    <a:lnTo>
                      <a:pt x="1633" y="859"/>
                    </a:lnTo>
                    <a:lnTo>
                      <a:pt x="1466" y="942"/>
                    </a:lnTo>
                    <a:lnTo>
                      <a:pt x="1528" y="1089"/>
                    </a:lnTo>
                    <a:lnTo>
                      <a:pt x="1194" y="1612"/>
                    </a:lnTo>
                    <a:lnTo>
                      <a:pt x="1152" y="1779"/>
                    </a:lnTo>
                    <a:lnTo>
                      <a:pt x="901" y="2030"/>
                    </a:lnTo>
                    <a:lnTo>
                      <a:pt x="796" y="2093"/>
                    </a:lnTo>
                    <a:lnTo>
                      <a:pt x="671" y="2365"/>
                    </a:lnTo>
                    <a:lnTo>
                      <a:pt x="671" y="2470"/>
                    </a:lnTo>
                    <a:lnTo>
                      <a:pt x="461" y="2763"/>
                    </a:lnTo>
                    <a:lnTo>
                      <a:pt x="419" y="2847"/>
                    </a:lnTo>
                    <a:lnTo>
                      <a:pt x="503" y="2888"/>
                    </a:lnTo>
                    <a:lnTo>
                      <a:pt x="398" y="2930"/>
                    </a:lnTo>
                    <a:lnTo>
                      <a:pt x="210" y="3265"/>
                    </a:lnTo>
                    <a:lnTo>
                      <a:pt x="147" y="3286"/>
                    </a:lnTo>
                    <a:lnTo>
                      <a:pt x="64" y="3370"/>
                    </a:lnTo>
                    <a:lnTo>
                      <a:pt x="85" y="3495"/>
                    </a:lnTo>
                    <a:lnTo>
                      <a:pt x="1" y="3621"/>
                    </a:lnTo>
                    <a:lnTo>
                      <a:pt x="43" y="3809"/>
                    </a:lnTo>
                    <a:lnTo>
                      <a:pt x="2344" y="3809"/>
                    </a:lnTo>
                    <a:lnTo>
                      <a:pt x="2303" y="2742"/>
                    </a:lnTo>
                    <a:lnTo>
                      <a:pt x="2386" y="2575"/>
                    </a:lnTo>
                    <a:lnTo>
                      <a:pt x="2512" y="2512"/>
                    </a:lnTo>
                    <a:lnTo>
                      <a:pt x="2658" y="2470"/>
                    </a:lnTo>
                    <a:lnTo>
                      <a:pt x="2867" y="2470"/>
                    </a:lnTo>
                    <a:lnTo>
                      <a:pt x="2888" y="963"/>
                    </a:lnTo>
                    <a:lnTo>
                      <a:pt x="4709" y="984"/>
                    </a:lnTo>
                    <a:lnTo>
                      <a:pt x="4709" y="168"/>
                    </a:lnTo>
                    <a:lnTo>
                      <a:pt x="4751" y="22"/>
                    </a:lnTo>
                    <a:lnTo>
                      <a:pt x="24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403;p60">
                <a:extLst>
                  <a:ext uri="{FF2B5EF4-FFF2-40B4-BE49-F238E27FC236}">
                    <a16:creationId xmlns="" xmlns:a16="http://schemas.microsoft.com/office/drawing/2014/main" id="{D4BCCC5D-2E77-4832-8955-A4685A43C9F3}"/>
                  </a:ext>
                </a:extLst>
              </p:cNvPr>
              <p:cNvSpPr/>
              <p:nvPr/>
            </p:nvSpPr>
            <p:spPr>
              <a:xfrm>
                <a:off x="3632736" y="2960691"/>
                <a:ext cx="81233" cy="85430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7512" extrusionOk="0">
                    <a:moveTo>
                      <a:pt x="4729" y="0"/>
                    </a:moveTo>
                    <a:lnTo>
                      <a:pt x="4729" y="816"/>
                    </a:lnTo>
                    <a:lnTo>
                      <a:pt x="2908" y="795"/>
                    </a:lnTo>
                    <a:lnTo>
                      <a:pt x="2887" y="2302"/>
                    </a:lnTo>
                    <a:lnTo>
                      <a:pt x="2678" y="2302"/>
                    </a:lnTo>
                    <a:lnTo>
                      <a:pt x="2532" y="2344"/>
                    </a:lnTo>
                    <a:lnTo>
                      <a:pt x="2406" y="2407"/>
                    </a:lnTo>
                    <a:lnTo>
                      <a:pt x="2323" y="2574"/>
                    </a:lnTo>
                    <a:lnTo>
                      <a:pt x="2364" y="3641"/>
                    </a:lnTo>
                    <a:lnTo>
                      <a:pt x="63" y="3641"/>
                    </a:lnTo>
                    <a:lnTo>
                      <a:pt x="63" y="3662"/>
                    </a:lnTo>
                    <a:lnTo>
                      <a:pt x="0" y="3808"/>
                    </a:lnTo>
                    <a:lnTo>
                      <a:pt x="0" y="4039"/>
                    </a:lnTo>
                    <a:lnTo>
                      <a:pt x="126" y="3871"/>
                    </a:lnTo>
                    <a:lnTo>
                      <a:pt x="188" y="4018"/>
                    </a:lnTo>
                    <a:lnTo>
                      <a:pt x="209" y="4039"/>
                    </a:lnTo>
                    <a:lnTo>
                      <a:pt x="293" y="3976"/>
                    </a:lnTo>
                    <a:lnTo>
                      <a:pt x="439" y="4248"/>
                    </a:lnTo>
                    <a:lnTo>
                      <a:pt x="398" y="4331"/>
                    </a:lnTo>
                    <a:lnTo>
                      <a:pt x="418" y="4436"/>
                    </a:lnTo>
                    <a:lnTo>
                      <a:pt x="398" y="4645"/>
                    </a:lnTo>
                    <a:lnTo>
                      <a:pt x="314" y="4645"/>
                    </a:lnTo>
                    <a:lnTo>
                      <a:pt x="230" y="4687"/>
                    </a:lnTo>
                    <a:lnTo>
                      <a:pt x="418" y="4917"/>
                    </a:lnTo>
                    <a:lnTo>
                      <a:pt x="523" y="5524"/>
                    </a:lnTo>
                    <a:lnTo>
                      <a:pt x="481" y="5943"/>
                    </a:lnTo>
                    <a:lnTo>
                      <a:pt x="335" y="6131"/>
                    </a:lnTo>
                    <a:lnTo>
                      <a:pt x="272" y="6487"/>
                    </a:lnTo>
                    <a:lnTo>
                      <a:pt x="209" y="6738"/>
                    </a:lnTo>
                    <a:lnTo>
                      <a:pt x="314" y="6654"/>
                    </a:lnTo>
                    <a:lnTo>
                      <a:pt x="398" y="6654"/>
                    </a:lnTo>
                    <a:lnTo>
                      <a:pt x="523" y="6549"/>
                    </a:lnTo>
                    <a:lnTo>
                      <a:pt x="837" y="6487"/>
                    </a:lnTo>
                    <a:lnTo>
                      <a:pt x="1130" y="6382"/>
                    </a:lnTo>
                    <a:lnTo>
                      <a:pt x="1235" y="6382"/>
                    </a:lnTo>
                    <a:lnTo>
                      <a:pt x="1486" y="6466"/>
                    </a:lnTo>
                    <a:lnTo>
                      <a:pt x="1653" y="6487"/>
                    </a:lnTo>
                    <a:lnTo>
                      <a:pt x="1779" y="6654"/>
                    </a:lnTo>
                    <a:lnTo>
                      <a:pt x="1779" y="6738"/>
                    </a:lnTo>
                    <a:lnTo>
                      <a:pt x="1862" y="6759"/>
                    </a:lnTo>
                    <a:lnTo>
                      <a:pt x="1946" y="6696"/>
                    </a:lnTo>
                    <a:lnTo>
                      <a:pt x="1988" y="6738"/>
                    </a:lnTo>
                    <a:lnTo>
                      <a:pt x="2071" y="6738"/>
                    </a:lnTo>
                    <a:lnTo>
                      <a:pt x="2113" y="6780"/>
                    </a:lnTo>
                    <a:lnTo>
                      <a:pt x="2155" y="6905"/>
                    </a:lnTo>
                    <a:lnTo>
                      <a:pt x="2281" y="7010"/>
                    </a:lnTo>
                    <a:lnTo>
                      <a:pt x="2281" y="7156"/>
                    </a:lnTo>
                    <a:lnTo>
                      <a:pt x="2406" y="7177"/>
                    </a:lnTo>
                    <a:lnTo>
                      <a:pt x="2427" y="7303"/>
                    </a:lnTo>
                    <a:lnTo>
                      <a:pt x="2532" y="7324"/>
                    </a:lnTo>
                    <a:lnTo>
                      <a:pt x="2699" y="7428"/>
                    </a:lnTo>
                    <a:lnTo>
                      <a:pt x="2720" y="7512"/>
                    </a:lnTo>
                    <a:lnTo>
                      <a:pt x="2846" y="7407"/>
                    </a:lnTo>
                    <a:lnTo>
                      <a:pt x="3034" y="7407"/>
                    </a:lnTo>
                    <a:lnTo>
                      <a:pt x="3097" y="7261"/>
                    </a:lnTo>
                    <a:lnTo>
                      <a:pt x="3097" y="7177"/>
                    </a:lnTo>
                    <a:lnTo>
                      <a:pt x="3097" y="6947"/>
                    </a:lnTo>
                    <a:lnTo>
                      <a:pt x="3264" y="6884"/>
                    </a:lnTo>
                    <a:lnTo>
                      <a:pt x="3411" y="6884"/>
                    </a:lnTo>
                    <a:lnTo>
                      <a:pt x="3431" y="7052"/>
                    </a:lnTo>
                    <a:lnTo>
                      <a:pt x="3515" y="7219"/>
                    </a:lnTo>
                    <a:lnTo>
                      <a:pt x="3578" y="7282"/>
                    </a:lnTo>
                    <a:lnTo>
                      <a:pt x="3724" y="6989"/>
                    </a:lnTo>
                    <a:lnTo>
                      <a:pt x="3996" y="6863"/>
                    </a:lnTo>
                    <a:lnTo>
                      <a:pt x="4143" y="6905"/>
                    </a:lnTo>
                    <a:lnTo>
                      <a:pt x="4164" y="7093"/>
                    </a:lnTo>
                    <a:lnTo>
                      <a:pt x="4206" y="7156"/>
                    </a:lnTo>
                    <a:lnTo>
                      <a:pt x="4310" y="7052"/>
                    </a:lnTo>
                    <a:lnTo>
                      <a:pt x="4394" y="7052"/>
                    </a:lnTo>
                    <a:lnTo>
                      <a:pt x="4457" y="7114"/>
                    </a:lnTo>
                    <a:lnTo>
                      <a:pt x="4520" y="7156"/>
                    </a:lnTo>
                    <a:lnTo>
                      <a:pt x="6570" y="7156"/>
                    </a:lnTo>
                    <a:lnTo>
                      <a:pt x="6758" y="6633"/>
                    </a:lnTo>
                    <a:lnTo>
                      <a:pt x="6570" y="6528"/>
                    </a:lnTo>
                    <a:lnTo>
                      <a:pt x="6131" y="1423"/>
                    </a:lnTo>
                    <a:lnTo>
                      <a:pt x="6821" y="1423"/>
                    </a:lnTo>
                    <a:lnTo>
                      <a:pt x="47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404;p60">
                <a:extLst>
                  <a:ext uri="{FF2B5EF4-FFF2-40B4-BE49-F238E27FC236}">
                    <a16:creationId xmlns="" xmlns:a16="http://schemas.microsoft.com/office/drawing/2014/main" id="{7D0CC6AF-0EC4-4154-8074-A405D9870FD2}"/>
                  </a:ext>
                </a:extLst>
              </p:cNvPr>
              <p:cNvSpPr/>
              <p:nvPr/>
            </p:nvSpPr>
            <p:spPr>
              <a:xfrm>
                <a:off x="3665125" y="2976874"/>
                <a:ext cx="112121" cy="99236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8726" extrusionOk="0">
                    <a:moveTo>
                      <a:pt x="3411" y="0"/>
                    </a:moveTo>
                    <a:lnTo>
                      <a:pt x="3850" y="5105"/>
                    </a:lnTo>
                    <a:lnTo>
                      <a:pt x="4038" y="5210"/>
                    </a:lnTo>
                    <a:lnTo>
                      <a:pt x="3850" y="5733"/>
                    </a:lnTo>
                    <a:lnTo>
                      <a:pt x="1800" y="5733"/>
                    </a:lnTo>
                    <a:lnTo>
                      <a:pt x="1737" y="5691"/>
                    </a:lnTo>
                    <a:lnTo>
                      <a:pt x="1674" y="5629"/>
                    </a:lnTo>
                    <a:lnTo>
                      <a:pt x="1590" y="5629"/>
                    </a:lnTo>
                    <a:lnTo>
                      <a:pt x="1486" y="5733"/>
                    </a:lnTo>
                    <a:lnTo>
                      <a:pt x="1444" y="5670"/>
                    </a:lnTo>
                    <a:lnTo>
                      <a:pt x="1423" y="5482"/>
                    </a:lnTo>
                    <a:lnTo>
                      <a:pt x="1276" y="5440"/>
                    </a:lnTo>
                    <a:lnTo>
                      <a:pt x="1004" y="5566"/>
                    </a:lnTo>
                    <a:lnTo>
                      <a:pt x="858" y="5859"/>
                    </a:lnTo>
                    <a:lnTo>
                      <a:pt x="795" y="5796"/>
                    </a:lnTo>
                    <a:lnTo>
                      <a:pt x="711" y="5629"/>
                    </a:lnTo>
                    <a:lnTo>
                      <a:pt x="691" y="5461"/>
                    </a:lnTo>
                    <a:lnTo>
                      <a:pt x="544" y="5461"/>
                    </a:lnTo>
                    <a:lnTo>
                      <a:pt x="377" y="5524"/>
                    </a:lnTo>
                    <a:lnTo>
                      <a:pt x="377" y="5754"/>
                    </a:lnTo>
                    <a:lnTo>
                      <a:pt x="377" y="5838"/>
                    </a:lnTo>
                    <a:lnTo>
                      <a:pt x="314" y="5984"/>
                    </a:lnTo>
                    <a:lnTo>
                      <a:pt x="126" y="5984"/>
                    </a:lnTo>
                    <a:lnTo>
                      <a:pt x="0" y="6089"/>
                    </a:lnTo>
                    <a:lnTo>
                      <a:pt x="84" y="6173"/>
                    </a:lnTo>
                    <a:lnTo>
                      <a:pt x="84" y="6277"/>
                    </a:lnTo>
                    <a:lnTo>
                      <a:pt x="105" y="6361"/>
                    </a:lnTo>
                    <a:lnTo>
                      <a:pt x="63" y="6591"/>
                    </a:lnTo>
                    <a:lnTo>
                      <a:pt x="84" y="6675"/>
                    </a:lnTo>
                    <a:lnTo>
                      <a:pt x="209" y="6800"/>
                    </a:lnTo>
                    <a:lnTo>
                      <a:pt x="272" y="6926"/>
                    </a:lnTo>
                    <a:lnTo>
                      <a:pt x="335" y="7010"/>
                    </a:lnTo>
                    <a:lnTo>
                      <a:pt x="398" y="6989"/>
                    </a:lnTo>
                    <a:lnTo>
                      <a:pt x="481" y="7030"/>
                    </a:lnTo>
                    <a:lnTo>
                      <a:pt x="502" y="7114"/>
                    </a:lnTo>
                    <a:lnTo>
                      <a:pt x="586" y="7219"/>
                    </a:lnTo>
                    <a:lnTo>
                      <a:pt x="586" y="7261"/>
                    </a:lnTo>
                    <a:lnTo>
                      <a:pt x="523" y="7344"/>
                    </a:lnTo>
                    <a:lnTo>
                      <a:pt x="544" y="7428"/>
                    </a:lnTo>
                    <a:lnTo>
                      <a:pt x="691" y="7512"/>
                    </a:lnTo>
                    <a:lnTo>
                      <a:pt x="691" y="7616"/>
                    </a:lnTo>
                    <a:lnTo>
                      <a:pt x="649" y="7679"/>
                    </a:lnTo>
                    <a:lnTo>
                      <a:pt x="732" y="7721"/>
                    </a:lnTo>
                    <a:lnTo>
                      <a:pt x="837" y="7658"/>
                    </a:lnTo>
                    <a:lnTo>
                      <a:pt x="921" y="7679"/>
                    </a:lnTo>
                    <a:lnTo>
                      <a:pt x="1046" y="7784"/>
                    </a:lnTo>
                    <a:lnTo>
                      <a:pt x="1214" y="7784"/>
                    </a:lnTo>
                    <a:lnTo>
                      <a:pt x="1318" y="7721"/>
                    </a:lnTo>
                    <a:lnTo>
                      <a:pt x="1381" y="7679"/>
                    </a:lnTo>
                    <a:lnTo>
                      <a:pt x="1486" y="7533"/>
                    </a:lnTo>
                    <a:lnTo>
                      <a:pt x="1632" y="7533"/>
                    </a:lnTo>
                    <a:lnTo>
                      <a:pt x="1779" y="7616"/>
                    </a:lnTo>
                    <a:lnTo>
                      <a:pt x="1800" y="7554"/>
                    </a:lnTo>
                    <a:lnTo>
                      <a:pt x="1904" y="7533"/>
                    </a:lnTo>
                    <a:lnTo>
                      <a:pt x="1946" y="7574"/>
                    </a:lnTo>
                    <a:lnTo>
                      <a:pt x="2072" y="7679"/>
                    </a:lnTo>
                    <a:lnTo>
                      <a:pt x="2113" y="7826"/>
                    </a:lnTo>
                    <a:lnTo>
                      <a:pt x="2092" y="7972"/>
                    </a:lnTo>
                    <a:lnTo>
                      <a:pt x="2155" y="8035"/>
                    </a:lnTo>
                    <a:lnTo>
                      <a:pt x="2281" y="8056"/>
                    </a:lnTo>
                    <a:lnTo>
                      <a:pt x="2281" y="8098"/>
                    </a:lnTo>
                    <a:lnTo>
                      <a:pt x="2176" y="8265"/>
                    </a:lnTo>
                    <a:lnTo>
                      <a:pt x="2113" y="8411"/>
                    </a:lnTo>
                    <a:lnTo>
                      <a:pt x="2113" y="8411"/>
                    </a:lnTo>
                    <a:lnTo>
                      <a:pt x="2218" y="8390"/>
                    </a:lnTo>
                    <a:lnTo>
                      <a:pt x="2281" y="8307"/>
                    </a:lnTo>
                    <a:lnTo>
                      <a:pt x="2364" y="8307"/>
                    </a:lnTo>
                    <a:lnTo>
                      <a:pt x="2364" y="8411"/>
                    </a:lnTo>
                    <a:lnTo>
                      <a:pt x="2385" y="8495"/>
                    </a:lnTo>
                    <a:lnTo>
                      <a:pt x="2385" y="8558"/>
                    </a:lnTo>
                    <a:lnTo>
                      <a:pt x="2532" y="8579"/>
                    </a:lnTo>
                    <a:lnTo>
                      <a:pt x="2595" y="8621"/>
                    </a:lnTo>
                    <a:lnTo>
                      <a:pt x="2595" y="8704"/>
                    </a:lnTo>
                    <a:lnTo>
                      <a:pt x="2783" y="8600"/>
                    </a:lnTo>
                    <a:lnTo>
                      <a:pt x="2846" y="8600"/>
                    </a:lnTo>
                    <a:lnTo>
                      <a:pt x="2992" y="8683"/>
                    </a:lnTo>
                    <a:lnTo>
                      <a:pt x="3222" y="8683"/>
                    </a:lnTo>
                    <a:lnTo>
                      <a:pt x="3264" y="8662"/>
                    </a:lnTo>
                    <a:lnTo>
                      <a:pt x="3264" y="8600"/>
                    </a:lnTo>
                    <a:lnTo>
                      <a:pt x="3452" y="8558"/>
                    </a:lnTo>
                    <a:lnTo>
                      <a:pt x="3620" y="8579"/>
                    </a:lnTo>
                    <a:lnTo>
                      <a:pt x="3578" y="8621"/>
                    </a:lnTo>
                    <a:lnTo>
                      <a:pt x="3620" y="8683"/>
                    </a:lnTo>
                    <a:lnTo>
                      <a:pt x="3787" y="8725"/>
                    </a:lnTo>
                    <a:lnTo>
                      <a:pt x="3892" y="8579"/>
                    </a:lnTo>
                    <a:lnTo>
                      <a:pt x="3976" y="8516"/>
                    </a:lnTo>
                    <a:lnTo>
                      <a:pt x="3997" y="8390"/>
                    </a:lnTo>
                    <a:lnTo>
                      <a:pt x="3976" y="8307"/>
                    </a:lnTo>
                    <a:lnTo>
                      <a:pt x="3976" y="8181"/>
                    </a:lnTo>
                    <a:lnTo>
                      <a:pt x="4080" y="8160"/>
                    </a:lnTo>
                    <a:lnTo>
                      <a:pt x="4059" y="7993"/>
                    </a:lnTo>
                    <a:lnTo>
                      <a:pt x="4038" y="7888"/>
                    </a:lnTo>
                    <a:lnTo>
                      <a:pt x="4143" y="7826"/>
                    </a:lnTo>
                    <a:lnTo>
                      <a:pt x="4269" y="7679"/>
                    </a:lnTo>
                    <a:lnTo>
                      <a:pt x="4457" y="7407"/>
                    </a:lnTo>
                    <a:lnTo>
                      <a:pt x="4561" y="7219"/>
                    </a:lnTo>
                    <a:lnTo>
                      <a:pt x="4582" y="7135"/>
                    </a:lnTo>
                    <a:lnTo>
                      <a:pt x="4708" y="6926"/>
                    </a:lnTo>
                    <a:lnTo>
                      <a:pt x="4792" y="6905"/>
                    </a:lnTo>
                    <a:lnTo>
                      <a:pt x="4813" y="6821"/>
                    </a:lnTo>
                    <a:lnTo>
                      <a:pt x="4980" y="6800"/>
                    </a:lnTo>
                    <a:lnTo>
                      <a:pt x="5043" y="6821"/>
                    </a:lnTo>
                    <a:lnTo>
                      <a:pt x="5336" y="6738"/>
                    </a:lnTo>
                    <a:lnTo>
                      <a:pt x="5398" y="6612"/>
                    </a:lnTo>
                    <a:lnTo>
                      <a:pt x="5712" y="6403"/>
                    </a:lnTo>
                    <a:lnTo>
                      <a:pt x="6152" y="6173"/>
                    </a:lnTo>
                    <a:lnTo>
                      <a:pt x="6277" y="6047"/>
                    </a:lnTo>
                    <a:lnTo>
                      <a:pt x="6465" y="5942"/>
                    </a:lnTo>
                    <a:lnTo>
                      <a:pt x="6758" y="5901"/>
                    </a:lnTo>
                    <a:lnTo>
                      <a:pt x="6884" y="5880"/>
                    </a:lnTo>
                    <a:lnTo>
                      <a:pt x="7072" y="5942"/>
                    </a:lnTo>
                    <a:lnTo>
                      <a:pt x="7177" y="5942"/>
                    </a:lnTo>
                    <a:lnTo>
                      <a:pt x="7198" y="5984"/>
                    </a:lnTo>
                    <a:lnTo>
                      <a:pt x="7219" y="5963"/>
                    </a:lnTo>
                    <a:lnTo>
                      <a:pt x="7344" y="5984"/>
                    </a:lnTo>
                    <a:lnTo>
                      <a:pt x="7742" y="5963"/>
                    </a:lnTo>
                    <a:lnTo>
                      <a:pt x="7867" y="5963"/>
                    </a:lnTo>
                    <a:lnTo>
                      <a:pt x="8035" y="5880"/>
                    </a:lnTo>
                    <a:lnTo>
                      <a:pt x="8390" y="5880"/>
                    </a:lnTo>
                    <a:lnTo>
                      <a:pt x="8558" y="5775"/>
                    </a:lnTo>
                    <a:lnTo>
                      <a:pt x="8746" y="5775"/>
                    </a:lnTo>
                    <a:lnTo>
                      <a:pt x="8893" y="5670"/>
                    </a:lnTo>
                    <a:lnTo>
                      <a:pt x="9186" y="5524"/>
                    </a:lnTo>
                    <a:lnTo>
                      <a:pt x="9227" y="5377"/>
                    </a:lnTo>
                    <a:lnTo>
                      <a:pt x="9269" y="5210"/>
                    </a:lnTo>
                    <a:lnTo>
                      <a:pt x="9332" y="5126"/>
                    </a:lnTo>
                    <a:lnTo>
                      <a:pt x="9395" y="4624"/>
                    </a:lnTo>
                    <a:lnTo>
                      <a:pt x="9416" y="3494"/>
                    </a:lnTo>
                    <a:lnTo>
                      <a:pt x="9186" y="3578"/>
                    </a:lnTo>
                    <a:lnTo>
                      <a:pt x="8914" y="3599"/>
                    </a:lnTo>
                    <a:lnTo>
                      <a:pt x="8788" y="3557"/>
                    </a:lnTo>
                    <a:lnTo>
                      <a:pt x="8746" y="3473"/>
                    </a:lnTo>
                    <a:lnTo>
                      <a:pt x="8809" y="3285"/>
                    </a:lnTo>
                    <a:lnTo>
                      <a:pt x="8809" y="3180"/>
                    </a:lnTo>
                    <a:lnTo>
                      <a:pt x="8704" y="3118"/>
                    </a:lnTo>
                    <a:lnTo>
                      <a:pt x="8558" y="3055"/>
                    </a:lnTo>
                    <a:lnTo>
                      <a:pt x="8453" y="2929"/>
                    </a:lnTo>
                    <a:lnTo>
                      <a:pt x="8286" y="2867"/>
                    </a:lnTo>
                    <a:lnTo>
                      <a:pt x="8077" y="2867"/>
                    </a:lnTo>
                    <a:lnTo>
                      <a:pt x="7951" y="2762"/>
                    </a:lnTo>
                    <a:lnTo>
                      <a:pt x="7909" y="2511"/>
                    </a:lnTo>
                    <a:lnTo>
                      <a:pt x="410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1405;p60">
                <a:extLst>
                  <a:ext uri="{FF2B5EF4-FFF2-40B4-BE49-F238E27FC236}">
                    <a16:creationId xmlns="" xmlns:a16="http://schemas.microsoft.com/office/drawing/2014/main" id="{275E1B01-1F59-4153-BE39-63DC2EF5FC5D}"/>
                  </a:ext>
                </a:extLst>
              </p:cNvPr>
              <p:cNvSpPr/>
              <p:nvPr/>
            </p:nvSpPr>
            <p:spPr>
              <a:xfrm>
                <a:off x="3712457" y="3043733"/>
                <a:ext cx="51833" cy="35948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3161" extrusionOk="0">
                    <a:moveTo>
                      <a:pt x="2909" y="1"/>
                    </a:moveTo>
                    <a:lnTo>
                      <a:pt x="2783" y="22"/>
                    </a:lnTo>
                    <a:lnTo>
                      <a:pt x="2490" y="63"/>
                    </a:lnTo>
                    <a:lnTo>
                      <a:pt x="2302" y="168"/>
                    </a:lnTo>
                    <a:lnTo>
                      <a:pt x="2177" y="294"/>
                    </a:lnTo>
                    <a:lnTo>
                      <a:pt x="1737" y="524"/>
                    </a:lnTo>
                    <a:lnTo>
                      <a:pt x="1423" y="733"/>
                    </a:lnTo>
                    <a:lnTo>
                      <a:pt x="1361" y="859"/>
                    </a:lnTo>
                    <a:lnTo>
                      <a:pt x="1068" y="942"/>
                    </a:lnTo>
                    <a:lnTo>
                      <a:pt x="1005" y="921"/>
                    </a:lnTo>
                    <a:lnTo>
                      <a:pt x="838" y="942"/>
                    </a:lnTo>
                    <a:lnTo>
                      <a:pt x="817" y="1026"/>
                    </a:lnTo>
                    <a:lnTo>
                      <a:pt x="733" y="1047"/>
                    </a:lnTo>
                    <a:lnTo>
                      <a:pt x="607" y="1256"/>
                    </a:lnTo>
                    <a:lnTo>
                      <a:pt x="586" y="1340"/>
                    </a:lnTo>
                    <a:lnTo>
                      <a:pt x="482" y="1528"/>
                    </a:lnTo>
                    <a:lnTo>
                      <a:pt x="294" y="1800"/>
                    </a:lnTo>
                    <a:lnTo>
                      <a:pt x="168" y="1947"/>
                    </a:lnTo>
                    <a:lnTo>
                      <a:pt x="63" y="2009"/>
                    </a:lnTo>
                    <a:lnTo>
                      <a:pt x="84" y="2114"/>
                    </a:lnTo>
                    <a:lnTo>
                      <a:pt x="105" y="2281"/>
                    </a:lnTo>
                    <a:lnTo>
                      <a:pt x="1" y="2302"/>
                    </a:lnTo>
                    <a:lnTo>
                      <a:pt x="1" y="2428"/>
                    </a:lnTo>
                    <a:lnTo>
                      <a:pt x="22" y="2511"/>
                    </a:lnTo>
                    <a:lnTo>
                      <a:pt x="1" y="2637"/>
                    </a:lnTo>
                    <a:lnTo>
                      <a:pt x="22" y="2637"/>
                    </a:lnTo>
                    <a:lnTo>
                      <a:pt x="189" y="2783"/>
                    </a:lnTo>
                    <a:lnTo>
                      <a:pt x="398" y="2888"/>
                    </a:lnTo>
                    <a:lnTo>
                      <a:pt x="503" y="2888"/>
                    </a:lnTo>
                    <a:lnTo>
                      <a:pt x="545" y="2930"/>
                    </a:lnTo>
                    <a:lnTo>
                      <a:pt x="649" y="2930"/>
                    </a:lnTo>
                    <a:lnTo>
                      <a:pt x="754" y="2993"/>
                    </a:lnTo>
                    <a:lnTo>
                      <a:pt x="838" y="3097"/>
                    </a:lnTo>
                    <a:lnTo>
                      <a:pt x="1026" y="3160"/>
                    </a:lnTo>
                    <a:lnTo>
                      <a:pt x="1151" y="3139"/>
                    </a:lnTo>
                    <a:lnTo>
                      <a:pt x="1256" y="3055"/>
                    </a:lnTo>
                    <a:lnTo>
                      <a:pt x="1340" y="3055"/>
                    </a:lnTo>
                    <a:lnTo>
                      <a:pt x="1423" y="3139"/>
                    </a:lnTo>
                    <a:lnTo>
                      <a:pt x="1549" y="3139"/>
                    </a:lnTo>
                    <a:lnTo>
                      <a:pt x="1549" y="2993"/>
                    </a:lnTo>
                    <a:lnTo>
                      <a:pt x="1465" y="2825"/>
                    </a:lnTo>
                    <a:lnTo>
                      <a:pt x="1423" y="2783"/>
                    </a:lnTo>
                    <a:lnTo>
                      <a:pt x="1361" y="2595"/>
                    </a:lnTo>
                    <a:lnTo>
                      <a:pt x="1382" y="2470"/>
                    </a:lnTo>
                    <a:lnTo>
                      <a:pt x="1591" y="2428"/>
                    </a:lnTo>
                    <a:lnTo>
                      <a:pt x="2365" y="2428"/>
                    </a:lnTo>
                    <a:lnTo>
                      <a:pt x="2574" y="2386"/>
                    </a:lnTo>
                    <a:lnTo>
                      <a:pt x="2721" y="2386"/>
                    </a:lnTo>
                    <a:lnTo>
                      <a:pt x="2846" y="2323"/>
                    </a:lnTo>
                    <a:lnTo>
                      <a:pt x="2930" y="2323"/>
                    </a:lnTo>
                    <a:lnTo>
                      <a:pt x="3537" y="2491"/>
                    </a:lnTo>
                    <a:lnTo>
                      <a:pt x="3558" y="2428"/>
                    </a:lnTo>
                    <a:lnTo>
                      <a:pt x="3683" y="2386"/>
                    </a:lnTo>
                    <a:lnTo>
                      <a:pt x="3683" y="2281"/>
                    </a:lnTo>
                    <a:lnTo>
                      <a:pt x="3767" y="2198"/>
                    </a:lnTo>
                    <a:lnTo>
                      <a:pt x="3767" y="2093"/>
                    </a:lnTo>
                    <a:lnTo>
                      <a:pt x="3871" y="2051"/>
                    </a:lnTo>
                    <a:lnTo>
                      <a:pt x="3955" y="2072"/>
                    </a:lnTo>
                    <a:lnTo>
                      <a:pt x="4143" y="1967"/>
                    </a:lnTo>
                    <a:lnTo>
                      <a:pt x="4206" y="1967"/>
                    </a:lnTo>
                    <a:lnTo>
                      <a:pt x="4353" y="1800"/>
                    </a:lnTo>
                    <a:lnTo>
                      <a:pt x="4353" y="1737"/>
                    </a:lnTo>
                    <a:lnTo>
                      <a:pt x="4311" y="1737"/>
                    </a:lnTo>
                    <a:lnTo>
                      <a:pt x="4185" y="1570"/>
                    </a:lnTo>
                    <a:lnTo>
                      <a:pt x="4248" y="1465"/>
                    </a:lnTo>
                    <a:lnTo>
                      <a:pt x="4248" y="1361"/>
                    </a:lnTo>
                    <a:lnTo>
                      <a:pt x="4185" y="1319"/>
                    </a:lnTo>
                    <a:lnTo>
                      <a:pt x="4185" y="1256"/>
                    </a:lnTo>
                    <a:lnTo>
                      <a:pt x="4102" y="1214"/>
                    </a:lnTo>
                    <a:lnTo>
                      <a:pt x="3871" y="1340"/>
                    </a:lnTo>
                    <a:lnTo>
                      <a:pt x="3662" y="1214"/>
                    </a:lnTo>
                    <a:lnTo>
                      <a:pt x="3662" y="963"/>
                    </a:lnTo>
                    <a:lnTo>
                      <a:pt x="3118" y="607"/>
                    </a:lnTo>
                    <a:lnTo>
                      <a:pt x="3118" y="419"/>
                    </a:lnTo>
                    <a:lnTo>
                      <a:pt x="3202" y="314"/>
                    </a:lnTo>
                    <a:lnTo>
                      <a:pt x="3202" y="168"/>
                    </a:lnTo>
                    <a:lnTo>
                      <a:pt x="3223" y="105"/>
                    </a:lnTo>
                    <a:lnTo>
                      <a:pt x="3202" y="63"/>
                    </a:lnTo>
                    <a:lnTo>
                      <a:pt x="3097" y="63"/>
                    </a:lnTo>
                    <a:lnTo>
                      <a:pt x="290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406;p60">
                <a:extLst>
                  <a:ext uri="{FF2B5EF4-FFF2-40B4-BE49-F238E27FC236}">
                    <a16:creationId xmlns="" xmlns:a16="http://schemas.microsoft.com/office/drawing/2014/main" id="{898273CD-4F3F-410D-8C9F-0DE583E81184}"/>
                  </a:ext>
                </a:extLst>
              </p:cNvPr>
              <p:cNvSpPr/>
              <p:nvPr/>
            </p:nvSpPr>
            <p:spPr>
              <a:xfrm>
                <a:off x="3628997" y="3033259"/>
                <a:ext cx="44355" cy="3095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2722" extrusionOk="0">
                    <a:moveTo>
                      <a:pt x="1444" y="1"/>
                    </a:moveTo>
                    <a:lnTo>
                      <a:pt x="1151" y="106"/>
                    </a:lnTo>
                    <a:lnTo>
                      <a:pt x="837" y="168"/>
                    </a:lnTo>
                    <a:lnTo>
                      <a:pt x="712" y="273"/>
                    </a:lnTo>
                    <a:lnTo>
                      <a:pt x="628" y="273"/>
                    </a:lnTo>
                    <a:lnTo>
                      <a:pt x="523" y="357"/>
                    </a:lnTo>
                    <a:lnTo>
                      <a:pt x="502" y="524"/>
                    </a:lnTo>
                    <a:lnTo>
                      <a:pt x="377" y="817"/>
                    </a:lnTo>
                    <a:lnTo>
                      <a:pt x="0" y="1131"/>
                    </a:lnTo>
                    <a:lnTo>
                      <a:pt x="188" y="1298"/>
                    </a:lnTo>
                    <a:lnTo>
                      <a:pt x="314" y="1528"/>
                    </a:lnTo>
                    <a:lnTo>
                      <a:pt x="419" y="1528"/>
                    </a:lnTo>
                    <a:lnTo>
                      <a:pt x="419" y="1654"/>
                    </a:lnTo>
                    <a:lnTo>
                      <a:pt x="398" y="1654"/>
                    </a:lnTo>
                    <a:lnTo>
                      <a:pt x="523" y="1759"/>
                    </a:lnTo>
                    <a:lnTo>
                      <a:pt x="440" y="1821"/>
                    </a:lnTo>
                    <a:lnTo>
                      <a:pt x="481" y="1863"/>
                    </a:lnTo>
                    <a:lnTo>
                      <a:pt x="732" y="1863"/>
                    </a:lnTo>
                    <a:lnTo>
                      <a:pt x="795" y="1842"/>
                    </a:lnTo>
                    <a:lnTo>
                      <a:pt x="900" y="1842"/>
                    </a:lnTo>
                    <a:lnTo>
                      <a:pt x="1109" y="1675"/>
                    </a:lnTo>
                    <a:lnTo>
                      <a:pt x="1256" y="1612"/>
                    </a:lnTo>
                    <a:lnTo>
                      <a:pt x="1360" y="1633"/>
                    </a:lnTo>
                    <a:lnTo>
                      <a:pt x="1486" y="1633"/>
                    </a:lnTo>
                    <a:lnTo>
                      <a:pt x="1674" y="1759"/>
                    </a:lnTo>
                    <a:lnTo>
                      <a:pt x="1779" y="1759"/>
                    </a:lnTo>
                    <a:lnTo>
                      <a:pt x="2051" y="1926"/>
                    </a:lnTo>
                    <a:lnTo>
                      <a:pt x="2093" y="1884"/>
                    </a:lnTo>
                    <a:lnTo>
                      <a:pt x="2155" y="1968"/>
                    </a:lnTo>
                    <a:lnTo>
                      <a:pt x="2093" y="2052"/>
                    </a:lnTo>
                    <a:lnTo>
                      <a:pt x="1967" y="2052"/>
                    </a:lnTo>
                    <a:lnTo>
                      <a:pt x="1779" y="1968"/>
                    </a:lnTo>
                    <a:lnTo>
                      <a:pt x="1632" y="1926"/>
                    </a:lnTo>
                    <a:lnTo>
                      <a:pt x="1528" y="1926"/>
                    </a:lnTo>
                    <a:lnTo>
                      <a:pt x="1381" y="1821"/>
                    </a:lnTo>
                    <a:lnTo>
                      <a:pt x="1318" y="1842"/>
                    </a:lnTo>
                    <a:lnTo>
                      <a:pt x="1235" y="1926"/>
                    </a:lnTo>
                    <a:lnTo>
                      <a:pt x="1214" y="1884"/>
                    </a:lnTo>
                    <a:lnTo>
                      <a:pt x="1130" y="1863"/>
                    </a:lnTo>
                    <a:lnTo>
                      <a:pt x="1005" y="1947"/>
                    </a:lnTo>
                    <a:lnTo>
                      <a:pt x="900" y="1968"/>
                    </a:lnTo>
                    <a:lnTo>
                      <a:pt x="795" y="2093"/>
                    </a:lnTo>
                    <a:lnTo>
                      <a:pt x="419" y="2093"/>
                    </a:lnTo>
                    <a:lnTo>
                      <a:pt x="377" y="2156"/>
                    </a:lnTo>
                    <a:lnTo>
                      <a:pt x="377" y="2282"/>
                    </a:lnTo>
                    <a:lnTo>
                      <a:pt x="314" y="2344"/>
                    </a:lnTo>
                    <a:lnTo>
                      <a:pt x="335" y="2386"/>
                    </a:lnTo>
                    <a:lnTo>
                      <a:pt x="481" y="2303"/>
                    </a:lnTo>
                    <a:lnTo>
                      <a:pt x="691" y="2386"/>
                    </a:lnTo>
                    <a:lnTo>
                      <a:pt x="544" y="2470"/>
                    </a:lnTo>
                    <a:lnTo>
                      <a:pt x="502" y="2449"/>
                    </a:lnTo>
                    <a:lnTo>
                      <a:pt x="398" y="2407"/>
                    </a:lnTo>
                    <a:lnTo>
                      <a:pt x="398" y="2407"/>
                    </a:lnTo>
                    <a:lnTo>
                      <a:pt x="440" y="2470"/>
                    </a:lnTo>
                    <a:lnTo>
                      <a:pt x="419" y="2575"/>
                    </a:lnTo>
                    <a:lnTo>
                      <a:pt x="586" y="2616"/>
                    </a:lnTo>
                    <a:lnTo>
                      <a:pt x="753" y="2512"/>
                    </a:lnTo>
                    <a:lnTo>
                      <a:pt x="1151" y="2554"/>
                    </a:lnTo>
                    <a:lnTo>
                      <a:pt x="1256" y="2407"/>
                    </a:lnTo>
                    <a:lnTo>
                      <a:pt x="1465" y="2344"/>
                    </a:lnTo>
                    <a:lnTo>
                      <a:pt x="1988" y="2344"/>
                    </a:lnTo>
                    <a:lnTo>
                      <a:pt x="2113" y="2386"/>
                    </a:lnTo>
                    <a:lnTo>
                      <a:pt x="2113" y="2365"/>
                    </a:lnTo>
                    <a:lnTo>
                      <a:pt x="2260" y="2344"/>
                    </a:lnTo>
                    <a:lnTo>
                      <a:pt x="2595" y="2365"/>
                    </a:lnTo>
                    <a:lnTo>
                      <a:pt x="2825" y="2470"/>
                    </a:lnTo>
                    <a:lnTo>
                      <a:pt x="2929" y="2554"/>
                    </a:lnTo>
                    <a:lnTo>
                      <a:pt x="3118" y="2554"/>
                    </a:lnTo>
                    <a:lnTo>
                      <a:pt x="3306" y="2616"/>
                    </a:lnTo>
                    <a:lnTo>
                      <a:pt x="3411" y="2554"/>
                    </a:lnTo>
                    <a:lnTo>
                      <a:pt x="3515" y="2575"/>
                    </a:lnTo>
                    <a:lnTo>
                      <a:pt x="3557" y="2616"/>
                    </a:lnTo>
                    <a:lnTo>
                      <a:pt x="3683" y="2616"/>
                    </a:lnTo>
                    <a:lnTo>
                      <a:pt x="3683" y="2721"/>
                    </a:lnTo>
                    <a:lnTo>
                      <a:pt x="3725" y="2658"/>
                    </a:lnTo>
                    <a:lnTo>
                      <a:pt x="3725" y="2554"/>
                    </a:lnTo>
                    <a:lnTo>
                      <a:pt x="3578" y="2470"/>
                    </a:lnTo>
                    <a:lnTo>
                      <a:pt x="3557" y="2386"/>
                    </a:lnTo>
                    <a:lnTo>
                      <a:pt x="3620" y="2303"/>
                    </a:lnTo>
                    <a:lnTo>
                      <a:pt x="3620" y="2261"/>
                    </a:lnTo>
                    <a:lnTo>
                      <a:pt x="3536" y="2156"/>
                    </a:lnTo>
                    <a:lnTo>
                      <a:pt x="3515" y="2072"/>
                    </a:lnTo>
                    <a:lnTo>
                      <a:pt x="3432" y="2031"/>
                    </a:lnTo>
                    <a:lnTo>
                      <a:pt x="3369" y="2052"/>
                    </a:lnTo>
                    <a:lnTo>
                      <a:pt x="3306" y="1968"/>
                    </a:lnTo>
                    <a:lnTo>
                      <a:pt x="3243" y="1842"/>
                    </a:lnTo>
                    <a:lnTo>
                      <a:pt x="3118" y="1717"/>
                    </a:lnTo>
                    <a:lnTo>
                      <a:pt x="3097" y="1633"/>
                    </a:lnTo>
                    <a:lnTo>
                      <a:pt x="3139" y="1403"/>
                    </a:lnTo>
                    <a:lnTo>
                      <a:pt x="3118" y="1319"/>
                    </a:lnTo>
                    <a:lnTo>
                      <a:pt x="3118" y="1215"/>
                    </a:lnTo>
                    <a:lnTo>
                      <a:pt x="3034" y="1131"/>
                    </a:lnTo>
                    <a:lnTo>
                      <a:pt x="3013" y="1047"/>
                    </a:lnTo>
                    <a:lnTo>
                      <a:pt x="2846" y="943"/>
                    </a:lnTo>
                    <a:lnTo>
                      <a:pt x="2741" y="922"/>
                    </a:lnTo>
                    <a:lnTo>
                      <a:pt x="2720" y="796"/>
                    </a:lnTo>
                    <a:lnTo>
                      <a:pt x="2595" y="775"/>
                    </a:lnTo>
                    <a:lnTo>
                      <a:pt x="2595" y="629"/>
                    </a:lnTo>
                    <a:lnTo>
                      <a:pt x="2469" y="524"/>
                    </a:lnTo>
                    <a:lnTo>
                      <a:pt x="2427" y="399"/>
                    </a:lnTo>
                    <a:lnTo>
                      <a:pt x="2385" y="357"/>
                    </a:lnTo>
                    <a:lnTo>
                      <a:pt x="2302" y="357"/>
                    </a:lnTo>
                    <a:lnTo>
                      <a:pt x="2260" y="315"/>
                    </a:lnTo>
                    <a:lnTo>
                      <a:pt x="2176" y="378"/>
                    </a:lnTo>
                    <a:lnTo>
                      <a:pt x="2093" y="357"/>
                    </a:lnTo>
                    <a:lnTo>
                      <a:pt x="2093" y="273"/>
                    </a:lnTo>
                    <a:lnTo>
                      <a:pt x="1967" y="106"/>
                    </a:lnTo>
                    <a:lnTo>
                      <a:pt x="1800" y="85"/>
                    </a:lnTo>
                    <a:lnTo>
                      <a:pt x="15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407;p60">
                <a:extLst>
                  <a:ext uri="{FF2B5EF4-FFF2-40B4-BE49-F238E27FC236}">
                    <a16:creationId xmlns="" xmlns:a16="http://schemas.microsoft.com/office/drawing/2014/main" id="{55F9EA03-110A-4648-98D2-6E602327CFE9}"/>
                  </a:ext>
                </a:extLst>
              </p:cNvPr>
              <p:cNvSpPr/>
              <p:nvPr/>
            </p:nvSpPr>
            <p:spPr>
              <a:xfrm>
                <a:off x="3633975" y="3059916"/>
                <a:ext cx="21195" cy="1214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068" extrusionOk="0">
                    <a:moveTo>
                      <a:pt x="1047" y="0"/>
                    </a:moveTo>
                    <a:lnTo>
                      <a:pt x="838" y="63"/>
                    </a:lnTo>
                    <a:lnTo>
                      <a:pt x="733" y="210"/>
                    </a:lnTo>
                    <a:lnTo>
                      <a:pt x="335" y="168"/>
                    </a:lnTo>
                    <a:lnTo>
                      <a:pt x="168" y="272"/>
                    </a:lnTo>
                    <a:lnTo>
                      <a:pt x="1" y="231"/>
                    </a:lnTo>
                    <a:lnTo>
                      <a:pt x="1" y="231"/>
                    </a:lnTo>
                    <a:lnTo>
                      <a:pt x="63" y="314"/>
                    </a:lnTo>
                    <a:lnTo>
                      <a:pt x="273" y="335"/>
                    </a:lnTo>
                    <a:lnTo>
                      <a:pt x="335" y="335"/>
                    </a:lnTo>
                    <a:lnTo>
                      <a:pt x="231" y="419"/>
                    </a:lnTo>
                    <a:lnTo>
                      <a:pt x="335" y="524"/>
                    </a:lnTo>
                    <a:lnTo>
                      <a:pt x="440" y="524"/>
                    </a:lnTo>
                    <a:lnTo>
                      <a:pt x="482" y="586"/>
                    </a:lnTo>
                    <a:lnTo>
                      <a:pt x="545" y="586"/>
                    </a:lnTo>
                    <a:lnTo>
                      <a:pt x="691" y="544"/>
                    </a:lnTo>
                    <a:lnTo>
                      <a:pt x="838" y="524"/>
                    </a:lnTo>
                    <a:lnTo>
                      <a:pt x="1005" y="586"/>
                    </a:lnTo>
                    <a:lnTo>
                      <a:pt x="942" y="649"/>
                    </a:lnTo>
                    <a:lnTo>
                      <a:pt x="649" y="649"/>
                    </a:lnTo>
                    <a:lnTo>
                      <a:pt x="691" y="691"/>
                    </a:lnTo>
                    <a:lnTo>
                      <a:pt x="796" y="691"/>
                    </a:lnTo>
                    <a:lnTo>
                      <a:pt x="838" y="754"/>
                    </a:lnTo>
                    <a:lnTo>
                      <a:pt x="817" y="796"/>
                    </a:lnTo>
                    <a:lnTo>
                      <a:pt x="859" y="796"/>
                    </a:lnTo>
                    <a:lnTo>
                      <a:pt x="733" y="963"/>
                    </a:lnTo>
                    <a:lnTo>
                      <a:pt x="963" y="942"/>
                    </a:lnTo>
                    <a:lnTo>
                      <a:pt x="963" y="1047"/>
                    </a:lnTo>
                    <a:lnTo>
                      <a:pt x="1005" y="1068"/>
                    </a:lnTo>
                    <a:lnTo>
                      <a:pt x="1131" y="1047"/>
                    </a:lnTo>
                    <a:lnTo>
                      <a:pt x="1214" y="879"/>
                    </a:lnTo>
                    <a:lnTo>
                      <a:pt x="1319" y="858"/>
                    </a:lnTo>
                    <a:lnTo>
                      <a:pt x="1465" y="775"/>
                    </a:lnTo>
                    <a:lnTo>
                      <a:pt x="1675" y="733"/>
                    </a:lnTo>
                    <a:lnTo>
                      <a:pt x="1758" y="670"/>
                    </a:lnTo>
                    <a:lnTo>
                      <a:pt x="1779" y="565"/>
                    </a:lnTo>
                    <a:lnTo>
                      <a:pt x="1695" y="482"/>
                    </a:lnTo>
                    <a:lnTo>
                      <a:pt x="1695" y="314"/>
                    </a:lnTo>
                    <a:lnTo>
                      <a:pt x="1737" y="210"/>
                    </a:lnTo>
                    <a:lnTo>
                      <a:pt x="1695" y="42"/>
                    </a:lnTo>
                    <a:lnTo>
                      <a:pt x="15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" name="Google Shape;1408;p60">
                <a:extLst>
                  <a:ext uri="{FF2B5EF4-FFF2-40B4-BE49-F238E27FC236}">
                    <a16:creationId xmlns="" xmlns:a16="http://schemas.microsoft.com/office/drawing/2014/main" id="{26E7C63C-ED55-4579-8B25-89CF5B9FB41C}"/>
                  </a:ext>
                </a:extLst>
              </p:cNvPr>
              <p:cNvGrpSpPr/>
              <p:nvPr/>
            </p:nvGrpSpPr>
            <p:grpSpPr>
              <a:xfrm>
                <a:off x="3632736" y="3051591"/>
                <a:ext cx="63288" cy="45217"/>
                <a:chOff x="3450375" y="3038225"/>
                <a:chExt cx="132875" cy="99400"/>
              </a:xfrm>
              <a:grpFill/>
            </p:grpSpPr>
            <p:sp>
              <p:nvSpPr>
                <p:cNvPr id="259" name="Google Shape;1409;p60">
                  <a:extLst>
                    <a:ext uri="{FF2B5EF4-FFF2-40B4-BE49-F238E27FC236}">
                      <a16:creationId xmlns="" xmlns:a16="http://schemas.microsoft.com/office/drawing/2014/main" id="{05F1F51C-6790-4FB8-8F52-E0B3060E41CB}"/>
                    </a:ext>
                  </a:extLst>
                </p:cNvPr>
                <p:cNvSpPr/>
                <p:nvPr/>
              </p:nvSpPr>
              <p:spPr>
                <a:xfrm>
                  <a:off x="3450375" y="3038225"/>
                  <a:ext cx="4605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545" extrusionOk="0">
                      <a:moveTo>
                        <a:pt x="942" y="0"/>
                      </a:moveTo>
                      <a:lnTo>
                        <a:pt x="795" y="63"/>
                      </a:lnTo>
                      <a:lnTo>
                        <a:pt x="586" y="230"/>
                      </a:lnTo>
                      <a:lnTo>
                        <a:pt x="481" y="230"/>
                      </a:lnTo>
                      <a:lnTo>
                        <a:pt x="418" y="251"/>
                      </a:lnTo>
                      <a:lnTo>
                        <a:pt x="167" y="251"/>
                      </a:lnTo>
                      <a:lnTo>
                        <a:pt x="188" y="335"/>
                      </a:lnTo>
                      <a:lnTo>
                        <a:pt x="314" y="419"/>
                      </a:lnTo>
                      <a:lnTo>
                        <a:pt x="439" y="377"/>
                      </a:lnTo>
                      <a:lnTo>
                        <a:pt x="439" y="377"/>
                      </a:lnTo>
                      <a:lnTo>
                        <a:pt x="377" y="460"/>
                      </a:lnTo>
                      <a:lnTo>
                        <a:pt x="209" y="460"/>
                      </a:lnTo>
                      <a:lnTo>
                        <a:pt x="105" y="314"/>
                      </a:lnTo>
                      <a:lnTo>
                        <a:pt x="0" y="419"/>
                      </a:lnTo>
                      <a:lnTo>
                        <a:pt x="63" y="481"/>
                      </a:lnTo>
                      <a:lnTo>
                        <a:pt x="63" y="544"/>
                      </a:lnTo>
                      <a:lnTo>
                        <a:pt x="105" y="481"/>
                      </a:lnTo>
                      <a:lnTo>
                        <a:pt x="481" y="481"/>
                      </a:lnTo>
                      <a:lnTo>
                        <a:pt x="586" y="356"/>
                      </a:lnTo>
                      <a:lnTo>
                        <a:pt x="691" y="335"/>
                      </a:lnTo>
                      <a:lnTo>
                        <a:pt x="816" y="251"/>
                      </a:lnTo>
                      <a:lnTo>
                        <a:pt x="900" y="272"/>
                      </a:lnTo>
                      <a:lnTo>
                        <a:pt x="921" y="314"/>
                      </a:lnTo>
                      <a:lnTo>
                        <a:pt x="1004" y="230"/>
                      </a:lnTo>
                      <a:lnTo>
                        <a:pt x="1067" y="209"/>
                      </a:lnTo>
                      <a:lnTo>
                        <a:pt x="1214" y="314"/>
                      </a:lnTo>
                      <a:lnTo>
                        <a:pt x="1318" y="314"/>
                      </a:lnTo>
                      <a:lnTo>
                        <a:pt x="1465" y="356"/>
                      </a:lnTo>
                      <a:lnTo>
                        <a:pt x="1653" y="440"/>
                      </a:lnTo>
                      <a:lnTo>
                        <a:pt x="1779" y="440"/>
                      </a:lnTo>
                      <a:lnTo>
                        <a:pt x="1841" y="356"/>
                      </a:lnTo>
                      <a:lnTo>
                        <a:pt x="1779" y="272"/>
                      </a:lnTo>
                      <a:lnTo>
                        <a:pt x="1737" y="314"/>
                      </a:lnTo>
                      <a:lnTo>
                        <a:pt x="1465" y="147"/>
                      </a:lnTo>
                      <a:lnTo>
                        <a:pt x="1360" y="147"/>
                      </a:lnTo>
                      <a:lnTo>
                        <a:pt x="1172" y="21"/>
                      </a:lnTo>
                      <a:lnTo>
                        <a:pt x="1046" y="21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410;p60">
                  <a:extLst>
                    <a:ext uri="{FF2B5EF4-FFF2-40B4-BE49-F238E27FC236}">
                      <a16:creationId xmlns="" xmlns:a16="http://schemas.microsoft.com/office/drawing/2014/main" id="{99E83188-F29C-4C26-BF93-A8B3CB6E7E89}"/>
                    </a:ext>
                  </a:extLst>
                </p:cNvPr>
                <p:cNvSpPr/>
                <p:nvPr/>
              </p:nvSpPr>
              <p:spPr>
                <a:xfrm>
                  <a:off x="3481225" y="3056525"/>
                  <a:ext cx="1020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3244" extrusionOk="0">
                      <a:moveTo>
                        <a:pt x="712" y="0"/>
                      </a:moveTo>
                      <a:lnTo>
                        <a:pt x="565" y="21"/>
                      </a:lnTo>
                      <a:lnTo>
                        <a:pt x="565" y="42"/>
                      </a:lnTo>
                      <a:lnTo>
                        <a:pt x="607" y="210"/>
                      </a:lnTo>
                      <a:lnTo>
                        <a:pt x="565" y="314"/>
                      </a:lnTo>
                      <a:lnTo>
                        <a:pt x="565" y="482"/>
                      </a:lnTo>
                      <a:lnTo>
                        <a:pt x="649" y="565"/>
                      </a:lnTo>
                      <a:lnTo>
                        <a:pt x="628" y="670"/>
                      </a:lnTo>
                      <a:lnTo>
                        <a:pt x="545" y="733"/>
                      </a:lnTo>
                      <a:lnTo>
                        <a:pt x="335" y="775"/>
                      </a:lnTo>
                      <a:lnTo>
                        <a:pt x="189" y="858"/>
                      </a:lnTo>
                      <a:lnTo>
                        <a:pt x="84" y="879"/>
                      </a:lnTo>
                      <a:lnTo>
                        <a:pt x="1" y="1046"/>
                      </a:lnTo>
                      <a:lnTo>
                        <a:pt x="21" y="1005"/>
                      </a:lnTo>
                      <a:lnTo>
                        <a:pt x="105" y="1109"/>
                      </a:lnTo>
                      <a:lnTo>
                        <a:pt x="42" y="1319"/>
                      </a:lnTo>
                      <a:lnTo>
                        <a:pt x="189" y="1507"/>
                      </a:lnTo>
                      <a:lnTo>
                        <a:pt x="314" y="1528"/>
                      </a:lnTo>
                      <a:lnTo>
                        <a:pt x="398" y="1570"/>
                      </a:lnTo>
                      <a:lnTo>
                        <a:pt x="440" y="1486"/>
                      </a:lnTo>
                      <a:lnTo>
                        <a:pt x="545" y="1528"/>
                      </a:lnTo>
                      <a:lnTo>
                        <a:pt x="503" y="1570"/>
                      </a:lnTo>
                      <a:lnTo>
                        <a:pt x="503" y="1674"/>
                      </a:lnTo>
                      <a:lnTo>
                        <a:pt x="545" y="1716"/>
                      </a:lnTo>
                      <a:lnTo>
                        <a:pt x="670" y="1716"/>
                      </a:lnTo>
                      <a:lnTo>
                        <a:pt x="733" y="1904"/>
                      </a:lnTo>
                      <a:lnTo>
                        <a:pt x="879" y="1988"/>
                      </a:lnTo>
                      <a:lnTo>
                        <a:pt x="963" y="2051"/>
                      </a:lnTo>
                      <a:lnTo>
                        <a:pt x="1047" y="2030"/>
                      </a:lnTo>
                      <a:lnTo>
                        <a:pt x="1235" y="1946"/>
                      </a:lnTo>
                      <a:lnTo>
                        <a:pt x="1235" y="1884"/>
                      </a:lnTo>
                      <a:lnTo>
                        <a:pt x="1381" y="1716"/>
                      </a:lnTo>
                      <a:lnTo>
                        <a:pt x="1486" y="1632"/>
                      </a:lnTo>
                      <a:lnTo>
                        <a:pt x="1612" y="1570"/>
                      </a:lnTo>
                      <a:lnTo>
                        <a:pt x="2114" y="1570"/>
                      </a:lnTo>
                      <a:lnTo>
                        <a:pt x="2197" y="1716"/>
                      </a:lnTo>
                      <a:lnTo>
                        <a:pt x="2239" y="1821"/>
                      </a:lnTo>
                      <a:lnTo>
                        <a:pt x="2407" y="2093"/>
                      </a:lnTo>
                      <a:lnTo>
                        <a:pt x="2386" y="2156"/>
                      </a:lnTo>
                      <a:lnTo>
                        <a:pt x="2490" y="2260"/>
                      </a:lnTo>
                      <a:lnTo>
                        <a:pt x="2490" y="2365"/>
                      </a:lnTo>
                      <a:lnTo>
                        <a:pt x="2407" y="2407"/>
                      </a:lnTo>
                      <a:lnTo>
                        <a:pt x="2407" y="2511"/>
                      </a:lnTo>
                      <a:lnTo>
                        <a:pt x="2449" y="2532"/>
                      </a:lnTo>
                      <a:lnTo>
                        <a:pt x="2449" y="2574"/>
                      </a:lnTo>
                      <a:lnTo>
                        <a:pt x="2595" y="2532"/>
                      </a:lnTo>
                      <a:lnTo>
                        <a:pt x="2637" y="2532"/>
                      </a:lnTo>
                      <a:lnTo>
                        <a:pt x="2867" y="2449"/>
                      </a:lnTo>
                      <a:lnTo>
                        <a:pt x="3014" y="2511"/>
                      </a:lnTo>
                      <a:lnTo>
                        <a:pt x="3055" y="2637"/>
                      </a:lnTo>
                      <a:lnTo>
                        <a:pt x="3181" y="2721"/>
                      </a:lnTo>
                      <a:lnTo>
                        <a:pt x="3160" y="2930"/>
                      </a:lnTo>
                      <a:lnTo>
                        <a:pt x="3139" y="3055"/>
                      </a:lnTo>
                      <a:lnTo>
                        <a:pt x="3286" y="3202"/>
                      </a:lnTo>
                      <a:lnTo>
                        <a:pt x="3369" y="3202"/>
                      </a:lnTo>
                      <a:lnTo>
                        <a:pt x="3537" y="3076"/>
                      </a:lnTo>
                      <a:lnTo>
                        <a:pt x="3578" y="3076"/>
                      </a:lnTo>
                      <a:lnTo>
                        <a:pt x="3683" y="3181"/>
                      </a:lnTo>
                      <a:lnTo>
                        <a:pt x="3704" y="3244"/>
                      </a:lnTo>
                      <a:lnTo>
                        <a:pt x="3704" y="3202"/>
                      </a:lnTo>
                      <a:lnTo>
                        <a:pt x="3809" y="3181"/>
                      </a:lnTo>
                      <a:lnTo>
                        <a:pt x="3976" y="2846"/>
                      </a:lnTo>
                      <a:lnTo>
                        <a:pt x="3976" y="2721"/>
                      </a:lnTo>
                      <a:lnTo>
                        <a:pt x="3955" y="2658"/>
                      </a:lnTo>
                      <a:lnTo>
                        <a:pt x="3850" y="2553"/>
                      </a:lnTo>
                      <a:lnTo>
                        <a:pt x="3850" y="2469"/>
                      </a:lnTo>
                      <a:lnTo>
                        <a:pt x="3913" y="2428"/>
                      </a:lnTo>
                      <a:lnTo>
                        <a:pt x="3997" y="2449"/>
                      </a:lnTo>
                      <a:lnTo>
                        <a:pt x="4018" y="2365"/>
                      </a:lnTo>
                      <a:lnTo>
                        <a:pt x="3955" y="2239"/>
                      </a:lnTo>
                      <a:lnTo>
                        <a:pt x="3871" y="2218"/>
                      </a:lnTo>
                      <a:lnTo>
                        <a:pt x="3871" y="2009"/>
                      </a:lnTo>
                      <a:lnTo>
                        <a:pt x="3892" y="1925"/>
                      </a:lnTo>
                      <a:lnTo>
                        <a:pt x="3871" y="1674"/>
                      </a:lnTo>
                      <a:lnTo>
                        <a:pt x="3809" y="1612"/>
                      </a:lnTo>
                      <a:lnTo>
                        <a:pt x="3809" y="1507"/>
                      </a:lnTo>
                      <a:lnTo>
                        <a:pt x="4060" y="1423"/>
                      </a:lnTo>
                      <a:lnTo>
                        <a:pt x="4081" y="1402"/>
                      </a:lnTo>
                      <a:lnTo>
                        <a:pt x="4081" y="1319"/>
                      </a:lnTo>
                      <a:lnTo>
                        <a:pt x="4018" y="1277"/>
                      </a:lnTo>
                      <a:lnTo>
                        <a:pt x="3871" y="1256"/>
                      </a:lnTo>
                      <a:lnTo>
                        <a:pt x="3871" y="1193"/>
                      </a:lnTo>
                      <a:lnTo>
                        <a:pt x="3850" y="1109"/>
                      </a:lnTo>
                      <a:lnTo>
                        <a:pt x="3850" y="1005"/>
                      </a:lnTo>
                      <a:lnTo>
                        <a:pt x="3767" y="1005"/>
                      </a:lnTo>
                      <a:lnTo>
                        <a:pt x="3704" y="1088"/>
                      </a:lnTo>
                      <a:lnTo>
                        <a:pt x="3599" y="1109"/>
                      </a:lnTo>
                      <a:lnTo>
                        <a:pt x="3599" y="1109"/>
                      </a:lnTo>
                      <a:lnTo>
                        <a:pt x="3662" y="963"/>
                      </a:lnTo>
                      <a:lnTo>
                        <a:pt x="3767" y="796"/>
                      </a:lnTo>
                      <a:lnTo>
                        <a:pt x="3767" y="754"/>
                      </a:lnTo>
                      <a:lnTo>
                        <a:pt x="3641" y="733"/>
                      </a:lnTo>
                      <a:lnTo>
                        <a:pt x="3578" y="670"/>
                      </a:lnTo>
                      <a:lnTo>
                        <a:pt x="3599" y="524"/>
                      </a:lnTo>
                      <a:lnTo>
                        <a:pt x="3558" y="377"/>
                      </a:lnTo>
                      <a:lnTo>
                        <a:pt x="3432" y="272"/>
                      </a:lnTo>
                      <a:lnTo>
                        <a:pt x="3390" y="231"/>
                      </a:lnTo>
                      <a:lnTo>
                        <a:pt x="3286" y="252"/>
                      </a:lnTo>
                      <a:lnTo>
                        <a:pt x="3265" y="314"/>
                      </a:lnTo>
                      <a:lnTo>
                        <a:pt x="3118" y="231"/>
                      </a:lnTo>
                      <a:lnTo>
                        <a:pt x="2972" y="231"/>
                      </a:lnTo>
                      <a:lnTo>
                        <a:pt x="2867" y="377"/>
                      </a:lnTo>
                      <a:lnTo>
                        <a:pt x="2804" y="419"/>
                      </a:lnTo>
                      <a:lnTo>
                        <a:pt x="2700" y="482"/>
                      </a:lnTo>
                      <a:lnTo>
                        <a:pt x="2532" y="482"/>
                      </a:lnTo>
                      <a:lnTo>
                        <a:pt x="2407" y="377"/>
                      </a:lnTo>
                      <a:lnTo>
                        <a:pt x="2323" y="356"/>
                      </a:lnTo>
                      <a:lnTo>
                        <a:pt x="2218" y="419"/>
                      </a:lnTo>
                      <a:lnTo>
                        <a:pt x="2135" y="377"/>
                      </a:lnTo>
                      <a:lnTo>
                        <a:pt x="2135" y="272"/>
                      </a:lnTo>
                      <a:lnTo>
                        <a:pt x="2009" y="272"/>
                      </a:lnTo>
                      <a:lnTo>
                        <a:pt x="1967" y="231"/>
                      </a:lnTo>
                      <a:lnTo>
                        <a:pt x="1863" y="210"/>
                      </a:lnTo>
                      <a:lnTo>
                        <a:pt x="1758" y="272"/>
                      </a:lnTo>
                      <a:lnTo>
                        <a:pt x="1570" y="210"/>
                      </a:lnTo>
                      <a:lnTo>
                        <a:pt x="1381" y="210"/>
                      </a:lnTo>
                      <a:lnTo>
                        <a:pt x="1277" y="126"/>
                      </a:lnTo>
                      <a:lnTo>
                        <a:pt x="1047" y="21"/>
                      </a:lnTo>
                      <a:lnTo>
                        <a:pt x="7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" name="Google Shape;1411;p60">
                <a:extLst>
                  <a:ext uri="{FF2B5EF4-FFF2-40B4-BE49-F238E27FC236}">
                    <a16:creationId xmlns="" xmlns:a16="http://schemas.microsoft.com/office/drawing/2014/main" id="{A5D679EB-064F-40D6-AB77-C6A1B4D7EF6C}"/>
                  </a:ext>
                </a:extLst>
              </p:cNvPr>
              <p:cNvSpPr/>
              <p:nvPr/>
            </p:nvSpPr>
            <p:spPr>
              <a:xfrm>
                <a:off x="3657897" y="3077759"/>
                <a:ext cx="19195" cy="21903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926" extrusionOk="0">
                    <a:moveTo>
                      <a:pt x="733" y="1"/>
                    </a:moveTo>
                    <a:lnTo>
                      <a:pt x="607" y="63"/>
                    </a:lnTo>
                    <a:lnTo>
                      <a:pt x="502" y="147"/>
                    </a:lnTo>
                    <a:lnTo>
                      <a:pt x="356" y="315"/>
                    </a:lnTo>
                    <a:lnTo>
                      <a:pt x="356" y="377"/>
                    </a:lnTo>
                    <a:lnTo>
                      <a:pt x="168" y="461"/>
                    </a:lnTo>
                    <a:lnTo>
                      <a:pt x="84" y="482"/>
                    </a:lnTo>
                    <a:lnTo>
                      <a:pt x="42" y="587"/>
                    </a:lnTo>
                    <a:lnTo>
                      <a:pt x="0" y="670"/>
                    </a:lnTo>
                    <a:lnTo>
                      <a:pt x="105" y="733"/>
                    </a:lnTo>
                    <a:lnTo>
                      <a:pt x="42" y="880"/>
                    </a:lnTo>
                    <a:lnTo>
                      <a:pt x="63" y="963"/>
                    </a:lnTo>
                    <a:lnTo>
                      <a:pt x="168" y="984"/>
                    </a:lnTo>
                    <a:lnTo>
                      <a:pt x="251" y="1172"/>
                    </a:lnTo>
                    <a:lnTo>
                      <a:pt x="251" y="1298"/>
                    </a:lnTo>
                    <a:lnTo>
                      <a:pt x="377" y="1424"/>
                    </a:lnTo>
                    <a:lnTo>
                      <a:pt x="482" y="1382"/>
                    </a:lnTo>
                    <a:lnTo>
                      <a:pt x="482" y="1403"/>
                    </a:lnTo>
                    <a:lnTo>
                      <a:pt x="419" y="1507"/>
                    </a:lnTo>
                    <a:lnTo>
                      <a:pt x="502" y="1591"/>
                    </a:lnTo>
                    <a:lnTo>
                      <a:pt x="586" y="1675"/>
                    </a:lnTo>
                    <a:lnTo>
                      <a:pt x="565" y="1737"/>
                    </a:lnTo>
                    <a:lnTo>
                      <a:pt x="691" y="1779"/>
                    </a:lnTo>
                    <a:lnTo>
                      <a:pt x="1005" y="1926"/>
                    </a:lnTo>
                    <a:lnTo>
                      <a:pt x="1046" y="1926"/>
                    </a:lnTo>
                    <a:lnTo>
                      <a:pt x="1088" y="1842"/>
                    </a:lnTo>
                    <a:lnTo>
                      <a:pt x="1151" y="1696"/>
                    </a:lnTo>
                    <a:lnTo>
                      <a:pt x="1298" y="1633"/>
                    </a:lnTo>
                    <a:lnTo>
                      <a:pt x="1402" y="1507"/>
                    </a:lnTo>
                    <a:lnTo>
                      <a:pt x="1402" y="1403"/>
                    </a:lnTo>
                    <a:lnTo>
                      <a:pt x="1444" y="1256"/>
                    </a:lnTo>
                    <a:lnTo>
                      <a:pt x="1528" y="1214"/>
                    </a:lnTo>
                    <a:lnTo>
                      <a:pt x="1528" y="1152"/>
                    </a:lnTo>
                    <a:lnTo>
                      <a:pt x="1549" y="1005"/>
                    </a:lnTo>
                    <a:lnTo>
                      <a:pt x="1570" y="1005"/>
                    </a:lnTo>
                    <a:lnTo>
                      <a:pt x="1570" y="963"/>
                    </a:lnTo>
                    <a:lnTo>
                      <a:pt x="1528" y="942"/>
                    </a:lnTo>
                    <a:lnTo>
                      <a:pt x="1528" y="838"/>
                    </a:lnTo>
                    <a:lnTo>
                      <a:pt x="1611" y="796"/>
                    </a:lnTo>
                    <a:lnTo>
                      <a:pt x="1611" y="691"/>
                    </a:lnTo>
                    <a:lnTo>
                      <a:pt x="1507" y="587"/>
                    </a:lnTo>
                    <a:lnTo>
                      <a:pt x="1528" y="524"/>
                    </a:lnTo>
                    <a:lnTo>
                      <a:pt x="1360" y="252"/>
                    </a:lnTo>
                    <a:lnTo>
                      <a:pt x="1318" y="147"/>
                    </a:lnTo>
                    <a:lnTo>
                      <a:pt x="123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412;p60">
                <a:extLst>
                  <a:ext uri="{FF2B5EF4-FFF2-40B4-BE49-F238E27FC236}">
                    <a16:creationId xmlns="" xmlns:a16="http://schemas.microsoft.com/office/drawing/2014/main" id="{832F54E5-57BD-4F4F-A099-49B30B81AA70}"/>
                  </a:ext>
                </a:extLst>
              </p:cNvPr>
              <p:cNvSpPr/>
              <p:nvPr/>
            </p:nvSpPr>
            <p:spPr>
              <a:xfrm>
                <a:off x="3670352" y="3087756"/>
                <a:ext cx="27911" cy="28568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512" extrusionOk="0">
                    <a:moveTo>
                      <a:pt x="942" y="1"/>
                    </a:moveTo>
                    <a:lnTo>
                      <a:pt x="712" y="84"/>
                    </a:lnTo>
                    <a:lnTo>
                      <a:pt x="670" y="84"/>
                    </a:lnTo>
                    <a:lnTo>
                      <a:pt x="524" y="126"/>
                    </a:lnTo>
                    <a:lnTo>
                      <a:pt x="503" y="126"/>
                    </a:lnTo>
                    <a:lnTo>
                      <a:pt x="482" y="273"/>
                    </a:lnTo>
                    <a:lnTo>
                      <a:pt x="482" y="335"/>
                    </a:lnTo>
                    <a:lnTo>
                      <a:pt x="398" y="377"/>
                    </a:lnTo>
                    <a:lnTo>
                      <a:pt x="356" y="524"/>
                    </a:lnTo>
                    <a:lnTo>
                      <a:pt x="356" y="628"/>
                    </a:lnTo>
                    <a:lnTo>
                      <a:pt x="252" y="754"/>
                    </a:lnTo>
                    <a:lnTo>
                      <a:pt x="105" y="817"/>
                    </a:lnTo>
                    <a:lnTo>
                      <a:pt x="42" y="963"/>
                    </a:lnTo>
                    <a:lnTo>
                      <a:pt x="0" y="1047"/>
                    </a:lnTo>
                    <a:lnTo>
                      <a:pt x="168" y="1047"/>
                    </a:lnTo>
                    <a:lnTo>
                      <a:pt x="252" y="1109"/>
                    </a:lnTo>
                    <a:lnTo>
                      <a:pt x="210" y="1172"/>
                    </a:lnTo>
                    <a:lnTo>
                      <a:pt x="293" y="1235"/>
                    </a:lnTo>
                    <a:lnTo>
                      <a:pt x="461" y="1444"/>
                    </a:lnTo>
                    <a:lnTo>
                      <a:pt x="524" y="1444"/>
                    </a:lnTo>
                    <a:lnTo>
                      <a:pt x="775" y="1591"/>
                    </a:lnTo>
                    <a:lnTo>
                      <a:pt x="796" y="1591"/>
                    </a:lnTo>
                    <a:lnTo>
                      <a:pt x="1130" y="1967"/>
                    </a:lnTo>
                    <a:lnTo>
                      <a:pt x="1256" y="1988"/>
                    </a:lnTo>
                    <a:lnTo>
                      <a:pt x="1716" y="2302"/>
                    </a:lnTo>
                    <a:lnTo>
                      <a:pt x="2260" y="2511"/>
                    </a:lnTo>
                    <a:lnTo>
                      <a:pt x="2260" y="2386"/>
                    </a:lnTo>
                    <a:lnTo>
                      <a:pt x="2197" y="2281"/>
                    </a:lnTo>
                    <a:lnTo>
                      <a:pt x="2260" y="2156"/>
                    </a:lnTo>
                    <a:lnTo>
                      <a:pt x="2239" y="2072"/>
                    </a:lnTo>
                    <a:lnTo>
                      <a:pt x="2260" y="1967"/>
                    </a:lnTo>
                    <a:lnTo>
                      <a:pt x="2302" y="1884"/>
                    </a:lnTo>
                    <a:lnTo>
                      <a:pt x="2260" y="1800"/>
                    </a:lnTo>
                    <a:lnTo>
                      <a:pt x="2344" y="1758"/>
                    </a:lnTo>
                    <a:lnTo>
                      <a:pt x="2302" y="1653"/>
                    </a:lnTo>
                    <a:lnTo>
                      <a:pt x="2239" y="1633"/>
                    </a:lnTo>
                    <a:lnTo>
                      <a:pt x="2156" y="1570"/>
                    </a:lnTo>
                    <a:lnTo>
                      <a:pt x="2093" y="1465"/>
                    </a:lnTo>
                    <a:lnTo>
                      <a:pt x="2030" y="1444"/>
                    </a:lnTo>
                    <a:lnTo>
                      <a:pt x="1967" y="1444"/>
                    </a:lnTo>
                    <a:lnTo>
                      <a:pt x="1884" y="1361"/>
                    </a:lnTo>
                    <a:lnTo>
                      <a:pt x="1779" y="1361"/>
                    </a:lnTo>
                    <a:lnTo>
                      <a:pt x="1758" y="1381"/>
                    </a:lnTo>
                    <a:lnTo>
                      <a:pt x="1653" y="1361"/>
                    </a:lnTo>
                    <a:lnTo>
                      <a:pt x="1633" y="1256"/>
                    </a:lnTo>
                    <a:lnTo>
                      <a:pt x="1716" y="1151"/>
                    </a:lnTo>
                    <a:lnTo>
                      <a:pt x="1821" y="942"/>
                    </a:lnTo>
                    <a:lnTo>
                      <a:pt x="1758" y="837"/>
                    </a:lnTo>
                    <a:lnTo>
                      <a:pt x="1779" y="796"/>
                    </a:lnTo>
                    <a:lnTo>
                      <a:pt x="1758" y="733"/>
                    </a:lnTo>
                    <a:lnTo>
                      <a:pt x="1653" y="628"/>
                    </a:lnTo>
                    <a:lnTo>
                      <a:pt x="1612" y="628"/>
                    </a:lnTo>
                    <a:lnTo>
                      <a:pt x="1444" y="754"/>
                    </a:lnTo>
                    <a:lnTo>
                      <a:pt x="1361" y="754"/>
                    </a:lnTo>
                    <a:lnTo>
                      <a:pt x="1214" y="607"/>
                    </a:lnTo>
                    <a:lnTo>
                      <a:pt x="1235" y="482"/>
                    </a:lnTo>
                    <a:lnTo>
                      <a:pt x="1256" y="273"/>
                    </a:lnTo>
                    <a:lnTo>
                      <a:pt x="1130" y="189"/>
                    </a:lnTo>
                    <a:lnTo>
                      <a:pt x="1089" y="63"/>
                    </a:lnTo>
                    <a:lnTo>
                      <a:pt x="9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413;p60">
                <a:extLst>
                  <a:ext uri="{FF2B5EF4-FFF2-40B4-BE49-F238E27FC236}">
                    <a16:creationId xmlns="" xmlns:a16="http://schemas.microsoft.com/office/drawing/2014/main" id="{49ADCABB-5188-4560-8516-327855F30344}"/>
                  </a:ext>
                </a:extLst>
              </p:cNvPr>
              <p:cNvSpPr/>
              <p:nvPr/>
            </p:nvSpPr>
            <p:spPr>
              <a:xfrm>
                <a:off x="3689785" y="3073722"/>
                <a:ext cx="42617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3767" extrusionOk="0">
                    <a:moveTo>
                      <a:pt x="1905" y="0"/>
                    </a:moveTo>
                    <a:lnTo>
                      <a:pt x="1821" y="63"/>
                    </a:lnTo>
                    <a:lnTo>
                      <a:pt x="1716" y="209"/>
                    </a:lnTo>
                    <a:lnTo>
                      <a:pt x="1549" y="167"/>
                    </a:lnTo>
                    <a:lnTo>
                      <a:pt x="1507" y="105"/>
                    </a:lnTo>
                    <a:lnTo>
                      <a:pt x="1549" y="63"/>
                    </a:lnTo>
                    <a:lnTo>
                      <a:pt x="1381" y="42"/>
                    </a:lnTo>
                    <a:lnTo>
                      <a:pt x="1193" y="84"/>
                    </a:lnTo>
                    <a:lnTo>
                      <a:pt x="1193" y="146"/>
                    </a:lnTo>
                    <a:lnTo>
                      <a:pt x="1151" y="167"/>
                    </a:lnTo>
                    <a:lnTo>
                      <a:pt x="921" y="167"/>
                    </a:lnTo>
                    <a:lnTo>
                      <a:pt x="775" y="84"/>
                    </a:lnTo>
                    <a:lnTo>
                      <a:pt x="712" y="84"/>
                    </a:lnTo>
                    <a:lnTo>
                      <a:pt x="503" y="209"/>
                    </a:lnTo>
                    <a:lnTo>
                      <a:pt x="252" y="293"/>
                    </a:lnTo>
                    <a:lnTo>
                      <a:pt x="252" y="398"/>
                    </a:lnTo>
                    <a:lnTo>
                      <a:pt x="314" y="460"/>
                    </a:lnTo>
                    <a:lnTo>
                      <a:pt x="335" y="711"/>
                    </a:lnTo>
                    <a:lnTo>
                      <a:pt x="314" y="795"/>
                    </a:lnTo>
                    <a:lnTo>
                      <a:pt x="314" y="1004"/>
                    </a:lnTo>
                    <a:lnTo>
                      <a:pt x="398" y="1025"/>
                    </a:lnTo>
                    <a:lnTo>
                      <a:pt x="461" y="1151"/>
                    </a:lnTo>
                    <a:lnTo>
                      <a:pt x="440" y="1235"/>
                    </a:lnTo>
                    <a:lnTo>
                      <a:pt x="356" y="1214"/>
                    </a:lnTo>
                    <a:lnTo>
                      <a:pt x="293" y="1255"/>
                    </a:lnTo>
                    <a:lnTo>
                      <a:pt x="293" y="1339"/>
                    </a:lnTo>
                    <a:lnTo>
                      <a:pt x="398" y="1444"/>
                    </a:lnTo>
                    <a:lnTo>
                      <a:pt x="419" y="1507"/>
                    </a:lnTo>
                    <a:lnTo>
                      <a:pt x="419" y="1632"/>
                    </a:lnTo>
                    <a:lnTo>
                      <a:pt x="252" y="1967"/>
                    </a:lnTo>
                    <a:lnTo>
                      <a:pt x="147" y="1988"/>
                    </a:lnTo>
                    <a:lnTo>
                      <a:pt x="147" y="2030"/>
                    </a:lnTo>
                    <a:lnTo>
                      <a:pt x="126" y="2071"/>
                    </a:lnTo>
                    <a:lnTo>
                      <a:pt x="189" y="2176"/>
                    </a:lnTo>
                    <a:lnTo>
                      <a:pt x="84" y="2385"/>
                    </a:lnTo>
                    <a:lnTo>
                      <a:pt x="1" y="2490"/>
                    </a:lnTo>
                    <a:lnTo>
                      <a:pt x="21" y="2595"/>
                    </a:lnTo>
                    <a:lnTo>
                      <a:pt x="126" y="2615"/>
                    </a:lnTo>
                    <a:lnTo>
                      <a:pt x="147" y="2595"/>
                    </a:lnTo>
                    <a:lnTo>
                      <a:pt x="252" y="2595"/>
                    </a:lnTo>
                    <a:lnTo>
                      <a:pt x="335" y="2678"/>
                    </a:lnTo>
                    <a:lnTo>
                      <a:pt x="398" y="2678"/>
                    </a:lnTo>
                    <a:lnTo>
                      <a:pt x="461" y="2699"/>
                    </a:lnTo>
                    <a:lnTo>
                      <a:pt x="524" y="2804"/>
                    </a:lnTo>
                    <a:lnTo>
                      <a:pt x="607" y="2867"/>
                    </a:lnTo>
                    <a:lnTo>
                      <a:pt x="670" y="2887"/>
                    </a:lnTo>
                    <a:lnTo>
                      <a:pt x="712" y="2992"/>
                    </a:lnTo>
                    <a:lnTo>
                      <a:pt x="628" y="3034"/>
                    </a:lnTo>
                    <a:lnTo>
                      <a:pt x="670" y="3118"/>
                    </a:lnTo>
                    <a:lnTo>
                      <a:pt x="628" y="3201"/>
                    </a:lnTo>
                    <a:lnTo>
                      <a:pt x="607" y="3306"/>
                    </a:lnTo>
                    <a:lnTo>
                      <a:pt x="628" y="3390"/>
                    </a:lnTo>
                    <a:lnTo>
                      <a:pt x="565" y="3515"/>
                    </a:lnTo>
                    <a:lnTo>
                      <a:pt x="628" y="3620"/>
                    </a:lnTo>
                    <a:lnTo>
                      <a:pt x="628" y="3745"/>
                    </a:lnTo>
                    <a:lnTo>
                      <a:pt x="712" y="3766"/>
                    </a:lnTo>
                    <a:lnTo>
                      <a:pt x="879" y="3599"/>
                    </a:lnTo>
                    <a:lnTo>
                      <a:pt x="1026" y="3599"/>
                    </a:lnTo>
                    <a:lnTo>
                      <a:pt x="1068" y="3536"/>
                    </a:lnTo>
                    <a:lnTo>
                      <a:pt x="1465" y="3390"/>
                    </a:lnTo>
                    <a:lnTo>
                      <a:pt x="1465" y="3327"/>
                    </a:lnTo>
                    <a:lnTo>
                      <a:pt x="1674" y="3306"/>
                    </a:lnTo>
                    <a:lnTo>
                      <a:pt x="2449" y="3306"/>
                    </a:lnTo>
                    <a:lnTo>
                      <a:pt x="2742" y="3201"/>
                    </a:lnTo>
                    <a:lnTo>
                      <a:pt x="3014" y="3327"/>
                    </a:lnTo>
                    <a:lnTo>
                      <a:pt x="3034" y="3201"/>
                    </a:lnTo>
                    <a:lnTo>
                      <a:pt x="3139" y="3180"/>
                    </a:lnTo>
                    <a:lnTo>
                      <a:pt x="3223" y="3306"/>
                    </a:lnTo>
                    <a:lnTo>
                      <a:pt x="3244" y="3285"/>
                    </a:lnTo>
                    <a:lnTo>
                      <a:pt x="3348" y="3285"/>
                    </a:lnTo>
                    <a:lnTo>
                      <a:pt x="3453" y="3243"/>
                    </a:lnTo>
                    <a:lnTo>
                      <a:pt x="3453" y="3097"/>
                    </a:lnTo>
                    <a:lnTo>
                      <a:pt x="3390" y="2992"/>
                    </a:lnTo>
                    <a:lnTo>
                      <a:pt x="3265" y="2971"/>
                    </a:lnTo>
                    <a:lnTo>
                      <a:pt x="3244" y="2804"/>
                    </a:lnTo>
                    <a:lnTo>
                      <a:pt x="3160" y="2595"/>
                    </a:lnTo>
                    <a:lnTo>
                      <a:pt x="3076" y="2511"/>
                    </a:lnTo>
                    <a:lnTo>
                      <a:pt x="3118" y="2469"/>
                    </a:lnTo>
                    <a:lnTo>
                      <a:pt x="3139" y="2448"/>
                    </a:lnTo>
                    <a:lnTo>
                      <a:pt x="3139" y="2176"/>
                    </a:lnTo>
                    <a:lnTo>
                      <a:pt x="3181" y="2092"/>
                    </a:lnTo>
                    <a:lnTo>
                      <a:pt x="3223" y="1967"/>
                    </a:lnTo>
                    <a:lnTo>
                      <a:pt x="3244" y="1883"/>
                    </a:lnTo>
                    <a:lnTo>
                      <a:pt x="3244" y="1758"/>
                    </a:lnTo>
                    <a:lnTo>
                      <a:pt x="3432" y="1507"/>
                    </a:lnTo>
                    <a:lnTo>
                      <a:pt x="3537" y="1423"/>
                    </a:lnTo>
                    <a:lnTo>
                      <a:pt x="3537" y="1318"/>
                    </a:lnTo>
                    <a:lnTo>
                      <a:pt x="3578" y="1193"/>
                    </a:lnTo>
                    <a:lnTo>
                      <a:pt x="3537" y="1025"/>
                    </a:lnTo>
                    <a:lnTo>
                      <a:pt x="3453" y="942"/>
                    </a:lnTo>
                    <a:lnTo>
                      <a:pt x="3453" y="879"/>
                    </a:lnTo>
                    <a:lnTo>
                      <a:pt x="3390" y="732"/>
                    </a:lnTo>
                    <a:lnTo>
                      <a:pt x="3453" y="565"/>
                    </a:lnTo>
                    <a:lnTo>
                      <a:pt x="3453" y="502"/>
                    </a:lnTo>
                    <a:lnTo>
                      <a:pt x="3327" y="502"/>
                    </a:lnTo>
                    <a:lnTo>
                      <a:pt x="3244" y="418"/>
                    </a:lnTo>
                    <a:lnTo>
                      <a:pt x="3160" y="418"/>
                    </a:lnTo>
                    <a:lnTo>
                      <a:pt x="3055" y="502"/>
                    </a:lnTo>
                    <a:lnTo>
                      <a:pt x="2930" y="523"/>
                    </a:lnTo>
                    <a:lnTo>
                      <a:pt x="2742" y="460"/>
                    </a:lnTo>
                    <a:lnTo>
                      <a:pt x="2658" y="356"/>
                    </a:lnTo>
                    <a:lnTo>
                      <a:pt x="2553" y="293"/>
                    </a:lnTo>
                    <a:lnTo>
                      <a:pt x="2449" y="293"/>
                    </a:lnTo>
                    <a:lnTo>
                      <a:pt x="2407" y="251"/>
                    </a:lnTo>
                    <a:lnTo>
                      <a:pt x="2302" y="251"/>
                    </a:lnTo>
                    <a:lnTo>
                      <a:pt x="2093" y="146"/>
                    </a:lnTo>
                    <a:lnTo>
                      <a:pt x="19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414;p60">
                <a:extLst>
                  <a:ext uri="{FF2B5EF4-FFF2-40B4-BE49-F238E27FC236}">
                    <a16:creationId xmlns="" xmlns:a16="http://schemas.microsoft.com/office/drawing/2014/main" id="{406C5FB8-908C-48F8-8BB9-97722E843933}"/>
                  </a:ext>
                </a:extLst>
              </p:cNvPr>
              <p:cNvSpPr/>
              <p:nvPr/>
            </p:nvSpPr>
            <p:spPr>
              <a:xfrm>
                <a:off x="3726412" y="3070151"/>
                <a:ext cx="29161" cy="43557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3830" extrusionOk="0">
                    <a:moveTo>
                      <a:pt x="1674" y="0"/>
                    </a:moveTo>
                    <a:lnTo>
                      <a:pt x="1549" y="63"/>
                    </a:lnTo>
                    <a:lnTo>
                      <a:pt x="1402" y="63"/>
                    </a:lnTo>
                    <a:lnTo>
                      <a:pt x="1193" y="105"/>
                    </a:lnTo>
                    <a:lnTo>
                      <a:pt x="419" y="105"/>
                    </a:lnTo>
                    <a:lnTo>
                      <a:pt x="210" y="147"/>
                    </a:lnTo>
                    <a:lnTo>
                      <a:pt x="189" y="272"/>
                    </a:lnTo>
                    <a:lnTo>
                      <a:pt x="251" y="460"/>
                    </a:lnTo>
                    <a:lnTo>
                      <a:pt x="293" y="502"/>
                    </a:lnTo>
                    <a:lnTo>
                      <a:pt x="377" y="670"/>
                    </a:lnTo>
                    <a:lnTo>
                      <a:pt x="377" y="816"/>
                    </a:lnTo>
                    <a:lnTo>
                      <a:pt x="377" y="879"/>
                    </a:lnTo>
                    <a:lnTo>
                      <a:pt x="314" y="1046"/>
                    </a:lnTo>
                    <a:lnTo>
                      <a:pt x="377" y="1193"/>
                    </a:lnTo>
                    <a:lnTo>
                      <a:pt x="377" y="1256"/>
                    </a:lnTo>
                    <a:lnTo>
                      <a:pt x="461" y="1339"/>
                    </a:lnTo>
                    <a:lnTo>
                      <a:pt x="502" y="1507"/>
                    </a:lnTo>
                    <a:lnTo>
                      <a:pt x="461" y="1632"/>
                    </a:lnTo>
                    <a:lnTo>
                      <a:pt x="461" y="1737"/>
                    </a:lnTo>
                    <a:lnTo>
                      <a:pt x="356" y="1821"/>
                    </a:lnTo>
                    <a:lnTo>
                      <a:pt x="168" y="2072"/>
                    </a:lnTo>
                    <a:lnTo>
                      <a:pt x="168" y="2197"/>
                    </a:lnTo>
                    <a:lnTo>
                      <a:pt x="147" y="2281"/>
                    </a:lnTo>
                    <a:lnTo>
                      <a:pt x="105" y="2406"/>
                    </a:lnTo>
                    <a:lnTo>
                      <a:pt x="63" y="2490"/>
                    </a:lnTo>
                    <a:lnTo>
                      <a:pt x="63" y="2762"/>
                    </a:lnTo>
                    <a:lnTo>
                      <a:pt x="42" y="2783"/>
                    </a:lnTo>
                    <a:lnTo>
                      <a:pt x="0" y="2825"/>
                    </a:lnTo>
                    <a:lnTo>
                      <a:pt x="84" y="2909"/>
                    </a:lnTo>
                    <a:lnTo>
                      <a:pt x="168" y="3118"/>
                    </a:lnTo>
                    <a:lnTo>
                      <a:pt x="189" y="3285"/>
                    </a:lnTo>
                    <a:lnTo>
                      <a:pt x="314" y="3306"/>
                    </a:lnTo>
                    <a:lnTo>
                      <a:pt x="377" y="3411"/>
                    </a:lnTo>
                    <a:lnTo>
                      <a:pt x="377" y="3557"/>
                    </a:lnTo>
                    <a:lnTo>
                      <a:pt x="272" y="3599"/>
                    </a:lnTo>
                    <a:lnTo>
                      <a:pt x="168" y="3599"/>
                    </a:lnTo>
                    <a:lnTo>
                      <a:pt x="147" y="3620"/>
                    </a:lnTo>
                    <a:lnTo>
                      <a:pt x="168" y="3662"/>
                    </a:lnTo>
                    <a:lnTo>
                      <a:pt x="482" y="3725"/>
                    </a:lnTo>
                    <a:lnTo>
                      <a:pt x="712" y="3829"/>
                    </a:lnTo>
                    <a:lnTo>
                      <a:pt x="1214" y="3599"/>
                    </a:lnTo>
                    <a:lnTo>
                      <a:pt x="1549" y="3557"/>
                    </a:lnTo>
                    <a:lnTo>
                      <a:pt x="1863" y="3306"/>
                    </a:lnTo>
                    <a:lnTo>
                      <a:pt x="2135" y="3181"/>
                    </a:lnTo>
                    <a:lnTo>
                      <a:pt x="2448" y="3118"/>
                    </a:lnTo>
                    <a:lnTo>
                      <a:pt x="2386" y="3034"/>
                    </a:lnTo>
                    <a:lnTo>
                      <a:pt x="2302" y="2971"/>
                    </a:lnTo>
                    <a:lnTo>
                      <a:pt x="2260" y="2929"/>
                    </a:lnTo>
                    <a:lnTo>
                      <a:pt x="2197" y="2804"/>
                    </a:lnTo>
                    <a:lnTo>
                      <a:pt x="2176" y="2657"/>
                    </a:lnTo>
                    <a:lnTo>
                      <a:pt x="2197" y="2490"/>
                    </a:lnTo>
                    <a:lnTo>
                      <a:pt x="2197" y="2448"/>
                    </a:lnTo>
                    <a:lnTo>
                      <a:pt x="2260" y="2302"/>
                    </a:lnTo>
                    <a:lnTo>
                      <a:pt x="2260" y="1967"/>
                    </a:lnTo>
                    <a:lnTo>
                      <a:pt x="2197" y="1883"/>
                    </a:lnTo>
                    <a:lnTo>
                      <a:pt x="2239" y="1674"/>
                    </a:lnTo>
                    <a:lnTo>
                      <a:pt x="2176" y="1611"/>
                    </a:lnTo>
                    <a:lnTo>
                      <a:pt x="2239" y="1528"/>
                    </a:lnTo>
                    <a:lnTo>
                      <a:pt x="2197" y="1423"/>
                    </a:lnTo>
                    <a:lnTo>
                      <a:pt x="2155" y="1360"/>
                    </a:lnTo>
                    <a:lnTo>
                      <a:pt x="2176" y="1297"/>
                    </a:lnTo>
                    <a:lnTo>
                      <a:pt x="2197" y="1214"/>
                    </a:lnTo>
                    <a:lnTo>
                      <a:pt x="2197" y="1004"/>
                    </a:lnTo>
                    <a:lnTo>
                      <a:pt x="2155" y="1004"/>
                    </a:lnTo>
                    <a:lnTo>
                      <a:pt x="2093" y="942"/>
                    </a:lnTo>
                    <a:lnTo>
                      <a:pt x="2093" y="732"/>
                    </a:lnTo>
                    <a:lnTo>
                      <a:pt x="2135" y="586"/>
                    </a:lnTo>
                    <a:lnTo>
                      <a:pt x="1988" y="502"/>
                    </a:lnTo>
                    <a:lnTo>
                      <a:pt x="1946" y="419"/>
                    </a:lnTo>
                    <a:lnTo>
                      <a:pt x="1821" y="293"/>
                    </a:lnTo>
                    <a:lnTo>
                      <a:pt x="1821" y="209"/>
                    </a:lnTo>
                    <a:lnTo>
                      <a:pt x="1758" y="168"/>
                    </a:lnTo>
                    <a:lnTo>
                      <a:pt x="17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415;p60">
                <a:extLst>
                  <a:ext uri="{FF2B5EF4-FFF2-40B4-BE49-F238E27FC236}">
                    <a16:creationId xmlns="" xmlns:a16="http://schemas.microsoft.com/office/drawing/2014/main" id="{47E2A04B-1ADC-4871-B433-C57A6B0BDBAC}"/>
                  </a:ext>
                </a:extLst>
              </p:cNvPr>
              <p:cNvSpPr/>
              <p:nvPr/>
            </p:nvSpPr>
            <p:spPr>
              <a:xfrm>
                <a:off x="3746846" y="3070151"/>
                <a:ext cx="13956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3118" extrusionOk="0">
                    <a:moveTo>
                      <a:pt x="0" y="0"/>
                    </a:moveTo>
                    <a:lnTo>
                      <a:pt x="42" y="168"/>
                    </a:lnTo>
                    <a:lnTo>
                      <a:pt x="105" y="209"/>
                    </a:lnTo>
                    <a:lnTo>
                      <a:pt x="105" y="293"/>
                    </a:lnTo>
                    <a:lnTo>
                      <a:pt x="230" y="419"/>
                    </a:lnTo>
                    <a:lnTo>
                      <a:pt x="272" y="502"/>
                    </a:lnTo>
                    <a:lnTo>
                      <a:pt x="419" y="586"/>
                    </a:lnTo>
                    <a:lnTo>
                      <a:pt x="377" y="732"/>
                    </a:lnTo>
                    <a:lnTo>
                      <a:pt x="377" y="942"/>
                    </a:lnTo>
                    <a:lnTo>
                      <a:pt x="439" y="1004"/>
                    </a:lnTo>
                    <a:lnTo>
                      <a:pt x="481" y="1004"/>
                    </a:lnTo>
                    <a:lnTo>
                      <a:pt x="481" y="1214"/>
                    </a:lnTo>
                    <a:lnTo>
                      <a:pt x="460" y="1297"/>
                    </a:lnTo>
                    <a:lnTo>
                      <a:pt x="439" y="1360"/>
                    </a:lnTo>
                    <a:lnTo>
                      <a:pt x="481" y="1423"/>
                    </a:lnTo>
                    <a:lnTo>
                      <a:pt x="523" y="1528"/>
                    </a:lnTo>
                    <a:lnTo>
                      <a:pt x="460" y="1611"/>
                    </a:lnTo>
                    <a:lnTo>
                      <a:pt x="523" y="1674"/>
                    </a:lnTo>
                    <a:lnTo>
                      <a:pt x="481" y="1883"/>
                    </a:lnTo>
                    <a:lnTo>
                      <a:pt x="544" y="1967"/>
                    </a:lnTo>
                    <a:lnTo>
                      <a:pt x="544" y="2302"/>
                    </a:lnTo>
                    <a:lnTo>
                      <a:pt x="481" y="2448"/>
                    </a:lnTo>
                    <a:lnTo>
                      <a:pt x="481" y="2490"/>
                    </a:lnTo>
                    <a:lnTo>
                      <a:pt x="460" y="2657"/>
                    </a:lnTo>
                    <a:lnTo>
                      <a:pt x="481" y="2804"/>
                    </a:lnTo>
                    <a:lnTo>
                      <a:pt x="544" y="2929"/>
                    </a:lnTo>
                    <a:lnTo>
                      <a:pt x="586" y="2971"/>
                    </a:lnTo>
                    <a:lnTo>
                      <a:pt x="670" y="3034"/>
                    </a:lnTo>
                    <a:lnTo>
                      <a:pt x="732" y="3118"/>
                    </a:lnTo>
                    <a:lnTo>
                      <a:pt x="774" y="3118"/>
                    </a:lnTo>
                    <a:lnTo>
                      <a:pt x="1088" y="2929"/>
                    </a:lnTo>
                    <a:lnTo>
                      <a:pt x="1151" y="2929"/>
                    </a:lnTo>
                    <a:lnTo>
                      <a:pt x="1172" y="2825"/>
                    </a:lnTo>
                    <a:lnTo>
                      <a:pt x="1088" y="2699"/>
                    </a:lnTo>
                    <a:lnTo>
                      <a:pt x="1088" y="2553"/>
                    </a:lnTo>
                    <a:lnTo>
                      <a:pt x="1046" y="2385"/>
                    </a:lnTo>
                    <a:lnTo>
                      <a:pt x="1067" y="1716"/>
                    </a:lnTo>
                    <a:lnTo>
                      <a:pt x="1067" y="1611"/>
                    </a:lnTo>
                    <a:lnTo>
                      <a:pt x="1109" y="1528"/>
                    </a:lnTo>
                    <a:lnTo>
                      <a:pt x="1109" y="1402"/>
                    </a:lnTo>
                    <a:lnTo>
                      <a:pt x="1088" y="1297"/>
                    </a:lnTo>
                    <a:lnTo>
                      <a:pt x="1088" y="1130"/>
                    </a:lnTo>
                    <a:lnTo>
                      <a:pt x="1046" y="900"/>
                    </a:lnTo>
                    <a:lnTo>
                      <a:pt x="900" y="586"/>
                    </a:lnTo>
                    <a:lnTo>
                      <a:pt x="858" y="565"/>
                    </a:lnTo>
                    <a:lnTo>
                      <a:pt x="774" y="481"/>
                    </a:lnTo>
                    <a:lnTo>
                      <a:pt x="649" y="398"/>
                    </a:lnTo>
                    <a:lnTo>
                      <a:pt x="628" y="209"/>
                    </a:lnTo>
                    <a:lnTo>
                      <a:pt x="649" y="16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416;p60">
                <a:extLst>
                  <a:ext uri="{FF2B5EF4-FFF2-40B4-BE49-F238E27FC236}">
                    <a16:creationId xmlns="" xmlns:a16="http://schemas.microsoft.com/office/drawing/2014/main" id="{854F3DBA-BE52-49F8-AE39-694F35716B4A}"/>
                  </a:ext>
                </a:extLst>
              </p:cNvPr>
              <p:cNvSpPr/>
              <p:nvPr/>
            </p:nvSpPr>
            <p:spPr>
              <a:xfrm>
                <a:off x="3754312" y="3061110"/>
                <a:ext cx="21445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767" extrusionOk="0">
                    <a:moveTo>
                      <a:pt x="1047" y="0"/>
                    </a:moveTo>
                    <a:lnTo>
                      <a:pt x="984" y="105"/>
                    </a:lnTo>
                    <a:lnTo>
                      <a:pt x="1005" y="147"/>
                    </a:lnTo>
                    <a:lnTo>
                      <a:pt x="900" y="209"/>
                    </a:lnTo>
                    <a:lnTo>
                      <a:pt x="838" y="209"/>
                    </a:lnTo>
                    <a:lnTo>
                      <a:pt x="838" y="272"/>
                    </a:lnTo>
                    <a:lnTo>
                      <a:pt x="691" y="439"/>
                    </a:lnTo>
                    <a:lnTo>
                      <a:pt x="628" y="439"/>
                    </a:lnTo>
                    <a:lnTo>
                      <a:pt x="440" y="544"/>
                    </a:lnTo>
                    <a:lnTo>
                      <a:pt x="356" y="523"/>
                    </a:lnTo>
                    <a:lnTo>
                      <a:pt x="252" y="565"/>
                    </a:lnTo>
                    <a:lnTo>
                      <a:pt x="252" y="670"/>
                    </a:lnTo>
                    <a:lnTo>
                      <a:pt x="168" y="753"/>
                    </a:lnTo>
                    <a:lnTo>
                      <a:pt x="168" y="858"/>
                    </a:lnTo>
                    <a:lnTo>
                      <a:pt x="43" y="900"/>
                    </a:lnTo>
                    <a:lnTo>
                      <a:pt x="22" y="963"/>
                    </a:lnTo>
                    <a:lnTo>
                      <a:pt x="1" y="1004"/>
                    </a:lnTo>
                    <a:lnTo>
                      <a:pt x="22" y="1193"/>
                    </a:lnTo>
                    <a:lnTo>
                      <a:pt x="147" y="1276"/>
                    </a:lnTo>
                    <a:lnTo>
                      <a:pt x="231" y="1360"/>
                    </a:lnTo>
                    <a:lnTo>
                      <a:pt x="273" y="1381"/>
                    </a:lnTo>
                    <a:lnTo>
                      <a:pt x="419" y="1695"/>
                    </a:lnTo>
                    <a:lnTo>
                      <a:pt x="461" y="1925"/>
                    </a:lnTo>
                    <a:lnTo>
                      <a:pt x="461" y="2092"/>
                    </a:lnTo>
                    <a:lnTo>
                      <a:pt x="482" y="2197"/>
                    </a:lnTo>
                    <a:lnTo>
                      <a:pt x="482" y="2323"/>
                    </a:lnTo>
                    <a:lnTo>
                      <a:pt x="440" y="2406"/>
                    </a:lnTo>
                    <a:lnTo>
                      <a:pt x="440" y="2511"/>
                    </a:lnTo>
                    <a:lnTo>
                      <a:pt x="419" y="3180"/>
                    </a:lnTo>
                    <a:lnTo>
                      <a:pt x="461" y="3348"/>
                    </a:lnTo>
                    <a:lnTo>
                      <a:pt x="461" y="3494"/>
                    </a:lnTo>
                    <a:lnTo>
                      <a:pt x="545" y="3620"/>
                    </a:lnTo>
                    <a:lnTo>
                      <a:pt x="524" y="3724"/>
                    </a:lnTo>
                    <a:lnTo>
                      <a:pt x="733" y="3766"/>
                    </a:lnTo>
                    <a:lnTo>
                      <a:pt x="1110" y="3620"/>
                    </a:lnTo>
                    <a:lnTo>
                      <a:pt x="1152" y="3620"/>
                    </a:lnTo>
                    <a:lnTo>
                      <a:pt x="1110" y="3515"/>
                    </a:lnTo>
                    <a:lnTo>
                      <a:pt x="1152" y="3243"/>
                    </a:lnTo>
                    <a:lnTo>
                      <a:pt x="1110" y="3139"/>
                    </a:lnTo>
                    <a:lnTo>
                      <a:pt x="1152" y="3055"/>
                    </a:lnTo>
                    <a:lnTo>
                      <a:pt x="1110" y="2825"/>
                    </a:lnTo>
                    <a:lnTo>
                      <a:pt x="1110" y="2720"/>
                    </a:lnTo>
                    <a:lnTo>
                      <a:pt x="1110" y="2657"/>
                    </a:lnTo>
                    <a:lnTo>
                      <a:pt x="1089" y="2616"/>
                    </a:lnTo>
                    <a:lnTo>
                      <a:pt x="1110" y="2553"/>
                    </a:lnTo>
                    <a:lnTo>
                      <a:pt x="1089" y="2469"/>
                    </a:lnTo>
                    <a:lnTo>
                      <a:pt x="1089" y="2427"/>
                    </a:lnTo>
                    <a:lnTo>
                      <a:pt x="1089" y="2302"/>
                    </a:lnTo>
                    <a:lnTo>
                      <a:pt x="1110" y="2218"/>
                    </a:lnTo>
                    <a:lnTo>
                      <a:pt x="1110" y="2113"/>
                    </a:lnTo>
                    <a:lnTo>
                      <a:pt x="1152" y="2051"/>
                    </a:lnTo>
                    <a:lnTo>
                      <a:pt x="1256" y="2009"/>
                    </a:lnTo>
                    <a:lnTo>
                      <a:pt x="1298" y="2009"/>
                    </a:lnTo>
                    <a:lnTo>
                      <a:pt x="1361" y="1946"/>
                    </a:lnTo>
                    <a:lnTo>
                      <a:pt x="1403" y="1841"/>
                    </a:lnTo>
                    <a:lnTo>
                      <a:pt x="1486" y="1716"/>
                    </a:lnTo>
                    <a:lnTo>
                      <a:pt x="1528" y="1611"/>
                    </a:lnTo>
                    <a:lnTo>
                      <a:pt x="1612" y="1569"/>
                    </a:lnTo>
                    <a:lnTo>
                      <a:pt x="1696" y="1569"/>
                    </a:lnTo>
                    <a:lnTo>
                      <a:pt x="1716" y="1507"/>
                    </a:lnTo>
                    <a:lnTo>
                      <a:pt x="1591" y="1381"/>
                    </a:lnTo>
                    <a:lnTo>
                      <a:pt x="1591" y="1318"/>
                    </a:lnTo>
                    <a:lnTo>
                      <a:pt x="1633" y="1255"/>
                    </a:lnTo>
                    <a:lnTo>
                      <a:pt x="1779" y="1255"/>
                    </a:lnTo>
                    <a:lnTo>
                      <a:pt x="1800" y="1172"/>
                    </a:lnTo>
                    <a:lnTo>
                      <a:pt x="1737" y="963"/>
                    </a:lnTo>
                    <a:lnTo>
                      <a:pt x="1716" y="837"/>
                    </a:lnTo>
                    <a:lnTo>
                      <a:pt x="1570" y="691"/>
                    </a:lnTo>
                    <a:lnTo>
                      <a:pt x="1528" y="628"/>
                    </a:lnTo>
                    <a:lnTo>
                      <a:pt x="1570" y="481"/>
                    </a:lnTo>
                    <a:lnTo>
                      <a:pt x="1591" y="481"/>
                    </a:lnTo>
                    <a:lnTo>
                      <a:pt x="1465" y="314"/>
                    </a:lnTo>
                    <a:lnTo>
                      <a:pt x="1319" y="272"/>
                    </a:lnTo>
                    <a:lnTo>
                      <a:pt x="1214" y="147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417;p60">
                <a:extLst>
                  <a:ext uri="{FF2B5EF4-FFF2-40B4-BE49-F238E27FC236}">
                    <a16:creationId xmlns="" xmlns:a16="http://schemas.microsoft.com/office/drawing/2014/main" id="{6E5595BA-C7A9-4781-A169-3CC9E72B888B}"/>
                  </a:ext>
                </a:extLst>
              </p:cNvPr>
              <p:cNvSpPr/>
              <p:nvPr/>
            </p:nvSpPr>
            <p:spPr>
              <a:xfrm>
                <a:off x="3838283" y="2987337"/>
                <a:ext cx="71755" cy="108994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9584" extrusionOk="0">
                    <a:moveTo>
                      <a:pt x="1318" y="1"/>
                    </a:moveTo>
                    <a:lnTo>
                      <a:pt x="690" y="252"/>
                    </a:lnTo>
                    <a:lnTo>
                      <a:pt x="732" y="336"/>
                    </a:lnTo>
                    <a:lnTo>
                      <a:pt x="1025" y="1110"/>
                    </a:lnTo>
                    <a:lnTo>
                      <a:pt x="1004" y="1277"/>
                    </a:lnTo>
                    <a:lnTo>
                      <a:pt x="962" y="1361"/>
                    </a:lnTo>
                    <a:lnTo>
                      <a:pt x="1360" y="1821"/>
                    </a:lnTo>
                    <a:lnTo>
                      <a:pt x="1339" y="2030"/>
                    </a:lnTo>
                    <a:lnTo>
                      <a:pt x="1255" y="2114"/>
                    </a:lnTo>
                    <a:lnTo>
                      <a:pt x="1109" y="3202"/>
                    </a:lnTo>
                    <a:lnTo>
                      <a:pt x="1130" y="4039"/>
                    </a:lnTo>
                    <a:lnTo>
                      <a:pt x="167" y="5022"/>
                    </a:lnTo>
                    <a:lnTo>
                      <a:pt x="126" y="5085"/>
                    </a:lnTo>
                    <a:lnTo>
                      <a:pt x="0" y="5085"/>
                    </a:lnTo>
                    <a:lnTo>
                      <a:pt x="0" y="5169"/>
                    </a:lnTo>
                    <a:lnTo>
                      <a:pt x="21" y="5901"/>
                    </a:lnTo>
                    <a:lnTo>
                      <a:pt x="105" y="5922"/>
                    </a:lnTo>
                    <a:lnTo>
                      <a:pt x="272" y="6131"/>
                    </a:lnTo>
                    <a:lnTo>
                      <a:pt x="335" y="6278"/>
                    </a:lnTo>
                    <a:lnTo>
                      <a:pt x="628" y="6424"/>
                    </a:lnTo>
                    <a:lnTo>
                      <a:pt x="753" y="6529"/>
                    </a:lnTo>
                    <a:lnTo>
                      <a:pt x="795" y="6717"/>
                    </a:lnTo>
                    <a:lnTo>
                      <a:pt x="837" y="6759"/>
                    </a:lnTo>
                    <a:lnTo>
                      <a:pt x="858" y="6864"/>
                    </a:lnTo>
                    <a:lnTo>
                      <a:pt x="942" y="7031"/>
                    </a:lnTo>
                    <a:lnTo>
                      <a:pt x="942" y="7115"/>
                    </a:lnTo>
                    <a:lnTo>
                      <a:pt x="921" y="7157"/>
                    </a:lnTo>
                    <a:lnTo>
                      <a:pt x="900" y="7219"/>
                    </a:lnTo>
                    <a:lnTo>
                      <a:pt x="962" y="7282"/>
                    </a:lnTo>
                    <a:lnTo>
                      <a:pt x="921" y="7429"/>
                    </a:lnTo>
                    <a:lnTo>
                      <a:pt x="837" y="7491"/>
                    </a:lnTo>
                    <a:lnTo>
                      <a:pt x="858" y="7596"/>
                    </a:lnTo>
                    <a:lnTo>
                      <a:pt x="962" y="7763"/>
                    </a:lnTo>
                    <a:lnTo>
                      <a:pt x="1046" y="7805"/>
                    </a:lnTo>
                    <a:lnTo>
                      <a:pt x="1067" y="7910"/>
                    </a:lnTo>
                    <a:lnTo>
                      <a:pt x="1234" y="8056"/>
                    </a:lnTo>
                    <a:lnTo>
                      <a:pt x="1276" y="8077"/>
                    </a:lnTo>
                    <a:lnTo>
                      <a:pt x="1234" y="8119"/>
                    </a:lnTo>
                    <a:lnTo>
                      <a:pt x="1151" y="8098"/>
                    </a:lnTo>
                    <a:lnTo>
                      <a:pt x="1067" y="8077"/>
                    </a:lnTo>
                    <a:lnTo>
                      <a:pt x="942" y="8056"/>
                    </a:lnTo>
                    <a:lnTo>
                      <a:pt x="900" y="8077"/>
                    </a:lnTo>
                    <a:lnTo>
                      <a:pt x="795" y="8056"/>
                    </a:lnTo>
                    <a:lnTo>
                      <a:pt x="690" y="8077"/>
                    </a:lnTo>
                    <a:lnTo>
                      <a:pt x="628" y="8056"/>
                    </a:lnTo>
                    <a:lnTo>
                      <a:pt x="439" y="8056"/>
                    </a:lnTo>
                    <a:lnTo>
                      <a:pt x="439" y="8161"/>
                    </a:lnTo>
                    <a:lnTo>
                      <a:pt x="418" y="8203"/>
                    </a:lnTo>
                    <a:lnTo>
                      <a:pt x="418" y="8307"/>
                    </a:lnTo>
                    <a:lnTo>
                      <a:pt x="418" y="8370"/>
                    </a:lnTo>
                    <a:lnTo>
                      <a:pt x="502" y="8412"/>
                    </a:lnTo>
                    <a:lnTo>
                      <a:pt x="502" y="8496"/>
                    </a:lnTo>
                    <a:lnTo>
                      <a:pt x="607" y="8517"/>
                    </a:lnTo>
                    <a:lnTo>
                      <a:pt x="816" y="8705"/>
                    </a:lnTo>
                    <a:lnTo>
                      <a:pt x="1025" y="8914"/>
                    </a:lnTo>
                    <a:lnTo>
                      <a:pt x="1109" y="8998"/>
                    </a:lnTo>
                    <a:lnTo>
                      <a:pt x="1214" y="9144"/>
                    </a:lnTo>
                    <a:lnTo>
                      <a:pt x="1276" y="9312"/>
                    </a:lnTo>
                    <a:lnTo>
                      <a:pt x="1318" y="9416"/>
                    </a:lnTo>
                    <a:lnTo>
                      <a:pt x="1360" y="9458"/>
                    </a:lnTo>
                    <a:lnTo>
                      <a:pt x="1381" y="9584"/>
                    </a:lnTo>
                    <a:lnTo>
                      <a:pt x="1486" y="9584"/>
                    </a:lnTo>
                    <a:lnTo>
                      <a:pt x="1590" y="9563"/>
                    </a:lnTo>
                    <a:lnTo>
                      <a:pt x="1758" y="9563"/>
                    </a:lnTo>
                    <a:lnTo>
                      <a:pt x="1799" y="9437"/>
                    </a:lnTo>
                    <a:lnTo>
                      <a:pt x="1799" y="9312"/>
                    </a:lnTo>
                    <a:lnTo>
                      <a:pt x="1883" y="9249"/>
                    </a:lnTo>
                    <a:lnTo>
                      <a:pt x="1946" y="9312"/>
                    </a:lnTo>
                    <a:lnTo>
                      <a:pt x="1988" y="9437"/>
                    </a:lnTo>
                    <a:lnTo>
                      <a:pt x="2051" y="9479"/>
                    </a:lnTo>
                    <a:lnTo>
                      <a:pt x="2155" y="9458"/>
                    </a:lnTo>
                    <a:lnTo>
                      <a:pt x="2281" y="9354"/>
                    </a:lnTo>
                    <a:lnTo>
                      <a:pt x="2469" y="9312"/>
                    </a:lnTo>
                    <a:lnTo>
                      <a:pt x="2595" y="9207"/>
                    </a:lnTo>
                    <a:lnTo>
                      <a:pt x="2929" y="9123"/>
                    </a:lnTo>
                    <a:lnTo>
                      <a:pt x="3097" y="9123"/>
                    </a:lnTo>
                    <a:lnTo>
                      <a:pt x="3159" y="9019"/>
                    </a:lnTo>
                    <a:lnTo>
                      <a:pt x="3327" y="8914"/>
                    </a:lnTo>
                    <a:lnTo>
                      <a:pt x="3306" y="8831"/>
                    </a:lnTo>
                    <a:lnTo>
                      <a:pt x="3243" y="8831"/>
                    </a:lnTo>
                    <a:lnTo>
                      <a:pt x="3139" y="8726"/>
                    </a:lnTo>
                    <a:lnTo>
                      <a:pt x="3159" y="8621"/>
                    </a:lnTo>
                    <a:lnTo>
                      <a:pt x="3243" y="8579"/>
                    </a:lnTo>
                    <a:lnTo>
                      <a:pt x="3327" y="8600"/>
                    </a:lnTo>
                    <a:lnTo>
                      <a:pt x="3452" y="8579"/>
                    </a:lnTo>
                    <a:lnTo>
                      <a:pt x="3557" y="8621"/>
                    </a:lnTo>
                    <a:lnTo>
                      <a:pt x="3683" y="8642"/>
                    </a:lnTo>
                    <a:lnTo>
                      <a:pt x="3850" y="8621"/>
                    </a:lnTo>
                    <a:lnTo>
                      <a:pt x="4080" y="8600"/>
                    </a:lnTo>
                    <a:lnTo>
                      <a:pt x="4185" y="8517"/>
                    </a:lnTo>
                    <a:lnTo>
                      <a:pt x="4289" y="8475"/>
                    </a:lnTo>
                    <a:lnTo>
                      <a:pt x="4310" y="8370"/>
                    </a:lnTo>
                    <a:lnTo>
                      <a:pt x="4289" y="8286"/>
                    </a:lnTo>
                    <a:lnTo>
                      <a:pt x="4310" y="8182"/>
                    </a:lnTo>
                    <a:lnTo>
                      <a:pt x="4394" y="8119"/>
                    </a:lnTo>
                    <a:lnTo>
                      <a:pt x="4394" y="8056"/>
                    </a:lnTo>
                    <a:lnTo>
                      <a:pt x="4478" y="7952"/>
                    </a:lnTo>
                    <a:lnTo>
                      <a:pt x="4520" y="7973"/>
                    </a:lnTo>
                    <a:lnTo>
                      <a:pt x="4582" y="7973"/>
                    </a:lnTo>
                    <a:lnTo>
                      <a:pt x="4687" y="7805"/>
                    </a:lnTo>
                    <a:lnTo>
                      <a:pt x="4771" y="7784"/>
                    </a:lnTo>
                    <a:lnTo>
                      <a:pt x="4729" y="7701"/>
                    </a:lnTo>
                    <a:lnTo>
                      <a:pt x="4771" y="7638"/>
                    </a:lnTo>
                    <a:lnTo>
                      <a:pt x="4917" y="7554"/>
                    </a:lnTo>
                    <a:lnTo>
                      <a:pt x="5022" y="7470"/>
                    </a:lnTo>
                    <a:lnTo>
                      <a:pt x="5147" y="7470"/>
                    </a:lnTo>
                    <a:lnTo>
                      <a:pt x="5231" y="7533"/>
                    </a:lnTo>
                    <a:lnTo>
                      <a:pt x="5356" y="7450"/>
                    </a:lnTo>
                    <a:lnTo>
                      <a:pt x="5398" y="7387"/>
                    </a:lnTo>
                    <a:lnTo>
                      <a:pt x="5419" y="7366"/>
                    </a:lnTo>
                    <a:lnTo>
                      <a:pt x="5419" y="7282"/>
                    </a:lnTo>
                    <a:lnTo>
                      <a:pt x="5461" y="7219"/>
                    </a:lnTo>
                    <a:lnTo>
                      <a:pt x="5419" y="7136"/>
                    </a:lnTo>
                    <a:lnTo>
                      <a:pt x="5189" y="7052"/>
                    </a:lnTo>
                    <a:lnTo>
                      <a:pt x="5147" y="6947"/>
                    </a:lnTo>
                    <a:lnTo>
                      <a:pt x="5147" y="6822"/>
                    </a:lnTo>
                    <a:lnTo>
                      <a:pt x="5105" y="6717"/>
                    </a:lnTo>
                    <a:lnTo>
                      <a:pt x="5147" y="6634"/>
                    </a:lnTo>
                    <a:lnTo>
                      <a:pt x="5084" y="6592"/>
                    </a:lnTo>
                    <a:lnTo>
                      <a:pt x="5126" y="6529"/>
                    </a:lnTo>
                    <a:lnTo>
                      <a:pt x="5126" y="6445"/>
                    </a:lnTo>
                    <a:lnTo>
                      <a:pt x="5084" y="6424"/>
                    </a:lnTo>
                    <a:lnTo>
                      <a:pt x="4938" y="6529"/>
                    </a:lnTo>
                    <a:lnTo>
                      <a:pt x="4875" y="6445"/>
                    </a:lnTo>
                    <a:lnTo>
                      <a:pt x="4875" y="6320"/>
                    </a:lnTo>
                    <a:lnTo>
                      <a:pt x="5043" y="6131"/>
                    </a:lnTo>
                    <a:lnTo>
                      <a:pt x="5105" y="6027"/>
                    </a:lnTo>
                    <a:lnTo>
                      <a:pt x="5084" y="5922"/>
                    </a:lnTo>
                    <a:lnTo>
                      <a:pt x="4980" y="5880"/>
                    </a:lnTo>
                    <a:lnTo>
                      <a:pt x="5001" y="5797"/>
                    </a:lnTo>
                    <a:lnTo>
                      <a:pt x="5126" y="5713"/>
                    </a:lnTo>
                    <a:lnTo>
                      <a:pt x="5189" y="5587"/>
                    </a:lnTo>
                    <a:lnTo>
                      <a:pt x="5126" y="5545"/>
                    </a:lnTo>
                    <a:lnTo>
                      <a:pt x="5105" y="5441"/>
                    </a:lnTo>
                    <a:lnTo>
                      <a:pt x="5210" y="5357"/>
                    </a:lnTo>
                    <a:lnTo>
                      <a:pt x="5252" y="5357"/>
                    </a:lnTo>
                    <a:lnTo>
                      <a:pt x="5461" y="5085"/>
                    </a:lnTo>
                    <a:lnTo>
                      <a:pt x="5524" y="4960"/>
                    </a:lnTo>
                    <a:lnTo>
                      <a:pt x="5461" y="4876"/>
                    </a:lnTo>
                    <a:lnTo>
                      <a:pt x="5461" y="4750"/>
                    </a:lnTo>
                    <a:lnTo>
                      <a:pt x="5566" y="4667"/>
                    </a:lnTo>
                    <a:lnTo>
                      <a:pt x="5712" y="4667"/>
                    </a:lnTo>
                    <a:lnTo>
                      <a:pt x="5817" y="4729"/>
                    </a:lnTo>
                    <a:lnTo>
                      <a:pt x="5921" y="4646"/>
                    </a:lnTo>
                    <a:lnTo>
                      <a:pt x="6026" y="4625"/>
                    </a:lnTo>
                    <a:lnTo>
                      <a:pt x="5963" y="2344"/>
                    </a:lnTo>
                    <a:lnTo>
                      <a:pt x="131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418;p60">
                <a:extLst>
                  <a:ext uri="{FF2B5EF4-FFF2-40B4-BE49-F238E27FC236}">
                    <a16:creationId xmlns="" xmlns:a16="http://schemas.microsoft.com/office/drawing/2014/main" id="{3F2C2A90-BD18-40DE-A695-FCCB09FB015B}"/>
                  </a:ext>
                </a:extLst>
              </p:cNvPr>
              <p:cNvSpPr/>
              <p:nvPr/>
            </p:nvSpPr>
            <p:spPr>
              <a:xfrm>
                <a:off x="3829555" y="3057778"/>
                <a:ext cx="2251" cy="119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5" extrusionOk="0">
                    <a:moveTo>
                      <a:pt x="189" y="0"/>
                    </a:moveTo>
                    <a:lnTo>
                      <a:pt x="1" y="42"/>
                    </a:lnTo>
                    <a:lnTo>
                      <a:pt x="63" y="105"/>
                    </a:lnTo>
                    <a:lnTo>
                      <a:pt x="168" y="84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419;p60">
                <a:extLst>
                  <a:ext uri="{FF2B5EF4-FFF2-40B4-BE49-F238E27FC236}">
                    <a16:creationId xmlns="" xmlns:a16="http://schemas.microsoft.com/office/drawing/2014/main" id="{029F11F7-4F14-4EED-9BE8-01B33E5C954D}"/>
                  </a:ext>
                </a:extLst>
              </p:cNvPr>
              <p:cNvSpPr/>
              <p:nvPr/>
            </p:nvSpPr>
            <p:spPr>
              <a:xfrm>
                <a:off x="3749584" y="2988770"/>
                <a:ext cx="104905" cy="77822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6843" extrusionOk="0">
                    <a:moveTo>
                      <a:pt x="6507" y="0"/>
                    </a:moveTo>
                    <a:lnTo>
                      <a:pt x="3913" y="1590"/>
                    </a:lnTo>
                    <a:lnTo>
                      <a:pt x="3181" y="2239"/>
                    </a:lnTo>
                    <a:lnTo>
                      <a:pt x="2323" y="2448"/>
                    </a:lnTo>
                    <a:lnTo>
                      <a:pt x="2302" y="3578"/>
                    </a:lnTo>
                    <a:lnTo>
                      <a:pt x="2239" y="4080"/>
                    </a:lnTo>
                    <a:lnTo>
                      <a:pt x="2176" y="4164"/>
                    </a:lnTo>
                    <a:lnTo>
                      <a:pt x="2134" y="4331"/>
                    </a:lnTo>
                    <a:lnTo>
                      <a:pt x="2093" y="4478"/>
                    </a:lnTo>
                    <a:lnTo>
                      <a:pt x="1800" y="4624"/>
                    </a:lnTo>
                    <a:lnTo>
                      <a:pt x="1653" y="4729"/>
                    </a:lnTo>
                    <a:lnTo>
                      <a:pt x="1465" y="4729"/>
                    </a:lnTo>
                    <a:lnTo>
                      <a:pt x="1297" y="4834"/>
                    </a:lnTo>
                    <a:lnTo>
                      <a:pt x="942" y="4834"/>
                    </a:lnTo>
                    <a:lnTo>
                      <a:pt x="774" y="4917"/>
                    </a:lnTo>
                    <a:lnTo>
                      <a:pt x="649" y="4917"/>
                    </a:lnTo>
                    <a:lnTo>
                      <a:pt x="251" y="4938"/>
                    </a:lnTo>
                    <a:lnTo>
                      <a:pt x="126" y="4917"/>
                    </a:lnTo>
                    <a:lnTo>
                      <a:pt x="84" y="5001"/>
                    </a:lnTo>
                    <a:lnTo>
                      <a:pt x="84" y="5147"/>
                    </a:lnTo>
                    <a:lnTo>
                      <a:pt x="0" y="5252"/>
                    </a:lnTo>
                    <a:lnTo>
                      <a:pt x="0" y="5440"/>
                    </a:lnTo>
                    <a:lnTo>
                      <a:pt x="544" y="5796"/>
                    </a:lnTo>
                    <a:lnTo>
                      <a:pt x="544" y="6047"/>
                    </a:lnTo>
                    <a:lnTo>
                      <a:pt x="753" y="6173"/>
                    </a:lnTo>
                    <a:lnTo>
                      <a:pt x="984" y="6047"/>
                    </a:lnTo>
                    <a:lnTo>
                      <a:pt x="1067" y="6089"/>
                    </a:lnTo>
                    <a:lnTo>
                      <a:pt x="1067" y="6152"/>
                    </a:lnTo>
                    <a:lnTo>
                      <a:pt x="1130" y="6194"/>
                    </a:lnTo>
                    <a:lnTo>
                      <a:pt x="1130" y="6298"/>
                    </a:lnTo>
                    <a:lnTo>
                      <a:pt x="1067" y="6403"/>
                    </a:lnTo>
                    <a:lnTo>
                      <a:pt x="1193" y="6570"/>
                    </a:lnTo>
                    <a:lnTo>
                      <a:pt x="1297" y="6570"/>
                    </a:lnTo>
                    <a:lnTo>
                      <a:pt x="1402" y="6508"/>
                    </a:lnTo>
                    <a:lnTo>
                      <a:pt x="1381" y="6466"/>
                    </a:lnTo>
                    <a:lnTo>
                      <a:pt x="1444" y="6361"/>
                    </a:lnTo>
                    <a:lnTo>
                      <a:pt x="1611" y="6508"/>
                    </a:lnTo>
                    <a:lnTo>
                      <a:pt x="1716" y="6633"/>
                    </a:lnTo>
                    <a:lnTo>
                      <a:pt x="1862" y="6675"/>
                    </a:lnTo>
                    <a:lnTo>
                      <a:pt x="1988" y="6842"/>
                    </a:lnTo>
                    <a:lnTo>
                      <a:pt x="2072" y="6780"/>
                    </a:lnTo>
                    <a:lnTo>
                      <a:pt x="2072" y="6717"/>
                    </a:lnTo>
                    <a:lnTo>
                      <a:pt x="2009" y="6696"/>
                    </a:lnTo>
                    <a:lnTo>
                      <a:pt x="1925" y="6528"/>
                    </a:lnTo>
                    <a:lnTo>
                      <a:pt x="1967" y="6487"/>
                    </a:lnTo>
                    <a:lnTo>
                      <a:pt x="1967" y="6403"/>
                    </a:lnTo>
                    <a:lnTo>
                      <a:pt x="2072" y="6298"/>
                    </a:lnTo>
                    <a:lnTo>
                      <a:pt x="2176" y="6298"/>
                    </a:lnTo>
                    <a:lnTo>
                      <a:pt x="2176" y="6215"/>
                    </a:lnTo>
                    <a:lnTo>
                      <a:pt x="2113" y="6173"/>
                    </a:lnTo>
                    <a:lnTo>
                      <a:pt x="2093" y="6068"/>
                    </a:lnTo>
                    <a:lnTo>
                      <a:pt x="2113" y="6005"/>
                    </a:lnTo>
                    <a:lnTo>
                      <a:pt x="2134" y="5984"/>
                    </a:lnTo>
                    <a:lnTo>
                      <a:pt x="2113" y="5943"/>
                    </a:lnTo>
                    <a:lnTo>
                      <a:pt x="2113" y="5880"/>
                    </a:lnTo>
                    <a:lnTo>
                      <a:pt x="2239" y="5775"/>
                    </a:lnTo>
                    <a:lnTo>
                      <a:pt x="2323" y="5754"/>
                    </a:lnTo>
                    <a:lnTo>
                      <a:pt x="2385" y="5733"/>
                    </a:lnTo>
                    <a:lnTo>
                      <a:pt x="2490" y="5692"/>
                    </a:lnTo>
                    <a:lnTo>
                      <a:pt x="2804" y="5692"/>
                    </a:lnTo>
                    <a:lnTo>
                      <a:pt x="2846" y="5650"/>
                    </a:lnTo>
                    <a:lnTo>
                      <a:pt x="2930" y="5650"/>
                    </a:lnTo>
                    <a:lnTo>
                      <a:pt x="3013" y="5671"/>
                    </a:lnTo>
                    <a:lnTo>
                      <a:pt x="3160" y="5692"/>
                    </a:lnTo>
                    <a:lnTo>
                      <a:pt x="3243" y="5733"/>
                    </a:lnTo>
                    <a:lnTo>
                      <a:pt x="3327" y="5754"/>
                    </a:lnTo>
                    <a:lnTo>
                      <a:pt x="3494" y="5796"/>
                    </a:lnTo>
                    <a:lnTo>
                      <a:pt x="3557" y="5880"/>
                    </a:lnTo>
                    <a:lnTo>
                      <a:pt x="3683" y="6068"/>
                    </a:lnTo>
                    <a:lnTo>
                      <a:pt x="3787" y="6152"/>
                    </a:lnTo>
                    <a:lnTo>
                      <a:pt x="3850" y="6110"/>
                    </a:lnTo>
                    <a:lnTo>
                      <a:pt x="3913" y="6047"/>
                    </a:lnTo>
                    <a:lnTo>
                      <a:pt x="3997" y="6005"/>
                    </a:lnTo>
                    <a:lnTo>
                      <a:pt x="4080" y="5984"/>
                    </a:lnTo>
                    <a:lnTo>
                      <a:pt x="4227" y="5964"/>
                    </a:lnTo>
                    <a:lnTo>
                      <a:pt x="4269" y="5943"/>
                    </a:lnTo>
                    <a:lnTo>
                      <a:pt x="4373" y="5943"/>
                    </a:lnTo>
                    <a:lnTo>
                      <a:pt x="4478" y="6005"/>
                    </a:lnTo>
                    <a:lnTo>
                      <a:pt x="4478" y="6068"/>
                    </a:lnTo>
                    <a:lnTo>
                      <a:pt x="4582" y="6089"/>
                    </a:lnTo>
                    <a:lnTo>
                      <a:pt x="4750" y="6194"/>
                    </a:lnTo>
                    <a:lnTo>
                      <a:pt x="4896" y="6215"/>
                    </a:lnTo>
                    <a:lnTo>
                      <a:pt x="5126" y="6298"/>
                    </a:lnTo>
                    <a:lnTo>
                      <a:pt x="5231" y="6319"/>
                    </a:lnTo>
                    <a:lnTo>
                      <a:pt x="5357" y="6256"/>
                    </a:lnTo>
                    <a:lnTo>
                      <a:pt x="5524" y="6047"/>
                    </a:lnTo>
                    <a:lnTo>
                      <a:pt x="5629" y="5984"/>
                    </a:lnTo>
                    <a:lnTo>
                      <a:pt x="5943" y="6005"/>
                    </a:lnTo>
                    <a:lnTo>
                      <a:pt x="6068" y="5964"/>
                    </a:lnTo>
                    <a:lnTo>
                      <a:pt x="6319" y="5984"/>
                    </a:lnTo>
                    <a:lnTo>
                      <a:pt x="6507" y="6068"/>
                    </a:lnTo>
                    <a:lnTo>
                      <a:pt x="6675" y="6089"/>
                    </a:lnTo>
                    <a:lnTo>
                      <a:pt x="6717" y="6110"/>
                    </a:lnTo>
                    <a:lnTo>
                      <a:pt x="6905" y="6068"/>
                    </a:lnTo>
                    <a:lnTo>
                      <a:pt x="6926" y="6047"/>
                    </a:lnTo>
                    <a:lnTo>
                      <a:pt x="7031" y="5984"/>
                    </a:lnTo>
                    <a:lnTo>
                      <a:pt x="7093" y="5943"/>
                    </a:lnTo>
                    <a:lnTo>
                      <a:pt x="7156" y="5901"/>
                    </a:lnTo>
                    <a:lnTo>
                      <a:pt x="7240" y="5943"/>
                    </a:lnTo>
                    <a:lnTo>
                      <a:pt x="7303" y="5901"/>
                    </a:lnTo>
                    <a:lnTo>
                      <a:pt x="7323" y="5838"/>
                    </a:lnTo>
                    <a:lnTo>
                      <a:pt x="7365" y="5733"/>
                    </a:lnTo>
                    <a:lnTo>
                      <a:pt x="7470" y="5775"/>
                    </a:lnTo>
                    <a:lnTo>
                      <a:pt x="7470" y="5775"/>
                    </a:lnTo>
                    <a:lnTo>
                      <a:pt x="7449" y="5043"/>
                    </a:lnTo>
                    <a:lnTo>
                      <a:pt x="7449" y="4959"/>
                    </a:lnTo>
                    <a:lnTo>
                      <a:pt x="7575" y="4959"/>
                    </a:lnTo>
                    <a:lnTo>
                      <a:pt x="7616" y="4896"/>
                    </a:lnTo>
                    <a:lnTo>
                      <a:pt x="8579" y="3913"/>
                    </a:lnTo>
                    <a:lnTo>
                      <a:pt x="8558" y="3076"/>
                    </a:lnTo>
                    <a:lnTo>
                      <a:pt x="8704" y="1988"/>
                    </a:lnTo>
                    <a:lnTo>
                      <a:pt x="8788" y="1904"/>
                    </a:lnTo>
                    <a:lnTo>
                      <a:pt x="8809" y="1695"/>
                    </a:lnTo>
                    <a:lnTo>
                      <a:pt x="8411" y="1235"/>
                    </a:lnTo>
                    <a:lnTo>
                      <a:pt x="8453" y="1151"/>
                    </a:lnTo>
                    <a:lnTo>
                      <a:pt x="8474" y="984"/>
                    </a:lnTo>
                    <a:lnTo>
                      <a:pt x="8181" y="210"/>
                    </a:lnTo>
                    <a:lnTo>
                      <a:pt x="8139" y="126"/>
                    </a:lnTo>
                    <a:lnTo>
                      <a:pt x="7616" y="335"/>
                    </a:lnTo>
                    <a:lnTo>
                      <a:pt x="7512" y="230"/>
                    </a:lnTo>
                    <a:lnTo>
                      <a:pt x="65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233" name="Google Shape;1420;p60">
                <a:extLst>
                  <a:ext uri="{FF2B5EF4-FFF2-40B4-BE49-F238E27FC236}">
                    <a16:creationId xmlns="" xmlns:a16="http://schemas.microsoft.com/office/drawing/2014/main" id="{04811AE7-80BF-4A61-987D-7AD006EB2F60}"/>
                  </a:ext>
                </a:extLst>
              </p:cNvPr>
              <p:cNvSpPr/>
              <p:nvPr/>
            </p:nvSpPr>
            <p:spPr>
              <a:xfrm>
                <a:off x="3767267" y="3053013"/>
                <a:ext cx="78744" cy="64493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5671" extrusionOk="0">
                    <a:moveTo>
                      <a:pt x="1361" y="1"/>
                    </a:moveTo>
                    <a:lnTo>
                      <a:pt x="1319" y="43"/>
                    </a:lnTo>
                    <a:lnTo>
                      <a:pt x="1005" y="43"/>
                    </a:lnTo>
                    <a:lnTo>
                      <a:pt x="900" y="84"/>
                    </a:lnTo>
                    <a:lnTo>
                      <a:pt x="838" y="105"/>
                    </a:lnTo>
                    <a:lnTo>
                      <a:pt x="754" y="126"/>
                    </a:lnTo>
                    <a:lnTo>
                      <a:pt x="628" y="231"/>
                    </a:lnTo>
                    <a:lnTo>
                      <a:pt x="628" y="294"/>
                    </a:lnTo>
                    <a:lnTo>
                      <a:pt x="649" y="335"/>
                    </a:lnTo>
                    <a:lnTo>
                      <a:pt x="628" y="356"/>
                    </a:lnTo>
                    <a:lnTo>
                      <a:pt x="608" y="419"/>
                    </a:lnTo>
                    <a:lnTo>
                      <a:pt x="628" y="524"/>
                    </a:lnTo>
                    <a:lnTo>
                      <a:pt x="691" y="566"/>
                    </a:lnTo>
                    <a:lnTo>
                      <a:pt x="691" y="649"/>
                    </a:lnTo>
                    <a:lnTo>
                      <a:pt x="587" y="649"/>
                    </a:lnTo>
                    <a:lnTo>
                      <a:pt x="482" y="754"/>
                    </a:lnTo>
                    <a:lnTo>
                      <a:pt x="482" y="838"/>
                    </a:lnTo>
                    <a:lnTo>
                      <a:pt x="440" y="879"/>
                    </a:lnTo>
                    <a:lnTo>
                      <a:pt x="524" y="1047"/>
                    </a:lnTo>
                    <a:lnTo>
                      <a:pt x="587" y="1068"/>
                    </a:lnTo>
                    <a:lnTo>
                      <a:pt x="587" y="1131"/>
                    </a:lnTo>
                    <a:lnTo>
                      <a:pt x="503" y="1193"/>
                    </a:lnTo>
                    <a:lnTo>
                      <a:pt x="482" y="1193"/>
                    </a:lnTo>
                    <a:lnTo>
                      <a:pt x="440" y="1340"/>
                    </a:lnTo>
                    <a:lnTo>
                      <a:pt x="482" y="1403"/>
                    </a:lnTo>
                    <a:lnTo>
                      <a:pt x="628" y="1549"/>
                    </a:lnTo>
                    <a:lnTo>
                      <a:pt x="649" y="1675"/>
                    </a:lnTo>
                    <a:lnTo>
                      <a:pt x="712" y="1884"/>
                    </a:lnTo>
                    <a:lnTo>
                      <a:pt x="691" y="1967"/>
                    </a:lnTo>
                    <a:lnTo>
                      <a:pt x="545" y="1967"/>
                    </a:lnTo>
                    <a:lnTo>
                      <a:pt x="503" y="2030"/>
                    </a:lnTo>
                    <a:lnTo>
                      <a:pt x="503" y="2093"/>
                    </a:lnTo>
                    <a:lnTo>
                      <a:pt x="628" y="2219"/>
                    </a:lnTo>
                    <a:lnTo>
                      <a:pt x="608" y="2281"/>
                    </a:lnTo>
                    <a:lnTo>
                      <a:pt x="524" y="2281"/>
                    </a:lnTo>
                    <a:lnTo>
                      <a:pt x="440" y="2323"/>
                    </a:lnTo>
                    <a:lnTo>
                      <a:pt x="398" y="2428"/>
                    </a:lnTo>
                    <a:lnTo>
                      <a:pt x="315" y="2553"/>
                    </a:lnTo>
                    <a:lnTo>
                      <a:pt x="273" y="2658"/>
                    </a:lnTo>
                    <a:lnTo>
                      <a:pt x="210" y="2721"/>
                    </a:lnTo>
                    <a:lnTo>
                      <a:pt x="168" y="2721"/>
                    </a:lnTo>
                    <a:lnTo>
                      <a:pt x="64" y="2763"/>
                    </a:lnTo>
                    <a:lnTo>
                      <a:pt x="22" y="2825"/>
                    </a:lnTo>
                    <a:lnTo>
                      <a:pt x="22" y="2930"/>
                    </a:lnTo>
                    <a:lnTo>
                      <a:pt x="1" y="3014"/>
                    </a:lnTo>
                    <a:lnTo>
                      <a:pt x="1" y="3139"/>
                    </a:lnTo>
                    <a:lnTo>
                      <a:pt x="1" y="3181"/>
                    </a:lnTo>
                    <a:lnTo>
                      <a:pt x="22" y="3265"/>
                    </a:lnTo>
                    <a:lnTo>
                      <a:pt x="1" y="3328"/>
                    </a:lnTo>
                    <a:lnTo>
                      <a:pt x="22" y="3369"/>
                    </a:lnTo>
                    <a:lnTo>
                      <a:pt x="22" y="3432"/>
                    </a:lnTo>
                    <a:lnTo>
                      <a:pt x="22" y="3537"/>
                    </a:lnTo>
                    <a:lnTo>
                      <a:pt x="64" y="3767"/>
                    </a:lnTo>
                    <a:lnTo>
                      <a:pt x="22" y="3851"/>
                    </a:lnTo>
                    <a:lnTo>
                      <a:pt x="64" y="3955"/>
                    </a:lnTo>
                    <a:lnTo>
                      <a:pt x="22" y="4227"/>
                    </a:lnTo>
                    <a:lnTo>
                      <a:pt x="64" y="4332"/>
                    </a:lnTo>
                    <a:lnTo>
                      <a:pt x="294" y="4395"/>
                    </a:lnTo>
                    <a:lnTo>
                      <a:pt x="482" y="4311"/>
                    </a:lnTo>
                    <a:lnTo>
                      <a:pt x="900" y="4541"/>
                    </a:lnTo>
                    <a:lnTo>
                      <a:pt x="1131" y="4750"/>
                    </a:lnTo>
                    <a:lnTo>
                      <a:pt x="1256" y="5043"/>
                    </a:lnTo>
                    <a:lnTo>
                      <a:pt x="1256" y="5232"/>
                    </a:lnTo>
                    <a:lnTo>
                      <a:pt x="1340" y="5273"/>
                    </a:lnTo>
                    <a:lnTo>
                      <a:pt x="1424" y="5462"/>
                    </a:lnTo>
                    <a:lnTo>
                      <a:pt x="1549" y="5587"/>
                    </a:lnTo>
                    <a:lnTo>
                      <a:pt x="1758" y="5671"/>
                    </a:lnTo>
                    <a:lnTo>
                      <a:pt x="2323" y="5629"/>
                    </a:lnTo>
                    <a:lnTo>
                      <a:pt x="2428" y="5566"/>
                    </a:lnTo>
                    <a:lnTo>
                      <a:pt x="2512" y="5587"/>
                    </a:lnTo>
                    <a:lnTo>
                      <a:pt x="2784" y="5483"/>
                    </a:lnTo>
                    <a:lnTo>
                      <a:pt x="2888" y="5545"/>
                    </a:lnTo>
                    <a:lnTo>
                      <a:pt x="3014" y="5524"/>
                    </a:lnTo>
                    <a:lnTo>
                      <a:pt x="3056" y="5357"/>
                    </a:lnTo>
                    <a:lnTo>
                      <a:pt x="3160" y="5462"/>
                    </a:lnTo>
                    <a:lnTo>
                      <a:pt x="3223" y="5441"/>
                    </a:lnTo>
                    <a:lnTo>
                      <a:pt x="3223" y="5357"/>
                    </a:lnTo>
                    <a:lnTo>
                      <a:pt x="3369" y="5211"/>
                    </a:lnTo>
                    <a:lnTo>
                      <a:pt x="3432" y="5043"/>
                    </a:lnTo>
                    <a:lnTo>
                      <a:pt x="3432" y="4918"/>
                    </a:lnTo>
                    <a:lnTo>
                      <a:pt x="3411" y="4792"/>
                    </a:lnTo>
                    <a:lnTo>
                      <a:pt x="3474" y="4729"/>
                    </a:lnTo>
                    <a:lnTo>
                      <a:pt x="3474" y="4646"/>
                    </a:lnTo>
                    <a:lnTo>
                      <a:pt x="3558" y="4583"/>
                    </a:lnTo>
                    <a:lnTo>
                      <a:pt x="3662" y="4499"/>
                    </a:lnTo>
                    <a:lnTo>
                      <a:pt x="3725" y="4436"/>
                    </a:lnTo>
                    <a:lnTo>
                      <a:pt x="3893" y="4311"/>
                    </a:lnTo>
                    <a:lnTo>
                      <a:pt x="3872" y="4206"/>
                    </a:lnTo>
                    <a:lnTo>
                      <a:pt x="3893" y="4123"/>
                    </a:lnTo>
                    <a:lnTo>
                      <a:pt x="4039" y="4123"/>
                    </a:lnTo>
                    <a:lnTo>
                      <a:pt x="4081" y="4060"/>
                    </a:lnTo>
                    <a:lnTo>
                      <a:pt x="4102" y="4081"/>
                    </a:lnTo>
                    <a:lnTo>
                      <a:pt x="4269" y="4123"/>
                    </a:lnTo>
                    <a:lnTo>
                      <a:pt x="4353" y="4123"/>
                    </a:lnTo>
                    <a:lnTo>
                      <a:pt x="4458" y="4185"/>
                    </a:lnTo>
                    <a:lnTo>
                      <a:pt x="4499" y="4311"/>
                    </a:lnTo>
                    <a:lnTo>
                      <a:pt x="4604" y="4374"/>
                    </a:lnTo>
                    <a:lnTo>
                      <a:pt x="4688" y="4395"/>
                    </a:lnTo>
                    <a:lnTo>
                      <a:pt x="4792" y="4332"/>
                    </a:lnTo>
                    <a:lnTo>
                      <a:pt x="4876" y="4206"/>
                    </a:lnTo>
                    <a:lnTo>
                      <a:pt x="4876" y="4164"/>
                    </a:lnTo>
                    <a:lnTo>
                      <a:pt x="4918" y="4081"/>
                    </a:lnTo>
                    <a:lnTo>
                      <a:pt x="5002" y="4060"/>
                    </a:lnTo>
                    <a:lnTo>
                      <a:pt x="5085" y="3955"/>
                    </a:lnTo>
                    <a:lnTo>
                      <a:pt x="5085" y="3872"/>
                    </a:lnTo>
                    <a:lnTo>
                      <a:pt x="5106" y="3746"/>
                    </a:lnTo>
                    <a:lnTo>
                      <a:pt x="5294" y="3558"/>
                    </a:lnTo>
                    <a:lnTo>
                      <a:pt x="5315" y="3453"/>
                    </a:lnTo>
                    <a:lnTo>
                      <a:pt x="5294" y="3369"/>
                    </a:lnTo>
                    <a:lnTo>
                      <a:pt x="5336" y="3286"/>
                    </a:lnTo>
                    <a:lnTo>
                      <a:pt x="5504" y="3139"/>
                    </a:lnTo>
                    <a:lnTo>
                      <a:pt x="5608" y="3056"/>
                    </a:lnTo>
                    <a:lnTo>
                      <a:pt x="5629" y="2930"/>
                    </a:lnTo>
                    <a:lnTo>
                      <a:pt x="5650" y="2846"/>
                    </a:lnTo>
                    <a:lnTo>
                      <a:pt x="5629" y="2658"/>
                    </a:lnTo>
                    <a:lnTo>
                      <a:pt x="5734" y="2595"/>
                    </a:lnTo>
                    <a:lnTo>
                      <a:pt x="5880" y="2553"/>
                    </a:lnTo>
                    <a:lnTo>
                      <a:pt x="5964" y="2428"/>
                    </a:lnTo>
                    <a:lnTo>
                      <a:pt x="5985" y="2302"/>
                    </a:lnTo>
                    <a:lnTo>
                      <a:pt x="5985" y="2135"/>
                    </a:lnTo>
                    <a:lnTo>
                      <a:pt x="5985" y="2030"/>
                    </a:lnTo>
                    <a:lnTo>
                      <a:pt x="6048" y="1926"/>
                    </a:lnTo>
                    <a:lnTo>
                      <a:pt x="6152" y="1758"/>
                    </a:lnTo>
                    <a:lnTo>
                      <a:pt x="6194" y="1695"/>
                    </a:lnTo>
                    <a:lnTo>
                      <a:pt x="6236" y="1654"/>
                    </a:lnTo>
                    <a:lnTo>
                      <a:pt x="6341" y="1570"/>
                    </a:lnTo>
                    <a:lnTo>
                      <a:pt x="6382" y="1570"/>
                    </a:lnTo>
                    <a:lnTo>
                      <a:pt x="6466" y="1465"/>
                    </a:lnTo>
                    <a:lnTo>
                      <a:pt x="6592" y="1403"/>
                    </a:lnTo>
                    <a:lnTo>
                      <a:pt x="6613" y="1340"/>
                    </a:lnTo>
                    <a:lnTo>
                      <a:pt x="6571" y="1193"/>
                    </a:lnTo>
                    <a:lnTo>
                      <a:pt x="6571" y="1131"/>
                    </a:lnTo>
                    <a:lnTo>
                      <a:pt x="6550" y="1047"/>
                    </a:lnTo>
                    <a:lnTo>
                      <a:pt x="6445" y="984"/>
                    </a:lnTo>
                    <a:lnTo>
                      <a:pt x="6382" y="921"/>
                    </a:lnTo>
                    <a:lnTo>
                      <a:pt x="6382" y="733"/>
                    </a:lnTo>
                    <a:lnTo>
                      <a:pt x="6362" y="628"/>
                    </a:lnTo>
                    <a:lnTo>
                      <a:pt x="6299" y="503"/>
                    </a:lnTo>
                    <a:lnTo>
                      <a:pt x="6236" y="356"/>
                    </a:lnTo>
                    <a:lnTo>
                      <a:pt x="6069" y="147"/>
                    </a:lnTo>
                    <a:lnTo>
                      <a:pt x="5985" y="126"/>
                    </a:lnTo>
                    <a:lnTo>
                      <a:pt x="5880" y="84"/>
                    </a:lnTo>
                    <a:lnTo>
                      <a:pt x="5838" y="189"/>
                    </a:lnTo>
                    <a:lnTo>
                      <a:pt x="5818" y="252"/>
                    </a:lnTo>
                    <a:lnTo>
                      <a:pt x="5755" y="294"/>
                    </a:lnTo>
                    <a:lnTo>
                      <a:pt x="5671" y="252"/>
                    </a:lnTo>
                    <a:lnTo>
                      <a:pt x="5608" y="294"/>
                    </a:lnTo>
                    <a:lnTo>
                      <a:pt x="5546" y="335"/>
                    </a:lnTo>
                    <a:lnTo>
                      <a:pt x="5441" y="398"/>
                    </a:lnTo>
                    <a:lnTo>
                      <a:pt x="5399" y="503"/>
                    </a:lnTo>
                    <a:lnTo>
                      <a:pt x="5294" y="524"/>
                    </a:lnTo>
                    <a:lnTo>
                      <a:pt x="5232" y="461"/>
                    </a:lnTo>
                    <a:lnTo>
                      <a:pt x="5190" y="440"/>
                    </a:lnTo>
                    <a:lnTo>
                      <a:pt x="5022" y="419"/>
                    </a:lnTo>
                    <a:lnTo>
                      <a:pt x="4834" y="335"/>
                    </a:lnTo>
                    <a:lnTo>
                      <a:pt x="4583" y="315"/>
                    </a:lnTo>
                    <a:lnTo>
                      <a:pt x="4458" y="356"/>
                    </a:lnTo>
                    <a:lnTo>
                      <a:pt x="4144" y="335"/>
                    </a:lnTo>
                    <a:lnTo>
                      <a:pt x="4039" y="398"/>
                    </a:lnTo>
                    <a:lnTo>
                      <a:pt x="3872" y="607"/>
                    </a:lnTo>
                    <a:lnTo>
                      <a:pt x="3746" y="670"/>
                    </a:lnTo>
                    <a:lnTo>
                      <a:pt x="3641" y="649"/>
                    </a:lnTo>
                    <a:lnTo>
                      <a:pt x="3411" y="566"/>
                    </a:lnTo>
                    <a:lnTo>
                      <a:pt x="3265" y="545"/>
                    </a:lnTo>
                    <a:lnTo>
                      <a:pt x="3097" y="440"/>
                    </a:lnTo>
                    <a:lnTo>
                      <a:pt x="2993" y="419"/>
                    </a:lnTo>
                    <a:lnTo>
                      <a:pt x="2993" y="356"/>
                    </a:lnTo>
                    <a:lnTo>
                      <a:pt x="2888" y="294"/>
                    </a:lnTo>
                    <a:lnTo>
                      <a:pt x="2784" y="294"/>
                    </a:lnTo>
                    <a:lnTo>
                      <a:pt x="2742" y="315"/>
                    </a:lnTo>
                    <a:lnTo>
                      <a:pt x="2595" y="335"/>
                    </a:lnTo>
                    <a:lnTo>
                      <a:pt x="2512" y="356"/>
                    </a:lnTo>
                    <a:lnTo>
                      <a:pt x="2428" y="398"/>
                    </a:lnTo>
                    <a:lnTo>
                      <a:pt x="2365" y="461"/>
                    </a:lnTo>
                    <a:lnTo>
                      <a:pt x="2302" y="503"/>
                    </a:lnTo>
                    <a:lnTo>
                      <a:pt x="2198" y="419"/>
                    </a:lnTo>
                    <a:lnTo>
                      <a:pt x="2072" y="231"/>
                    </a:lnTo>
                    <a:lnTo>
                      <a:pt x="2009" y="147"/>
                    </a:lnTo>
                    <a:lnTo>
                      <a:pt x="1842" y="105"/>
                    </a:lnTo>
                    <a:lnTo>
                      <a:pt x="1758" y="84"/>
                    </a:lnTo>
                    <a:lnTo>
                      <a:pt x="1675" y="43"/>
                    </a:lnTo>
                    <a:lnTo>
                      <a:pt x="1528" y="22"/>
                    </a:lnTo>
                    <a:lnTo>
                      <a:pt x="144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421;p60">
                <a:extLst>
                  <a:ext uri="{FF2B5EF4-FFF2-40B4-BE49-F238E27FC236}">
                    <a16:creationId xmlns="" xmlns:a16="http://schemas.microsoft.com/office/drawing/2014/main" id="{E611303D-1DBB-443F-A36F-26F65B1D014C}"/>
                  </a:ext>
                </a:extLst>
              </p:cNvPr>
              <p:cNvSpPr/>
              <p:nvPr/>
            </p:nvSpPr>
            <p:spPr>
              <a:xfrm>
                <a:off x="3805645" y="3058722"/>
                <a:ext cx="52322" cy="74968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6592" extrusionOk="0">
                    <a:moveTo>
                      <a:pt x="3076" y="1"/>
                    </a:moveTo>
                    <a:lnTo>
                      <a:pt x="3139" y="126"/>
                    </a:lnTo>
                    <a:lnTo>
                      <a:pt x="3159" y="231"/>
                    </a:lnTo>
                    <a:lnTo>
                      <a:pt x="3159" y="419"/>
                    </a:lnTo>
                    <a:lnTo>
                      <a:pt x="3222" y="482"/>
                    </a:lnTo>
                    <a:lnTo>
                      <a:pt x="3327" y="545"/>
                    </a:lnTo>
                    <a:lnTo>
                      <a:pt x="3348" y="629"/>
                    </a:lnTo>
                    <a:lnTo>
                      <a:pt x="3348" y="691"/>
                    </a:lnTo>
                    <a:lnTo>
                      <a:pt x="3390" y="838"/>
                    </a:lnTo>
                    <a:lnTo>
                      <a:pt x="3369" y="901"/>
                    </a:lnTo>
                    <a:lnTo>
                      <a:pt x="3243" y="963"/>
                    </a:lnTo>
                    <a:lnTo>
                      <a:pt x="3159" y="1068"/>
                    </a:lnTo>
                    <a:lnTo>
                      <a:pt x="3118" y="1068"/>
                    </a:lnTo>
                    <a:lnTo>
                      <a:pt x="3013" y="1152"/>
                    </a:lnTo>
                    <a:lnTo>
                      <a:pt x="2971" y="1193"/>
                    </a:lnTo>
                    <a:lnTo>
                      <a:pt x="2929" y="1256"/>
                    </a:lnTo>
                    <a:lnTo>
                      <a:pt x="2825" y="1424"/>
                    </a:lnTo>
                    <a:lnTo>
                      <a:pt x="2762" y="1528"/>
                    </a:lnTo>
                    <a:lnTo>
                      <a:pt x="2762" y="1633"/>
                    </a:lnTo>
                    <a:lnTo>
                      <a:pt x="2762" y="1800"/>
                    </a:lnTo>
                    <a:lnTo>
                      <a:pt x="2741" y="1926"/>
                    </a:lnTo>
                    <a:lnTo>
                      <a:pt x="2657" y="2051"/>
                    </a:lnTo>
                    <a:lnTo>
                      <a:pt x="2511" y="2093"/>
                    </a:lnTo>
                    <a:lnTo>
                      <a:pt x="2406" y="2156"/>
                    </a:lnTo>
                    <a:lnTo>
                      <a:pt x="2427" y="2344"/>
                    </a:lnTo>
                    <a:lnTo>
                      <a:pt x="2406" y="2428"/>
                    </a:lnTo>
                    <a:lnTo>
                      <a:pt x="2385" y="2554"/>
                    </a:lnTo>
                    <a:lnTo>
                      <a:pt x="2281" y="2637"/>
                    </a:lnTo>
                    <a:lnTo>
                      <a:pt x="2113" y="2784"/>
                    </a:lnTo>
                    <a:lnTo>
                      <a:pt x="2071" y="2867"/>
                    </a:lnTo>
                    <a:lnTo>
                      <a:pt x="2092" y="2951"/>
                    </a:lnTo>
                    <a:lnTo>
                      <a:pt x="2071" y="3056"/>
                    </a:lnTo>
                    <a:lnTo>
                      <a:pt x="1883" y="3244"/>
                    </a:lnTo>
                    <a:lnTo>
                      <a:pt x="1862" y="3370"/>
                    </a:lnTo>
                    <a:lnTo>
                      <a:pt x="1862" y="3453"/>
                    </a:lnTo>
                    <a:lnTo>
                      <a:pt x="1779" y="3558"/>
                    </a:lnTo>
                    <a:lnTo>
                      <a:pt x="1695" y="3579"/>
                    </a:lnTo>
                    <a:lnTo>
                      <a:pt x="1653" y="3662"/>
                    </a:lnTo>
                    <a:lnTo>
                      <a:pt x="1653" y="3704"/>
                    </a:lnTo>
                    <a:lnTo>
                      <a:pt x="1569" y="3830"/>
                    </a:lnTo>
                    <a:lnTo>
                      <a:pt x="1465" y="3893"/>
                    </a:lnTo>
                    <a:lnTo>
                      <a:pt x="1381" y="3872"/>
                    </a:lnTo>
                    <a:lnTo>
                      <a:pt x="1276" y="3809"/>
                    </a:lnTo>
                    <a:lnTo>
                      <a:pt x="1235" y="3683"/>
                    </a:lnTo>
                    <a:lnTo>
                      <a:pt x="1130" y="3621"/>
                    </a:lnTo>
                    <a:lnTo>
                      <a:pt x="1046" y="3621"/>
                    </a:lnTo>
                    <a:lnTo>
                      <a:pt x="879" y="3579"/>
                    </a:lnTo>
                    <a:lnTo>
                      <a:pt x="858" y="3558"/>
                    </a:lnTo>
                    <a:lnTo>
                      <a:pt x="816" y="3621"/>
                    </a:lnTo>
                    <a:lnTo>
                      <a:pt x="670" y="3621"/>
                    </a:lnTo>
                    <a:lnTo>
                      <a:pt x="649" y="3704"/>
                    </a:lnTo>
                    <a:lnTo>
                      <a:pt x="670" y="3809"/>
                    </a:lnTo>
                    <a:lnTo>
                      <a:pt x="502" y="3934"/>
                    </a:lnTo>
                    <a:lnTo>
                      <a:pt x="439" y="3997"/>
                    </a:lnTo>
                    <a:lnTo>
                      <a:pt x="335" y="4081"/>
                    </a:lnTo>
                    <a:lnTo>
                      <a:pt x="251" y="4144"/>
                    </a:lnTo>
                    <a:lnTo>
                      <a:pt x="251" y="4227"/>
                    </a:lnTo>
                    <a:lnTo>
                      <a:pt x="188" y="4290"/>
                    </a:lnTo>
                    <a:lnTo>
                      <a:pt x="209" y="4416"/>
                    </a:lnTo>
                    <a:lnTo>
                      <a:pt x="209" y="4541"/>
                    </a:lnTo>
                    <a:lnTo>
                      <a:pt x="146" y="4709"/>
                    </a:lnTo>
                    <a:lnTo>
                      <a:pt x="0" y="4855"/>
                    </a:lnTo>
                    <a:lnTo>
                      <a:pt x="0" y="4939"/>
                    </a:lnTo>
                    <a:lnTo>
                      <a:pt x="84" y="4960"/>
                    </a:lnTo>
                    <a:lnTo>
                      <a:pt x="188" y="4918"/>
                    </a:lnTo>
                    <a:lnTo>
                      <a:pt x="230" y="5274"/>
                    </a:lnTo>
                    <a:lnTo>
                      <a:pt x="335" y="5274"/>
                    </a:lnTo>
                    <a:lnTo>
                      <a:pt x="398" y="5357"/>
                    </a:lnTo>
                    <a:lnTo>
                      <a:pt x="565" y="5274"/>
                    </a:lnTo>
                    <a:lnTo>
                      <a:pt x="649" y="5399"/>
                    </a:lnTo>
                    <a:lnTo>
                      <a:pt x="628" y="5483"/>
                    </a:lnTo>
                    <a:lnTo>
                      <a:pt x="628" y="5650"/>
                    </a:lnTo>
                    <a:lnTo>
                      <a:pt x="732" y="5797"/>
                    </a:lnTo>
                    <a:lnTo>
                      <a:pt x="732" y="6006"/>
                    </a:lnTo>
                    <a:lnTo>
                      <a:pt x="649" y="6215"/>
                    </a:lnTo>
                    <a:lnTo>
                      <a:pt x="753" y="6299"/>
                    </a:lnTo>
                    <a:lnTo>
                      <a:pt x="649" y="6403"/>
                    </a:lnTo>
                    <a:lnTo>
                      <a:pt x="649" y="6403"/>
                    </a:lnTo>
                    <a:lnTo>
                      <a:pt x="732" y="6383"/>
                    </a:lnTo>
                    <a:lnTo>
                      <a:pt x="816" y="6383"/>
                    </a:lnTo>
                    <a:lnTo>
                      <a:pt x="837" y="6403"/>
                    </a:lnTo>
                    <a:lnTo>
                      <a:pt x="1507" y="6403"/>
                    </a:lnTo>
                    <a:lnTo>
                      <a:pt x="1548" y="6383"/>
                    </a:lnTo>
                    <a:lnTo>
                      <a:pt x="1590" y="6341"/>
                    </a:lnTo>
                    <a:lnTo>
                      <a:pt x="1653" y="6383"/>
                    </a:lnTo>
                    <a:lnTo>
                      <a:pt x="1695" y="6320"/>
                    </a:lnTo>
                    <a:lnTo>
                      <a:pt x="1862" y="6341"/>
                    </a:lnTo>
                    <a:lnTo>
                      <a:pt x="1904" y="6320"/>
                    </a:lnTo>
                    <a:lnTo>
                      <a:pt x="2092" y="6320"/>
                    </a:lnTo>
                    <a:lnTo>
                      <a:pt x="2134" y="6341"/>
                    </a:lnTo>
                    <a:lnTo>
                      <a:pt x="2239" y="6320"/>
                    </a:lnTo>
                    <a:lnTo>
                      <a:pt x="2323" y="6320"/>
                    </a:lnTo>
                    <a:lnTo>
                      <a:pt x="2323" y="6341"/>
                    </a:lnTo>
                    <a:lnTo>
                      <a:pt x="2490" y="6383"/>
                    </a:lnTo>
                    <a:lnTo>
                      <a:pt x="2511" y="6341"/>
                    </a:lnTo>
                    <a:lnTo>
                      <a:pt x="2553" y="6341"/>
                    </a:lnTo>
                    <a:lnTo>
                      <a:pt x="2595" y="6403"/>
                    </a:lnTo>
                    <a:lnTo>
                      <a:pt x="3327" y="6403"/>
                    </a:lnTo>
                    <a:lnTo>
                      <a:pt x="3390" y="6424"/>
                    </a:lnTo>
                    <a:lnTo>
                      <a:pt x="3431" y="6403"/>
                    </a:lnTo>
                    <a:lnTo>
                      <a:pt x="3452" y="6403"/>
                    </a:lnTo>
                    <a:lnTo>
                      <a:pt x="3536" y="6487"/>
                    </a:lnTo>
                    <a:lnTo>
                      <a:pt x="3578" y="6445"/>
                    </a:lnTo>
                    <a:lnTo>
                      <a:pt x="3662" y="6487"/>
                    </a:lnTo>
                    <a:lnTo>
                      <a:pt x="3683" y="6529"/>
                    </a:lnTo>
                    <a:lnTo>
                      <a:pt x="3745" y="6508"/>
                    </a:lnTo>
                    <a:lnTo>
                      <a:pt x="3766" y="6487"/>
                    </a:lnTo>
                    <a:lnTo>
                      <a:pt x="3808" y="6487"/>
                    </a:lnTo>
                    <a:lnTo>
                      <a:pt x="3892" y="6550"/>
                    </a:lnTo>
                    <a:lnTo>
                      <a:pt x="3955" y="6529"/>
                    </a:lnTo>
                    <a:lnTo>
                      <a:pt x="4059" y="6529"/>
                    </a:lnTo>
                    <a:lnTo>
                      <a:pt x="4101" y="6550"/>
                    </a:lnTo>
                    <a:lnTo>
                      <a:pt x="4206" y="6550"/>
                    </a:lnTo>
                    <a:lnTo>
                      <a:pt x="4206" y="6592"/>
                    </a:lnTo>
                    <a:lnTo>
                      <a:pt x="4289" y="6592"/>
                    </a:lnTo>
                    <a:lnTo>
                      <a:pt x="4310" y="6529"/>
                    </a:lnTo>
                    <a:lnTo>
                      <a:pt x="4268" y="6424"/>
                    </a:lnTo>
                    <a:lnTo>
                      <a:pt x="4268" y="6403"/>
                    </a:lnTo>
                    <a:lnTo>
                      <a:pt x="4331" y="6299"/>
                    </a:lnTo>
                    <a:lnTo>
                      <a:pt x="4373" y="6215"/>
                    </a:lnTo>
                    <a:lnTo>
                      <a:pt x="4394" y="6194"/>
                    </a:lnTo>
                    <a:lnTo>
                      <a:pt x="4373" y="6194"/>
                    </a:lnTo>
                    <a:lnTo>
                      <a:pt x="4331" y="6131"/>
                    </a:lnTo>
                    <a:lnTo>
                      <a:pt x="4331" y="6069"/>
                    </a:lnTo>
                    <a:lnTo>
                      <a:pt x="4331" y="5922"/>
                    </a:lnTo>
                    <a:lnTo>
                      <a:pt x="4164" y="5797"/>
                    </a:lnTo>
                    <a:lnTo>
                      <a:pt x="4080" y="5713"/>
                    </a:lnTo>
                    <a:lnTo>
                      <a:pt x="3996" y="5567"/>
                    </a:lnTo>
                    <a:lnTo>
                      <a:pt x="3850" y="5357"/>
                    </a:lnTo>
                    <a:lnTo>
                      <a:pt x="3808" y="5232"/>
                    </a:lnTo>
                    <a:lnTo>
                      <a:pt x="3703" y="5127"/>
                    </a:lnTo>
                    <a:lnTo>
                      <a:pt x="3557" y="5043"/>
                    </a:lnTo>
                    <a:lnTo>
                      <a:pt x="3494" y="4981"/>
                    </a:lnTo>
                    <a:lnTo>
                      <a:pt x="3494" y="4750"/>
                    </a:lnTo>
                    <a:lnTo>
                      <a:pt x="3473" y="4625"/>
                    </a:lnTo>
                    <a:lnTo>
                      <a:pt x="3452" y="4458"/>
                    </a:lnTo>
                    <a:lnTo>
                      <a:pt x="3473" y="4332"/>
                    </a:lnTo>
                    <a:lnTo>
                      <a:pt x="3431" y="4186"/>
                    </a:lnTo>
                    <a:lnTo>
                      <a:pt x="3390" y="4039"/>
                    </a:lnTo>
                    <a:lnTo>
                      <a:pt x="3452" y="3976"/>
                    </a:lnTo>
                    <a:lnTo>
                      <a:pt x="3536" y="3976"/>
                    </a:lnTo>
                    <a:lnTo>
                      <a:pt x="3641" y="3788"/>
                    </a:lnTo>
                    <a:lnTo>
                      <a:pt x="3683" y="3662"/>
                    </a:lnTo>
                    <a:lnTo>
                      <a:pt x="3787" y="3474"/>
                    </a:lnTo>
                    <a:lnTo>
                      <a:pt x="3850" y="3349"/>
                    </a:lnTo>
                    <a:lnTo>
                      <a:pt x="3955" y="3307"/>
                    </a:lnTo>
                    <a:lnTo>
                      <a:pt x="4059" y="3160"/>
                    </a:lnTo>
                    <a:lnTo>
                      <a:pt x="4059" y="3139"/>
                    </a:lnTo>
                    <a:lnTo>
                      <a:pt x="4017" y="3035"/>
                    </a:lnTo>
                    <a:lnTo>
                      <a:pt x="3955" y="2867"/>
                    </a:lnTo>
                    <a:lnTo>
                      <a:pt x="3850" y="2721"/>
                    </a:lnTo>
                    <a:lnTo>
                      <a:pt x="3766" y="2637"/>
                    </a:lnTo>
                    <a:lnTo>
                      <a:pt x="3557" y="2428"/>
                    </a:lnTo>
                    <a:lnTo>
                      <a:pt x="3348" y="2240"/>
                    </a:lnTo>
                    <a:lnTo>
                      <a:pt x="3243" y="2219"/>
                    </a:lnTo>
                    <a:lnTo>
                      <a:pt x="3243" y="2135"/>
                    </a:lnTo>
                    <a:lnTo>
                      <a:pt x="3159" y="2093"/>
                    </a:lnTo>
                    <a:lnTo>
                      <a:pt x="3159" y="2030"/>
                    </a:lnTo>
                    <a:lnTo>
                      <a:pt x="3159" y="1926"/>
                    </a:lnTo>
                    <a:lnTo>
                      <a:pt x="3180" y="1884"/>
                    </a:lnTo>
                    <a:lnTo>
                      <a:pt x="3180" y="1779"/>
                    </a:lnTo>
                    <a:lnTo>
                      <a:pt x="3369" y="1779"/>
                    </a:lnTo>
                    <a:lnTo>
                      <a:pt x="3431" y="1800"/>
                    </a:lnTo>
                    <a:lnTo>
                      <a:pt x="3536" y="1779"/>
                    </a:lnTo>
                    <a:lnTo>
                      <a:pt x="3641" y="1800"/>
                    </a:lnTo>
                    <a:lnTo>
                      <a:pt x="3683" y="1779"/>
                    </a:lnTo>
                    <a:lnTo>
                      <a:pt x="3808" y="1800"/>
                    </a:lnTo>
                    <a:lnTo>
                      <a:pt x="3892" y="1821"/>
                    </a:lnTo>
                    <a:lnTo>
                      <a:pt x="3975" y="1842"/>
                    </a:lnTo>
                    <a:lnTo>
                      <a:pt x="4017" y="1800"/>
                    </a:lnTo>
                    <a:lnTo>
                      <a:pt x="3975" y="1779"/>
                    </a:lnTo>
                    <a:lnTo>
                      <a:pt x="3808" y="1633"/>
                    </a:lnTo>
                    <a:lnTo>
                      <a:pt x="3787" y="1528"/>
                    </a:lnTo>
                    <a:lnTo>
                      <a:pt x="3703" y="1486"/>
                    </a:lnTo>
                    <a:lnTo>
                      <a:pt x="3599" y="1319"/>
                    </a:lnTo>
                    <a:lnTo>
                      <a:pt x="3578" y="1214"/>
                    </a:lnTo>
                    <a:lnTo>
                      <a:pt x="3662" y="1152"/>
                    </a:lnTo>
                    <a:lnTo>
                      <a:pt x="3703" y="1005"/>
                    </a:lnTo>
                    <a:lnTo>
                      <a:pt x="3641" y="942"/>
                    </a:lnTo>
                    <a:lnTo>
                      <a:pt x="3662" y="880"/>
                    </a:lnTo>
                    <a:lnTo>
                      <a:pt x="3683" y="838"/>
                    </a:lnTo>
                    <a:lnTo>
                      <a:pt x="3683" y="754"/>
                    </a:lnTo>
                    <a:lnTo>
                      <a:pt x="3599" y="587"/>
                    </a:lnTo>
                    <a:lnTo>
                      <a:pt x="3578" y="482"/>
                    </a:lnTo>
                    <a:lnTo>
                      <a:pt x="3536" y="440"/>
                    </a:lnTo>
                    <a:lnTo>
                      <a:pt x="3494" y="252"/>
                    </a:lnTo>
                    <a:lnTo>
                      <a:pt x="3369" y="147"/>
                    </a:lnTo>
                    <a:lnTo>
                      <a:pt x="307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422;p60">
                <a:extLst>
                  <a:ext uri="{FF2B5EF4-FFF2-40B4-BE49-F238E27FC236}">
                    <a16:creationId xmlns="" xmlns:a16="http://schemas.microsoft.com/office/drawing/2014/main" id="{A45BC6EC-200F-4BD4-A419-6C66ED95D700}"/>
                  </a:ext>
                </a:extLst>
              </p:cNvPr>
              <p:cNvSpPr/>
              <p:nvPr/>
            </p:nvSpPr>
            <p:spPr>
              <a:xfrm>
                <a:off x="3805883" y="3130585"/>
                <a:ext cx="39378" cy="40702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3579" extrusionOk="0">
                    <a:moveTo>
                      <a:pt x="1675" y="1"/>
                    </a:moveTo>
                    <a:lnTo>
                      <a:pt x="1633" y="64"/>
                    </a:lnTo>
                    <a:lnTo>
                      <a:pt x="1570" y="22"/>
                    </a:lnTo>
                    <a:lnTo>
                      <a:pt x="1528" y="64"/>
                    </a:lnTo>
                    <a:lnTo>
                      <a:pt x="1487" y="84"/>
                    </a:lnTo>
                    <a:lnTo>
                      <a:pt x="1487" y="754"/>
                    </a:lnTo>
                    <a:lnTo>
                      <a:pt x="712" y="754"/>
                    </a:lnTo>
                    <a:lnTo>
                      <a:pt x="691" y="733"/>
                    </a:lnTo>
                    <a:lnTo>
                      <a:pt x="608" y="754"/>
                    </a:lnTo>
                    <a:lnTo>
                      <a:pt x="524" y="817"/>
                    </a:lnTo>
                    <a:lnTo>
                      <a:pt x="482" y="796"/>
                    </a:lnTo>
                    <a:lnTo>
                      <a:pt x="482" y="921"/>
                    </a:lnTo>
                    <a:lnTo>
                      <a:pt x="336" y="942"/>
                    </a:lnTo>
                    <a:lnTo>
                      <a:pt x="440" y="1131"/>
                    </a:lnTo>
                    <a:lnTo>
                      <a:pt x="629" y="1172"/>
                    </a:lnTo>
                    <a:lnTo>
                      <a:pt x="378" y="1235"/>
                    </a:lnTo>
                    <a:lnTo>
                      <a:pt x="315" y="1152"/>
                    </a:lnTo>
                    <a:lnTo>
                      <a:pt x="294" y="1340"/>
                    </a:lnTo>
                    <a:lnTo>
                      <a:pt x="273" y="1654"/>
                    </a:lnTo>
                    <a:lnTo>
                      <a:pt x="168" y="1737"/>
                    </a:lnTo>
                    <a:lnTo>
                      <a:pt x="22" y="1675"/>
                    </a:lnTo>
                    <a:lnTo>
                      <a:pt x="1" y="1758"/>
                    </a:lnTo>
                    <a:lnTo>
                      <a:pt x="126" y="1988"/>
                    </a:lnTo>
                    <a:lnTo>
                      <a:pt x="210" y="2051"/>
                    </a:lnTo>
                    <a:lnTo>
                      <a:pt x="210" y="2156"/>
                    </a:lnTo>
                    <a:lnTo>
                      <a:pt x="315" y="2281"/>
                    </a:lnTo>
                    <a:lnTo>
                      <a:pt x="315" y="2470"/>
                    </a:lnTo>
                    <a:lnTo>
                      <a:pt x="398" y="2533"/>
                    </a:lnTo>
                    <a:lnTo>
                      <a:pt x="440" y="2679"/>
                    </a:lnTo>
                    <a:lnTo>
                      <a:pt x="608" y="2805"/>
                    </a:lnTo>
                    <a:lnTo>
                      <a:pt x="545" y="2825"/>
                    </a:lnTo>
                    <a:lnTo>
                      <a:pt x="712" y="2993"/>
                    </a:lnTo>
                    <a:lnTo>
                      <a:pt x="963" y="3202"/>
                    </a:lnTo>
                    <a:lnTo>
                      <a:pt x="1026" y="3328"/>
                    </a:lnTo>
                    <a:lnTo>
                      <a:pt x="1235" y="3432"/>
                    </a:lnTo>
                    <a:lnTo>
                      <a:pt x="1256" y="3537"/>
                    </a:lnTo>
                    <a:lnTo>
                      <a:pt x="1361" y="3558"/>
                    </a:lnTo>
                    <a:lnTo>
                      <a:pt x="1382" y="3579"/>
                    </a:lnTo>
                    <a:lnTo>
                      <a:pt x="1466" y="3474"/>
                    </a:lnTo>
                    <a:lnTo>
                      <a:pt x="1466" y="3411"/>
                    </a:lnTo>
                    <a:lnTo>
                      <a:pt x="1528" y="3369"/>
                    </a:lnTo>
                    <a:lnTo>
                      <a:pt x="1633" y="3369"/>
                    </a:lnTo>
                    <a:lnTo>
                      <a:pt x="1675" y="3307"/>
                    </a:lnTo>
                    <a:lnTo>
                      <a:pt x="1696" y="3307"/>
                    </a:lnTo>
                    <a:lnTo>
                      <a:pt x="1884" y="3432"/>
                    </a:lnTo>
                    <a:lnTo>
                      <a:pt x="1884" y="3328"/>
                    </a:lnTo>
                    <a:lnTo>
                      <a:pt x="1863" y="3035"/>
                    </a:lnTo>
                    <a:lnTo>
                      <a:pt x="1779" y="2951"/>
                    </a:lnTo>
                    <a:lnTo>
                      <a:pt x="1696" y="2930"/>
                    </a:lnTo>
                    <a:lnTo>
                      <a:pt x="1633" y="2951"/>
                    </a:lnTo>
                    <a:lnTo>
                      <a:pt x="1549" y="2993"/>
                    </a:lnTo>
                    <a:lnTo>
                      <a:pt x="1549" y="2846"/>
                    </a:lnTo>
                    <a:lnTo>
                      <a:pt x="1528" y="2784"/>
                    </a:lnTo>
                    <a:lnTo>
                      <a:pt x="1570" y="2721"/>
                    </a:lnTo>
                    <a:lnTo>
                      <a:pt x="1675" y="2721"/>
                    </a:lnTo>
                    <a:lnTo>
                      <a:pt x="1800" y="2784"/>
                    </a:lnTo>
                    <a:lnTo>
                      <a:pt x="1863" y="2721"/>
                    </a:lnTo>
                    <a:lnTo>
                      <a:pt x="1884" y="2679"/>
                    </a:lnTo>
                    <a:lnTo>
                      <a:pt x="1968" y="2679"/>
                    </a:lnTo>
                    <a:lnTo>
                      <a:pt x="2177" y="2637"/>
                    </a:lnTo>
                    <a:lnTo>
                      <a:pt x="2198" y="2574"/>
                    </a:lnTo>
                    <a:lnTo>
                      <a:pt x="2177" y="2407"/>
                    </a:lnTo>
                    <a:lnTo>
                      <a:pt x="2219" y="2365"/>
                    </a:lnTo>
                    <a:lnTo>
                      <a:pt x="2365" y="2365"/>
                    </a:lnTo>
                    <a:lnTo>
                      <a:pt x="2428" y="2595"/>
                    </a:lnTo>
                    <a:lnTo>
                      <a:pt x="2512" y="2700"/>
                    </a:lnTo>
                    <a:lnTo>
                      <a:pt x="2637" y="2637"/>
                    </a:lnTo>
                    <a:lnTo>
                      <a:pt x="2721" y="2679"/>
                    </a:lnTo>
                    <a:lnTo>
                      <a:pt x="2805" y="2616"/>
                    </a:lnTo>
                    <a:lnTo>
                      <a:pt x="2909" y="2616"/>
                    </a:lnTo>
                    <a:lnTo>
                      <a:pt x="3035" y="2679"/>
                    </a:lnTo>
                    <a:lnTo>
                      <a:pt x="3056" y="2742"/>
                    </a:lnTo>
                    <a:lnTo>
                      <a:pt x="3119" y="2742"/>
                    </a:lnTo>
                    <a:lnTo>
                      <a:pt x="3119" y="2637"/>
                    </a:lnTo>
                    <a:lnTo>
                      <a:pt x="3098" y="2533"/>
                    </a:lnTo>
                    <a:lnTo>
                      <a:pt x="3244" y="2114"/>
                    </a:lnTo>
                    <a:lnTo>
                      <a:pt x="3307" y="1884"/>
                    </a:lnTo>
                    <a:lnTo>
                      <a:pt x="3307" y="1779"/>
                    </a:lnTo>
                    <a:lnTo>
                      <a:pt x="3244" y="1696"/>
                    </a:lnTo>
                    <a:lnTo>
                      <a:pt x="3223" y="1654"/>
                    </a:lnTo>
                    <a:lnTo>
                      <a:pt x="3139" y="1570"/>
                    </a:lnTo>
                    <a:lnTo>
                      <a:pt x="3119" y="1528"/>
                    </a:lnTo>
                    <a:lnTo>
                      <a:pt x="3035" y="1486"/>
                    </a:lnTo>
                    <a:lnTo>
                      <a:pt x="3014" y="1444"/>
                    </a:lnTo>
                    <a:lnTo>
                      <a:pt x="2993" y="1382"/>
                    </a:lnTo>
                    <a:lnTo>
                      <a:pt x="2993" y="1340"/>
                    </a:lnTo>
                    <a:lnTo>
                      <a:pt x="3035" y="1319"/>
                    </a:lnTo>
                    <a:lnTo>
                      <a:pt x="3056" y="1277"/>
                    </a:lnTo>
                    <a:lnTo>
                      <a:pt x="3119" y="1277"/>
                    </a:lnTo>
                    <a:lnTo>
                      <a:pt x="3098" y="1214"/>
                    </a:lnTo>
                    <a:lnTo>
                      <a:pt x="3056" y="1172"/>
                    </a:lnTo>
                    <a:lnTo>
                      <a:pt x="3056" y="1110"/>
                    </a:lnTo>
                    <a:lnTo>
                      <a:pt x="3202" y="1026"/>
                    </a:lnTo>
                    <a:lnTo>
                      <a:pt x="3307" y="1005"/>
                    </a:lnTo>
                    <a:lnTo>
                      <a:pt x="3307" y="900"/>
                    </a:lnTo>
                    <a:lnTo>
                      <a:pt x="3265" y="838"/>
                    </a:lnTo>
                    <a:lnTo>
                      <a:pt x="3307" y="754"/>
                    </a:lnTo>
                    <a:lnTo>
                      <a:pt x="3307" y="587"/>
                    </a:lnTo>
                    <a:lnTo>
                      <a:pt x="3244" y="545"/>
                    </a:lnTo>
                    <a:lnTo>
                      <a:pt x="3056" y="524"/>
                    </a:lnTo>
                    <a:lnTo>
                      <a:pt x="2930" y="587"/>
                    </a:lnTo>
                    <a:lnTo>
                      <a:pt x="2805" y="628"/>
                    </a:lnTo>
                    <a:lnTo>
                      <a:pt x="2721" y="608"/>
                    </a:lnTo>
                    <a:lnTo>
                      <a:pt x="2616" y="649"/>
                    </a:lnTo>
                    <a:lnTo>
                      <a:pt x="2575" y="608"/>
                    </a:lnTo>
                    <a:lnTo>
                      <a:pt x="2595" y="545"/>
                    </a:lnTo>
                    <a:lnTo>
                      <a:pt x="2575" y="440"/>
                    </a:lnTo>
                    <a:lnTo>
                      <a:pt x="2575" y="315"/>
                    </a:lnTo>
                    <a:lnTo>
                      <a:pt x="2533" y="189"/>
                    </a:lnTo>
                    <a:lnTo>
                      <a:pt x="2575" y="84"/>
                    </a:lnTo>
                    <a:lnTo>
                      <a:pt x="2533" y="22"/>
                    </a:lnTo>
                    <a:lnTo>
                      <a:pt x="2491" y="22"/>
                    </a:lnTo>
                    <a:lnTo>
                      <a:pt x="2470" y="64"/>
                    </a:lnTo>
                    <a:lnTo>
                      <a:pt x="2303" y="22"/>
                    </a:lnTo>
                    <a:lnTo>
                      <a:pt x="2303" y="1"/>
                    </a:lnTo>
                    <a:lnTo>
                      <a:pt x="2219" y="1"/>
                    </a:lnTo>
                    <a:lnTo>
                      <a:pt x="2114" y="22"/>
                    </a:lnTo>
                    <a:lnTo>
                      <a:pt x="2072" y="1"/>
                    </a:lnTo>
                    <a:lnTo>
                      <a:pt x="1884" y="1"/>
                    </a:lnTo>
                    <a:lnTo>
                      <a:pt x="1842" y="22"/>
                    </a:lnTo>
                    <a:lnTo>
                      <a:pt x="167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423;p60">
                <a:extLst>
                  <a:ext uri="{FF2B5EF4-FFF2-40B4-BE49-F238E27FC236}">
                    <a16:creationId xmlns="" xmlns:a16="http://schemas.microsoft.com/office/drawing/2014/main" id="{D5FD82FC-BF5B-4C02-AA82-A0579B2CFDD7}"/>
                  </a:ext>
                </a:extLst>
              </p:cNvPr>
              <p:cNvSpPr/>
              <p:nvPr/>
            </p:nvSpPr>
            <p:spPr>
              <a:xfrm>
                <a:off x="3809622" y="3131301"/>
                <a:ext cx="13967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754" extrusionOk="0">
                    <a:moveTo>
                      <a:pt x="398" y="1"/>
                    </a:moveTo>
                    <a:lnTo>
                      <a:pt x="315" y="21"/>
                    </a:lnTo>
                    <a:lnTo>
                      <a:pt x="294" y="42"/>
                    </a:lnTo>
                    <a:lnTo>
                      <a:pt x="336" y="147"/>
                    </a:lnTo>
                    <a:lnTo>
                      <a:pt x="168" y="335"/>
                    </a:lnTo>
                    <a:lnTo>
                      <a:pt x="1" y="628"/>
                    </a:lnTo>
                    <a:lnTo>
                      <a:pt x="168" y="691"/>
                    </a:lnTo>
                    <a:lnTo>
                      <a:pt x="168" y="733"/>
                    </a:lnTo>
                    <a:lnTo>
                      <a:pt x="210" y="754"/>
                    </a:lnTo>
                    <a:lnTo>
                      <a:pt x="294" y="691"/>
                    </a:lnTo>
                    <a:lnTo>
                      <a:pt x="377" y="670"/>
                    </a:lnTo>
                    <a:lnTo>
                      <a:pt x="398" y="691"/>
                    </a:lnTo>
                    <a:lnTo>
                      <a:pt x="1173" y="691"/>
                    </a:lnTo>
                    <a:lnTo>
                      <a:pt x="1173" y="21"/>
                    </a:lnTo>
                    <a:lnTo>
                      <a:pt x="503" y="21"/>
                    </a:lnTo>
                    <a:lnTo>
                      <a:pt x="4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424;p60">
                <a:extLst>
                  <a:ext uri="{FF2B5EF4-FFF2-40B4-BE49-F238E27FC236}">
                    <a16:creationId xmlns="" xmlns:a16="http://schemas.microsoft.com/office/drawing/2014/main" id="{E3B6D5B2-AE77-40DC-9011-94BCC5CA8E52}"/>
                  </a:ext>
                </a:extLst>
              </p:cNvPr>
              <p:cNvSpPr/>
              <p:nvPr/>
            </p:nvSpPr>
            <p:spPr>
              <a:xfrm>
                <a:off x="3822327" y="3120122"/>
                <a:ext cx="52834" cy="59023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190" extrusionOk="0">
                    <a:moveTo>
                      <a:pt x="3935" y="0"/>
                    </a:moveTo>
                    <a:lnTo>
                      <a:pt x="3872" y="63"/>
                    </a:lnTo>
                    <a:lnTo>
                      <a:pt x="3767" y="42"/>
                    </a:lnTo>
                    <a:lnTo>
                      <a:pt x="3537" y="147"/>
                    </a:lnTo>
                    <a:lnTo>
                      <a:pt x="3495" y="188"/>
                    </a:lnTo>
                    <a:lnTo>
                      <a:pt x="3391" y="209"/>
                    </a:lnTo>
                    <a:lnTo>
                      <a:pt x="3244" y="377"/>
                    </a:lnTo>
                    <a:lnTo>
                      <a:pt x="2972" y="816"/>
                    </a:lnTo>
                    <a:lnTo>
                      <a:pt x="2930" y="900"/>
                    </a:lnTo>
                    <a:lnTo>
                      <a:pt x="2867" y="1004"/>
                    </a:lnTo>
                    <a:lnTo>
                      <a:pt x="2867" y="1025"/>
                    </a:lnTo>
                    <a:lnTo>
                      <a:pt x="2909" y="1130"/>
                    </a:lnTo>
                    <a:lnTo>
                      <a:pt x="2888" y="1193"/>
                    </a:lnTo>
                    <a:lnTo>
                      <a:pt x="2805" y="1193"/>
                    </a:lnTo>
                    <a:lnTo>
                      <a:pt x="2805" y="1151"/>
                    </a:lnTo>
                    <a:lnTo>
                      <a:pt x="2700" y="1151"/>
                    </a:lnTo>
                    <a:lnTo>
                      <a:pt x="2658" y="1130"/>
                    </a:lnTo>
                    <a:lnTo>
                      <a:pt x="2554" y="1130"/>
                    </a:lnTo>
                    <a:lnTo>
                      <a:pt x="2491" y="1151"/>
                    </a:lnTo>
                    <a:lnTo>
                      <a:pt x="2407" y="1088"/>
                    </a:lnTo>
                    <a:lnTo>
                      <a:pt x="2365" y="1088"/>
                    </a:lnTo>
                    <a:lnTo>
                      <a:pt x="2344" y="1109"/>
                    </a:lnTo>
                    <a:lnTo>
                      <a:pt x="2282" y="1130"/>
                    </a:lnTo>
                    <a:lnTo>
                      <a:pt x="2261" y="1088"/>
                    </a:lnTo>
                    <a:lnTo>
                      <a:pt x="2177" y="1046"/>
                    </a:lnTo>
                    <a:lnTo>
                      <a:pt x="2135" y="1088"/>
                    </a:lnTo>
                    <a:lnTo>
                      <a:pt x="2051" y="1004"/>
                    </a:lnTo>
                    <a:lnTo>
                      <a:pt x="2030" y="1004"/>
                    </a:lnTo>
                    <a:lnTo>
                      <a:pt x="1989" y="1025"/>
                    </a:lnTo>
                    <a:lnTo>
                      <a:pt x="1926" y="1004"/>
                    </a:lnTo>
                    <a:lnTo>
                      <a:pt x="1194" y="1004"/>
                    </a:lnTo>
                    <a:lnTo>
                      <a:pt x="1152" y="1109"/>
                    </a:lnTo>
                    <a:lnTo>
                      <a:pt x="1194" y="1235"/>
                    </a:lnTo>
                    <a:lnTo>
                      <a:pt x="1194" y="1360"/>
                    </a:lnTo>
                    <a:lnTo>
                      <a:pt x="1214" y="1465"/>
                    </a:lnTo>
                    <a:lnTo>
                      <a:pt x="1194" y="1528"/>
                    </a:lnTo>
                    <a:lnTo>
                      <a:pt x="1235" y="1569"/>
                    </a:lnTo>
                    <a:lnTo>
                      <a:pt x="1340" y="1528"/>
                    </a:lnTo>
                    <a:lnTo>
                      <a:pt x="1424" y="1548"/>
                    </a:lnTo>
                    <a:lnTo>
                      <a:pt x="1549" y="1507"/>
                    </a:lnTo>
                    <a:lnTo>
                      <a:pt x="1675" y="1444"/>
                    </a:lnTo>
                    <a:lnTo>
                      <a:pt x="1863" y="1465"/>
                    </a:lnTo>
                    <a:lnTo>
                      <a:pt x="1926" y="1507"/>
                    </a:lnTo>
                    <a:lnTo>
                      <a:pt x="1926" y="1674"/>
                    </a:lnTo>
                    <a:lnTo>
                      <a:pt x="1884" y="1758"/>
                    </a:lnTo>
                    <a:lnTo>
                      <a:pt x="1926" y="1820"/>
                    </a:lnTo>
                    <a:lnTo>
                      <a:pt x="1926" y="1925"/>
                    </a:lnTo>
                    <a:lnTo>
                      <a:pt x="1821" y="1946"/>
                    </a:lnTo>
                    <a:lnTo>
                      <a:pt x="1675" y="2030"/>
                    </a:lnTo>
                    <a:lnTo>
                      <a:pt x="1675" y="2092"/>
                    </a:lnTo>
                    <a:lnTo>
                      <a:pt x="1717" y="2134"/>
                    </a:lnTo>
                    <a:lnTo>
                      <a:pt x="1738" y="2197"/>
                    </a:lnTo>
                    <a:lnTo>
                      <a:pt x="1675" y="2197"/>
                    </a:lnTo>
                    <a:lnTo>
                      <a:pt x="1654" y="2239"/>
                    </a:lnTo>
                    <a:lnTo>
                      <a:pt x="1612" y="2260"/>
                    </a:lnTo>
                    <a:lnTo>
                      <a:pt x="1612" y="2302"/>
                    </a:lnTo>
                    <a:lnTo>
                      <a:pt x="1633" y="2364"/>
                    </a:lnTo>
                    <a:lnTo>
                      <a:pt x="1654" y="2406"/>
                    </a:lnTo>
                    <a:lnTo>
                      <a:pt x="1738" y="2448"/>
                    </a:lnTo>
                    <a:lnTo>
                      <a:pt x="1758" y="2490"/>
                    </a:lnTo>
                    <a:lnTo>
                      <a:pt x="1842" y="2574"/>
                    </a:lnTo>
                    <a:lnTo>
                      <a:pt x="1863" y="2616"/>
                    </a:lnTo>
                    <a:lnTo>
                      <a:pt x="1926" y="2699"/>
                    </a:lnTo>
                    <a:lnTo>
                      <a:pt x="1926" y="2804"/>
                    </a:lnTo>
                    <a:lnTo>
                      <a:pt x="1863" y="3034"/>
                    </a:lnTo>
                    <a:lnTo>
                      <a:pt x="1717" y="3453"/>
                    </a:lnTo>
                    <a:lnTo>
                      <a:pt x="1738" y="3557"/>
                    </a:lnTo>
                    <a:lnTo>
                      <a:pt x="1738" y="3662"/>
                    </a:lnTo>
                    <a:lnTo>
                      <a:pt x="1675" y="3662"/>
                    </a:lnTo>
                    <a:lnTo>
                      <a:pt x="1654" y="3599"/>
                    </a:lnTo>
                    <a:lnTo>
                      <a:pt x="1528" y="3536"/>
                    </a:lnTo>
                    <a:lnTo>
                      <a:pt x="1424" y="3536"/>
                    </a:lnTo>
                    <a:lnTo>
                      <a:pt x="1340" y="3599"/>
                    </a:lnTo>
                    <a:lnTo>
                      <a:pt x="1256" y="3557"/>
                    </a:lnTo>
                    <a:lnTo>
                      <a:pt x="1131" y="3620"/>
                    </a:lnTo>
                    <a:lnTo>
                      <a:pt x="1047" y="3515"/>
                    </a:lnTo>
                    <a:lnTo>
                      <a:pt x="984" y="3285"/>
                    </a:lnTo>
                    <a:lnTo>
                      <a:pt x="838" y="3285"/>
                    </a:lnTo>
                    <a:lnTo>
                      <a:pt x="796" y="3327"/>
                    </a:lnTo>
                    <a:lnTo>
                      <a:pt x="817" y="3494"/>
                    </a:lnTo>
                    <a:lnTo>
                      <a:pt x="796" y="3557"/>
                    </a:lnTo>
                    <a:lnTo>
                      <a:pt x="587" y="3599"/>
                    </a:lnTo>
                    <a:lnTo>
                      <a:pt x="503" y="3599"/>
                    </a:lnTo>
                    <a:lnTo>
                      <a:pt x="482" y="3641"/>
                    </a:lnTo>
                    <a:lnTo>
                      <a:pt x="419" y="3704"/>
                    </a:lnTo>
                    <a:lnTo>
                      <a:pt x="294" y="3641"/>
                    </a:lnTo>
                    <a:lnTo>
                      <a:pt x="189" y="3641"/>
                    </a:lnTo>
                    <a:lnTo>
                      <a:pt x="147" y="3704"/>
                    </a:lnTo>
                    <a:lnTo>
                      <a:pt x="168" y="3766"/>
                    </a:lnTo>
                    <a:lnTo>
                      <a:pt x="168" y="3913"/>
                    </a:lnTo>
                    <a:lnTo>
                      <a:pt x="252" y="3871"/>
                    </a:lnTo>
                    <a:lnTo>
                      <a:pt x="315" y="3850"/>
                    </a:lnTo>
                    <a:lnTo>
                      <a:pt x="398" y="3871"/>
                    </a:lnTo>
                    <a:lnTo>
                      <a:pt x="482" y="3955"/>
                    </a:lnTo>
                    <a:lnTo>
                      <a:pt x="503" y="4248"/>
                    </a:lnTo>
                    <a:lnTo>
                      <a:pt x="503" y="4352"/>
                    </a:lnTo>
                    <a:lnTo>
                      <a:pt x="315" y="4227"/>
                    </a:lnTo>
                    <a:lnTo>
                      <a:pt x="294" y="4227"/>
                    </a:lnTo>
                    <a:lnTo>
                      <a:pt x="252" y="4289"/>
                    </a:lnTo>
                    <a:lnTo>
                      <a:pt x="147" y="4289"/>
                    </a:lnTo>
                    <a:lnTo>
                      <a:pt x="85" y="4331"/>
                    </a:lnTo>
                    <a:lnTo>
                      <a:pt x="85" y="4394"/>
                    </a:lnTo>
                    <a:lnTo>
                      <a:pt x="1" y="4499"/>
                    </a:lnTo>
                    <a:lnTo>
                      <a:pt x="106" y="4603"/>
                    </a:lnTo>
                    <a:lnTo>
                      <a:pt x="168" y="4687"/>
                    </a:lnTo>
                    <a:lnTo>
                      <a:pt x="315" y="4792"/>
                    </a:lnTo>
                    <a:lnTo>
                      <a:pt x="315" y="4896"/>
                    </a:lnTo>
                    <a:lnTo>
                      <a:pt x="419" y="5001"/>
                    </a:lnTo>
                    <a:lnTo>
                      <a:pt x="419" y="5126"/>
                    </a:lnTo>
                    <a:lnTo>
                      <a:pt x="482" y="5189"/>
                    </a:lnTo>
                    <a:lnTo>
                      <a:pt x="524" y="5168"/>
                    </a:lnTo>
                    <a:lnTo>
                      <a:pt x="608" y="5022"/>
                    </a:lnTo>
                    <a:lnTo>
                      <a:pt x="629" y="5022"/>
                    </a:lnTo>
                    <a:lnTo>
                      <a:pt x="712" y="4980"/>
                    </a:lnTo>
                    <a:lnTo>
                      <a:pt x="775" y="4875"/>
                    </a:lnTo>
                    <a:lnTo>
                      <a:pt x="838" y="4854"/>
                    </a:lnTo>
                    <a:lnTo>
                      <a:pt x="942" y="4771"/>
                    </a:lnTo>
                    <a:lnTo>
                      <a:pt x="1005" y="4771"/>
                    </a:lnTo>
                    <a:lnTo>
                      <a:pt x="1047" y="4813"/>
                    </a:lnTo>
                    <a:lnTo>
                      <a:pt x="1110" y="4896"/>
                    </a:lnTo>
                    <a:lnTo>
                      <a:pt x="1110" y="5001"/>
                    </a:lnTo>
                    <a:lnTo>
                      <a:pt x="1131" y="4980"/>
                    </a:lnTo>
                    <a:lnTo>
                      <a:pt x="1194" y="5001"/>
                    </a:lnTo>
                    <a:lnTo>
                      <a:pt x="1298" y="4959"/>
                    </a:lnTo>
                    <a:lnTo>
                      <a:pt x="1319" y="5001"/>
                    </a:lnTo>
                    <a:lnTo>
                      <a:pt x="1319" y="5064"/>
                    </a:lnTo>
                    <a:lnTo>
                      <a:pt x="1424" y="5064"/>
                    </a:lnTo>
                    <a:lnTo>
                      <a:pt x="1507" y="4980"/>
                    </a:lnTo>
                    <a:lnTo>
                      <a:pt x="1507" y="4875"/>
                    </a:lnTo>
                    <a:lnTo>
                      <a:pt x="1570" y="4854"/>
                    </a:lnTo>
                    <a:lnTo>
                      <a:pt x="1654" y="4875"/>
                    </a:lnTo>
                    <a:lnTo>
                      <a:pt x="1758" y="4771"/>
                    </a:lnTo>
                    <a:lnTo>
                      <a:pt x="1947" y="4708"/>
                    </a:lnTo>
                    <a:lnTo>
                      <a:pt x="1947" y="4771"/>
                    </a:lnTo>
                    <a:lnTo>
                      <a:pt x="1863" y="4896"/>
                    </a:lnTo>
                    <a:lnTo>
                      <a:pt x="1884" y="4917"/>
                    </a:lnTo>
                    <a:lnTo>
                      <a:pt x="1947" y="5022"/>
                    </a:lnTo>
                    <a:lnTo>
                      <a:pt x="2072" y="5105"/>
                    </a:lnTo>
                    <a:lnTo>
                      <a:pt x="2198" y="5022"/>
                    </a:lnTo>
                    <a:lnTo>
                      <a:pt x="2282" y="4917"/>
                    </a:lnTo>
                    <a:lnTo>
                      <a:pt x="2512" y="4687"/>
                    </a:lnTo>
                    <a:lnTo>
                      <a:pt x="2574" y="4603"/>
                    </a:lnTo>
                    <a:lnTo>
                      <a:pt x="2658" y="4541"/>
                    </a:lnTo>
                    <a:lnTo>
                      <a:pt x="2763" y="4499"/>
                    </a:lnTo>
                    <a:lnTo>
                      <a:pt x="2867" y="4352"/>
                    </a:lnTo>
                    <a:lnTo>
                      <a:pt x="2867" y="4248"/>
                    </a:lnTo>
                    <a:lnTo>
                      <a:pt x="2888" y="4080"/>
                    </a:lnTo>
                    <a:lnTo>
                      <a:pt x="2909" y="3766"/>
                    </a:lnTo>
                    <a:lnTo>
                      <a:pt x="2888" y="3745"/>
                    </a:lnTo>
                    <a:lnTo>
                      <a:pt x="2867" y="3557"/>
                    </a:lnTo>
                    <a:lnTo>
                      <a:pt x="2909" y="3453"/>
                    </a:lnTo>
                    <a:lnTo>
                      <a:pt x="3098" y="3285"/>
                    </a:lnTo>
                    <a:lnTo>
                      <a:pt x="3098" y="3139"/>
                    </a:lnTo>
                    <a:lnTo>
                      <a:pt x="3202" y="3013"/>
                    </a:lnTo>
                    <a:lnTo>
                      <a:pt x="3328" y="2908"/>
                    </a:lnTo>
                    <a:lnTo>
                      <a:pt x="3411" y="2929"/>
                    </a:lnTo>
                    <a:lnTo>
                      <a:pt x="3516" y="2867"/>
                    </a:lnTo>
                    <a:lnTo>
                      <a:pt x="3621" y="2825"/>
                    </a:lnTo>
                    <a:lnTo>
                      <a:pt x="3809" y="2511"/>
                    </a:lnTo>
                    <a:lnTo>
                      <a:pt x="3809" y="2344"/>
                    </a:lnTo>
                    <a:lnTo>
                      <a:pt x="3851" y="2155"/>
                    </a:lnTo>
                    <a:lnTo>
                      <a:pt x="3935" y="2092"/>
                    </a:lnTo>
                    <a:lnTo>
                      <a:pt x="3955" y="1946"/>
                    </a:lnTo>
                    <a:lnTo>
                      <a:pt x="3935" y="1925"/>
                    </a:lnTo>
                    <a:lnTo>
                      <a:pt x="3955" y="1737"/>
                    </a:lnTo>
                    <a:lnTo>
                      <a:pt x="3955" y="1653"/>
                    </a:lnTo>
                    <a:lnTo>
                      <a:pt x="3955" y="1507"/>
                    </a:lnTo>
                    <a:lnTo>
                      <a:pt x="4060" y="1402"/>
                    </a:lnTo>
                    <a:lnTo>
                      <a:pt x="4060" y="1256"/>
                    </a:lnTo>
                    <a:lnTo>
                      <a:pt x="4081" y="1130"/>
                    </a:lnTo>
                    <a:lnTo>
                      <a:pt x="4039" y="921"/>
                    </a:lnTo>
                    <a:lnTo>
                      <a:pt x="4290" y="607"/>
                    </a:lnTo>
                    <a:lnTo>
                      <a:pt x="4332" y="502"/>
                    </a:lnTo>
                    <a:lnTo>
                      <a:pt x="4437" y="460"/>
                    </a:lnTo>
                    <a:lnTo>
                      <a:pt x="4437" y="209"/>
                    </a:lnTo>
                    <a:lnTo>
                      <a:pt x="4374" y="105"/>
                    </a:lnTo>
                    <a:lnTo>
                      <a:pt x="4374" y="63"/>
                    </a:lnTo>
                    <a:lnTo>
                      <a:pt x="4290" y="84"/>
                    </a:lnTo>
                    <a:lnTo>
                      <a:pt x="4248" y="105"/>
                    </a:lnTo>
                    <a:lnTo>
                      <a:pt x="4144" y="63"/>
                    </a:lnTo>
                    <a:lnTo>
                      <a:pt x="41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425;p60">
                <a:extLst>
                  <a:ext uri="{FF2B5EF4-FFF2-40B4-BE49-F238E27FC236}">
                    <a16:creationId xmlns="" xmlns:a16="http://schemas.microsoft.com/office/drawing/2014/main" id="{B156B750-5B56-4D2C-A989-06114027594D}"/>
                  </a:ext>
                </a:extLst>
              </p:cNvPr>
              <p:cNvSpPr/>
              <p:nvPr/>
            </p:nvSpPr>
            <p:spPr>
              <a:xfrm>
                <a:off x="3828067" y="3174369"/>
                <a:ext cx="7478" cy="9769"/>
              </a:xfrm>
              <a:custGeom>
                <a:avLst/>
                <a:gdLst/>
                <a:ahLst/>
                <a:cxnLst/>
                <a:rect l="l" t="t" r="r" b="b"/>
                <a:pathLst>
                  <a:path w="628" h="859" extrusionOk="0">
                    <a:moveTo>
                      <a:pt x="460" y="1"/>
                    </a:moveTo>
                    <a:lnTo>
                      <a:pt x="356" y="84"/>
                    </a:lnTo>
                    <a:lnTo>
                      <a:pt x="293" y="105"/>
                    </a:lnTo>
                    <a:lnTo>
                      <a:pt x="230" y="210"/>
                    </a:lnTo>
                    <a:lnTo>
                      <a:pt x="147" y="252"/>
                    </a:lnTo>
                    <a:lnTo>
                      <a:pt x="126" y="252"/>
                    </a:lnTo>
                    <a:lnTo>
                      <a:pt x="42" y="398"/>
                    </a:lnTo>
                    <a:lnTo>
                      <a:pt x="0" y="419"/>
                    </a:lnTo>
                    <a:lnTo>
                      <a:pt x="84" y="503"/>
                    </a:lnTo>
                    <a:lnTo>
                      <a:pt x="105" y="670"/>
                    </a:lnTo>
                    <a:lnTo>
                      <a:pt x="42" y="775"/>
                    </a:lnTo>
                    <a:lnTo>
                      <a:pt x="84" y="859"/>
                    </a:lnTo>
                    <a:lnTo>
                      <a:pt x="188" y="775"/>
                    </a:lnTo>
                    <a:lnTo>
                      <a:pt x="293" y="775"/>
                    </a:lnTo>
                    <a:lnTo>
                      <a:pt x="356" y="712"/>
                    </a:lnTo>
                    <a:lnTo>
                      <a:pt x="335" y="503"/>
                    </a:lnTo>
                    <a:lnTo>
                      <a:pt x="398" y="440"/>
                    </a:lnTo>
                    <a:lnTo>
                      <a:pt x="523" y="335"/>
                    </a:lnTo>
                    <a:lnTo>
                      <a:pt x="628" y="231"/>
                    </a:lnTo>
                    <a:lnTo>
                      <a:pt x="628" y="126"/>
                    </a:lnTo>
                    <a:lnTo>
                      <a:pt x="565" y="43"/>
                    </a:lnTo>
                    <a:lnTo>
                      <a:pt x="5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426;p60">
                <a:extLst>
                  <a:ext uri="{FF2B5EF4-FFF2-40B4-BE49-F238E27FC236}">
                    <a16:creationId xmlns="" xmlns:a16="http://schemas.microsoft.com/office/drawing/2014/main" id="{58F93F94-A9E9-4729-A9AF-85AEA6C7445A}"/>
                  </a:ext>
                </a:extLst>
              </p:cNvPr>
              <p:cNvSpPr/>
              <p:nvPr/>
            </p:nvSpPr>
            <p:spPr>
              <a:xfrm>
                <a:off x="3947654" y="3151533"/>
                <a:ext cx="76994" cy="74956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6591" extrusionOk="0">
                    <a:moveTo>
                      <a:pt x="2553" y="0"/>
                    </a:moveTo>
                    <a:lnTo>
                      <a:pt x="1779" y="42"/>
                    </a:lnTo>
                    <a:lnTo>
                      <a:pt x="858" y="42"/>
                    </a:lnTo>
                    <a:lnTo>
                      <a:pt x="816" y="105"/>
                    </a:lnTo>
                    <a:lnTo>
                      <a:pt x="754" y="105"/>
                    </a:lnTo>
                    <a:lnTo>
                      <a:pt x="712" y="146"/>
                    </a:lnTo>
                    <a:lnTo>
                      <a:pt x="775" y="230"/>
                    </a:lnTo>
                    <a:lnTo>
                      <a:pt x="858" y="314"/>
                    </a:lnTo>
                    <a:lnTo>
                      <a:pt x="858" y="356"/>
                    </a:lnTo>
                    <a:lnTo>
                      <a:pt x="921" y="439"/>
                    </a:lnTo>
                    <a:lnTo>
                      <a:pt x="963" y="628"/>
                    </a:lnTo>
                    <a:lnTo>
                      <a:pt x="984" y="732"/>
                    </a:lnTo>
                    <a:lnTo>
                      <a:pt x="942" y="795"/>
                    </a:lnTo>
                    <a:lnTo>
                      <a:pt x="942" y="879"/>
                    </a:lnTo>
                    <a:lnTo>
                      <a:pt x="879" y="942"/>
                    </a:lnTo>
                    <a:lnTo>
                      <a:pt x="816" y="963"/>
                    </a:lnTo>
                    <a:lnTo>
                      <a:pt x="754" y="963"/>
                    </a:lnTo>
                    <a:lnTo>
                      <a:pt x="733" y="942"/>
                    </a:lnTo>
                    <a:lnTo>
                      <a:pt x="733" y="983"/>
                    </a:lnTo>
                    <a:lnTo>
                      <a:pt x="754" y="1046"/>
                    </a:lnTo>
                    <a:lnTo>
                      <a:pt x="754" y="1109"/>
                    </a:lnTo>
                    <a:lnTo>
                      <a:pt x="858" y="1151"/>
                    </a:lnTo>
                    <a:lnTo>
                      <a:pt x="858" y="1214"/>
                    </a:lnTo>
                    <a:lnTo>
                      <a:pt x="942" y="1214"/>
                    </a:lnTo>
                    <a:lnTo>
                      <a:pt x="963" y="1402"/>
                    </a:lnTo>
                    <a:lnTo>
                      <a:pt x="963" y="1486"/>
                    </a:lnTo>
                    <a:lnTo>
                      <a:pt x="858" y="1590"/>
                    </a:lnTo>
                    <a:lnTo>
                      <a:pt x="775" y="1674"/>
                    </a:lnTo>
                    <a:lnTo>
                      <a:pt x="733" y="1716"/>
                    </a:lnTo>
                    <a:lnTo>
                      <a:pt x="565" y="1883"/>
                    </a:lnTo>
                    <a:lnTo>
                      <a:pt x="461" y="2030"/>
                    </a:lnTo>
                    <a:lnTo>
                      <a:pt x="293" y="2092"/>
                    </a:lnTo>
                    <a:lnTo>
                      <a:pt x="0" y="2092"/>
                    </a:lnTo>
                    <a:lnTo>
                      <a:pt x="84" y="2553"/>
                    </a:lnTo>
                    <a:lnTo>
                      <a:pt x="210" y="3243"/>
                    </a:lnTo>
                    <a:lnTo>
                      <a:pt x="628" y="3808"/>
                    </a:lnTo>
                    <a:lnTo>
                      <a:pt x="754" y="4248"/>
                    </a:lnTo>
                    <a:lnTo>
                      <a:pt x="942" y="4352"/>
                    </a:lnTo>
                    <a:lnTo>
                      <a:pt x="1026" y="4352"/>
                    </a:lnTo>
                    <a:lnTo>
                      <a:pt x="1130" y="4394"/>
                    </a:lnTo>
                    <a:lnTo>
                      <a:pt x="1172" y="4394"/>
                    </a:lnTo>
                    <a:lnTo>
                      <a:pt x="1256" y="4436"/>
                    </a:lnTo>
                    <a:lnTo>
                      <a:pt x="1256" y="4499"/>
                    </a:lnTo>
                    <a:lnTo>
                      <a:pt x="1340" y="4561"/>
                    </a:lnTo>
                    <a:lnTo>
                      <a:pt x="1444" y="4561"/>
                    </a:lnTo>
                    <a:lnTo>
                      <a:pt x="1695" y="4645"/>
                    </a:lnTo>
                    <a:lnTo>
                      <a:pt x="1779" y="4645"/>
                    </a:lnTo>
                    <a:lnTo>
                      <a:pt x="1821" y="4708"/>
                    </a:lnTo>
                    <a:lnTo>
                      <a:pt x="1884" y="4729"/>
                    </a:lnTo>
                    <a:lnTo>
                      <a:pt x="1925" y="4812"/>
                    </a:lnTo>
                    <a:lnTo>
                      <a:pt x="2030" y="4917"/>
                    </a:lnTo>
                    <a:lnTo>
                      <a:pt x="2093" y="4917"/>
                    </a:lnTo>
                    <a:lnTo>
                      <a:pt x="2093" y="4938"/>
                    </a:lnTo>
                    <a:lnTo>
                      <a:pt x="2114" y="4917"/>
                    </a:lnTo>
                    <a:lnTo>
                      <a:pt x="2177" y="4917"/>
                    </a:lnTo>
                    <a:lnTo>
                      <a:pt x="2197" y="4980"/>
                    </a:lnTo>
                    <a:lnTo>
                      <a:pt x="2281" y="4980"/>
                    </a:lnTo>
                    <a:lnTo>
                      <a:pt x="2302" y="5022"/>
                    </a:lnTo>
                    <a:lnTo>
                      <a:pt x="2323" y="4980"/>
                    </a:lnTo>
                    <a:lnTo>
                      <a:pt x="2407" y="5022"/>
                    </a:lnTo>
                    <a:lnTo>
                      <a:pt x="2428" y="5043"/>
                    </a:lnTo>
                    <a:lnTo>
                      <a:pt x="2490" y="5043"/>
                    </a:lnTo>
                    <a:lnTo>
                      <a:pt x="2511" y="5084"/>
                    </a:lnTo>
                    <a:lnTo>
                      <a:pt x="2553" y="5126"/>
                    </a:lnTo>
                    <a:lnTo>
                      <a:pt x="2637" y="5189"/>
                    </a:lnTo>
                    <a:lnTo>
                      <a:pt x="2825" y="5398"/>
                    </a:lnTo>
                    <a:lnTo>
                      <a:pt x="2846" y="5608"/>
                    </a:lnTo>
                    <a:lnTo>
                      <a:pt x="2846" y="6591"/>
                    </a:lnTo>
                    <a:lnTo>
                      <a:pt x="2951" y="6193"/>
                    </a:lnTo>
                    <a:lnTo>
                      <a:pt x="3495" y="6173"/>
                    </a:lnTo>
                    <a:lnTo>
                      <a:pt x="3599" y="6131"/>
                    </a:lnTo>
                    <a:lnTo>
                      <a:pt x="3641" y="6110"/>
                    </a:lnTo>
                    <a:lnTo>
                      <a:pt x="3704" y="6089"/>
                    </a:lnTo>
                    <a:lnTo>
                      <a:pt x="3704" y="6131"/>
                    </a:lnTo>
                    <a:lnTo>
                      <a:pt x="3788" y="6173"/>
                    </a:lnTo>
                    <a:lnTo>
                      <a:pt x="3871" y="6214"/>
                    </a:lnTo>
                    <a:lnTo>
                      <a:pt x="3955" y="6214"/>
                    </a:lnTo>
                    <a:lnTo>
                      <a:pt x="3997" y="6298"/>
                    </a:lnTo>
                    <a:lnTo>
                      <a:pt x="3976" y="6319"/>
                    </a:lnTo>
                    <a:lnTo>
                      <a:pt x="4164" y="6298"/>
                    </a:lnTo>
                    <a:lnTo>
                      <a:pt x="4269" y="6193"/>
                    </a:lnTo>
                    <a:lnTo>
                      <a:pt x="4332" y="6193"/>
                    </a:lnTo>
                    <a:lnTo>
                      <a:pt x="4394" y="6131"/>
                    </a:lnTo>
                    <a:lnTo>
                      <a:pt x="4436" y="6173"/>
                    </a:lnTo>
                    <a:lnTo>
                      <a:pt x="4436" y="6214"/>
                    </a:lnTo>
                    <a:lnTo>
                      <a:pt x="4520" y="6214"/>
                    </a:lnTo>
                    <a:lnTo>
                      <a:pt x="4604" y="6277"/>
                    </a:lnTo>
                    <a:lnTo>
                      <a:pt x="4729" y="6214"/>
                    </a:lnTo>
                    <a:lnTo>
                      <a:pt x="4897" y="6193"/>
                    </a:lnTo>
                    <a:lnTo>
                      <a:pt x="4918" y="6110"/>
                    </a:lnTo>
                    <a:lnTo>
                      <a:pt x="4897" y="6068"/>
                    </a:lnTo>
                    <a:lnTo>
                      <a:pt x="4938" y="6005"/>
                    </a:lnTo>
                    <a:lnTo>
                      <a:pt x="5043" y="6026"/>
                    </a:lnTo>
                    <a:lnTo>
                      <a:pt x="5127" y="6026"/>
                    </a:lnTo>
                    <a:lnTo>
                      <a:pt x="5210" y="6089"/>
                    </a:lnTo>
                    <a:lnTo>
                      <a:pt x="5315" y="6068"/>
                    </a:lnTo>
                    <a:lnTo>
                      <a:pt x="5357" y="6026"/>
                    </a:lnTo>
                    <a:lnTo>
                      <a:pt x="5566" y="5963"/>
                    </a:lnTo>
                    <a:lnTo>
                      <a:pt x="5650" y="5984"/>
                    </a:lnTo>
                    <a:lnTo>
                      <a:pt x="5754" y="5963"/>
                    </a:lnTo>
                    <a:lnTo>
                      <a:pt x="5775" y="5900"/>
                    </a:lnTo>
                    <a:lnTo>
                      <a:pt x="5901" y="5900"/>
                    </a:lnTo>
                    <a:lnTo>
                      <a:pt x="5985" y="5817"/>
                    </a:lnTo>
                    <a:lnTo>
                      <a:pt x="6110" y="5796"/>
                    </a:lnTo>
                    <a:lnTo>
                      <a:pt x="6194" y="5712"/>
                    </a:lnTo>
                    <a:lnTo>
                      <a:pt x="6278" y="5649"/>
                    </a:lnTo>
                    <a:lnTo>
                      <a:pt x="6382" y="5670"/>
                    </a:lnTo>
                    <a:lnTo>
                      <a:pt x="6424" y="5608"/>
                    </a:lnTo>
                    <a:lnTo>
                      <a:pt x="6466" y="5587"/>
                    </a:lnTo>
                    <a:lnTo>
                      <a:pt x="6424" y="5587"/>
                    </a:lnTo>
                    <a:lnTo>
                      <a:pt x="6424" y="5545"/>
                    </a:lnTo>
                    <a:lnTo>
                      <a:pt x="6298" y="5440"/>
                    </a:lnTo>
                    <a:lnTo>
                      <a:pt x="6173" y="5398"/>
                    </a:lnTo>
                    <a:lnTo>
                      <a:pt x="5964" y="5189"/>
                    </a:lnTo>
                    <a:lnTo>
                      <a:pt x="5985" y="5126"/>
                    </a:lnTo>
                    <a:lnTo>
                      <a:pt x="5901" y="4938"/>
                    </a:lnTo>
                    <a:lnTo>
                      <a:pt x="5859" y="4875"/>
                    </a:lnTo>
                    <a:lnTo>
                      <a:pt x="5901" y="4771"/>
                    </a:lnTo>
                    <a:lnTo>
                      <a:pt x="5859" y="4729"/>
                    </a:lnTo>
                    <a:lnTo>
                      <a:pt x="5838" y="4624"/>
                    </a:lnTo>
                    <a:lnTo>
                      <a:pt x="5796" y="4540"/>
                    </a:lnTo>
                    <a:lnTo>
                      <a:pt x="5838" y="4540"/>
                    </a:lnTo>
                    <a:lnTo>
                      <a:pt x="5775" y="4394"/>
                    </a:lnTo>
                    <a:lnTo>
                      <a:pt x="5754" y="4248"/>
                    </a:lnTo>
                    <a:lnTo>
                      <a:pt x="5838" y="4206"/>
                    </a:lnTo>
                    <a:lnTo>
                      <a:pt x="5838" y="4038"/>
                    </a:lnTo>
                    <a:lnTo>
                      <a:pt x="5754" y="3976"/>
                    </a:lnTo>
                    <a:lnTo>
                      <a:pt x="5754" y="3766"/>
                    </a:lnTo>
                    <a:lnTo>
                      <a:pt x="5775" y="3620"/>
                    </a:lnTo>
                    <a:lnTo>
                      <a:pt x="5859" y="3578"/>
                    </a:lnTo>
                    <a:lnTo>
                      <a:pt x="5880" y="3599"/>
                    </a:lnTo>
                    <a:lnTo>
                      <a:pt x="5943" y="3515"/>
                    </a:lnTo>
                    <a:lnTo>
                      <a:pt x="5859" y="3306"/>
                    </a:lnTo>
                    <a:lnTo>
                      <a:pt x="5775" y="3306"/>
                    </a:lnTo>
                    <a:lnTo>
                      <a:pt x="5650" y="3180"/>
                    </a:lnTo>
                    <a:lnTo>
                      <a:pt x="5482" y="3055"/>
                    </a:lnTo>
                    <a:lnTo>
                      <a:pt x="5482" y="2929"/>
                    </a:lnTo>
                    <a:lnTo>
                      <a:pt x="5566" y="2657"/>
                    </a:lnTo>
                    <a:lnTo>
                      <a:pt x="5692" y="2302"/>
                    </a:lnTo>
                    <a:lnTo>
                      <a:pt x="5754" y="2239"/>
                    </a:lnTo>
                    <a:lnTo>
                      <a:pt x="5734" y="2134"/>
                    </a:lnTo>
                    <a:lnTo>
                      <a:pt x="5692" y="2113"/>
                    </a:lnTo>
                    <a:lnTo>
                      <a:pt x="5734" y="2113"/>
                    </a:lnTo>
                    <a:lnTo>
                      <a:pt x="5022" y="1611"/>
                    </a:lnTo>
                    <a:lnTo>
                      <a:pt x="4959" y="1527"/>
                    </a:lnTo>
                    <a:lnTo>
                      <a:pt x="4938" y="1486"/>
                    </a:lnTo>
                    <a:lnTo>
                      <a:pt x="4959" y="1402"/>
                    </a:lnTo>
                    <a:lnTo>
                      <a:pt x="4834" y="1214"/>
                    </a:lnTo>
                    <a:lnTo>
                      <a:pt x="27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427;p60">
                <a:extLst>
                  <a:ext uri="{FF2B5EF4-FFF2-40B4-BE49-F238E27FC236}">
                    <a16:creationId xmlns="" xmlns:a16="http://schemas.microsoft.com/office/drawing/2014/main" id="{61996F86-DB6E-41E1-BEE7-F82390C7D87C}"/>
                  </a:ext>
                </a:extLst>
              </p:cNvPr>
              <p:cNvSpPr/>
              <p:nvPr/>
            </p:nvSpPr>
            <p:spPr>
              <a:xfrm>
                <a:off x="3945415" y="3152954"/>
                <a:ext cx="13956" cy="10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64" extrusionOk="0">
                    <a:moveTo>
                      <a:pt x="795" y="1"/>
                    </a:moveTo>
                    <a:lnTo>
                      <a:pt x="795" y="84"/>
                    </a:lnTo>
                    <a:lnTo>
                      <a:pt x="732" y="126"/>
                    </a:lnTo>
                    <a:lnTo>
                      <a:pt x="649" y="126"/>
                    </a:lnTo>
                    <a:lnTo>
                      <a:pt x="607" y="84"/>
                    </a:lnTo>
                    <a:lnTo>
                      <a:pt x="544" y="42"/>
                    </a:lnTo>
                    <a:lnTo>
                      <a:pt x="440" y="126"/>
                    </a:lnTo>
                    <a:lnTo>
                      <a:pt x="377" y="147"/>
                    </a:lnTo>
                    <a:lnTo>
                      <a:pt x="335" y="126"/>
                    </a:lnTo>
                    <a:lnTo>
                      <a:pt x="209" y="231"/>
                    </a:lnTo>
                    <a:lnTo>
                      <a:pt x="105" y="356"/>
                    </a:lnTo>
                    <a:lnTo>
                      <a:pt x="0" y="733"/>
                    </a:lnTo>
                    <a:lnTo>
                      <a:pt x="0" y="817"/>
                    </a:lnTo>
                    <a:lnTo>
                      <a:pt x="209" y="817"/>
                    </a:lnTo>
                    <a:lnTo>
                      <a:pt x="272" y="921"/>
                    </a:lnTo>
                    <a:lnTo>
                      <a:pt x="335" y="963"/>
                    </a:lnTo>
                    <a:lnTo>
                      <a:pt x="398" y="921"/>
                    </a:lnTo>
                    <a:lnTo>
                      <a:pt x="419" y="921"/>
                    </a:lnTo>
                    <a:lnTo>
                      <a:pt x="481" y="963"/>
                    </a:lnTo>
                    <a:lnTo>
                      <a:pt x="607" y="921"/>
                    </a:lnTo>
                    <a:lnTo>
                      <a:pt x="607" y="858"/>
                    </a:lnTo>
                    <a:lnTo>
                      <a:pt x="691" y="670"/>
                    </a:lnTo>
                    <a:lnTo>
                      <a:pt x="649" y="566"/>
                    </a:lnTo>
                    <a:lnTo>
                      <a:pt x="712" y="566"/>
                    </a:lnTo>
                    <a:lnTo>
                      <a:pt x="753" y="628"/>
                    </a:lnTo>
                    <a:lnTo>
                      <a:pt x="816" y="628"/>
                    </a:lnTo>
                    <a:lnTo>
                      <a:pt x="858" y="733"/>
                    </a:lnTo>
                    <a:lnTo>
                      <a:pt x="921" y="754"/>
                    </a:lnTo>
                    <a:lnTo>
                      <a:pt x="921" y="817"/>
                    </a:lnTo>
                    <a:lnTo>
                      <a:pt x="942" y="838"/>
                    </a:lnTo>
                    <a:lnTo>
                      <a:pt x="1004" y="838"/>
                    </a:lnTo>
                    <a:lnTo>
                      <a:pt x="1067" y="817"/>
                    </a:lnTo>
                    <a:lnTo>
                      <a:pt x="1130" y="754"/>
                    </a:lnTo>
                    <a:lnTo>
                      <a:pt x="1130" y="670"/>
                    </a:lnTo>
                    <a:lnTo>
                      <a:pt x="1172" y="607"/>
                    </a:lnTo>
                    <a:lnTo>
                      <a:pt x="1151" y="503"/>
                    </a:lnTo>
                    <a:lnTo>
                      <a:pt x="1109" y="314"/>
                    </a:lnTo>
                    <a:lnTo>
                      <a:pt x="1046" y="231"/>
                    </a:lnTo>
                    <a:lnTo>
                      <a:pt x="1046" y="189"/>
                    </a:lnTo>
                    <a:lnTo>
                      <a:pt x="963" y="105"/>
                    </a:lnTo>
                    <a:lnTo>
                      <a:pt x="900" y="21"/>
                    </a:lnTo>
                    <a:lnTo>
                      <a:pt x="90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428;p60">
                <a:extLst>
                  <a:ext uri="{FF2B5EF4-FFF2-40B4-BE49-F238E27FC236}">
                    <a16:creationId xmlns="" xmlns:a16="http://schemas.microsoft.com/office/drawing/2014/main" id="{9E630279-5053-4471-8657-566E72485432}"/>
                  </a:ext>
                </a:extLst>
              </p:cNvPr>
              <p:cNvSpPr/>
              <p:nvPr/>
            </p:nvSpPr>
            <p:spPr>
              <a:xfrm>
                <a:off x="3945415" y="3159380"/>
                <a:ext cx="13706" cy="15956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403" extrusionOk="0">
                    <a:moveTo>
                      <a:pt x="649" y="1"/>
                    </a:moveTo>
                    <a:lnTo>
                      <a:pt x="691" y="105"/>
                    </a:lnTo>
                    <a:lnTo>
                      <a:pt x="607" y="293"/>
                    </a:lnTo>
                    <a:lnTo>
                      <a:pt x="607" y="356"/>
                    </a:lnTo>
                    <a:lnTo>
                      <a:pt x="481" y="398"/>
                    </a:lnTo>
                    <a:lnTo>
                      <a:pt x="419" y="356"/>
                    </a:lnTo>
                    <a:lnTo>
                      <a:pt x="398" y="356"/>
                    </a:lnTo>
                    <a:lnTo>
                      <a:pt x="335" y="398"/>
                    </a:lnTo>
                    <a:lnTo>
                      <a:pt x="272" y="356"/>
                    </a:lnTo>
                    <a:lnTo>
                      <a:pt x="209" y="252"/>
                    </a:lnTo>
                    <a:lnTo>
                      <a:pt x="0" y="252"/>
                    </a:lnTo>
                    <a:lnTo>
                      <a:pt x="0" y="314"/>
                    </a:lnTo>
                    <a:lnTo>
                      <a:pt x="63" y="419"/>
                    </a:lnTo>
                    <a:lnTo>
                      <a:pt x="84" y="565"/>
                    </a:lnTo>
                    <a:lnTo>
                      <a:pt x="84" y="712"/>
                    </a:lnTo>
                    <a:lnTo>
                      <a:pt x="188" y="1402"/>
                    </a:lnTo>
                    <a:lnTo>
                      <a:pt x="481" y="1402"/>
                    </a:lnTo>
                    <a:lnTo>
                      <a:pt x="649" y="1340"/>
                    </a:lnTo>
                    <a:lnTo>
                      <a:pt x="753" y="1193"/>
                    </a:lnTo>
                    <a:lnTo>
                      <a:pt x="921" y="1026"/>
                    </a:lnTo>
                    <a:lnTo>
                      <a:pt x="963" y="984"/>
                    </a:lnTo>
                    <a:lnTo>
                      <a:pt x="1046" y="900"/>
                    </a:lnTo>
                    <a:lnTo>
                      <a:pt x="1151" y="796"/>
                    </a:lnTo>
                    <a:lnTo>
                      <a:pt x="1151" y="712"/>
                    </a:lnTo>
                    <a:lnTo>
                      <a:pt x="1130" y="524"/>
                    </a:lnTo>
                    <a:lnTo>
                      <a:pt x="1046" y="524"/>
                    </a:lnTo>
                    <a:lnTo>
                      <a:pt x="1046" y="461"/>
                    </a:lnTo>
                    <a:lnTo>
                      <a:pt x="942" y="419"/>
                    </a:lnTo>
                    <a:lnTo>
                      <a:pt x="942" y="356"/>
                    </a:lnTo>
                    <a:lnTo>
                      <a:pt x="921" y="293"/>
                    </a:lnTo>
                    <a:lnTo>
                      <a:pt x="921" y="252"/>
                    </a:lnTo>
                    <a:lnTo>
                      <a:pt x="921" y="189"/>
                    </a:lnTo>
                    <a:lnTo>
                      <a:pt x="858" y="168"/>
                    </a:lnTo>
                    <a:lnTo>
                      <a:pt x="816" y="63"/>
                    </a:lnTo>
                    <a:lnTo>
                      <a:pt x="753" y="63"/>
                    </a:lnTo>
                    <a:lnTo>
                      <a:pt x="71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429;p60">
                <a:extLst>
                  <a:ext uri="{FF2B5EF4-FFF2-40B4-BE49-F238E27FC236}">
                    <a16:creationId xmlns="" xmlns:a16="http://schemas.microsoft.com/office/drawing/2014/main" id="{CB6C47E3-F9C5-4AA7-8B21-B4B4D426CF6C}"/>
                  </a:ext>
                </a:extLst>
              </p:cNvPr>
              <p:cNvSpPr/>
              <p:nvPr/>
            </p:nvSpPr>
            <p:spPr>
              <a:xfrm>
                <a:off x="3829055" y="3110126"/>
                <a:ext cx="131316" cy="124222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10923" extrusionOk="0">
                    <a:moveTo>
                      <a:pt x="7701" y="0"/>
                    </a:moveTo>
                    <a:lnTo>
                      <a:pt x="7701" y="42"/>
                    </a:lnTo>
                    <a:lnTo>
                      <a:pt x="7743" y="84"/>
                    </a:lnTo>
                    <a:lnTo>
                      <a:pt x="7659" y="189"/>
                    </a:lnTo>
                    <a:lnTo>
                      <a:pt x="7575" y="189"/>
                    </a:lnTo>
                    <a:lnTo>
                      <a:pt x="7491" y="210"/>
                    </a:lnTo>
                    <a:lnTo>
                      <a:pt x="7366" y="210"/>
                    </a:lnTo>
                    <a:lnTo>
                      <a:pt x="7282" y="251"/>
                    </a:lnTo>
                    <a:lnTo>
                      <a:pt x="7240" y="251"/>
                    </a:lnTo>
                    <a:lnTo>
                      <a:pt x="7219" y="189"/>
                    </a:lnTo>
                    <a:lnTo>
                      <a:pt x="7178" y="189"/>
                    </a:lnTo>
                    <a:lnTo>
                      <a:pt x="7157" y="147"/>
                    </a:lnTo>
                    <a:lnTo>
                      <a:pt x="7073" y="126"/>
                    </a:lnTo>
                    <a:lnTo>
                      <a:pt x="6843" y="230"/>
                    </a:lnTo>
                    <a:lnTo>
                      <a:pt x="6759" y="293"/>
                    </a:lnTo>
                    <a:lnTo>
                      <a:pt x="6717" y="335"/>
                    </a:lnTo>
                    <a:lnTo>
                      <a:pt x="6487" y="356"/>
                    </a:lnTo>
                    <a:lnTo>
                      <a:pt x="6403" y="398"/>
                    </a:lnTo>
                    <a:lnTo>
                      <a:pt x="6320" y="314"/>
                    </a:lnTo>
                    <a:lnTo>
                      <a:pt x="6215" y="293"/>
                    </a:lnTo>
                    <a:lnTo>
                      <a:pt x="6111" y="293"/>
                    </a:lnTo>
                    <a:lnTo>
                      <a:pt x="6027" y="398"/>
                    </a:lnTo>
                    <a:lnTo>
                      <a:pt x="5922" y="502"/>
                    </a:lnTo>
                    <a:lnTo>
                      <a:pt x="5964" y="544"/>
                    </a:lnTo>
                    <a:lnTo>
                      <a:pt x="6006" y="607"/>
                    </a:lnTo>
                    <a:lnTo>
                      <a:pt x="5985" y="649"/>
                    </a:lnTo>
                    <a:lnTo>
                      <a:pt x="5859" y="670"/>
                    </a:lnTo>
                    <a:lnTo>
                      <a:pt x="5797" y="649"/>
                    </a:lnTo>
                    <a:lnTo>
                      <a:pt x="5671" y="628"/>
                    </a:lnTo>
                    <a:lnTo>
                      <a:pt x="5567" y="565"/>
                    </a:lnTo>
                    <a:lnTo>
                      <a:pt x="5483" y="565"/>
                    </a:lnTo>
                    <a:lnTo>
                      <a:pt x="5399" y="628"/>
                    </a:lnTo>
                    <a:lnTo>
                      <a:pt x="5336" y="607"/>
                    </a:lnTo>
                    <a:lnTo>
                      <a:pt x="5190" y="607"/>
                    </a:lnTo>
                    <a:lnTo>
                      <a:pt x="5064" y="523"/>
                    </a:lnTo>
                    <a:lnTo>
                      <a:pt x="4939" y="544"/>
                    </a:lnTo>
                    <a:lnTo>
                      <a:pt x="4918" y="502"/>
                    </a:lnTo>
                    <a:lnTo>
                      <a:pt x="4750" y="356"/>
                    </a:lnTo>
                    <a:lnTo>
                      <a:pt x="4667" y="335"/>
                    </a:lnTo>
                    <a:lnTo>
                      <a:pt x="4499" y="210"/>
                    </a:lnTo>
                    <a:lnTo>
                      <a:pt x="4437" y="189"/>
                    </a:lnTo>
                    <a:lnTo>
                      <a:pt x="4353" y="126"/>
                    </a:lnTo>
                    <a:lnTo>
                      <a:pt x="4290" y="126"/>
                    </a:lnTo>
                    <a:lnTo>
                      <a:pt x="4290" y="189"/>
                    </a:lnTo>
                    <a:lnTo>
                      <a:pt x="4186" y="147"/>
                    </a:lnTo>
                    <a:lnTo>
                      <a:pt x="4102" y="251"/>
                    </a:lnTo>
                    <a:lnTo>
                      <a:pt x="4018" y="251"/>
                    </a:lnTo>
                    <a:lnTo>
                      <a:pt x="3976" y="293"/>
                    </a:lnTo>
                    <a:lnTo>
                      <a:pt x="3976" y="356"/>
                    </a:lnTo>
                    <a:lnTo>
                      <a:pt x="3914" y="440"/>
                    </a:lnTo>
                    <a:lnTo>
                      <a:pt x="3914" y="502"/>
                    </a:lnTo>
                    <a:lnTo>
                      <a:pt x="3872" y="544"/>
                    </a:lnTo>
                    <a:lnTo>
                      <a:pt x="3788" y="544"/>
                    </a:lnTo>
                    <a:lnTo>
                      <a:pt x="3788" y="607"/>
                    </a:lnTo>
                    <a:lnTo>
                      <a:pt x="3893" y="733"/>
                    </a:lnTo>
                    <a:lnTo>
                      <a:pt x="3830" y="774"/>
                    </a:lnTo>
                    <a:lnTo>
                      <a:pt x="3809" y="858"/>
                    </a:lnTo>
                    <a:lnTo>
                      <a:pt x="3809" y="984"/>
                    </a:lnTo>
                    <a:lnTo>
                      <a:pt x="3872" y="1088"/>
                    </a:lnTo>
                    <a:lnTo>
                      <a:pt x="3872" y="1339"/>
                    </a:lnTo>
                    <a:lnTo>
                      <a:pt x="3767" y="1381"/>
                    </a:lnTo>
                    <a:lnTo>
                      <a:pt x="3725" y="1486"/>
                    </a:lnTo>
                    <a:lnTo>
                      <a:pt x="3474" y="1800"/>
                    </a:lnTo>
                    <a:lnTo>
                      <a:pt x="3516" y="2009"/>
                    </a:lnTo>
                    <a:lnTo>
                      <a:pt x="3495" y="2135"/>
                    </a:lnTo>
                    <a:lnTo>
                      <a:pt x="3495" y="2281"/>
                    </a:lnTo>
                    <a:lnTo>
                      <a:pt x="3390" y="2386"/>
                    </a:lnTo>
                    <a:lnTo>
                      <a:pt x="3390" y="2532"/>
                    </a:lnTo>
                    <a:lnTo>
                      <a:pt x="3390" y="2616"/>
                    </a:lnTo>
                    <a:lnTo>
                      <a:pt x="3370" y="2804"/>
                    </a:lnTo>
                    <a:lnTo>
                      <a:pt x="3390" y="2825"/>
                    </a:lnTo>
                    <a:lnTo>
                      <a:pt x="3370" y="2971"/>
                    </a:lnTo>
                    <a:lnTo>
                      <a:pt x="3286" y="3034"/>
                    </a:lnTo>
                    <a:lnTo>
                      <a:pt x="3244" y="3223"/>
                    </a:lnTo>
                    <a:lnTo>
                      <a:pt x="3244" y="3390"/>
                    </a:lnTo>
                    <a:lnTo>
                      <a:pt x="3056" y="3704"/>
                    </a:lnTo>
                    <a:lnTo>
                      <a:pt x="2951" y="3746"/>
                    </a:lnTo>
                    <a:lnTo>
                      <a:pt x="2846" y="3808"/>
                    </a:lnTo>
                    <a:lnTo>
                      <a:pt x="2763" y="3787"/>
                    </a:lnTo>
                    <a:lnTo>
                      <a:pt x="2637" y="3892"/>
                    </a:lnTo>
                    <a:lnTo>
                      <a:pt x="2533" y="4018"/>
                    </a:lnTo>
                    <a:lnTo>
                      <a:pt x="2533" y="4164"/>
                    </a:lnTo>
                    <a:lnTo>
                      <a:pt x="2344" y="4332"/>
                    </a:lnTo>
                    <a:lnTo>
                      <a:pt x="2302" y="4436"/>
                    </a:lnTo>
                    <a:lnTo>
                      <a:pt x="2323" y="4624"/>
                    </a:lnTo>
                    <a:lnTo>
                      <a:pt x="2344" y="4645"/>
                    </a:lnTo>
                    <a:lnTo>
                      <a:pt x="2323" y="4959"/>
                    </a:lnTo>
                    <a:lnTo>
                      <a:pt x="2302" y="5127"/>
                    </a:lnTo>
                    <a:lnTo>
                      <a:pt x="2302" y="5231"/>
                    </a:lnTo>
                    <a:lnTo>
                      <a:pt x="2198" y="5378"/>
                    </a:lnTo>
                    <a:lnTo>
                      <a:pt x="2093" y="5420"/>
                    </a:lnTo>
                    <a:lnTo>
                      <a:pt x="2009" y="5482"/>
                    </a:lnTo>
                    <a:lnTo>
                      <a:pt x="1947" y="5566"/>
                    </a:lnTo>
                    <a:lnTo>
                      <a:pt x="1717" y="5796"/>
                    </a:lnTo>
                    <a:lnTo>
                      <a:pt x="1633" y="5901"/>
                    </a:lnTo>
                    <a:lnTo>
                      <a:pt x="1507" y="5984"/>
                    </a:lnTo>
                    <a:lnTo>
                      <a:pt x="1382" y="5901"/>
                    </a:lnTo>
                    <a:lnTo>
                      <a:pt x="1319" y="5796"/>
                    </a:lnTo>
                    <a:lnTo>
                      <a:pt x="1298" y="5775"/>
                    </a:lnTo>
                    <a:lnTo>
                      <a:pt x="1382" y="5650"/>
                    </a:lnTo>
                    <a:lnTo>
                      <a:pt x="1382" y="5587"/>
                    </a:lnTo>
                    <a:lnTo>
                      <a:pt x="1193" y="5650"/>
                    </a:lnTo>
                    <a:lnTo>
                      <a:pt x="1089" y="5754"/>
                    </a:lnTo>
                    <a:lnTo>
                      <a:pt x="1005" y="5733"/>
                    </a:lnTo>
                    <a:lnTo>
                      <a:pt x="942" y="5754"/>
                    </a:lnTo>
                    <a:lnTo>
                      <a:pt x="942" y="5859"/>
                    </a:lnTo>
                    <a:lnTo>
                      <a:pt x="859" y="5943"/>
                    </a:lnTo>
                    <a:lnTo>
                      <a:pt x="754" y="5943"/>
                    </a:lnTo>
                    <a:lnTo>
                      <a:pt x="754" y="5880"/>
                    </a:lnTo>
                    <a:lnTo>
                      <a:pt x="733" y="5838"/>
                    </a:lnTo>
                    <a:lnTo>
                      <a:pt x="629" y="5880"/>
                    </a:lnTo>
                    <a:lnTo>
                      <a:pt x="566" y="5859"/>
                    </a:lnTo>
                    <a:lnTo>
                      <a:pt x="440" y="5984"/>
                    </a:lnTo>
                    <a:lnTo>
                      <a:pt x="315" y="6089"/>
                    </a:lnTo>
                    <a:lnTo>
                      <a:pt x="252" y="6152"/>
                    </a:lnTo>
                    <a:lnTo>
                      <a:pt x="273" y="6361"/>
                    </a:lnTo>
                    <a:lnTo>
                      <a:pt x="210" y="6424"/>
                    </a:lnTo>
                    <a:lnTo>
                      <a:pt x="105" y="6424"/>
                    </a:lnTo>
                    <a:lnTo>
                      <a:pt x="1" y="6508"/>
                    </a:lnTo>
                    <a:lnTo>
                      <a:pt x="22" y="6570"/>
                    </a:lnTo>
                    <a:lnTo>
                      <a:pt x="210" y="6591"/>
                    </a:lnTo>
                    <a:lnTo>
                      <a:pt x="252" y="6633"/>
                    </a:lnTo>
                    <a:lnTo>
                      <a:pt x="273" y="6633"/>
                    </a:lnTo>
                    <a:lnTo>
                      <a:pt x="273" y="6612"/>
                    </a:lnTo>
                    <a:lnTo>
                      <a:pt x="315" y="6591"/>
                    </a:lnTo>
                    <a:lnTo>
                      <a:pt x="377" y="6591"/>
                    </a:lnTo>
                    <a:lnTo>
                      <a:pt x="482" y="6570"/>
                    </a:lnTo>
                    <a:lnTo>
                      <a:pt x="566" y="6528"/>
                    </a:lnTo>
                    <a:lnTo>
                      <a:pt x="1256" y="6528"/>
                    </a:lnTo>
                    <a:lnTo>
                      <a:pt x="1424" y="6570"/>
                    </a:lnTo>
                    <a:lnTo>
                      <a:pt x="1633" y="6528"/>
                    </a:lnTo>
                    <a:lnTo>
                      <a:pt x="2637" y="6528"/>
                    </a:lnTo>
                    <a:lnTo>
                      <a:pt x="2637" y="6612"/>
                    </a:lnTo>
                    <a:lnTo>
                      <a:pt x="2637" y="6633"/>
                    </a:lnTo>
                    <a:lnTo>
                      <a:pt x="2637" y="6717"/>
                    </a:lnTo>
                    <a:lnTo>
                      <a:pt x="2679" y="6780"/>
                    </a:lnTo>
                    <a:lnTo>
                      <a:pt x="2721" y="6842"/>
                    </a:lnTo>
                    <a:lnTo>
                      <a:pt x="2679" y="6905"/>
                    </a:lnTo>
                    <a:lnTo>
                      <a:pt x="2679" y="6989"/>
                    </a:lnTo>
                    <a:lnTo>
                      <a:pt x="2742" y="7093"/>
                    </a:lnTo>
                    <a:lnTo>
                      <a:pt x="2763" y="7219"/>
                    </a:lnTo>
                    <a:lnTo>
                      <a:pt x="2784" y="7261"/>
                    </a:lnTo>
                    <a:lnTo>
                      <a:pt x="2784" y="7345"/>
                    </a:lnTo>
                    <a:lnTo>
                      <a:pt x="2846" y="7365"/>
                    </a:lnTo>
                    <a:lnTo>
                      <a:pt x="2888" y="7449"/>
                    </a:lnTo>
                    <a:lnTo>
                      <a:pt x="2972" y="7554"/>
                    </a:lnTo>
                    <a:lnTo>
                      <a:pt x="2993" y="7763"/>
                    </a:lnTo>
                    <a:lnTo>
                      <a:pt x="3056" y="7784"/>
                    </a:lnTo>
                    <a:lnTo>
                      <a:pt x="3202" y="7784"/>
                    </a:lnTo>
                    <a:lnTo>
                      <a:pt x="3307" y="7763"/>
                    </a:lnTo>
                    <a:lnTo>
                      <a:pt x="3390" y="7784"/>
                    </a:lnTo>
                    <a:lnTo>
                      <a:pt x="3579" y="7826"/>
                    </a:lnTo>
                    <a:lnTo>
                      <a:pt x="3662" y="7763"/>
                    </a:lnTo>
                    <a:lnTo>
                      <a:pt x="4102" y="7742"/>
                    </a:lnTo>
                    <a:lnTo>
                      <a:pt x="4102" y="7575"/>
                    </a:lnTo>
                    <a:lnTo>
                      <a:pt x="4081" y="7470"/>
                    </a:lnTo>
                    <a:lnTo>
                      <a:pt x="4123" y="7449"/>
                    </a:lnTo>
                    <a:lnTo>
                      <a:pt x="4186" y="7345"/>
                    </a:lnTo>
                    <a:lnTo>
                      <a:pt x="4186" y="7198"/>
                    </a:lnTo>
                    <a:lnTo>
                      <a:pt x="4750" y="7156"/>
                    </a:lnTo>
                    <a:lnTo>
                      <a:pt x="4750" y="7114"/>
                    </a:lnTo>
                    <a:lnTo>
                      <a:pt x="4939" y="7135"/>
                    </a:lnTo>
                    <a:lnTo>
                      <a:pt x="4918" y="7219"/>
                    </a:lnTo>
                    <a:lnTo>
                      <a:pt x="4876" y="7261"/>
                    </a:lnTo>
                    <a:lnTo>
                      <a:pt x="4918" y="7324"/>
                    </a:lnTo>
                    <a:lnTo>
                      <a:pt x="5567" y="7365"/>
                    </a:lnTo>
                    <a:lnTo>
                      <a:pt x="5587" y="7449"/>
                    </a:lnTo>
                    <a:lnTo>
                      <a:pt x="5587" y="7533"/>
                    </a:lnTo>
                    <a:lnTo>
                      <a:pt x="5587" y="7617"/>
                    </a:lnTo>
                    <a:lnTo>
                      <a:pt x="5546" y="7721"/>
                    </a:lnTo>
                    <a:lnTo>
                      <a:pt x="5504" y="7826"/>
                    </a:lnTo>
                    <a:lnTo>
                      <a:pt x="5567" y="7889"/>
                    </a:lnTo>
                    <a:lnTo>
                      <a:pt x="5567" y="7972"/>
                    </a:lnTo>
                    <a:lnTo>
                      <a:pt x="5546" y="8035"/>
                    </a:lnTo>
                    <a:lnTo>
                      <a:pt x="5546" y="8056"/>
                    </a:lnTo>
                    <a:lnTo>
                      <a:pt x="5567" y="8140"/>
                    </a:lnTo>
                    <a:lnTo>
                      <a:pt x="5567" y="8349"/>
                    </a:lnTo>
                    <a:lnTo>
                      <a:pt x="5504" y="8453"/>
                    </a:lnTo>
                    <a:lnTo>
                      <a:pt x="5567" y="8495"/>
                    </a:lnTo>
                    <a:lnTo>
                      <a:pt x="5567" y="8579"/>
                    </a:lnTo>
                    <a:lnTo>
                      <a:pt x="5608" y="8621"/>
                    </a:lnTo>
                    <a:lnTo>
                      <a:pt x="5608" y="8705"/>
                    </a:lnTo>
                    <a:lnTo>
                      <a:pt x="5650" y="8725"/>
                    </a:lnTo>
                    <a:lnTo>
                      <a:pt x="5671" y="8788"/>
                    </a:lnTo>
                    <a:lnTo>
                      <a:pt x="5713" y="8809"/>
                    </a:lnTo>
                    <a:lnTo>
                      <a:pt x="5755" y="8872"/>
                    </a:lnTo>
                    <a:lnTo>
                      <a:pt x="5713" y="8935"/>
                    </a:lnTo>
                    <a:lnTo>
                      <a:pt x="5713" y="9018"/>
                    </a:lnTo>
                    <a:lnTo>
                      <a:pt x="5797" y="9081"/>
                    </a:lnTo>
                    <a:lnTo>
                      <a:pt x="5797" y="9144"/>
                    </a:lnTo>
                    <a:lnTo>
                      <a:pt x="5776" y="9186"/>
                    </a:lnTo>
                    <a:lnTo>
                      <a:pt x="5776" y="9311"/>
                    </a:lnTo>
                    <a:lnTo>
                      <a:pt x="5859" y="9353"/>
                    </a:lnTo>
                    <a:lnTo>
                      <a:pt x="5818" y="9437"/>
                    </a:lnTo>
                    <a:lnTo>
                      <a:pt x="5818" y="9458"/>
                    </a:lnTo>
                    <a:lnTo>
                      <a:pt x="5776" y="9500"/>
                    </a:lnTo>
                    <a:lnTo>
                      <a:pt x="5776" y="9625"/>
                    </a:lnTo>
                    <a:lnTo>
                      <a:pt x="5797" y="9646"/>
                    </a:lnTo>
                    <a:lnTo>
                      <a:pt x="5859" y="9646"/>
                    </a:lnTo>
                    <a:lnTo>
                      <a:pt x="5901" y="9625"/>
                    </a:lnTo>
                    <a:lnTo>
                      <a:pt x="5964" y="9604"/>
                    </a:lnTo>
                    <a:lnTo>
                      <a:pt x="5985" y="9562"/>
                    </a:lnTo>
                    <a:lnTo>
                      <a:pt x="6027" y="9562"/>
                    </a:lnTo>
                    <a:lnTo>
                      <a:pt x="6111" y="9625"/>
                    </a:lnTo>
                    <a:lnTo>
                      <a:pt x="6173" y="9646"/>
                    </a:lnTo>
                    <a:lnTo>
                      <a:pt x="6320" y="9646"/>
                    </a:lnTo>
                    <a:lnTo>
                      <a:pt x="6383" y="9667"/>
                    </a:lnTo>
                    <a:lnTo>
                      <a:pt x="6424" y="9646"/>
                    </a:lnTo>
                    <a:lnTo>
                      <a:pt x="6508" y="9625"/>
                    </a:lnTo>
                    <a:lnTo>
                      <a:pt x="6592" y="9562"/>
                    </a:lnTo>
                    <a:lnTo>
                      <a:pt x="6696" y="9541"/>
                    </a:lnTo>
                    <a:lnTo>
                      <a:pt x="6801" y="9541"/>
                    </a:lnTo>
                    <a:lnTo>
                      <a:pt x="6843" y="9604"/>
                    </a:lnTo>
                    <a:lnTo>
                      <a:pt x="6906" y="9562"/>
                    </a:lnTo>
                    <a:lnTo>
                      <a:pt x="7010" y="9625"/>
                    </a:lnTo>
                    <a:lnTo>
                      <a:pt x="7031" y="9646"/>
                    </a:lnTo>
                    <a:lnTo>
                      <a:pt x="7031" y="9751"/>
                    </a:lnTo>
                    <a:lnTo>
                      <a:pt x="7052" y="9772"/>
                    </a:lnTo>
                    <a:lnTo>
                      <a:pt x="7073" y="9814"/>
                    </a:lnTo>
                    <a:lnTo>
                      <a:pt x="7157" y="9751"/>
                    </a:lnTo>
                    <a:lnTo>
                      <a:pt x="7240" y="9709"/>
                    </a:lnTo>
                    <a:lnTo>
                      <a:pt x="7324" y="9709"/>
                    </a:lnTo>
                    <a:lnTo>
                      <a:pt x="7345" y="9667"/>
                    </a:lnTo>
                    <a:lnTo>
                      <a:pt x="7491" y="9625"/>
                    </a:lnTo>
                    <a:lnTo>
                      <a:pt x="7554" y="9625"/>
                    </a:lnTo>
                    <a:lnTo>
                      <a:pt x="7554" y="9751"/>
                    </a:lnTo>
                    <a:lnTo>
                      <a:pt x="7575" y="9814"/>
                    </a:lnTo>
                    <a:lnTo>
                      <a:pt x="7575" y="9876"/>
                    </a:lnTo>
                    <a:lnTo>
                      <a:pt x="7575" y="9939"/>
                    </a:lnTo>
                    <a:lnTo>
                      <a:pt x="7638" y="9939"/>
                    </a:lnTo>
                    <a:lnTo>
                      <a:pt x="7743" y="9981"/>
                    </a:lnTo>
                    <a:lnTo>
                      <a:pt x="7784" y="9981"/>
                    </a:lnTo>
                    <a:lnTo>
                      <a:pt x="7910" y="10065"/>
                    </a:lnTo>
                    <a:lnTo>
                      <a:pt x="8056" y="10086"/>
                    </a:lnTo>
                    <a:lnTo>
                      <a:pt x="8182" y="10127"/>
                    </a:lnTo>
                    <a:lnTo>
                      <a:pt x="8182" y="10148"/>
                    </a:lnTo>
                    <a:lnTo>
                      <a:pt x="8287" y="10148"/>
                    </a:lnTo>
                    <a:lnTo>
                      <a:pt x="8433" y="10086"/>
                    </a:lnTo>
                    <a:lnTo>
                      <a:pt x="8475" y="10044"/>
                    </a:lnTo>
                    <a:lnTo>
                      <a:pt x="8517" y="9876"/>
                    </a:lnTo>
                    <a:lnTo>
                      <a:pt x="8600" y="9876"/>
                    </a:lnTo>
                    <a:lnTo>
                      <a:pt x="8642" y="9855"/>
                    </a:lnTo>
                    <a:lnTo>
                      <a:pt x="8684" y="9855"/>
                    </a:lnTo>
                    <a:lnTo>
                      <a:pt x="8684" y="10023"/>
                    </a:lnTo>
                    <a:lnTo>
                      <a:pt x="8789" y="10127"/>
                    </a:lnTo>
                    <a:lnTo>
                      <a:pt x="8789" y="10190"/>
                    </a:lnTo>
                    <a:lnTo>
                      <a:pt x="8935" y="10274"/>
                    </a:lnTo>
                    <a:lnTo>
                      <a:pt x="9144" y="10337"/>
                    </a:lnTo>
                    <a:lnTo>
                      <a:pt x="9270" y="10441"/>
                    </a:lnTo>
                    <a:lnTo>
                      <a:pt x="9375" y="10588"/>
                    </a:lnTo>
                    <a:lnTo>
                      <a:pt x="9479" y="10671"/>
                    </a:lnTo>
                    <a:lnTo>
                      <a:pt x="9584" y="10797"/>
                    </a:lnTo>
                    <a:lnTo>
                      <a:pt x="9730" y="10922"/>
                    </a:lnTo>
                    <a:lnTo>
                      <a:pt x="9793" y="10922"/>
                    </a:lnTo>
                    <a:lnTo>
                      <a:pt x="9898" y="10902"/>
                    </a:lnTo>
                    <a:lnTo>
                      <a:pt x="9981" y="10860"/>
                    </a:lnTo>
                    <a:lnTo>
                      <a:pt x="10002" y="10881"/>
                    </a:lnTo>
                    <a:lnTo>
                      <a:pt x="10044" y="10902"/>
                    </a:lnTo>
                    <a:lnTo>
                      <a:pt x="10107" y="10922"/>
                    </a:lnTo>
                    <a:lnTo>
                      <a:pt x="10170" y="10881"/>
                    </a:lnTo>
                    <a:lnTo>
                      <a:pt x="10107" y="10253"/>
                    </a:lnTo>
                    <a:lnTo>
                      <a:pt x="10065" y="10232"/>
                    </a:lnTo>
                    <a:lnTo>
                      <a:pt x="9940" y="10253"/>
                    </a:lnTo>
                    <a:lnTo>
                      <a:pt x="9940" y="10337"/>
                    </a:lnTo>
                    <a:lnTo>
                      <a:pt x="9981" y="10378"/>
                    </a:lnTo>
                    <a:lnTo>
                      <a:pt x="9688" y="10378"/>
                    </a:lnTo>
                    <a:lnTo>
                      <a:pt x="9647" y="10295"/>
                    </a:lnTo>
                    <a:lnTo>
                      <a:pt x="9626" y="10232"/>
                    </a:lnTo>
                    <a:lnTo>
                      <a:pt x="9458" y="10065"/>
                    </a:lnTo>
                    <a:lnTo>
                      <a:pt x="9375" y="9981"/>
                    </a:lnTo>
                    <a:lnTo>
                      <a:pt x="9375" y="9855"/>
                    </a:lnTo>
                    <a:lnTo>
                      <a:pt x="9375" y="9521"/>
                    </a:lnTo>
                    <a:lnTo>
                      <a:pt x="9375" y="9437"/>
                    </a:lnTo>
                    <a:lnTo>
                      <a:pt x="9479" y="9332"/>
                    </a:lnTo>
                    <a:lnTo>
                      <a:pt x="9542" y="9290"/>
                    </a:lnTo>
                    <a:lnTo>
                      <a:pt x="9521" y="9249"/>
                    </a:lnTo>
                    <a:lnTo>
                      <a:pt x="9563" y="9228"/>
                    </a:lnTo>
                    <a:lnTo>
                      <a:pt x="9563" y="9102"/>
                    </a:lnTo>
                    <a:lnTo>
                      <a:pt x="9563" y="9018"/>
                    </a:lnTo>
                    <a:lnTo>
                      <a:pt x="9563" y="8935"/>
                    </a:lnTo>
                    <a:lnTo>
                      <a:pt x="9563" y="8872"/>
                    </a:lnTo>
                    <a:lnTo>
                      <a:pt x="9584" y="8809"/>
                    </a:lnTo>
                    <a:lnTo>
                      <a:pt x="9626" y="8767"/>
                    </a:lnTo>
                    <a:lnTo>
                      <a:pt x="9542" y="8725"/>
                    </a:lnTo>
                    <a:lnTo>
                      <a:pt x="9479" y="8663"/>
                    </a:lnTo>
                    <a:lnTo>
                      <a:pt x="9458" y="8558"/>
                    </a:lnTo>
                    <a:lnTo>
                      <a:pt x="9688" y="8077"/>
                    </a:lnTo>
                    <a:lnTo>
                      <a:pt x="10630" y="7868"/>
                    </a:lnTo>
                    <a:lnTo>
                      <a:pt x="10714" y="7889"/>
                    </a:lnTo>
                    <a:lnTo>
                      <a:pt x="10588" y="7449"/>
                    </a:lnTo>
                    <a:lnTo>
                      <a:pt x="10170" y="6884"/>
                    </a:lnTo>
                    <a:lnTo>
                      <a:pt x="10044" y="6194"/>
                    </a:lnTo>
                    <a:lnTo>
                      <a:pt x="9960" y="5733"/>
                    </a:lnTo>
                    <a:lnTo>
                      <a:pt x="9856" y="5043"/>
                    </a:lnTo>
                    <a:lnTo>
                      <a:pt x="9856" y="4896"/>
                    </a:lnTo>
                    <a:lnTo>
                      <a:pt x="9835" y="4750"/>
                    </a:lnTo>
                    <a:lnTo>
                      <a:pt x="9772" y="4645"/>
                    </a:lnTo>
                    <a:lnTo>
                      <a:pt x="9772" y="4583"/>
                    </a:lnTo>
                    <a:lnTo>
                      <a:pt x="9772" y="4499"/>
                    </a:lnTo>
                    <a:lnTo>
                      <a:pt x="9877" y="4122"/>
                    </a:lnTo>
                    <a:lnTo>
                      <a:pt x="9981" y="3997"/>
                    </a:lnTo>
                    <a:lnTo>
                      <a:pt x="10107" y="3892"/>
                    </a:lnTo>
                    <a:lnTo>
                      <a:pt x="10149" y="3871"/>
                    </a:lnTo>
                    <a:lnTo>
                      <a:pt x="10107" y="3746"/>
                    </a:lnTo>
                    <a:lnTo>
                      <a:pt x="10191" y="3536"/>
                    </a:lnTo>
                    <a:lnTo>
                      <a:pt x="10212" y="3327"/>
                    </a:lnTo>
                    <a:lnTo>
                      <a:pt x="10212" y="3160"/>
                    </a:lnTo>
                    <a:lnTo>
                      <a:pt x="10253" y="3118"/>
                    </a:lnTo>
                    <a:lnTo>
                      <a:pt x="10484" y="2699"/>
                    </a:lnTo>
                    <a:lnTo>
                      <a:pt x="10525" y="2616"/>
                    </a:lnTo>
                    <a:lnTo>
                      <a:pt x="10714" y="2407"/>
                    </a:lnTo>
                    <a:lnTo>
                      <a:pt x="11007" y="2009"/>
                    </a:lnTo>
                    <a:lnTo>
                      <a:pt x="11028" y="1925"/>
                    </a:lnTo>
                    <a:lnTo>
                      <a:pt x="10986" y="1863"/>
                    </a:lnTo>
                    <a:lnTo>
                      <a:pt x="10923" y="1779"/>
                    </a:lnTo>
                    <a:lnTo>
                      <a:pt x="10839" y="1716"/>
                    </a:lnTo>
                    <a:lnTo>
                      <a:pt x="10881" y="1591"/>
                    </a:lnTo>
                    <a:lnTo>
                      <a:pt x="10902" y="1381"/>
                    </a:lnTo>
                    <a:lnTo>
                      <a:pt x="10902" y="1235"/>
                    </a:lnTo>
                    <a:lnTo>
                      <a:pt x="10944" y="1151"/>
                    </a:lnTo>
                    <a:lnTo>
                      <a:pt x="10986" y="1047"/>
                    </a:lnTo>
                    <a:lnTo>
                      <a:pt x="10944" y="1026"/>
                    </a:lnTo>
                    <a:lnTo>
                      <a:pt x="10776" y="1026"/>
                    </a:lnTo>
                    <a:lnTo>
                      <a:pt x="10776" y="942"/>
                    </a:lnTo>
                    <a:lnTo>
                      <a:pt x="10735" y="858"/>
                    </a:lnTo>
                    <a:lnTo>
                      <a:pt x="10693" y="837"/>
                    </a:lnTo>
                    <a:lnTo>
                      <a:pt x="10672" y="733"/>
                    </a:lnTo>
                    <a:lnTo>
                      <a:pt x="10588" y="670"/>
                    </a:lnTo>
                    <a:lnTo>
                      <a:pt x="10463" y="628"/>
                    </a:lnTo>
                    <a:lnTo>
                      <a:pt x="10400" y="565"/>
                    </a:lnTo>
                    <a:lnTo>
                      <a:pt x="10358" y="502"/>
                    </a:lnTo>
                    <a:lnTo>
                      <a:pt x="10274" y="335"/>
                    </a:lnTo>
                    <a:lnTo>
                      <a:pt x="10212" y="314"/>
                    </a:lnTo>
                    <a:lnTo>
                      <a:pt x="10086" y="314"/>
                    </a:lnTo>
                    <a:lnTo>
                      <a:pt x="10044" y="398"/>
                    </a:lnTo>
                    <a:lnTo>
                      <a:pt x="9981" y="440"/>
                    </a:lnTo>
                    <a:lnTo>
                      <a:pt x="9877" y="502"/>
                    </a:lnTo>
                    <a:lnTo>
                      <a:pt x="9835" y="502"/>
                    </a:lnTo>
                    <a:lnTo>
                      <a:pt x="9793" y="440"/>
                    </a:lnTo>
                    <a:lnTo>
                      <a:pt x="9584" y="440"/>
                    </a:lnTo>
                    <a:lnTo>
                      <a:pt x="9521" y="502"/>
                    </a:lnTo>
                    <a:lnTo>
                      <a:pt x="9479" y="544"/>
                    </a:lnTo>
                    <a:lnTo>
                      <a:pt x="9416" y="565"/>
                    </a:lnTo>
                    <a:lnTo>
                      <a:pt x="9312" y="523"/>
                    </a:lnTo>
                    <a:lnTo>
                      <a:pt x="9165" y="440"/>
                    </a:lnTo>
                    <a:lnTo>
                      <a:pt x="9124" y="356"/>
                    </a:lnTo>
                    <a:lnTo>
                      <a:pt x="9040" y="335"/>
                    </a:lnTo>
                    <a:lnTo>
                      <a:pt x="8998" y="293"/>
                    </a:lnTo>
                    <a:lnTo>
                      <a:pt x="8956" y="189"/>
                    </a:lnTo>
                    <a:lnTo>
                      <a:pt x="8935" y="147"/>
                    </a:lnTo>
                    <a:lnTo>
                      <a:pt x="8831" y="105"/>
                    </a:lnTo>
                    <a:lnTo>
                      <a:pt x="8705" y="105"/>
                    </a:lnTo>
                    <a:lnTo>
                      <a:pt x="8517" y="189"/>
                    </a:lnTo>
                    <a:lnTo>
                      <a:pt x="8496" y="147"/>
                    </a:lnTo>
                    <a:lnTo>
                      <a:pt x="8266" y="147"/>
                    </a:lnTo>
                    <a:lnTo>
                      <a:pt x="8182" y="105"/>
                    </a:lnTo>
                    <a:lnTo>
                      <a:pt x="8098" y="84"/>
                    </a:lnTo>
                    <a:lnTo>
                      <a:pt x="8056" y="42"/>
                    </a:lnTo>
                    <a:lnTo>
                      <a:pt x="7868" y="42"/>
                    </a:lnTo>
                    <a:lnTo>
                      <a:pt x="77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243" name="Google Shape;1430;p60">
                <a:extLst>
                  <a:ext uri="{FF2B5EF4-FFF2-40B4-BE49-F238E27FC236}">
                    <a16:creationId xmlns="" xmlns:a16="http://schemas.microsoft.com/office/drawing/2014/main" id="{94B70F91-9D2D-477C-B768-343CA0C36F16}"/>
                  </a:ext>
                </a:extLst>
              </p:cNvPr>
              <p:cNvSpPr/>
              <p:nvPr/>
            </p:nvSpPr>
            <p:spPr>
              <a:xfrm>
                <a:off x="3970326" y="3207451"/>
                <a:ext cx="21934" cy="5283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646" extrusionOk="0">
                    <a:moveTo>
                      <a:pt x="210" y="0"/>
                    </a:moveTo>
                    <a:lnTo>
                      <a:pt x="189" y="21"/>
                    </a:lnTo>
                    <a:lnTo>
                      <a:pt x="210" y="105"/>
                    </a:lnTo>
                    <a:lnTo>
                      <a:pt x="231" y="126"/>
                    </a:lnTo>
                    <a:lnTo>
                      <a:pt x="273" y="209"/>
                    </a:lnTo>
                    <a:lnTo>
                      <a:pt x="377" y="251"/>
                    </a:lnTo>
                    <a:lnTo>
                      <a:pt x="419" y="272"/>
                    </a:lnTo>
                    <a:lnTo>
                      <a:pt x="419" y="314"/>
                    </a:lnTo>
                    <a:lnTo>
                      <a:pt x="377" y="460"/>
                    </a:lnTo>
                    <a:lnTo>
                      <a:pt x="377" y="523"/>
                    </a:lnTo>
                    <a:lnTo>
                      <a:pt x="482" y="586"/>
                    </a:lnTo>
                    <a:lnTo>
                      <a:pt x="503" y="670"/>
                    </a:lnTo>
                    <a:lnTo>
                      <a:pt x="503" y="795"/>
                    </a:lnTo>
                    <a:lnTo>
                      <a:pt x="482" y="837"/>
                    </a:lnTo>
                    <a:lnTo>
                      <a:pt x="482" y="879"/>
                    </a:lnTo>
                    <a:lnTo>
                      <a:pt x="335" y="1004"/>
                    </a:lnTo>
                    <a:lnTo>
                      <a:pt x="335" y="1088"/>
                    </a:lnTo>
                    <a:lnTo>
                      <a:pt x="377" y="1193"/>
                    </a:lnTo>
                    <a:lnTo>
                      <a:pt x="377" y="1276"/>
                    </a:lnTo>
                    <a:lnTo>
                      <a:pt x="398" y="1360"/>
                    </a:lnTo>
                    <a:lnTo>
                      <a:pt x="335" y="1423"/>
                    </a:lnTo>
                    <a:lnTo>
                      <a:pt x="398" y="1507"/>
                    </a:lnTo>
                    <a:lnTo>
                      <a:pt x="398" y="1590"/>
                    </a:lnTo>
                    <a:lnTo>
                      <a:pt x="335" y="1611"/>
                    </a:lnTo>
                    <a:lnTo>
                      <a:pt x="377" y="1695"/>
                    </a:lnTo>
                    <a:lnTo>
                      <a:pt x="398" y="1737"/>
                    </a:lnTo>
                    <a:lnTo>
                      <a:pt x="440" y="1779"/>
                    </a:lnTo>
                    <a:lnTo>
                      <a:pt x="440" y="1820"/>
                    </a:lnTo>
                    <a:lnTo>
                      <a:pt x="398" y="1820"/>
                    </a:lnTo>
                    <a:lnTo>
                      <a:pt x="377" y="1904"/>
                    </a:lnTo>
                    <a:lnTo>
                      <a:pt x="293" y="1925"/>
                    </a:lnTo>
                    <a:lnTo>
                      <a:pt x="168" y="2030"/>
                    </a:lnTo>
                    <a:lnTo>
                      <a:pt x="126" y="2051"/>
                    </a:lnTo>
                    <a:lnTo>
                      <a:pt x="126" y="2134"/>
                    </a:lnTo>
                    <a:lnTo>
                      <a:pt x="168" y="2197"/>
                    </a:lnTo>
                    <a:lnTo>
                      <a:pt x="126" y="2260"/>
                    </a:lnTo>
                    <a:lnTo>
                      <a:pt x="126" y="2344"/>
                    </a:lnTo>
                    <a:lnTo>
                      <a:pt x="63" y="2448"/>
                    </a:lnTo>
                    <a:lnTo>
                      <a:pt x="1" y="2469"/>
                    </a:lnTo>
                    <a:lnTo>
                      <a:pt x="1" y="2532"/>
                    </a:lnTo>
                    <a:lnTo>
                      <a:pt x="84" y="2636"/>
                    </a:lnTo>
                    <a:lnTo>
                      <a:pt x="126" y="2741"/>
                    </a:lnTo>
                    <a:lnTo>
                      <a:pt x="168" y="2783"/>
                    </a:lnTo>
                    <a:lnTo>
                      <a:pt x="314" y="2762"/>
                    </a:lnTo>
                    <a:lnTo>
                      <a:pt x="335" y="2825"/>
                    </a:lnTo>
                    <a:lnTo>
                      <a:pt x="377" y="2867"/>
                    </a:lnTo>
                    <a:lnTo>
                      <a:pt x="419" y="2929"/>
                    </a:lnTo>
                    <a:lnTo>
                      <a:pt x="419" y="2992"/>
                    </a:lnTo>
                    <a:lnTo>
                      <a:pt x="524" y="3055"/>
                    </a:lnTo>
                    <a:lnTo>
                      <a:pt x="586" y="3034"/>
                    </a:lnTo>
                    <a:lnTo>
                      <a:pt x="628" y="3034"/>
                    </a:lnTo>
                    <a:lnTo>
                      <a:pt x="691" y="2971"/>
                    </a:lnTo>
                    <a:lnTo>
                      <a:pt x="817" y="2971"/>
                    </a:lnTo>
                    <a:lnTo>
                      <a:pt x="963" y="2992"/>
                    </a:lnTo>
                    <a:lnTo>
                      <a:pt x="1026" y="3097"/>
                    </a:lnTo>
                    <a:lnTo>
                      <a:pt x="1026" y="3264"/>
                    </a:lnTo>
                    <a:lnTo>
                      <a:pt x="1005" y="3390"/>
                    </a:lnTo>
                    <a:lnTo>
                      <a:pt x="900" y="3515"/>
                    </a:lnTo>
                    <a:lnTo>
                      <a:pt x="837" y="3662"/>
                    </a:lnTo>
                    <a:lnTo>
                      <a:pt x="796" y="3766"/>
                    </a:lnTo>
                    <a:lnTo>
                      <a:pt x="796" y="3871"/>
                    </a:lnTo>
                    <a:lnTo>
                      <a:pt x="837" y="3996"/>
                    </a:lnTo>
                    <a:lnTo>
                      <a:pt x="837" y="4080"/>
                    </a:lnTo>
                    <a:lnTo>
                      <a:pt x="942" y="4206"/>
                    </a:lnTo>
                    <a:lnTo>
                      <a:pt x="1047" y="4289"/>
                    </a:lnTo>
                    <a:lnTo>
                      <a:pt x="1130" y="4331"/>
                    </a:lnTo>
                    <a:lnTo>
                      <a:pt x="1172" y="4394"/>
                    </a:lnTo>
                    <a:lnTo>
                      <a:pt x="1256" y="4499"/>
                    </a:lnTo>
                    <a:lnTo>
                      <a:pt x="1235" y="4541"/>
                    </a:lnTo>
                    <a:lnTo>
                      <a:pt x="1256" y="4645"/>
                    </a:lnTo>
                    <a:lnTo>
                      <a:pt x="1361" y="4624"/>
                    </a:lnTo>
                    <a:lnTo>
                      <a:pt x="1381" y="4499"/>
                    </a:lnTo>
                    <a:lnTo>
                      <a:pt x="1361" y="4352"/>
                    </a:lnTo>
                    <a:lnTo>
                      <a:pt x="1423" y="4248"/>
                    </a:lnTo>
                    <a:lnTo>
                      <a:pt x="1423" y="4143"/>
                    </a:lnTo>
                    <a:lnTo>
                      <a:pt x="1486" y="3996"/>
                    </a:lnTo>
                    <a:lnTo>
                      <a:pt x="1591" y="3976"/>
                    </a:lnTo>
                    <a:lnTo>
                      <a:pt x="1674" y="3913"/>
                    </a:lnTo>
                    <a:lnTo>
                      <a:pt x="1695" y="3808"/>
                    </a:lnTo>
                    <a:lnTo>
                      <a:pt x="1737" y="3599"/>
                    </a:lnTo>
                    <a:lnTo>
                      <a:pt x="1653" y="3515"/>
                    </a:lnTo>
                    <a:lnTo>
                      <a:pt x="1674" y="3473"/>
                    </a:lnTo>
                    <a:lnTo>
                      <a:pt x="1653" y="3452"/>
                    </a:lnTo>
                    <a:lnTo>
                      <a:pt x="1674" y="3390"/>
                    </a:lnTo>
                    <a:lnTo>
                      <a:pt x="1737" y="3390"/>
                    </a:lnTo>
                    <a:lnTo>
                      <a:pt x="1758" y="3306"/>
                    </a:lnTo>
                    <a:lnTo>
                      <a:pt x="1842" y="3306"/>
                    </a:lnTo>
                    <a:lnTo>
                      <a:pt x="1842" y="3243"/>
                    </a:lnTo>
                    <a:lnTo>
                      <a:pt x="1779" y="3160"/>
                    </a:lnTo>
                    <a:lnTo>
                      <a:pt x="1737" y="3034"/>
                    </a:lnTo>
                    <a:lnTo>
                      <a:pt x="1591" y="2846"/>
                    </a:lnTo>
                    <a:lnTo>
                      <a:pt x="1570" y="2741"/>
                    </a:lnTo>
                    <a:lnTo>
                      <a:pt x="1361" y="2553"/>
                    </a:lnTo>
                    <a:lnTo>
                      <a:pt x="1319" y="2532"/>
                    </a:lnTo>
                    <a:lnTo>
                      <a:pt x="1277" y="2469"/>
                    </a:lnTo>
                    <a:lnTo>
                      <a:pt x="1172" y="2406"/>
                    </a:lnTo>
                    <a:lnTo>
                      <a:pt x="1005" y="2323"/>
                    </a:lnTo>
                    <a:lnTo>
                      <a:pt x="921" y="1779"/>
                    </a:lnTo>
                    <a:lnTo>
                      <a:pt x="942" y="1674"/>
                    </a:lnTo>
                    <a:lnTo>
                      <a:pt x="942" y="691"/>
                    </a:lnTo>
                    <a:lnTo>
                      <a:pt x="921" y="481"/>
                    </a:lnTo>
                    <a:lnTo>
                      <a:pt x="733" y="272"/>
                    </a:lnTo>
                    <a:lnTo>
                      <a:pt x="649" y="209"/>
                    </a:lnTo>
                    <a:lnTo>
                      <a:pt x="607" y="167"/>
                    </a:lnTo>
                    <a:lnTo>
                      <a:pt x="586" y="126"/>
                    </a:lnTo>
                    <a:lnTo>
                      <a:pt x="524" y="126"/>
                    </a:lnTo>
                    <a:lnTo>
                      <a:pt x="503" y="105"/>
                    </a:lnTo>
                    <a:lnTo>
                      <a:pt x="419" y="63"/>
                    </a:lnTo>
                    <a:lnTo>
                      <a:pt x="398" y="105"/>
                    </a:lnTo>
                    <a:lnTo>
                      <a:pt x="377" y="63"/>
                    </a:lnTo>
                    <a:lnTo>
                      <a:pt x="293" y="63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431;p60">
                <a:extLst>
                  <a:ext uri="{FF2B5EF4-FFF2-40B4-BE49-F238E27FC236}">
                    <a16:creationId xmlns="" xmlns:a16="http://schemas.microsoft.com/office/drawing/2014/main" id="{2774B919-FC8F-4EA1-BA9E-C773BE9B55CE}"/>
                  </a:ext>
                </a:extLst>
              </p:cNvPr>
              <p:cNvSpPr/>
              <p:nvPr/>
            </p:nvSpPr>
            <p:spPr>
              <a:xfrm>
                <a:off x="3895082" y="3199593"/>
                <a:ext cx="81233" cy="66165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5818" extrusionOk="0">
                    <a:moveTo>
                      <a:pt x="5085" y="1"/>
                    </a:moveTo>
                    <a:lnTo>
                      <a:pt x="4143" y="210"/>
                    </a:lnTo>
                    <a:lnTo>
                      <a:pt x="3913" y="691"/>
                    </a:lnTo>
                    <a:lnTo>
                      <a:pt x="3934" y="796"/>
                    </a:lnTo>
                    <a:lnTo>
                      <a:pt x="3997" y="858"/>
                    </a:lnTo>
                    <a:lnTo>
                      <a:pt x="4081" y="900"/>
                    </a:lnTo>
                    <a:lnTo>
                      <a:pt x="4039" y="942"/>
                    </a:lnTo>
                    <a:lnTo>
                      <a:pt x="4018" y="1005"/>
                    </a:lnTo>
                    <a:lnTo>
                      <a:pt x="4018" y="1068"/>
                    </a:lnTo>
                    <a:lnTo>
                      <a:pt x="4018" y="1151"/>
                    </a:lnTo>
                    <a:lnTo>
                      <a:pt x="4018" y="1235"/>
                    </a:lnTo>
                    <a:lnTo>
                      <a:pt x="4018" y="1361"/>
                    </a:lnTo>
                    <a:lnTo>
                      <a:pt x="3976" y="1382"/>
                    </a:lnTo>
                    <a:lnTo>
                      <a:pt x="3997" y="1423"/>
                    </a:lnTo>
                    <a:lnTo>
                      <a:pt x="3934" y="1465"/>
                    </a:lnTo>
                    <a:lnTo>
                      <a:pt x="3830" y="1570"/>
                    </a:lnTo>
                    <a:lnTo>
                      <a:pt x="3830" y="1654"/>
                    </a:lnTo>
                    <a:lnTo>
                      <a:pt x="3830" y="1988"/>
                    </a:lnTo>
                    <a:lnTo>
                      <a:pt x="3830" y="2114"/>
                    </a:lnTo>
                    <a:lnTo>
                      <a:pt x="3913" y="2198"/>
                    </a:lnTo>
                    <a:lnTo>
                      <a:pt x="4081" y="2365"/>
                    </a:lnTo>
                    <a:lnTo>
                      <a:pt x="4102" y="2428"/>
                    </a:lnTo>
                    <a:lnTo>
                      <a:pt x="4143" y="2511"/>
                    </a:lnTo>
                    <a:lnTo>
                      <a:pt x="4436" y="2511"/>
                    </a:lnTo>
                    <a:lnTo>
                      <a:pt x="4395" y="2470"/>
                    </a:lnTo>
                    <a:lnTo>
                      <a:pt x="4395" y="2386"/>
                    </a:lnTo>
                    <a:lnTo>
                      <a:pt x="4520" y="2365"/>
                    </a:lnTo>
                    <a:lnTo>
                      <a:pt x="4562" y="2386"/>
                    </a:lnTo>
                    <a:lnTo>
                      <a:pt x="4625" y="3014"/>
                    </a:lnTo>
                    <a:lnTo>
                      <a:pt x="4562" y="3055"/>
                    </a:lnTo>
                    <a:lnTo>
                      <a:pt x="4499" y="3035"/>
                    </a:lnTo>
                    <a:lnTo>
                      <a:pt x="4457" y="3014"/>
                    </a:lnTo>
                    <a:lnTo>
                      <a:pt x="4436" y="2993"/>
                    </a:lnTo>
                    <a:lnTo>
                      <a:pt x="4353" y="3035"/>
                    </a:lnTo>
                    <a:lnTo>
                      <a:pt x="4248" y="3055"/>
                    </a:lnTo>
                    <a:lnTo>
                      <a:pt x="4185" y="3055"/>
                    </a:lnTo>
                    <a:lnTo>
                      <a:pt x="4039" y="2930"/>
                    </a:lnTo>
                    <a:lnTo>
                      <a:pt x="3934" y="2804"/>
                    </a:lnTo>
                    <a:lnTo>
                      <a:pt x="3830" y="2721"/>
                    </a:lnTo>
                    <a:lnTo>
                      <a:pt x="3725" y="2574"/>
                    </a:lnTo>
                    <a:lnTo>
                      <a:pt x="3599" y="2470"/>
                    </a:lnTo>
                    <a:lnTo>
                      <a:pt x="3390" y="2407"/>
                    </a:lnTo>
                    <a:lnTo>
                      <a:pt x="3244" y="2323"/>
                    </a:lnTo>
                    <a:lnTo>
                      <a:pt x="3244" y="2260"/>
                    </a:lnTo>
                    <a:lnTo>
                      <a:pt x="3139" y="2156"/>
                    </a:lnTo>
                    <a:lnTo>
                      <a:pt x="3139" y="1988"/>
                    </a:lnTo>
                    <a:lnTo>
                      <a:pt x="3097" y="1988"/>
                    </a:lnTo>
                    <a:lnTo>
                      <a:pt x="3055" y="2009"/>
                    </a:lnTo>
                    <a:lnTo>
                      <a:pt x="2972" y="2009"/>
                    </a:lnTo>
                    <a:lnTo>
                      <a:pt x="2930" y="2177"/>
                    </a:lnTo>
                    <a:lnTo>
                      <a:pt x="2888" y="2219"/>
                    </a:lnTo>
                    <a:lnTo>
                      <a:pt x="2742" y="2281"/>
                    </a:lnTo>
                    <a:lnTo>
                      <a:pt x="2637" y="2281"/>
                    </a:lnTo>
                    <a:lnTo>
                      <a:pt x="2637" y="2260"/>
                    </a:lnTo>
                    <a:lnTo>
                      <a:pt x="2511" y="2219"/>
                    </a:lnTo>
                    <a:lnTo>
                      <a:pt x="2365" y="2198"/>
                    </a:lnTo>
                    <a:lnTo>
                      <a:pt x="2239" y="2114"/>
                    </a:lnTo>
                    <a:lnTo>
                      <a:pt x="2198" y="2114"/>
                    </a:lnTo>
                    <a:lnTo>
                      <a:pt x="2093" y="2072"/>
                    </a:lnTo>
                    <a:lnTo>
                      <a:pt x="2030" y="2072"/>
                    </a:lnTo>
                    <a:lnTo>
                      <a:pt x="2030" y="2009"/>
                    </a:lnTo>
                    <a:lnTo>
                      <a:pt x="2030" y="1947"/>
                    </a:lnTo>
                    <a:lnTo>
                      <a:pt x="2009" y="1884"/>
                    </a:lnTo>
                    <a:lnTo>
                      <a:pt x="2009" y="1758"/>
                    </a:lnTo>
                    <a:lnTo>
                      <a:pt x="1946" y="1758"/>
                    </a:lnTo>
                    <a:lnTo>
                      <a:pt x="1800" y="1800"/>
                    </a:lnTo>
                    <a:lnTo>
                      <a:pt x="1779" y="1842"/>
                    </a:lnTo>
                    <a:lnTo>
                      <a:pt x="1695" y="1842"/>
                    </a:lnTo>
                    <a:lnTo>
                      <a:pt x="1612" y="1884"/>
                    </a:lnTo>
                    <a:lnTo>
                      <a:pt x="1528" y="1947"/>
                    </a:lnTo>
                    <a:lnTo>
                      <a:pt x="1507" y="1905"/>
                    </a:lnTo>
                    <a:lnTo>
                      <a:pt x="1486" y="1884"/>
                    </a:lnTo>
                    <a:lnTo>
                      <a:pt x="1486" y="1779"/>
                    </a:lnTo>
                    <a:lnTo>
                      <a:pt x="1465" y="1758"/>
                    </a:lnTo>
                    <a:lnTo>
                      <a:pt x="1361" y="1695"/>
                    </a:lnTo>
                    <a:lnTo>
                      <a:pt x="1298" y="1737"/>
                    </a:lnTo>
                    <a:lnTo>
                      <a:pt x="1256" y="1674"/>
                    </a:lnTo>
                    <a:lnTo>
                      <a:pt x="1256" y="1695"/>
                    </a:lnTo>
                    <a:lnTo>
                      <a:pt x="1256" y="1758"/>
                    </a:lnTo>
                    <a:lnTo>
                      <a:pt x="1214" y="1779"/>
                    </a:lnTo>
                    <a:lnTo>
                      <a:pt x="1256" y="2009"/>
                    </a:lnTo>
                    <a:lnTo>
                      <a:pt x="1256" y="2219"/>
                    </a:lnTo>
                    <a:lnTo>
                      <a:pt x="1256" y="2365"/>
                    </a:lnTo>
                    <a:lnTo>
                      <a:pt x="1298" y="2470"/>
                    </a:lnTo>
                    <a:lnTo>
                      <a:pt x="1298" y="2574"/>
                    </a:lnTo>
                    <a:lnTo>
                      <a:pt x="1277" y="2616"/>
                    </a:lnTo>
                    <a:lnTo>
                      <a:pt x="1256" y="2783"/>
                    </a:lnTo>
                    <a:lnTo>
                      <a:pt x="1277" y="2825"/>
                    </a:lnTo>
                    <a:lnTo>
                      <a:pt x="42" y="2825"/>
                    </a:lnTo>
                    <a:lnTo>
                      <a:pt x="1" y="4771"/>
                    </a:lnTo>
                    <a:lnTo>
                      <a:pt x="22" y="4813"/>
                    </a:lnTo>
                    <a:lnTo>
                      <a:pt x="105" y="4918"/>
                    </a:lnTo>
                    <a:lnTo>
                      <a:pt x="168" y="4980"/>
                    </a:lnTo>
                    <a:lnTo>
                      <a:pt x="231" y="5043"/>
                    </a:lnTo>
                    <a:lnTo>
                      <a:pt x="314" y="5085"/>
                    </a:lnTo>
                    <a:lnTo>
                      <a:pt x="419" y="5232"/>
                    </a:lnTo>
                    <a:lnTo>
                      <a:pt x="482" y="5294"/>
                    </a:lnTo>
                    <a:lnTo>
                      <a:pt x="566" y="5336"/>
                    </a:lnTo>
                    <a:lnTo>
                      <a:pt x="628" y="5399"/>
                    </a:lnTo>
                    <a:lnTo>
                      <a:pt x="670" y="5462"/>
                    </a:lnTo>
                    <a:lnTo>
                      <a:pt x="754" y="5504"/>
                    </a:lnTo>
                    <a:lnTo>
                      <a:pt x="775" y="5608"/>
                    </a:lnTo>
                    <a:lnTo>
                      <a:pt x="1319" y="5462"/>
                    </a:lnTo>
                    <a:lnTo>
                      <a:pt x="1402" y="5504"/>
                    </a:lnTo>
                    <a:lnTo>
                      <a:pt x="1528" y="5441"/>
                    </a:lnTo>
                    <a:lnTo>
                      <a:pt x="1570" y="5462"/>
                    </a:lnTo>
                    <a:lnTo>
                      <a:pt x="1591" y="5462"/>
                    </a:lnTo>
                    <a:lnTo>
                      <a:pt x="1612" y="5504"/>
                    </a:lnTo>
                    <a:lnTo>
                      <a:pt x="1695" y="5504"/>
                    </a:lnTo>
                    <a:lnTo>
                      <a:pt x="1716" y="5524"/>
                    </a:lnTo>
                    <a:lnTo>
                      <a:pt x="1737" y="5524"/>
                    </a:lnTo>
                    <a:lnTo>
                      <a:pt x="1821" y="5629"/>
                    </a:lnTo>
                    <a:lnTo>
                      <a:pt x="1884" y="5629"/>
                    </a:lnTo>
                    <a:lnTo>
                      <a:pt x="2030" y="5650"/>
                    </a:lnTo>
                    <a:lnTo>
                      <a:pt x="2135" y="5713"/>
                    </a:lnTo>
                    <a:lnTo>
                      <a:pt x="2198" y="5755"/>
                    </a:lnTo>
                    <a:lnTo>
                      <a:pt x="2239" y="5755"/>
                    </a:lnTo>
                    <a:lnTo>
                      <a:pt x="2344" y="5671"/>
                    </a:lnTo>
                    <a:lnTo>
                      <a:pt x="2470" y="5650"/>
                    </a:lnTo>
                    <a:lnTo>
                      <a:pt x="2532" y="5713"/>
                    </a:lnTo>
                    <a:lnTo>
                      <a:pt x="2553" y="5671"/>
                    </a:lnTo>
                    <a:lnTo>
                      <a:pt x="2574" y="5713"/>
                    </a:lnTo>
                    <a:lnTo>
                      <a:pt x="2616" y="5713"/>
                    </a:lnTo>
                    <a:lnTo>
                      <a:pt x="2679" y="5776"/>
                    </a:lnTo>
                    <a:lnTo>
                      <a:pt x="2783" y="5817"/>
                    </a:lnTo>
                    <a:lnTo>
                      <a:pt x="2951" y="5755"/>
                    </a:lnTo>
                    <a:lnTo>
                      <a:pt x="3139" y="5504"/>
                    </a:lnTo>
                    <a:lnTo>
                      <a:pt x="3390" y="5190"/>
                    </a:lnTo>
                    <a:lnTo>
                      <a:pt x="3725" y="4939"/>
                    </a:lnTo>
                    <a:lnTo>
                      <a:pt x="3934" y="4876"/>
                    </a:lnTo>
                    <a:lnTo>
                      <a:pt x="3976" y="4834"/>
                    </a:lnTo>
                    <a:lnTo>
                      <a:pt x="3997" y="4792"/>
                    </a:lnTo>
                    <a:lnTo>
                      <a:pt x="3976" y="4729"/>
                    </a:lnTo>
                    <a:lnTo>
                      <a:pt x="3997" y="4687"/>
                    </a:lnTo>
                    <a:lnTo>
                      <a:pt x="3997" y="4625"/>
                    </a:lnTo>
                    <a:lnTo>
                      <a:pt x="4039" y="4562"/>
                    </a:lnTo>
                    <a:lnTo>
                      <a:pt x="4206" y="4457"/>
                    </a:lnTo>
                    <a:lnTo>
                      <a:pt x="4290" y="4415"/>
                    </a:lnTo>
                    <a:lnTo>
                      <a:pt x="4353" y="4395"/>
                    </a:lnTo>
                    <a:lnTo>
                      <a:pt x="4499" y="4353"/>
                    </a:lnTo>
                    <a:lnTo>
                      <a:pt x="4646" y="4353"/>
                    </a:lnTo>
                    <a:lnTo>
                      <a:pt x="4667" y="4395"/>
                    </a:lnTo>
                    <a:lnTo>
                      <a:pt x="4729" y="4374"/>
                    </a:lnTo>
                    <a:lnTo>
                      <a:pt x="4855" y="4395"/>
                    </a:lnTo>
                    <a:lnTo>
                      <a:pt x="4918" y="4395"/>
                    </a:lnTo>
                    <a:lnTo>
                      <a:pt x="4918" y="4311"/>
                    </a:lnTo>
                    <a:lnTo>
                      <a:pt x="4876" y="4143"/>
                    </a:lnTo>
                    <a:lnTo>
                      <a:pt x="4918" y="4060"/>
                    </a:lnTo>
                    <a:lnTo>
                      <a:pt x="5148" y="3955"/>
                    </a:lnTo>
                    <a:lnTo>
                      <a:pt x="5273" y="3955"/>
                    </a:lnTo>
                    <a:lnTo>
                      <a:pt x="5859" y="3683"/>
                    </a:lnTo>
                    <a:lnTo>
                      <a:pt x="5964" y="3662"/>
                    </a:lnTo>
                    <a:lnTo>
                      <a:pt x="6299" y="3537"/>
                    </a:lnTo>
                    <a:lnTo>
                      <a:pt x="6487" y="3474"/>
                    </a:lnTo>
                    <a:lnTo>
                      <a:pt x="6445" y="3432"/>
                    </a:lnTo>
                    <a:lnTo>
                      <a:pt x="6403" y="3327"/>
                    </a:lnTo>
                    <a:lnTo>
                      <a:pt x="6320" y="3223"/>
                    </a:lnTo>
                    <a:lnTo>
                      <a:pt x="6320" y="3160"/>
                    </a:lnTo>
                    <a:lnTo>
                      <a:pt x="6382" y="3139"/>
                    </a:lnTo>
                    <a:lnTo>
                      <a:pt x="6445" y="3035"/>
                    </a:lnTo>
                    <a:lnTo>
                      <a:pt x="6445" y="2951"/>
                    </a:lnTo>
                    <a:lnTo>
                      <a:pt x="6487" y="2888"/>
                    </a:lnTo>
                    <a:lnTo>
                      <a:pt x="6445" y="2825"/>
                    </a:lnTo>
                    <a:lnTo>
                      <a:pt x="6445" y="2742"/>
                    </a:lnTo>
                    <a:lnTo>
                      <a:pt x="6487" y="2721"/>
                    </a:lnTo>
                    <a:lnTo>
                      <a:pt x="6612" y="2616"/>
                    </a:lnTo>
                    <a:lnTo>
                      <a:pt x="6696" y="2595"/>
                    </a:lnTo>
                    <a:lnTo>
                      <a:pt x="6717" y="2511"/>
                    </a:lnTo>
                    <a:lnTo>
                      <a:pt x="6759" y="2511"/>
                    </a:lnTo>
                    <a:lnTo>
                      <a:pt x="6759" y="2470"/>
                    </a:lnTo>
                    <a:lnTo>
                      <a:pt x="6717" y="2428"/>
                    </a:lnTo>
                    <a:lnTo>
                      <a:pt x="6696" y="2386"/>
                    </a:lnTo>
                    <a:lnTo>
                      <a:pt x="6654" y="2302"/>
                    </a:lnTo>
                    <a:lnTo>
                      <a:pt x="6717" y="2281"/>
                    </a:lnTo>
                    <a:lnTo>
                      <a:pt x="6717" y="2198"/>
                    </a:lnTo>
                    <a:lnTo>
                      <a:pt x="6654" y="2114"/>
                    </a:lnTo>
                    <a:lnTo>
                      <a:pt x="6717" y="2051"/>
                    </a:lnTo>
                    <a:lnTo>
                      <a:pt x="6696" y="1967"/>
                    </a:lnTo>
                    <a:lnTo>
                      <a:pt x="6696" y="1884"/>
                    </a:lnTo>
                    <a:lnTo>
                      <a:pt x="6654" y="1779"/>
                    </a:lnTo>
                    <a:lnTo>
                      <a:pt x="6654" y="1695"/>
                    </a:lnTo>
                    <a:lnTo>
                      <a:pt x="6801" y="1570"/>
                    </a:lnTo>
                    <a:lnTo>
                      <a:pt x="6801" y="1528"/>
                    </a:lnTo>
                    <a:lnTo>
                      <a:pt x="6822" y="1486"/>
                    </a:lnTo>
                    <a:lnTo>
                      <a:pt x="6822" y="1361"/>
                    </a:lnTo>
                    <a:lnTo>
                      <a:pt x="6801" y="1277"/>
                    </a:lnTo>
                    <a:lnTo>
                      <a:pt x="6696" y="1214"/>
                    </a:lnTo>
                    <a:lnTo>
                      <a:pt x="6696" y="1151"/>
                    </a:lnTo>
                    <a:lnTo>
                      <a:pt x="6738" y="1005"/>
                    </a:lnTo>
                    <a:lnTo>
                      <a:pt x="6738" y="963"/>
                    </a:lnTo>
                    <a:lnTo>
                      <a:pt x="6696" y="942"/>
                    </a:lnTo>
                    <a:lnTo>
                      <a:pt x="6592" y="900"/>
                    </a:lnTo>
                    <a:lnTo>
                      <a:pt x="6550" y="817"/>
                    </a:lnTo>
                    <a:lnTo>
                      <a:pt x="6529" y="796"/>
                    </a:lnTo>
                    <a:lnTo>
                      <a:pt x="6508" y="712"/>
                    </a:lnTo>
                    <a:lnTo>
                      <a:pt x="6508" y="691"/>
                    </a:lnTo>
                    <a:lnTo>
                      <a:pt x="6445" y="691"/>
                    </a:lnTo>
                    <a:lnTo>
                      <a:pt x="6340" y="586"/>
                    </a:lnTo>
                    <a:lnTo>
                      <a:pt x="6299" y="503"/>
                    </a:lnTo>
                    <a:lnTo>
                      <a:pt x="6236" y="482"/>
                    </a:lnTo>
                    <a:lnTo>
                      <a:pt x="6194" y="419"/>
                    </a:lnTo>
                    <a:lnTo>
                      <a:pt x="6110" y="419"/>
                    </a:lnTo>
                    <a:lnTo>
                      <a:pt x="5859" y="335"/>
                    </a:lnTo>
                    <a:lnTo>
                      <a:pt x="5755" y="335"/>
                    </a:lnTo>
                    <a:lnTo>
                      <a:pt x="5671" y="273"/>
                    </a:lnTo>
                    <a:lnTo>
                      <a:pt x="5671" y="210"/>
                    </a:lnTo>
                    <a:lnTo>
                      <a:pt x="5587" y="168"/>
                    </a:lnTo>
                    <a:lnTo>
                      <a:pt x="5545" y="168"/>
                    </a:lnTo>
                    <a:lnTo>
                      <a:pt x="5441" y="126"/>
                    </a:lnTo>
                    <a:lnTo>
                      <a:pt x="5357" y="126"/>
                    </a:lnTo>
                    <a:lnTo>
                      <a:pt x="5169" y="22"/>
                    </a:lnTo>
                    <a:lnTo>
                      <a:pt x="50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432;p60">
                <a:extLst>
                  <a:ext uri="{FF2B5EF4-FFF2-40B4-BE49-F238E27FC236}">
                    <a16:creationId xmlns="" xmlns:a16="http://schemas.microsoft.com/office/drawing/2014/main" id="{48B70B50-330F-400B-878E-956594E5F007}"/>
                  </a:ext>
                </a:extLst>
              </p:cNvPr>
              <p:cNvSpPr/>
              <p:nvPr/>
            </p:nvSpPr>
            <p:spPr>
              <a:xfrm>
                <a:off x="3824328" y="3184365"/>
                <a:ext cx="86210" cy="81393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7157" extrusionOk="0">
                    <a:moveTo>
                      <a:pt x="963" y="0"/>
                    </a:moveTo>
                    <a:lnTo>
                      <a:pt x="879" y="42"/>
                    </a:lnTo>
                    <a:lnTo>
                      <a:pt x="774" y="63"/>
                    </a:lnTo>
                    <a:lnTo>
                      <a:pt x="712" y="63"/>
                    </a:lnTo>
                    <a:lnTo>
                      <a:pt x="670" y="84"/>
                    </a:lnTo>
                    <a:lnTo>
                      <a:pt x="670" y="105"/>
                    </a:lnTo>
                    <a:lnTo>
                      <a:pt x="649" y="105"/>
                    </a:lnTo>
                    <a:lnTo>
                      <a:pt x="502" y="189"/>
                    </a:lnTo>
                    <a:lnTo>
                      <a:pt x="544" y="273"/>
                    </a:lnTo>
                    <a:lnTo>
                      <a:pt x="544" y="356"/>
                    </a:lnTo>
                    <a:lnTo>
                      <a:pt x="858" y="712"/>
                    </a:lnTo>
                    <a:lnTo>
                      <a:pt x="879" y="1151"/>
                    </a:lnTo>
                    <a:lnTo>
                      <a:pt x="1046" y="1402"/>
                    </a:lnTo>
                    <a:lnTo>
                      <a:pt x="1026" y="1633"/>
                    </a:lnTo>
                    <a:lnTo>
                      <a:pt x="837" y="1863"/>
                    </a:lnTo>
                    <a:lnTo>
                      <a:pt x="942" y="1925"/>
                    </a:lnTo>
                    <a:lnTo>
                      <a:pt x="942" y="2135"/>
                    </a:lnTo>
                    <a:lnTo>
                      <a:pt x="1046" y="2260"/>
                    </a:lnTo>
                    <a:lnTo>
                      <a:pt x="1046" y="2407"/>
                    </a:lnTo>
                    <a:lnTo>
                      <a:pt x="1256" y="2783"/>
                    </a:lnTo>
                    <a:lnTo>
                      <a:pt x="1256" y="2867"/>
                    </a:lnTo>
                    <a:lnTo>
                      <a:pt x="1339" y="2972"/>
                    </a:lnTo>
                    <a:lnTo>
                      <a:pt x="1339" y="3453"/>
                    </a:lnTo>
                    <a:lnTo>
                      <a:pt x="1088" y="3871"/>
                    </a:lnTo>
                    <a:lnTo>
                      <a:pt x="1026" y="3871"/>
                    </a:lnTo>
                    <a:lnTo>
                      <a:pt x="754" y="4081"/>
                    </a:lnTo>
                    <a:lnTo>
                      <a:pt x="754" y="4227"/>
                    </a:lnTo>
                    <a:lnTo>
                      <a:pt x="440" y="4499"/>
                    </a:lnTo>
                    <a:lnTo>
                      <a:pt x="440" y="4687"/>
                    </a:lnTo>
                    <a:lnTo>
                      <a:pt x="398" y="4750"/>
                    </a:lnTo>
                    <a:lnTo>
                      <a:pt x="398" y="5210"/>
                    </a:lnTo>
                    <a:lnTo>
                      <a:pt x="230" y="5399"/>
                    </a:lnTo>
                    <a:lnTo>
                      <a:pt x="210" y="5608"/>
                    </a:lnTo>
                    <a:lnTo>
                      <a:pt x="42" y="5796"/>
                    </a:lnTo>
                    <a:lnTo>
                      <a:pt x="42" y="6006"/>
                    </a:lnTo>
                    <a:lnTo>
                      <a:pt x="21" y="6173"/>
                    </a:lnTo>
                    <a:lnTo>
                      <a:pt x="21" y="6466"/>
                    </a:lnTo>
                    <a:lnTo>
                      <a:pt x="0" y="6654"/>
                    </a:lnTo>
                    <a:lnTo>
                      <a:pt x="21" y="6696"/>
                    </a:lnTo>
                    <a:lnTo>
                      <a:pt x="105" y="6738"/>
                    </a:lnTo>
                    <a:lnTo>
                      <a:pt x="126" y="6759"/>
                    </a:lnTo>
                    <a:lnTo>
                      <a:pt x="189" y="6738"/>
                    </a:lnTo>
                    <a:lnTo>
                      <a:pt x="210" y="6654"/>
                    </a:lnTo>
                    <a:lnTo>
                      <a:pt x="398" y="6654"/>
                    </a:lnTo>
                    <a:lnTo>
                      <a:pt x="461" y="6696"/>
                    </a:lnTo>
                    <a:lnTo>
                      <a:pt x="523" y="6675"/>
                    </a:lnTo>
                    <a:lnTo>
                      <a:pt x="523" y="6591"/>
                    </a:lnTo>
                    <a:lnTo>
                      <a:pt x="712" y="6466"/>
                    </a:lnTo>
                    <a:lnTo>
                      <a:pt x="754" y="6466"/>
                    </a:lnTo>
                    <a:lnTo>
                      <a:pt x="858" y="6529"/>
                    </a:lnTo>
                    <a:lnTo>
                      <a:pt x="879" y="6529"/>
                    </a:lnTo>
                    <a:lnTo>
                      <a:pt x="921" y="6487"/>
                    </a:lnTo>
                    <a:lnTo>
                      <a:pt x="963" y="6466"/>
                    </a:lnTo>
                    <a:lnTo>
                      <a:pt x="1046" y="6529"/>
                    </a:lnTo>
                    <a:lnTo>
                      <a:pt x="1046" y="6550"/>
                    </a:lnTo>
                    <a:lnTo>
                      <a:pt x="1130" y="6571"/>
                    </a:lnTo>
                    <a:lnTo>
                      <a:pt x="1088" y="6633"/>
                    </a:lnTo>
                    <a:lnTo>
                      <a:pt x="1151" y="6654"/>
                    </a:lnTo>
                    <a:lnTo>
                      <a:pt x="1256" y="6759"/>
                    </a:lnTo>
                    <a:lnTo>
                      <a:pt x="1381" y="6801"/>
                    </a:lnTo>
                    <a:lnTo>
                      <a:pt x="1486" y="6759"/>
                    </a:lnTo>
                    <a:lnTo>
                      <a:pt x="1507" y="6759"/>
                    </a:lnTo>
                    <a:lnTo>
                      <a:pt x="1590" y="6696"/>
                    </a:lnTo>
                    <a:lnTo>
                      <a:pt x="1653" y="6696"/>
                    </a:lnTo>
                    <a:lnTo>
                      <a:pt x="1674" y="6738"/>
                    </a:lnTo>
                    <a:lnTo>
                      <a:pt x="3850" y="6738"/>
                    </a:lnTo>
                    <a:lnTo>
                      <a:pt x="3871" y="6759"/>
                    </a:lnTo>
                    <a:lnTo>
                      <a:pt x="3913" y="6863"/>
                    </a:lnTo>
                    <a:lnTo>
                      <a:pt x="3976" y="6905"/>
                    </a:lnTo>
                    <a:lnTo>
                      <a:pt x="4101" y="6968"/>
                    </a:lnTo>
                    <a:lnTo>
                      <a:pt x="4206" y="6989"/>
                    </a:lnTo>
                    <a:lnTo>
                      <a:pt x="4311" y="6968"/>
                    </a:lnTo>
                    <a:lnTo>
                      <a:pt x="4373" y="6989"/>
                    </a:lnTo>
                    <a:lnTo>
                      <a:pt x="4394" y="7052"/>
                    </a:lnTo>
                    <a:lnTo>
                      <a:pt x="4478" y="7073"/>
                    </a:lnTo>
                    <a:lnTo>
                      <a:pt x="4541" y="7010"/>
                    </a:lnTo>
                    <a:lnTo>
                      <a:pt x="4645" y="6989"/>
                    </a:lnTo>
                    <a:lnTo>
                      <a:pt x="4792" y="7010"/>
                    </a:lnTo>
                    <a:lnTo>
                      <a:pt x="4855" y="7010"/>
                    </a:lnTo>
                    <a:lnTo>
                      <a:pt x="4896" y="6947"/>
                    </a:lnTo>
                    <a:lnTo>
                      <a:pt x="4917" y="6968"/>
                    </a:lnTo>
                    <a:lnTo>
                      <a:pt x="4959" y="6968"/>
                    </a:lnTo>
                    <a:lnTo>
                      <a:pt x="5106" y="7094"/>
                    </a:lnTo>
                    <a:lnTo>
                      <a:pt x="5210" y="7115"/>
                    </a:lnTo>
                    <a:lnTo>
                      <a:pt x="5357" y="7115"/>
                    </a:lnTo>
                    <a:lnTo>
                      <a:pt x="5357" y="7073"/>
                    </a:lnTo>
                    <a:lnTo>
                      <a:pt x="5440" y="7052"/>
                    </a:lnTo>
                    <a:lnTo>
                      <a:pt x="5482" y="7073"/>
                    </a:lnTo>
                    <a:lnTo>
                      <a:pt x="5545" y="7094"/>
                    </a:lnTo>
                    <a:lnTo>
                      <a:pt x="5587" y="7073"/>
                    </a:lnTo>
                    <a:lnTo>
                      <a:pt x="5629" y="7115"/>
                    </a:lnTo>
                    <a:lnTo>
                      <a:pt x="5671" y="7115"/>
                    </a:lnTo>
                    <a:lnTo>
                      <a:pt x="5692" y="7156"/>
                    </a:lnTo>
                    <a:lnTo>
                      <a:pt x="5838" y="7156"/>
                    </a:lnTo>
                    <a:lnTo>
                      <a:pt x="6717" y="6947"/>
                    </a:lnTo>
                    <a:lnTo>
                      <a:pt x="6696" y="6843"/>
                    </a:lnTo>
                    <a:lnTo>
                      <a:pt x="6612" y="6801"/>
                    </a:lnTo>
                    <a:lnTo>
                      <a:pt x="6570" y="6738"/>
                    </a:lnTo>
                    <a:lnTo>
                      <a:pt x="6508" y="6675"/>
                    </a:lnTo>
                    <a:lnTo>
                      <a:pt x="6424" y="6633"/>
                    </a:lnTo>
                    <a:lnTo>
                      <a:pt x="6361" y="6571"/>
                    </a:lnTo>
                    <a:lnTo>
                      <a:pt x="6256" y="6424"/>
                    </a:lnTo>
                    <a:lnTo>
                      <a:pt x="6173" y="6382"/>
                    </a:lnTo>
                    <a:lnTo>
                      <a:pt x="6110" y="6319"/>
                    </a:lnTo>
                    <a:lnTo>
                      <a:pt x="6047" y="6257"/>
                    </a:lnTo>
                    <a:lnTo>
                      <a:pt x="5964" y="6152"/>
                    </a:lnTo>
                    <a:lnTo>
                      <a:pt x="5943" y="6110"/>
                    </a:lnTo>
                    <a:lnTo>
                      <a:pt x="5984" y="4164"/>
                    </a:lnTo>
                    <a:lnTo>
                      <a:pt x="7219" y="4164"/>
                    </a:lnTo>
                    <a:lnTo>
                      <a:pt x="7198" y="4122"/>
                    </a:lnTo>
                    <a:lnTo>
                      <a:pt x="7219" y="3955"/>
                    </a:lnTo>
                    <a:lnTo>
                      <a:pt x="7240" y="3913"/>
                    </a:lnTo>
                    <a:lnTo>
                      <a:pt x="7240" y="3809"/>
                    </a:lnTo>
                    <a:lnTo>
                      <a:pt x="7198" y="3704"/>
                    </a:lnTo>
                    <a:lnTo>
                      <a:pt x="7198" y="3558"/>
                    </a:lnTo>
                    <a:lnTo>
                      <a:pt x="7198" y="3348"/>
                    </a:lnTo>
                    <a:lnTo>
                      <a:pt x="7156" y="3118"/>
                    </a:lnTo>
                    <a:lnTo>
                      <a:pt x="7198" y="3097"/>
                    </a:lnTo>
                    <a:lnTo>
                      <a:pt x="7198" y="3034"/>
                    </a:lnTo>
                    <a:lnTo>
                      <a:pt x="7198" y="3013"/>
                    </a:lnTo>
                    <a:lnTo>
                      <a:pt x="7093" y="3013"/>
                    </a:lnTo>
                    <a:lnTo>
                      <a:pt x="6989" y="3034"/>
                    </a:lnTo>
                    <a:lnTo>
                      <a:pt x="6905" y="3097"/>
                    </a:lnTo>
                    <a:lnTo>
                      <a:pt x="6821" y="3118"/>
                    </a:lnTo>
                    <a:lnTo>
                      <a:pt x="6780" y="3139"/>
                    </a:lnTo>
                    <a:lnTo>
                      <a:pt x="6717" y="3118"/>
                    </a:lnTo>
                    <a:lnTo>
                      <a:pt x="6570" y="3118"/>
                    </a:lnTo>
                    <a:lnTo>
                      <a:pt x="6508" y="3097"/>
                    </a:lnTo>
                    <a:lnTo>
                      <a:pt x="6424" y="3034"/>
                    </a:lnTo>
                    <a:lnTo>
                      <a:pt x="6382" y="3034"/>
                    </a:lnTo>
                    <a:lnTo>
                      <a:pt x="6361" y="3076"/>
                    </a:lnTo>
                    <a:lnTo>
                      <a:pt x="6298" y="3097"/>
                    </a:lnTo>
                    <a:lnTo>
                      <a:pt x="6256" y="3118"/>
                    </a:lnTo>
                    <a:lnTo>
                      <a:pt x="6194" y="3118"/>
                    </a:lnTo>
                    <a:lnTo>
                      <a:pt x="6173" y="3097"/>
                    </a:lnTo>
                    <a:lnTo>
                      <a:pt x="6173" y="2972"/>
                    </a:lnTo>
                    <a:lnTo>
                      <a:pt x="6215" y="2930"/>
                    </a:lnTo>
                    <a:lnTo>
                      <a:pt x="6215" y="2909"/>
                    </a:lnTo>
                    <a:lnTo>
                      <a:pt x="6256" y="2825"/>
                    </a:lnTo>
                    <a:lnTo>
                      <a:pt x="6173" y="2783"/>
                    </a:lnTo>
                    <a:lnTo>
                      <a:pt x="6173" y="2658"/>
                    </a:lnTo>
                    <a:lnTo>
                      <a:pt x="6194" y="2616"/>
                    </a:lnTo>
                    <a:lnTo>
                      <a:pt x="6194" y="2553"/>
                    </a:lnTo>
                    <a:lnTo>
                      <a:pt x="6110" y="2490"/>
                    </a:lnTo>
                    <a:lnTo>
                      <a:pt x="6110" y="2407"/>
                    </a:lnTo>
                    <a:lnTo>
                      <a:pt x="6152" y="2344"/>
                    </a:lnTo>
                    <a:lnTo>
                      <a:pt x="6110" y="2281"/>
                    </a:lnTo>
                    <a:lnTo>
                      <a:pt x="6068" y="2260"/>
                    </a:lnTo>
                    <a:lnTo>
                      <a:pt x="6047" y="2197"/>
                    </a:lnTo>
                    <a:lnTo>
                      <a:pt x="6005" y="2177"/>
                    </a:lnTo>
                    <a:lnTo>
                      <a:pt x="6005" y="2093"/>
                    </a:lnTo>
                    <a:lnTo>
                      <a:pt x="5964" y="2051"/>
                    </a:lnTo>
                    <a:lnTo>
                      <a:pt x="5964" y="1967"/>
                    </a:lnTo>
                    <a:lnTo>
                      <a:pt x="5901" y="1925"/>
                    </a:lnTo>
                    <a:lnTo>
                      <a:pt x="5964" y="1821"/>
                    </a:lnTo>
                    <a:lnTo>
                      <a:pt x="5964" y="1612"/>
                    </a:lnTo>
                    <a:lnTo>
                      <a:pt x="5943" y="1528"/>
                    </a:lnTo>
                    <a:lnTo>
                      <a:pt x="5943" y="1507"/>
                    </a:lnTo>
                    <a:lnTo>
                      <a:pt x="5964" y="1444"/>
                    </a:lnTo>
                    <a:lnTo>
                      <a:pt x="5964" y="1361"/>
                    </a:lnTo>
                    <a:lnTo>
                      <a:pt x="5901" y="1298"/>
                    </a:lnTo>
                    <a:lnTo>
                      <a:pt x="5943" y="1193"/>
                    </a:lnTo>
                    <a:lnTo>
                      <a:pt x="5984" y="1089"/>
                    </a:lnTo>
                    <a:lnTo>
                      <a:pt x="5984" y="1005"/>
                    </a:lnTo>
                    <a:lnTo>
                      <a:pt x="5984" y="921"/>
                    </a:lnTo>
                    <a:lnTo>
                      <a:pt x="5964" y="837"/>
                    </a:lnTo>
                    <a:lnTo>
                      <a:pt x="5315" y="796"/>
                    </a:lnTo>
                    <a:lnTo>
                      <a:pt x="5273" y="733"/>
                    </a:lnTo>
                    <a:lnTo>
                      <a:pt x="5315" y="691"/>
                    </a:lnTo>
                    <a:lnTo>
                      <a:pt x="5336" y="607"/>
                    </a:lnTo>
                    <a:lnTo>
                      <a:pt x="5147" y="586"/>
                    </a:lnTo>
                    <a:lnTo>
                      <a:pt x="5147" y="628"/>
                    </a:lnTo>
                    <a:lnTo>
                      <a:pt x="4583" y="670"/>
                    </a:lnTo>
                    <a:lnTo>
                      <a:pt x="4583" y="817"/>
                    </a:lnTo>
                    <a:lnTo>
                      <a:pt x="4520" y="921"/>
                    </a:lnTo>
                    <a:lnTo>
                      <a:pt x="4478" y="942"/>
                    </a:lnTo>
                    <a:lnTo>
                      <a:pt x="4499" y="1047"/>
                    </a:lnTo>
                    <a:lnTo>
                      <a:pt x="4499" y="1214"/>
                    </a:lnTo>
                    <a:lnTo>
                      <a:pt x="4059" y="1235"/>
                    </a:lnTo>
                    <a:lnTo>
                      <a:pt x="3976" y="1298"/>
                    </a:lnTo>
                    <a:lnTo>
                      <a:pt x="3787" y="1256"/>
                    </a:lnTo>
                    <a:lnTo>
                      <a:pt x="3704" y="1235"/>
                    </a:lnTo>
                    <a:lnTo>
                      <a:pt x="3599" y="1256"/>
                    </a:lnTo>
                    <a:lnTo>
                      <a:pt x="3453" y="1256"/>
                    </a:lnTo>
                    <a:lnTo>
                      <a:pt x="3390" y="1235"/>
                    </a:lnTo>
                    <a:lnTo>
                      <a:pt x="3369" y="1026"/>
                    </a:lnTo>
                    <a:lnTo>
                      <a:pt x="3285" y="921"/>
                    </a:lnTo>
                    <a:lnTo>
                      <a:pt x="3243" y="837"/>
                    </a:lnTo>
                    <a:lnTo>
                      <a:pt x="3181" y="817"/>
                    </a:lnTo>
                    <a:lnTo>
                      <a:pt x="3181" y="733"/>
                    </a:lnTo>
                    <a:lnTo>
                      <a:pt x="3160" y="691"/>
                    </a:lnTo>
                    <a:lnTo>
                      <a:pt x="3139" y="565"/>
                    </a:lnTo>
                    <a:lnTo>
                      <a:pt x="3076" y="461"/>
                    </a:lnTo>
                    <a:lnTo>
                      <a:pt x="3076" y="377"/>
                    </a:lnTo>
                    <a:lnTo>
                      <a:pt x="3118" y="314"/>
                    </a:lnTo>
                    <a:lnTo>
                      <a:pt x="3076" y="252"/>
                    </a:lnTo>
                    <a:lnTo>
                      <a:pt x="3034" y="189"/>
                    </a:lnTo>
                    <a:lnTo>
                      <a:pt x="3034" y="105"/>
                    </a:lnTo>
                    <a:lnTo>
                      <a:pt x="3034" y="84"/>
                    </a:lnTo>
                    <a:lnTo>
                      <a:pt x="3034" y="0"/>
                    </a:lnTo>
                    <a:lnTo>
                      <a:pt x="2030" y="0"/>
                    </a:lnTo>
                    <a:lnTo>
                      <a:pt x="1821" y="42"/>
                    </a:lnTo>
                    <a:lnTo>
                      <a:pt x="165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433;p60">
                <a:extLst>
                  <a:ext uri="{FF2B5EF4-FFF2-40B4-BE49-F238E27FC236}">
                    <a16:creationId xmlns="" xmlns:a16="http://schemas.microsoft.com/office/drawing/2014/main" id="{5C25114A-925D-4000-948D-9E1405424C77}"/>
                  </a:ext>
                </a:extLst>
              </p:cNvPr>
              <p:cNvSpPr/>
              <p:nvPr/>
            </p:nvSpPr>
            <p:spPr>
              <a:xfrm>
                <a:off x="3916754" y="3249086"/>
                <a:ext cx="53834" cy="4688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123" extrusionOk="0">
                    <a:moveTo>
                      <a:pt x="2679" y="1"/>
                    </a:moveTo>
                    <a:lnTo>
                      <a:pt x="2533" y="43"/>
                    </a:lnTo>
                    <a:lnTo>
                      <a:pt x="2470" y="63"/>
                    </a:lnTo>
                    <a:lnTo>
                      <a:pt x="2386" y="105"/>
                    </a:lnTo>
                    <a:lnTo>
                      <a:pt x="2219" y="210"/>
                    </a:lnTo>
                    <a:lnTo>
                      <a:pt x="2177" y="273"/>
                    </a:lnTo>
                    <a:lnTo>
                      <a:pt x="2177" y="335"/>
                    </a:lnTo>
                    <a:lnTo>
                      <a:pt x="2156" y="377"/>
                    </a:lnTo>
                    <a:lnTo>
                      <a:pt x="2177" y="440"/>
                    </a:lnTo>
                    <a:lnTo>
                      <a:pt x="2156" y="482"/>
                    </a:lnTo>
                    <a:lnTo>
                      <a:pt x="2114" y="524"/>
                    </a:lnTo>
                    <a:lnTo>
                      <a:pt x="1905" y="587"/>
                    </a:lnTo>
                    <a:lnTo>
                      <a:pt x="1570" y="838"/>
                    </a:lnTo>
                    <a:lnTo>
                      <a:pt x="1319" y="1152"/>
                    </a:lnTo>
                    <a:lnTo>
                      <a:pt x="1131" y="1403"/>
                    </a:lnTo>
                    <a:lnTo>
                      <a:pt x="963" y="1465"/>
                    </a:lnTo>
                    <a:lnTo>
                      <a:pt x="859" y="1424"/>
                    </a:lnTo>
                    <a:lnTo>
                      <a:pt x="796" y="1361"/>
                    </a:lnTo>
                    <a:lnTo>
                      <a:pt x="754" y="1361"/>
                    </a:lnTo>
                    <a:lnTo>
                      <a:pt x="733" y="1319"/>
                    </a:lnTo>
                    <a:lnTo>
                      <a:pt x="712" y="1361"/>
                    </a:lnTo>
                    <a:lnTo>
                      <a:pt x="650" y="1298"/>
                    </a:lnTo>
                    <a:lnTo>
                      <a:pt x="524" y="1319"/>
                    </a:lnTo>
                    <a:lnTo>
                      <a:pt x="419" y="1403"/>
                    </a:lnTo>
                    <a:lnTo>
                      <a:pt x="378" y="1403"/>
                    </a:lnTo>
                    <a:lnTo>
                      <a:pt x="315" y="1361"/>
                    </a:lnTo>
                    <a:lnTo>
                      <a:pt x="210" y="1298"/>
                    </a:lnTo>
                    <a:lnTo>
                      <a:pt x="64" y="1277"/>
                    </a:lnTo>
                    <a:lnTo>
                      <a:pt x="1" y="1277"/>
                    </a:lnTo>
                    <a:lnTo>
                      <a:pt x="22" y="1319"/>
                    </a:lnTo>
                    <a:lnTo>
                      <a:pt x="22" y="1382"/>
                    </a:lnTo>
                    <a:lnTo>
                      <a:pt x="22" y="1424"/>
                    </a:lnTo>
                    <a:lnTo>
                      <a:pt x="22" y="1486"/>
                    </a:lnTo>
                    <a:lnTo>
                      <a:pt x="106" y="1570"/>
                    </a:lnTo>
                    <a:lnTo>
                      <a:pt x="168" y="1591"/>
                    </a:lnTo>
                    <a:lnTo>
                      <a:pt x="231" y="1633"/>
                    </a:lnTo>
                    <a:lnTo>
                      <a:pt x="294" y="1716"/>
                    </a:lnTo>
                    <a:lnTo>
                      <a:pt x="294" y="1779"/>
                    </a:lnTo>
                    <a:lnTo>
                      <a:pt x="315" y="1800"/>
                    </a:lnTo>
                    <a:lnTo>
                      <a:pt x="378" y="1884"/>
                    </a:lnTo>
                    <a:lnTo>
                      <a:pt x="398" y="1988"/>
                    </a:lnTo>
                    <a:lnTo>
                      <a:pt x="440" y="2030"/>
                    </a:lnTo>
                    <a:lnTo>
                      <a:pt x="503" y="2114"/>
                    </a:lnTo>
                    <a:lnTo>
                      <a:pt x="545" y="2156"/>
                    </a:lnTo>
                    <a:lnTo>
                      <a:pt x="587" y="2156"/>
                    </a:lnTo>
                    <a:lnTo>
                      <a:pt x="629" y="2240"/>
                    </a:lnTo>
                    <a:lnTo>
                      <a:pt x="796" y="2512"/>
                    </a:lnTo>
                    <a:lnTo>
                      <a:pt x="901" y="2574"/>
                    </a:lnTo>
                    <a:lnTo>
                      <a:pt x="1005" y="2637"/>
                    </a:lnTo>
                    <a:lnTo>
                      <a:pt x="1047" y="2679"/>
                    </a:lnTo>
                    <a:lnTo>
                      <a:pt x="1131" y="2742"/>
                    </a:lnTo>
                    <a:lnTo>
                      <a:pt x="1131" y="2763"/>
                    </a:lnTo>
                    <a:lnTo>
                      <a:pt x="1131" y="2825"/>
                    </a:lnTo>
                    <a:lnTo>
                      <a:pt x="1152" y="2867"/>
                    </a:lnTo>
                    <a:lnTo>
                      <a:pt x="1256" y="2888"/>
                    </a:lnTo>
                    <a:lnTo>
                      <a:pt x="1340" y="2972"/>
                    </a:lnTo>
                    <a:lnTo>
                      <a:pt x="1319" y="3056"/>
                    </a:lnTo>
                    <a:lnTo>
                      <a:pt x="1340" y="3181"/>
                    </a:lnTo>
                    <a:lnTo>
                      <a:pt x="1340" y="3265"/>
                    </a:lnTo>
                    <a:lnTo>
                      <a:pt x="1382" y="3369"/>
                    </a:lnTo>
                    <a:lnTo>
                      <a:pt x="1487" y="3453"/>
                    </a:lnTo>
                    <a:lnTo>
                      <a:pt x="1549" y="3558"/>
                    </a:lnTo>
                    <a:lnTo>
                      <a:pt x="1675" y="3579"/>
                    </a:lnTo>
                    <a:lnTo>
                      <a:pt x="1759" y="3558"/>
                    </a:lnTo>
                    <a:lnTo>
                      <a:pt x="1884" y="3600"/>
                    </a:lnTo>
                    <a:lnTo>
                      <a:pt x="1968" y="3600"/>
                    </a:lnTo>
                    <a:lnTo>
                      <a:pt x="2093" y="3683"/>
                    </a:lnTo>
                    <a:lnTo>
                      <a:pt x="2156" y="3683"/>
                    </a:lnTo>
                    <a:lnTo>
                      <a:pt x="2198" y="3725"/>
                    </a:lnTo>
                    <a:lnTo>
                      <a:pt x="2198" y="3788"/>
                    </a:lnTo>
                    <a:lnTo>
                      <a:pt x="2261" y="3830"/>
                    </a:lnTo>
                    <a:lnTo>
                      <a:pt x="2303" y="3893"/>
                    </a:lnTo>
                    <a:lnTo>
                      <a:pt x="2491" y="3872"/>
                    </a:lnTo>
                    <a:lnTo>
                      <a:pt x="2616" y="3893"/>
                    </a:lnTo>
                    <a:lnTo>
                      <a:pt x="2679" y="3976"/>
                    </a:lnTo>
                    <a:lnTo>
                      <a:pt x="2742" y="3976"/>
                    </a:lnTo>
                    <a:lnTo>
                      <a:pt x="2888" y="4018"/>
                    </a:lnTo>
                    <a:lnTo>
                      <a:pt x="2909" y="4039"/>
                    </a:lnTo>
                    <a:lnTo>
                      <a:pt x="3014" y="4018"/>
                    </a:lnTo>
                    <a:lnTo>
                      <a:pt x="3160" y="3997"/>
                    </a:lnTo>
                    <a:lnTo>
                      <a:pt x="3349" y="4039"/>
                    </a:lnTo>
                    <a:lnTo>
                      <a:pt x="3453" y="4123"/>
                    </a:lnTo>
                    <a:lnTo>
                      <a:pt x="4081" y="3474"/>
                    </a:lnTo>
                    <a:lnTo>
                      <a:pt x="4081" y="3286"/>
                    </a:lnTo>
                    <a:lnTo>
                      <a:pt x="4102" y="3202"/>
                    </a:lnTo>
                    <a:lnTo>
                      <a:pt x="4144" y="3056"/>
                    </a:lnTo>
                    <a:lnTo>
                      <a:pt x="4165" y="2972"/>
                    </a:lnTo>
                    <a:lnTo>
                      <a:pt x="4144" y="2867"/>
                    </a:lnTo>
                    <a:lnTo>
                      <a:pt x="4165" y="2784"/>
                    </a:lnTo>
                    <a:lnTo>
                      <a:pt x="4248" y="2784"/>
                    </a:lnTo>
                    <a:lnTo>
                      <a:pt x="4269" y="2742"/>
                    </a:lnTo>
                    <a:lnTo>
                      <a:pt x="4374" y="2637"/>
                    </a:lnTo>
                    <a:lnTo>
                      <a:pt x="4458" y="2532"/>
                    </a:lnTo>
                    <a:lnTo>
                      <a:pt x="4416" y="2449"/>
                    </a:lnTo>
                    <a:lnTo>
                      <a:pt x="4374" y="2407"/>
                    </a:lnTo>
                    <a:lnTo>
                      <a:pt x="4374" y="2302"/>
                    </a:lnTo>
                    <a:lnTo>
                      <a:pt x="4416" y="2240"/>
                    </a:lnTo>
                    <a:lnTo>
                      <a:pt x="4395" y="2135"/>
                    </a:lnTo>
                    <a:lnTo>
                      <a:pt x="4290" y="2051"/>
                    </a:lnTo>
                    <a:lnTo>
                      <a:pt x="4290" y="2009"/>
                    </a:lnTo>
                    <a:lnTo>
                      <a:pt x="4374" y="1988"/>
                    </a:lnTo>
                    <a:lnTo>
                      <a:pt x="4374" y="1842"/>
                    </a:lnTo>
                    <a:lnTo>
                      <a:pt x="4374" y="1737"/>
                    </a:lnTo>
                    <a:lnTo>
                      <a:pt x="4479" y="1696"/>
                    </a:lnTo>
                    <a:lnTo>
                      <a:pt x="4500" y="1612"/>
                    </a:lnTo>
                    <a:lnTo>
                      <a:pt x="4416" y="1612"/>
                    </a:lnTo>
                    <a:lnTo>
                      <a:pt x="4374" y="1570"/>
                    </a:lnTo>
                    <a:lnTo>
                      <a:pt x="4416" y="1465"/>
                    </a:lnTo>
                    <a:lnTo>
                      <a:pt x="4458" y="1298"/>
                    </a:lnTo>
                    <a:lnTo>
                      <a:pt x="4500" y="1214"/>
                    </a:lnTo>
                    <a:lnTo>
                      <a:pt x="4500" y="1152"/>
                    </a:lnTo>
                    <a:lnTo>
                      <a:pt x="4479" y="1068"/>
                    </a:lnTo>
                    <a:lnTo>
                      <a:pt x="4500" y="984"/>
                    </a:lnTo>
                    <a:lnTo>
                      <a:pt x="4479" y="900"/>
                    </a:lnTo>
                    <a:lnTo>
                      <a:pt x="4520" y="796"/>
                    </a:lnTo>
                    <a:lnTo>
                      <a:pt x="4520" y="733"/>
                    </a:lnTo>
                    <a:lnTo>
                      <a:pt x="4395" y="691"/>
                    </a:lnTo>
                    <a:lnTo>
                      <a:pt x="4353" y="628"/>
                    </a:lnTo>
                    <a:lnTo>
                      <a:pt x="4248" y="545"/>
                    </a:lnTo>
                    <a:lnTo>
                      <a:pt x="4060" y="545"/>
                    </a:lnTo>
                    <a:lnTo>
                      <a:pt x="3956" y="524"/>
                    </a:lnTo>
                    <a:lnTo>
                      <a:pt x="3851" y="377"/>
                    </a:lnTo>
                    <a:lnTo>
                      <a:pt x="3683" y="273"/>
                    </a:lnTo>
                    <a:lnTo>
                      <a:pt x="3537" y="252"/>
                    </a:lnTo>
                    <a:lnTo>
                      <a:pt x="3474" y="315"/>
                    </a:lnTo>
                    <a:lnTo>
                      <a:pt x="3432" y="335"/>
                    </a:lnTo>
                    <a:lnTo>
                      <a:pt x="3411" y="252"/>
                    </a:lnTo>
                    <a:lnTo>
                      <a:pt x="3328" y="252"/>
                    </a:lnTo>
                    <a:lnTo>
                      <a:pt x="3119" y="231"/>
                    </a:lnTo>
                    <a:lnTo>
                      <a:pt x="3098" y="43"/>
                    </a:lnTo>
                    <a:lnTo>
                      <a:pt x="3035" y="43"/>
                    </a:lnTo>
                    <a:lnTo>
                      <a:pt x="2909" y="22"/>
                    </a:lnTo>
                    <a:lnTo>
                      <a:pt x="2847" y="43"/>
                    </a:lnTo>
                    <a:lnTo>
                      <a:pt x="28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434;p60">
                <a:extLst>
                  <a:ext uri="{FF2B5EF4-FFF2-40B4-BE49-F238E27FC236}">
                    <a16:creationId xmlns="" xmlns:a16="http://schemas.microsoft.com/office/drawing/2014/main" id="{4BDD4E7D-DEFD-492D-AABC-79CA9DD1771B}"/>
                  </a:ext>
                </a:extLst>
              </p:cNvPr>
              <p:cNvSpPr/>
              <p:nvPr/>
            </p:nvSpPr>
            <p:spPr>
              <a:xfrm>
                <a:off x="3879638" y="3263609"/>
                <a:ext cx="64539" cy="61639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420" extrusionOk="0">
                    <a:moveTo>
                      <a:pt x="3118" y="0"/>
                    </a:moveTo>
                    <a:lnTo>
                      <a:pt x="3013" y="21"/>
                    </a:lnTo>
                    <a:lnTo>
                      <a:pt x="2825" y="105"/>
                    </a:lnTo>
                    <a:lnTo>
                      <a:pt x="2762" y="147"/>
                    </a:lnTo>
                    <a:lnTo>
                      <a:pt x="2679" y="126"/>
                    </a:lnTo>
                    <a:lnTo>
                      <a:pt x="2658" y="105"/>
                    </a:lnTo>
                    <a:lnTo>
                      <a:pt x="2511" y="105"/>
                    </a:lnTo>
                    <a:lnTo>
                      <a:pt x="2407" y="230"/>
                    </a:lnTo>
                    <a:lnTo>
                      <a:pt x="2281" y="356"/>
                    </a:lnTo>
                    <a:lnTo>
                      <a:pt x="2093" y="502"/>
                    </a:lnTo>
                    <a:lnTo>
                      <a:pt x="2051" y="502"/>
                    </a:lnTo>
                    <a:lnTo>
                      <a:pt x="2072" y="419"/>
                    </a:lnTo>
                    <a:lnTo>
                      <a:pt x="2093" y="356"/>
                    </a:lnTo>
                    <a:lnTo>
                      <a:pt x="2051" y="335"/>
                    </a:lnTo>
                    <a:lnTo>
                      <a:pt x="2030" y="251"/>
                    </a:lnTo>
                    <a:lnTo>
                      <a:pt x="1988" y="230"/>
                    </a:lnTo>
                    <a:lnTo>
                      <a:pt x="1883" y="230"/>
                    </a:lnTo>
                    <a:lnTo>
                      <a:pt x="1716" y="293"/>
                    </a:lnTo>
                    <a:lnTo>
                      <a:pt x="1151" y="419"/>
                    </a:lnTo>
                    <a:lnTo>
                      <a:pt x="733" y="419"/>
                    </a:lnTo>
                    <a:lnTo>
                      <a:pt x="628" y="2490"/>
                    </a:lnTo>
                    <a:lnTo>
                      <a:pt x="105" y="2490"/>
                    </a:lnTo>
                    <a:lnTo>
                      <a:pt x="0" y="4310"/>
                    </a:lnTo>
                    <a:lnTo>
                      <a:pt x="210" y="4436"/>
                    </a:lnTo>
                    <a:lnTo>
                      <a:pt x="272" y="4624"/>
                    </a:lnTo>
                    <a:lnTo>
                      <a:pt x="419" y="4938"/>
                    </a:lnTo>
                    <a:lnTo>
                      <a:pt x="398" y="5105"/>
                    </a:lnTo>
                    <a:lnTo>
                      <a:pt x="314" y="5273"/>
                    </a:lnTo>
                    <a:lnTo>
                      <a:pt x="314" y="5377"/>
                    </a:lnTo>
                    <a:lnTo>
                      <a:pt x="482" y="5357"/>
                    </a:lnTo>
                    <a:lnTo>
                      <a:pt x="628" y="5419"/>
                    </a:lnTo>
                    <a:lnTo>
                      <a:pt x="712" y="5357"/>
                    </a:lnTo>
                    <a:lnTo>
                      <a:pt x="879" y="5377"/>
                    </a:lnTo>
                    <a:lnTo>
                      <a:pt x="942" y="5294"/>
                    </a:lnTo>
                    <a:lnTo>
                      <a:pt x="1088" y="5273"/>
                    </a:lnTo>
                    <a:lnTo>
                      <a:pt x="1193" y="5210"/>
                    </a:lnTo>
                    <a:lnTo>
                      <a:pt x="1235" y="5126"/>
                    </a:lnTo>
                    <a:lnTo>
                      <a:pt x="1423" y="5043"/>
                    </a:lnTo>
                    <a:lnTo>
                      <a:pt x="1528" y="4938"/>
                    </a:lnTo>
                    <a:lnTo>
                      <a:pt x="1611" y="4708"/>
                    </a:lnTo>
                    <a:lnTo>
                      <a:pt x="1758" y="4582"/>
                    </a:lnTo>
                    <a:lnTo>
                      <a:pt x="1925" y="4540"/>
                    </a:lnTo>
                    <a:lnTo>
                      <a:pt x="2093" y="4603"/>
                    </a:lnTo>
                    <a:lnTo>
                      <a:pt x="2155" y="4645"/>
                    </a:lnTo>
                    <a:lnTo>
                      <a:pt x="2239" y="4687"/>
                    </a:lnTo>
                    <a:lnTo>
                      <a:pt x="2448" y="4771"/>
                    </a:lnTo>
                    <a:lnTo>
                      <a:pt x="2511" y="4771"/>
                    </a:lnTo>
                    <a:lnTo>
                      <a:pt x="2616" y="4812"/>
                    </a:lnTo>
                    <a:lnTo>
                      <a:pt x="2762" y="4771"/>
                    </a:lnTo>
                    <a:lnTo>
                      <a:pt x="2888" y="4771"/>
                    </a:lnTo>
                    <a:lnTo>
                      <a:pt x="2992" y="4750"/>
                    </a:lnTo>
                    <a:lnTo>
                      <a:pt x="3013" y="4812"/>
                    </a:lnTo>
                    <a:lnTo>
                      <a:pt x="3097" y="4854"/>
                    </a:lnTo>
                    <a:lnTo>
                      <a:pt x="3223" y="4750"/>
                    </a:lnTo>
                    <a:lnTo>
                      <a:pt x="3202" y="4729"/>
                    </a:lnTo>
                    <a:lnTo>
                      <a:pt x="3223" y="4624"/>
                    </a:lnTo>
                    <a:lnTo>
                      <a:pt x="3223" y="4540"/>
                    </a:lnTo>
                    <a:lnTo>
                      <a:pt x="3285" y="4499"/>
                    </a:lnTo>
                    <a:lnTo>
                      <a:pt x="3285" y="4331"/>
                    </a:lnTo>
                    <a:lnTo>
                      <a:pt x="3327" y="4227"/>
                    </a:lnTo>
                    <a:lnTo>
                      <a:pt x="3432" y="4206"/>
                    </a:lnTo>
                    <a:lnTo>
                      <a:pt x="3515" y="4164"/>
                    </a:lnTo>
                    <a:lnTo>
                      <a:pt x="3599" y="4164"/>
                    </a:lnTo>
                    <a:lnTo>
                      <a:pt x="3641" y="4101"/>
                    </a:lnTo>
                    <a:lnTo>
                      <a:pt x="3662" y="4080"/>
                    </a:lnTo>
                    <a:lnTo>
                      <a:pt x="3704" y="3996"/>
                    </a:lnTo>
                    <a:lnTo>
                      <a:pt x="3767" y="3955"/>
                    </a:lnTo>
                    <a:lnTo>
                      <a:pt x="3850" y="3913"/>
                    </a:lnTo>
                    <a:lnTo>
                      <a:pt x="3871" y="3871"/>
                    </a:lnTo>
                    <a:lnTo>
                      <a:pt x="3955" y="3850"/>
                    </a:lnTo>
                    <a:lnTo>
                      <a:pt x="3955" y="3766"/>
                    </a:lnTo>
                    <a:lnTo>
                      <a:pt x="3934" y="3704"/>
                    </a:lnTo>
                    <a:lnTo>
                      <a:pt x="3955" y="3578"/>
                    </a:lnTo>
                    <a:lnTo>
                      <a:pt x="4080" y="3369"/>
                    </a:lnTo>
                    <a:lnTo>
                      <a:pt x="4185" y="3327"/>
                    </a:lnTo>
                    <a:lnTo>
                      <a:pt x="4248" y="3327"/>
                    </a:lnTo>
                    <a:lnTo>
                      <a:pt x="4290" y="3264"/>
                    </a:lnTo>
                    <a:lnTo>
                      <a:pt x="4373" y="3243"/>
                    </a:lnTo>
                    <a:lnTo>
                      <a:pt x="4394" y="3180"/>
                    </a:lnTo>
                    <a:lnTo>
                      <a:pt x="4457" y="3139"/>
                    </a:lnTo>
                    <a:lnTo>
                      <a:pt x="4541" y="3076"/>
                    </a:lnTo>
                    <a:lnTo>
                      <a:pt x="4645" y="2971"/>
                    </a:lnTo>
                    <a:lnTo>
                      <a:pt x="4771" y="2950"/>
                    </a:lnTo>
                    <a:lnTo>
                      <a:pt x="4792" y="2971"/>
                    </a:lnTo>
                    <a:lnTo>
                      <a:pt x="4855" y="2950"/>
                    </a:lnTo>
                    <a:lnTo>
                      <a:pt x="4959" y="2950"/>
                    </a:lnTo>
                    <a:lnTo>
                      <a:pt x="5022" y="2867"/>
                    </a:lnTo>
                    <a:lnTo>
                      <a:pt x="5106" y="2867"/>
                    </a:lnTo>
                    <a:lnTo>
                      <a:pt x="5127" y="2762"/>
                    </a:lnTo>
                    <a:lnTo>
                      <a:pt x="5127" y="2720"/>
                    </a:lnTo>
                    <a:lnTo>
                      <a:pt x="5189" y="2657"/>
                    </a:lnTo>
                    <a:lnTo>
                      <a:pt x="5294" y="2657"/>
                    </a:lnTo>
                    <a:lnTo>
                      <a:pt x="5336" y="2616"/>
                    </a:lnTo>
                    <a:lnTo>
                      <a:pt x="5420" y="2616"/>
                    </a:lnTo>
                    <a:lnTo>
                      <a:pt x="5378" y="2553"/>
                    </a:lnTo>
                    <a:lnTo>
                      <a:pt x="5315" y="2511"/>
                    </a:lnTo>
                    <a:lnTo>
                      <a:pt x="5315" y="2448"/>
                    </a:lnTo>
                    <a:lnTo>
                      <a:pt x="5273" y="2406"/>
                    </a:lnTo>
                    <a:lnTo>
                      <a:pt x="5210" y="2406"/>
                    </a:lnTo>
                    <a:lnTo>
                      <a:pt x="5085" y="2323"/>
                    </a:lnTo>
                    <a:lnTo>
                      <a:pt x="5001" y="2323"/>
                    </a:lnTo>
                    <a:lnTo>
                      <a:pt x="4876" y="2281"/>
                    </a:lnTo>
                    <a:lnTo>
                      <a:pt x="4792" y="2302"/>
                    </a:lnTo>
                    <a:lnTo>
                      <a:pt x="4666" y="2281"/>
                    </a:lnTo>
                    <a:lnTo>
                      <a:pt x="4604" y="2176"/>
                    </a:lnTo>
                    <a:lnTo>
                      <a:pt x="4499" y="2092"/>
                    </a:lnTo>
                    <a:lnTo>
                      <a:pt x="4457" y="1988"/>
                    </a:lnTo>
                    <a:lnTo>
                      <a:pt x="4457" y="1904"/>
                    </a:lnTo>
                    <a:lnTo>
                      <a:pt x="4436" y="1779"/>
                    </a:lnTo>
                    <a:lnTo>
                      <a:pt x="4457" y="1695"/>
                    </a:lnTo>
                    <a:lnTo>
                      <a:pt x="4373" y="1611"/>
                    </a:lnTo>
                    <a:lnTo>
                      <a:pt x="4269" y="1590"/>
                    </a:lnTo>
                    <a:lnTo>
                      <a:pt x="4248" y="1548"/>
                    </a:lnTo>
                    <a:lnTo>
                      <a:pt x="4248" y="1486"/>
                    </a:lnTo>
                    <a:lnTo>
                      <a:pt x="4248" y="1465"/>
                    </a:lnTo>
                    <a:lnTo>
                      <a:pt x="4164" y="1402"/>
                    </a:lnTo>
                    <a:lnTo>
                      <a:pt x="4122" y="1360"/>
                    </a:lnTo>
                    <a:lnTo>
                      <a:pt x="4018" y="1297"/>
                    </a:lnTo>
                    <a:lnTo>
                      <a:pt x="3913" y="1235"/>
                    </a:lnTo>
                    <a:lnTo>
                      <a:pt x="3746" y="963"/>
                    </a:lnTo>
                    <a:lnTo>
                      <a:pt x="3704" y="879"/>
                    </a:lnTo>
                    <a:lnTo>
                      <a:pt x="3662" y="879"/>
                    </a:lnTo>
                    <a:lnTo>
                      <a:pt x="3620" y="837"/>
                    </a:lnTo>
                    <a:lnTo>
                      <a:pt x="3557" y="753"/>
                    </a:lnTo>
                    <a:lnTo>
                      <a:pt x="3515" y="711"/>
                    </a:lnTo>
                    <a:lnTo>
                      <a:pt x="3495" y="607"/>
                    </a:lnTo>
                    <a:lnTo>
                      <a:pt x="3432" y="523"/>
                    </a:lnTo>
                    <a:lnTo>
                      <a:pt x="3411" y="502"/>
                    </a:lnTo>
                    <a:lnTo>
                      <a:pt x="3411" y="439"/>
                    </a:lnTo>
                    <a:lnTo>
                      <a:pt x="3348" y="356"/>
                    </a:lnTo>
                    <a:lnTo>
                      <a:pt x="3285" y="314"/>
                    </a:lnTo>
                    <a:lnTo>
                      <a:pt x="3223" y="293"/>
                    </a:lnTo>
                    <a:lnTo>
                      <a:pt x="3139" y="209"/>
                    </a:lnTo>
                    <a:lnTo>
                      <a:pt x="3139" y="147"/>
                    </a:lnTo>
                    <a:lnTo>
                      <a:pt x="3139" y="105"/>
                    </a:lnTo>
                    <a:lnTo>
                      <a:pt x="3139" y="42"/>
                    </a:lnTo>
                    <a:lnTo>
                      <a:pt x="31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435;p60">
                <a:extLst>
                  <a:ext uri="{FF2B5EF4-FFF2-40B4-BE49-F238E27FC236}">
                    <a16:creationId xmlns="" xmlns:a16="http://schemas.microsoft.com/office/drawing/2014/main" id="{091E565B-7F98-4716-8ABE-8642E5BE3261}"/>
                  </a:ext>
                </a:extLst>
              </p:cNvPr>
              <p:cNvSpPr/>
              <p:nvPr/>
            </p:nvSpPr>
            <p:spPr>
              <a:xfrm>
                <a:off x="3824578" y="3257889"/>
                <a:ext cx="92188" cy="82826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83" extrusionOk="0">
                    <a:moveTo>
                      <a:pt x="691" y="1"/>
                    </a:moveTo>
                    <a:lnTo>
                      <a:pt x="502" y="126"/>
                    </a:lnTo>
                    <a:lnTo>
                      <a:pt x="502" y="210"/>
                    </a:lnTo>
                    <a:lnTo>
                      <a:pt x="440" y="231"/>
                    </a:lnTo>
                    <a:lnTo>
                      <a:pt x="377" y="189"/>
                    </a:lnTo>
                    <a:lnTo>
                      <a:pt x="189" y="189"/>
                    </a:lnTo>
                    <a:lnTo>
                      <a:pt x="168" y="273"/>
                    </a:lnTo>
                    <a:lnTo>
                      <a:pt x="105" y="294"/>
                    </a:lnTo>
                    <a:lnTo>
                      <a:pt x="84" y="273"/>
                    </a:lnTo>
                    <a:lnTo>
                      <a:pt x="0" y="231"/>
                    </a:lnTo>
                    <a:lnTo>
                      <a:pt x="21" y="733"/>
                    </a:lnTo>
                    <a:lnTo>
                      <a:pt x="377" y="1068"/>
                    </a:lnTo>
                    <a:lnTo>
                      <a:pt x="544" y="1382"/>
                    </a:lnTo>
                    <a:lnTo>
                      <a:pt x="837" y="2051"/>
                    </a:lnTo>
                    <a:lnTo>
                      <a:pt x="858" y="2302"/>
                    </a:lnTo>
                    <a:lnTo>
                      <a:pt x="1151" y="2700"/>
                    </a:lnTo>
                    <a:lnTo>
                      <a:pt x="1151" y="2847"/>
                    </a:lnTo>
                    <a:lnTo>
                      <a:pt x="1465" y="3307"/>
                    </a:lnTo>
                    <a:lnTo>
                      <a:pt x="1465" y="3537"/>
                    </a:lnTo>
                    <a:lnTo>
                      <a:pt x="1381" y="3579"/>
                    </a:lnTo>
                    <a:lnTo>
                      <a:pt x="1465" y="3872"/>
                    </a:lnTo>
                    <a:lnTo>
                      <a:pt x="1486" y="4311"/>
                    </a:lnTo>
                    <a:lnTo>
                      <a:pt x="1674" y="4751"/>
                    </a:lnTo>
                    <a:lnTo>
                      <a:pt x="1653" y="5023"/>
                    </a:lnTo>
                    <a:lnTo>
                      <a:pt x="1695" y="5190"/>
                    </a:lnTo>
                    <a:lnTo>
                      <a:pt x="1632" y="5232"/>
                    </a:lnTo>
                    <a:lnTo>
                      <a:pt x="1674" y="5315"/>
                    </a:lnTo>
                    <a:lnTo>
                      <a:pt x="1737" y="5629"/>
                    </a:lnTo>
                    <a:lnTo>
                      <a:pt x="1800" y="5650"/>
                    </a:lnTo>
                    <a:lnTo>
                      <a:pt x="1862" y="5755"/>
                    </a:lnTo>
                    <a:lnTo>
                      <a:pt x="1800" y="5797"/>
                    </a:lnTo>
                    <a:lnTo>
                      <a:pt x="1800" y="5943"/>
                    </a:lnTo>
                    <a:lnTo>
                      <a:pt x="1883" y="6027"/>
                    </a:lnTo>
                    <a:lnTo>
                      <a:pt x="1904" y="6257"/>
                    </a:lnTo>
                    <a:lnTo>
                      <a:pt x="2009" y="6383"/>
                    </a:lnTo>
                    <a:lnTo>
                      <a:pt x="2155" y="6676"/>
                    </a:lnTo>
                    <a:lnTo>
                      <a:pt x="2281" y="6801"/>
                    </a:lnTo>
                    <a:lnTo>
                      <a:pt x="2302" y="6885"/>
                    </a:lnTo>
                    <a:lnTo>
                      <a:pt x="2511" y="7031"/>
                    </a:lnTo>
                    <a:lnTo>
                      <a:pt x="2595" y="6989"/>
                    </a:lnTo>
                    <a:lnTo>
                      <a:pt x="2720" y="6968"/>
                    </a:lnTo>
                    <a:lnTo>
                      <a:pt x="2720" y="6885"/>
                    </a:lnTo>
                    <a:lnTo>
                      <a:pt x="2678" y="6843"/>
                    </a:lnTo>
                    <a:lnTo>
                      <a:pt x="2720" y="6759"/>
                    </a:lnTo>
                    <a:lnTo>
                      <a:pt x="2888" y="6696"/>
                    </a:lnTo>
                    <a:lnTo>
                      <a:pt x="2930" y="6801"/>
                    </a:lnTo>
                    <a:lnTo>
                      <a:pt x="3055" y="6822"/>
                    </a:lnTo>
                    <a:lnTo>
                      <a:pt x="3013" y="6927"/>
                    </a:lnTo>
                    <a:lnTo>
                      <a:pt x="3097" y="7115"/>
                    </a:lnTo>
                    <a:lnTo>
                      <a:pt x="3264" y="7136"/>
                    </a:lnTo>
                    <a:lnTo>
                      <a:pt x="3411" y="7220"/>
                    </a:lnTo>
                    <a:lnTo>
                      <a:pt x="3515" y="7199"/>
                    </a:lnTo>
                    <a:lnTo>
                      <a:pt x="3557" y="7220"/>
                    </a:lnTo>
                    <a:lnTo>
                      <a:pt x="3662" y="7240"/>
                    </a:lnTo>
                    <a:lnTo>
                      <a:pt x="3725" y="7199"/>
                    </a:lnTo>
                    <a:lnTo>
                      <a:pt x="3787" y="7199"/>
                    </a:lnTo>
                    <a:lnTo>
                      <a:pt x="3850" y="7282"/>
                    </a:lnTo>
                    <a:lnTo>
                      <a:pt x="3976" y="7282"/>
                    </a:lnTo>
                    <a:lnTo>
                      <a:pt x="3997" y="7178"/>
                    </a:lnTo>
                    <a:lnTo>
                      <a:pt x="4038" y="7115"/>
                    </a:lnTo>
                    <a:lnTo>
                      <a:pt x="4101" y="7094"/>
                    </a:lnTo>
                    <a:lnTo>
                      <a:pt x="4164" y="6968"/>
                    </a:lnTo>
                    <a:lnTo>
                      <a:pt x="4310" y="6885"/>
                    </a:lnTo>
                    <a:lnTo>
                      <a:pt x="4499" y="6906"/>
                    </a:lnTo>
                    <a:lnTo>
                      <a:pt x="4562" y="6906"/>
                    </a:lnTo>
                    <a:lnTo>
                      <a:pt x="4624" y="4813"/>
                    </a:lnTo>
                    <a:lnTo>
                      <a:pt x="4729" y="2993"/>
                    </a:lnTo>
                    <a:lnTo>
                      <a:pt x="5252" y="2993"/>
                    </a:lnTo>
                    <a:lnTo>
                      <a:pt x="5357" y="922"/>
                    </a:lnTo>
                    <a:lnTo>
                      <a:pt x="5775" y="922"/>
                    </a:lnTo>
                    <a:lnTo>
                      <a:pt x="6340" y="796"/>
                    </a:lnTo>
                    <a:lnTo>
                      <a:pt x="6507" y="733"/>
                    </a:lnTo>
                    <a:lnTo>
                      <a:pt x="6612" y="733"/>
                    </a:lnTo>
                    <a:lnTo>
                      <a:pt x="6654" y="754"/>
                    </a:lnTo>
                    <a:lnTo>
                      <a:pt x="6675" y="838"/>
                    </a:lnTo>
                    <a:lnTo>
                      <a:pt x="6717" y="859"/>
                    </a:lnTo>
                    <a:lnTo>
                      <a:pt x="6696" y="922"/>
                    </a:lnTo>
                    <a:lnTo>
                      <a:pt x="6675" y="1005"/>
                    </a:lnTo>
                    <a:lnTo>
                      <a:pt x="6717" y="1005"/>
                    </a:lnTo>
                    <a:lnTo>
                      <a:pt x="6905" y="859"/>
                    </a:lnTo>
                    <a:lnTo>
                      <a:pt x="7031" y="733"/>
                    </a:lnTo>
                    <a:lnTo>
                      <a:pt x="7135" y="608"/>
                    </a:lnTo>
                    <a:lnTo>
                      <a:pt x="7282" y="608"/>
                    </a:lnTo>
                    <a:lnTo>
                      <a:pt x="7303" y="629"/>
                    </a:lnTo>
                    <a:lnTo>
                      <a:pt x="7386" y="650"/>
                    </a:lnTo>
                    <a:lnTo>
                      <a:pt x="7449" y="608"/>
                    </a:lnTo>
                    <a:lnTo>
                      <a:pt x="7637" y="524"/>
                    </a:lnTo>
                    <a:lnTo>
                      <a:pt x="7742" y="503"/>
                    </a:lnTo>
                    <a:lnTo>
                      <a:pt x="7658" y="398"/>
                    </a:lnTo>
                    <a:lnTo>
                      <a:pt x="7637" y="398"/>
                    </a:lnTo>
                    <a:lnTo>
                      <a:pt x="7616" y="378"/>
                    </a:lnTo>
                    <a:lnTo>
                      <a:pt x="7533" y="378"/>
                    </a:lnTo>
                    <a:lnTo>
                      <a:pt x="7512" y="336"/>
                    </a:lnTo>
                    <a:lnTo>
                      <a:pt x="7491" y="336"/>
                    </a:lnTo>
                    <a:lnTo>
                      <a:pt x="7449" y="315"/>
                    </a:lnTo>
                    <a:lnTo>
                      <a:pt x="7323" y="378"/>
                    </a:lnTo>
                    <a:lnTo>
                      <a:pt x="7240" y="336"/>
                    </a:lnTo>
                    <a:lnTo>
                      <a:pt x="6696" y="482"/>
                    </a:lnTo>
                    <a:lnTo>
                      <a:pt x="5817" y="691"/>
                    </a:lnTo>
                    <a:lnTo>
                      <a:pt x="5671" y="691"/>
                    </a:lnTo>
                    <a:lnTo>
                      <a:pt x="5650" y="650"/>
                    </a:lnTo>
                    <a:lnTo>
                      <a:pt x="5608" y="650"/>
                    </a:lnTo>
                    <a:lnTo>
                      <a:pt x="5566" y="608"/>
                    </a:lnTo>
                    <a:lnTo>
                      <a:pt x="5524" y="629"/>
                    </a:lnTo>
                    <a:lnTo>
                      <a:pt x="5461" y="608"/>
                    </a:lnTo>
                    <a:lnTo>
                      <a:pt x="5419" y="587"/>
                    </a:lnTo>
                    <a:lnTo>
                      <a:pt x="5336" y="608"/>
                    </a:lnTo>
                    <a:lnTo>
                      <a:pt x="5336" y="650"/>
                    </a:lnTo>
                    <a:lnTo>
                      <a:pt x="5189" y="650"/>
                    </a:lnTo>
                    <a:lnTo>
                      <a:pt x="5085" y="629"/>
                    </a:lnTo>
                    <a:lnTo>
                      <a:pt x="4938" y="503"/>
                    </a:lnTo>
                    <a:lnTo>
                      <a:pt x="4896" y="503"/>
                    </a:lnTo>
                    <a:lnTo>
                      <a:pt x="4875" y="482"/>
                    </a:lnTo>
                    <a:lnTo>
                      <a:pt x="4834" y="545"/>
                    </a:lnTo>
                    <a:lnTo>
                      <a:pt x="4771" y="545"/>
                    </a:lnTo>
                    <a:lnTo>
                      <a:pt x="4624" y="524"/>
                    </a:lnTo>
                    <a:lnTo>
                      <a:pt x="4520" y="545"/>
                    </a:lnTo>
                    <a:lnTo>
                      <a:pt x="4457" y="608"/>
                    </a:lnTo>
                    <a:lnTo>
                      <a:pt x="4373" y="587"/>
                    </a:lnTo>
                    <a:lnTo>
                      <a:pt x="4352" y="524"/>
                    </a:lnTo>
                    <a:lnTo>
                      <a:pt x="4290" y="503"/>
                    </a:lnTo>
                    <a:lnTo>
                      <a:pt x="4185" y="524"/>
                    </a:lnTo>
                    <a:lnTo>
                      <a:pt x="4080" y="503"/>
                    </a:lnTo>
                    <a:lnTo>
                      <a:pt x="3955" y="440"/>
                    </a:lnTo>
                    <a:lnTo>
                      <a:pt x="3892" y="398"/>
                    </a:lnTo>
                    <a:lnTo>
                      <a:pt x="3850" y="294"/>
                    </a:lnTo>
                    <a:lnTo>
                      <a:pt x="3829" y="273"/>
                    </a:lnTo>
                    <a:lnTo>
                      <a:pt x="1653" y="273"/>
                    </a:lnTo>
                    <a:lnTo>
                      <a:pt x="1632" y="231"/>
                    </a:lnTo>
                    <a:lnTo>
                      <a:pt x="1569" y="231"/>
                    </a:lnTo>
                    <a:lnTo>
                      <a:pt x="1486" y="294"/>
                    </a:lnTo>
                    <a:lnTo>
                      <a:pt x="1465" y="294"/>
                    </a:lnTo>
                    <a:lnTo>
                      <a:pt x="1360" y="336"/>
                    </a:lnTo>
                    <a:lnTo>
                      <a:pt x="1235" y="294"/>
                    </a:lnTo>
                    <a:lnTo>
                      <a:pt x="1130" y="189"/>
                    </a:lnTo>
                    <a:lnTo>
                      <a:pt x="1067" y="168"/>
                    </a:lnTo>
                    <a:lnTo>
                      <a:pt x="1109" y="106"/>
                    </a:lnTo>
                    <a:lnTo>
                      <a:pt x="1025" y="85"/>
                    </a:lnTo>
                    <a:lnTo>
                      <a:pt x="1025" y="64"/>
                    </a:lnTo>
                    <a:lnTo>
                      <a:pt x="942" y="1"/>
                    </a:lnTo>
                    <a:lnTo>
                      <a:pt x="900" y="22"/>
                    </a:lnTo>
                    <a:lnTo>
                      <a:pt x="858" y="64"/>
                    </a:lnTo>
                    <a:lnTo>
                      <a:pt x="837" y="64"/>
                    </a:lnTo>
                    <a:lnTo>
                      <a:pt x="73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  <p:sp>
            <p:nvSpPr>
              <p:cNvPr id="249" name="Google Shape;1436;p60">
                <a:extLst>
                  <a:ext uri="{FF2B5EF4-FFF2-40B4-BE49-F238E27FC236}">
                    <a16:creationId xmlns="" xmlns:a16="http://schemas.microsoft.com/office/drawing/2014/main" id="{BD7D62E1-4D82-4F11-A4C5-6E02AB99244B}"/>
                  </a:ext>
                </a:extLst>
              </p:cNvPr>
              <p:cNvSpPr/>
              <p:nvPr/>
            </p:nvSpPr>
            <p:spPr>
              <a:xfrm>
                <a:off x="3953131" y="3215060"/>
                <a:ext cx="71767" cy="11042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9710" extrusionOk="0">
                    <a:moveTo>
                      <a:pt x="6006" y="1"/>
                    </a:moveTo>
                    <a:lnTo>
                      <a:pt x="5964" y="22"/>
                    </a:lnTo>
                    <a:lnTo>
                      <a:pt x="5922" y="84"/>
                    </a:lnTo>
                    <a:lnTo>
                      <a:pt x="5818" y="63"/>
                    </a:lnTo>
                    <a:lnTo>
                      <a:pt x="5734" y="126"/>
                    </a:lnTo>
                    <a:lnTo>
                      <a:pt x="5650" y="210"/>
                    </a:lnTo>
                    <a:lnTo>
                      <a:pt x="5525" y="231"/>
                    </a:lnTo>
                    <a:lnTo>
                      <a:pt x="5441" y="314"/>
                    </a:lnTo>
                    <a:lnTo>
                      <a:pt x="5315" y="314"/>
                    </a:lnTo>
                    <a:lnTo>
                      <a:pt x="5294" y="377"/>
                    </a:lnTo>
                    <a:lnTo>
                      <a:pt x="5190" y="398"/>
                    </a:lnTo>
                    <a:lnTo>
                      <a:pt x="5106" y="377"/>
                    </a:lnTo>
                    <a:lnTo>
                      <a:pt x="4897" y="440"/>
                    </a:lnTo>
                    <a:lnTo>
                      <a:pt x="4855" y="482"/>
                    </a:lnTo>
                    <a:lnTo>
                      <a:pt x="4750" y="503"/>
                    </a:lnTo>
                    <a:lnTo>
                      <a:pt x="4667" y="440"/>
                    </a:lnTo>
                    <a:lnTo>
                      <a:pt x="4583" y="440"/>
                    </a:lnTo>
                    <a:lnTo>
                      <a:pt x="4478" y="419"/>
                    </a:lnTo>
                    <a:lnTo>
                      <a:pt x="4437" y="482"/>
                    </a:lnTo>
                    <a:lnTo>
                      <a:pt x="4458" y="524"/>
                    </a:lnTo>
                    <a:lnTo>
                      <a:pt x="4437" y="607"/>
                    </a:lnTo>
                    <a:lnTo>
                      <a:pt x="4269" y="628"/>
                    </a:lnTo>
                    <a:lnTo>
                      <a:pt x="4144" y="691"/>
                    </a:lnTo>
                    <a:lnTo>
                      <a:pt x="4060" y="628"/>
                    </a:lnTo>
                    <a:lnTo>
                      <a:pt x="3976" y="628"/>
                    </a:lnTo>
                    <a:lnTo>
                      <a:pt x="3976" y="587"/>
                    </a:lnTo>
                    <a:lnTo>
                      <a:pt x="3934" y="545"/>
                    </a:lnTo>
                    <a:lnTo>
                      <a:pt x="3872" y="607"/>
                    </a:lnTo>
                    <a:lnTo>
                      <a:pt x="3809" y="607"/>
                    </a:lnTo>
                    <a:lnTo>
                      <a:pt x="3704" y="712"/>
                    </a:lnTo>
                    <a:lnTo>
                      <a:pt x="3516" y="733"/>
                    </a:lnTo>
                    <a:lnTo>
                      <a:pt x="3537" y="712"/>
                    </a:lnTo>
                    <a:lnTo>
                      <a:pt x="3495" y="628"/>
                    </a:lnTo>
                    <a:lnTo>
                      <a:pt x="3411" y="628"/>
                    </a:lnTo>
                    <a:lnTo>
                      <a:pt x="3328" y="587"/>
                    </a:lnTo>
                    <a:lnTo>
                      <a:pt x="3244" y="545"/>
                    </a:lnTo>
                    <a:lnTo>
                      <a:pt x="3244" y="503"/>
                    </a:lnTo>
                    <a:lnTo>
                      <a:pt x="3181" y="524"/>
                    </a:lnTo>
                    <a:lnTo>
                      <a:pt x="3139" y="545"/>
                    </a:lnTo>
                    <a:lnTo>
                      <a:pt x="3035" y="587"/>
                    </a:lnTo>
                    <a:lnTo>
                      <a:pt x="2491" y="607"/>
                    </a:lnTo>
                    <a:lnTo>
                      <a:pt x="2365" y="1110"/>
                    </a:lnTo>
                    <a:lnTo>
                      <a:pt x="2449" y="1654"/>
                    </a:lnTo>
                    <a:lnTo>
                      <a:pt x="2616" y="1737"/>
                    </a:lnTo>
                    <a:lnTo>
                      <a:pt x="2721" y="1800"/>
                    </a:lnTo>
                    <a:lnTo>
                      <a:pt x="2763" y="1863"/>
                    </a:lnTo>
                    <a:lnTo>
                      <a:pt x="2805" y="1884"/>
                    </a:lnTo>
                    <a:lnTo>
                      <a:pt x="3014" y="2072"/>
                    </a:lnTo>
                    <a:lnTo>
                      <a:pt x="3035" y="2177"/>
                    </a:lnTo>
                    <a:lnTo>
                      <a:pt x="3181" y="2365"/>
                    </a:lnTo>
                    <a:lnTo>
                      <a:pt x="3223" y="2491"/>
                    </a:lnTo>
                    <a:lnTo>
                      <a:pt x="3286" y="2574"/>
                    </a:lnTo>
                    <a:lnTo>
                      <a:pt x="3286" y="2637"/>
                    </a:lnTo>
                    <a:lnTo>
                      <a:pt x="3202" y="2637"/>
                    </a:lnTo>
                    <a:lnTo>
                      <a:pt x="3181" y="2721"/>
                    </a:lnTo>
                    <a:lnTo>
                      <a:pt x="3118" y="2721"/>
                    </a:lnTo>
                    <a:lnTo>
                      <a:pt x="3097" y="2783"/>
                    </a:lnTo>
                    <a:lnTo>
                      <a:pt x="3118" y="2804"/>
                    </a:lnTo>
                    <a:lnTo>
                      <a:pt x="3097" y="2846"/>
                    </a:lnTo>
                    <a:lnTo>
                      <a:pt x="3181" y="2930"/>
                    </a:lnTo>
                    <a:lnTo>
                      <a:pt x="3139" y="3139"/>
                    </a:lnTo>
                    <a:lnTo>
                      <a:pt x="3118" y="3244"/>
                    </a:lnTo>
                    <a:lnTo>
                      <a:pt x="3035" y="3307"/>
                    </a:lnTo>
                    <a:lnTo>
                      <a:pt x="2930" y="3327"/>
                    </a:lnTo>
                    <a:lnTo>
                      <a:pt x="2867" y="3474"/>
                    </a:lnTo>
                    <a:lnTo>
                      <a:pt x="2867" y="3579"/>
                    </a:lnTo>
                    <a:lnTo>
                      <a:pt x="2805" y="3683"/>
                    </a:lnTo>
                    <a:lnTo>
                      <a:pt x="2825" y="3830"/>
                    </a:lnTo>
                    <a:lnTo>
                      <a:pt x="2805" y="3955"/>
                    </a:lnTo>
                    <a:lnTo>
                      <a:pt x="2700" y="3976"/>
                    </a:lnTo>
                    <a:lnTo>
                      <a:pt x="2679" y="3872"/>
                    </a:lnTo>
                    <a:lnTo>
                      <a:pt x="2700" y="3830"/>
                    </a:lnTo>
                    <a:lnTo>
                      <a:pt x="2616" y="3725"/>
                    </a:lnTo>
                    <a:lnTo>
                      <a:pt x="2574" y="3662"/>
                    </a:lnTo>
                    <a:lnTo>
                      <a:pt x="2491" y="3620"/>
                    </a:lnTo>
                    <a:lnTo>
                      <a:pt x="2386" y="3537"/>
                    </a:lnTo>
                    <a:lnTo>
                      <a:pt x="2281" y="3411"/>
                    </a:lnTo>
                    <a:lnTo>
                      <a:pt x="2281" y="3327"/>
                    </a:lnTo>
                    <a:lnTo>
                      <a:pt x="2240" y="3202"/>
                    </a:lnTo>
                    <a:lnTo>
                      <a:pt x="2240" y="3097"/>
                    </a:lnTo>
                    <a:lnTo>
                      <a:pt x="2281" y="2993"/>
                    </a:lnTo>
                    <a:lnTo>
                      <a:pt x="2344" y="2846"/>
                    </a:lnTo>
                    <a:lnTo>
                      <a:pt x="2449" y="2721"/>
                    </a:lnTo>
                    <a:lnTo>
                      <a:pt x="2470" y="2595"/>
                    </a:lnTo>
                    <a:lnTo>
                      <a:pt x="2470" y="2428"/>
                    </a:lnTo>
                    <a:lnTo>
                      <a:pt x="2407" y="2323"/>
                    </a:lnTo>
                    <a:lnTo>
                      <a:pt x="2261" y="2302"/>
                    </a:lnTo>
                    <a:lnTo>
                      <a:pt x="2135" y="2302"/>
                    </a:lnTo>
                    <a:lnTo>
                      <a:pt x="2072" y="2365"/>
                    </a:lnTo>
                    <a:lnTo>
                      <a:pt x="2030" y="2365"/>
                    </a:lnTo>
                    <a:lnTo>
                      <a:pt x="1968" y="2386"/>
                    </a:lnTo>
                    <a:lnTo>
                      <a:pt x="1863" y="2323"/>
                    </a:lnTo>
                    <a:lnTo>
                      <a:pt x="1863" y="2260"/>
                    </a:lnTo>
                    <a:lnTo>
                      <a:pt x="1821" y="2198"/>
                    </a:lnTo>
                    <a:lnTo>
                      <a:pt x="1779" y="2156"/>
                    </a:lnTo>
                    <a:lnTo>
                      <a:pt x="1758" y="2093"/>
                    </a:lnTo>
                    <a:lnTo>
                      <a:pt x="1612" y="2114"/>
                    </a:lnTo>
                    <a:lnTo>
                      <a:pt x="1424" y="2177"/>
                    </a:lnTo>
                    <a:lnTo>
                      <a:pt x="1089" y="2302"/>
                    </a:lnTo>
                    <a:lnTo>
                      <a:pt x="984" y="2323"/>
                    </a:lnTo>
                    <a:lnTo>
                      <a:pt x="398" y="2595"/>
                    </a:lnTo>
                    <a:lnTo>
                      <a:pt x="273" y="2595"/>
                    </a:lnTo>
                    <a:lnTo>
                      <a:pt x="43" y="2700"/>
                    </a:lnTo>
                    <a:lnTo>
                      <a:pt x="1" y="2783"/>
                    </a:lnTo>
                    <a:lnTo>
                      <a:pt x="43" y="2951"/>
                    </a:lnTo>
                    <a:lnTo>
                      <a:pt x="43" y="3035"/>
                    </a:lnTo>
                    <a:lnTo>
                      <a:pt x="64" y="3223"/>
                    </a:lnTo>
                    <a:lnTo>
                      <a:pt x="273" y="3244"/>
                    </a:lnTo>
                    <a:lnTo>
                      <a:pt x="356" y="3244"/>
                    </a:lnTo>
                    <a:lnTo>
                      <a:pt x="377" y="3327"/>
                    </a:lnTo>
                    <a:lnTo>
                      <a:pt x="419" y="3307"/>
                    </a:lnTo>
                    <a:lnTo>
                      <a:pt x="482" y="3244"/>
                    </a:lnTo>
                    <a:lnTo>
                      <a:pt x="628" y="3265"/>
                    </a:lnTo>
                    <a:lnTo>
                      <a:pt x="796" y="3369"/>
                    </a:lnTo>
                    <a:lnTo>
                      <a:pt x="901" y="3516"/>
                    </a:lnTo>
                    <a:lnTo>
                      <a:pt x="1005" y="3537"/>
                    </a:lnTo>
                    <a:lnTo>
                      <a:pt x="1193" y="3537"/>
                    </a:lnTo>
                    <a:lnTo>
                      <a:pt x="1298" y="3620"/>
                    </a:lnTo>
                    <a:lnTo>
                      <a:pt x="1340" y="3683"/>
                    </a:lnTo>
                    <a:lnTo>
                      <a:pt x="1465" y="3725"/>
                    </a:lnTo>
                    <a:lnTo>
                      <a:pt x="1465" y="3788"/>
                    </a:lnTo>
                    <a:lnTo>
                      <a:pt x="1424" y="3892"/>
                    </a:lnTo>
                    <a:lnTo>
                      <a:pt x="1445" y="3976"/>
                    </a:lnTo>
                    <a:lnTo>
                      <a:pt x="1424" y="4060"/>
                    </a:lnTo>
                    <a:lnTo>
                      <a:pt x="1445" y="4144"/>
                    </a:lnTo>
                    <a:lnTo>
                      <a:pt x="1445" y="4206"/>
                    </a:lnTo>
                    <a:lnTo>
                      <a:pt x="1403" y="4290"/>
                    </a:lnTo>
                    <a:lnTo>
                      <a:pt x="1361" y="4457"/>
                    </a:lnTo>
                    <a:lnTo>
                      <a:pt x="1319" y="4562"/>
                    </a:lnTo>
                    <a:lnTo>
                      <a:pt x="1361" y="4604"/>
                    </a:lnTo>
                    <a:lnTo>
                      <a:pt x="1445" y="4604"/>
                    </a:lnTo>
                    <a:lnTo>
                      <a:pt x="1424" y="4688"/>
                    </a:lnTo>
                    <a:lnTo>
                      <a:pt x="1319" y="4729"/>
                    </a:lnTo>
                    <a:lnTo>
                      <a:pt x="1319" y="4834"/>
                    </a:lnTo>
                    <a:lnTo>
                      <a:pt x="1319" y="4980"/>
                    </a:lnTo>
                    <a:lnTo>
                      <a:pt x="1235" y="5001"/>
                    </a:lnTo>
                    <a:lnTo>
                      <a:pt x="1235" y="5043"/>
                    </a:lnTo>
                    <a:lnTo>
                      <a:pt x="1340" y="5127"/>
                    </a:lnTo>
                    <a:lnTo>
                      <a:pt x="1361" y="5232"/>
                    </a:lnTo>
                    <a:lnTo>
                      <a:pt x="1319" y="5294"/>
                    </a:lnTo>
                    <a:lnTo>
                      <a:pt x="1319" y="5399"/>
                    </a:lnTo>
                    <a:lnTo>
                      <a:pt x="1361" y="5441"/>
                    </a:lnTo>
                    <a:lnTo>
                      <a:pt x="1403" y="5524"/>
                    </a:lnTo>
                    <a:lnTo>
                      <a:pt x="1319" y="5629"/>
                    </a:lnTo>
                    <a:lnTo>
                      <a:pt x="1214" y="5734"/>
                    </a:lnTo>
                    <a:lnTo>
                      <a:pt x="1193" y="5776"/>
                    </a:lnTo>
                    <a:lnTo>
                      <a:pt x="1110" y="5776"/>
                    </a:lnTo>
                    <a:lnTo>
                      <a:pt x="1089" y="5859"/>
                    </a:lnTo>
                    <a:lnTo>
                      <a:pt x="1110" y="5964"/>
                    </a:lnTo>
                    <a:lnTo>
                      <a:pt x="1089" y="6048"/>
                    </a:lnTo>
                    <a:lnTo>
                      <a:pt x="1047" y="6194"/>
                    </a:lnTo>
                    <a:lnTo>
                      <a:pt x="1026" y="6278"/>
                    </a:lnTo>
                    <a:lnTo>
                      <a:pt x="1026" y="6466"/>
                    </a:lnTo>
                    <a:lnTo>
                      <a:pt x="398" y="7115"/>
                    </a:lnTo>
                    <a:lnTo>
                      <a:pt x="461" y="7282"/>
                    </a:lnTo>
                    <a:lnTo>
                      <a:pt x="482" y="7429"/>
                    </a:lnTo>
                    <a:lnTo>
                      <a:pt x="566" y="7554"/>
                    </a:lnTo>
                    <a:lnTo>
                      <a:pt x="566" y="7847"/>
                    </a:lnTo>
                    <a:lnTo>
                      <a:pt x="524" y="7868"/>
                    </a:lnTo>
                    <a:lnTo>
                      <a:pt x="524" y="7973"/>
                    </a:lnTo>
                    <a:lnTo>
                      <a:pt x="587" y="8077"/>
                    </a:lnTo>
                    <a:lnTo>
                      <a:pt x="608" y="8224"/>
                    </a:lnTo>
                    <a:lnTo>
                      <a:pt x="608" y="8684"/>
                    </a:lnTo>
                    <a:lnTo>
                      <a:pt x="566" y="8851"/>
                    </a:lnTo>
                    <a:lnTo>
                      <a:pt x="566" y="9019"/>
                    </a:lnTo>
                    <a:lnTo>
                      <a:pt x="566" y="9207"/>
                    </a:lnTo>
                    <a:lnTo>
                      <a:pt x="566" y="9228"/>
                    </a:lnTo>
                    <a:lnTo>
                      <a:pt x="628" y="9270"/>
                    </a:lnTo>
                    <a:lnTo>
                      <a:pt x="691" y="9333"/>
                    </a:lnTo>
                    <a:lnTo>
                      <a:pt x="733" y="9395"/>
                    </a:lnTo>
                    <a:lnTo>
                      <a:pt x="712" y="9437"/>
                    </a:lnTo>
                    <a:lnTo>
                      <a:pt x="712" y="9521"/>
                    </a:lnTo>
                    <a:lnTo>
                      <a:pt x="691" y="9626"/>
                    </a:lnTo>
                    <a:lnTo>
                      <a:pt x="691" y="9646"/>
                    </a:lnTo>
                    <a:lnTo>
                      <a:pt x="733" y="9646"/>
                    </a:lnTo>
                    <a:lnTo>
                      <a:pt x="942" y="9709"/>
                    </a:lnTo>
                    <a:lnTo>
                      <a:pt x="1047" y="9709"/>
                    </a:lnTo>
                    <a:lnTo>
                      <a:pt x="1089" y="9605"/>
                    </a:lnTo>
                    <a:lnTo>
                      <a:pt x="1131" y="9500"/>
                    </a:lnTo>
                    <a:lnTo>
                      <a:pt x="1152" y="9333"/>
                    </a:lnTo>
                    <a:lnTo>
                      <a:pt x="1131" y="9291"/>
                    </a:lnTo>
                    <a:lnTo>
                      <a:pt x="1110" y="9291"/>
                    </a:lnTo>
                    <a:lnTo>
                      <a:pt x="1089" y="9395"/>
                    </a:lnTo>
                    <a:lnTo>
                      <a:pt x="1005" y="9374"/>
                    </a:lnTo>
                    <a:lnTo>
                      <a:pt x="942" y="9437"/>
                    </a:lnTo>
                    <a:lnTo>
                      <a:pt x="942" y="9333"/>
                    </a:lnTo>
                    <a:lnTo>
                      <a:pt x="901" y="9228"/>
                    </a:lnTo>
                    <a:lnTo>
                      <a:pt x="880" y="9207"/>
                    </a:lnTo>
                    <a:lnTo>
                      <a:pt x="921" y="9165"/>
                    </a:lnTo>
                    <a:lnTo>
                      <a:pt x="984" y="9165"/>
                    </a:lnTo>
                    <a:lnTo>
                      <a:pt x="1026" y="9019"/>
                    </a:lnTo>
                    <a:lnTo>
                      <a:pt x="1110" y="8977"/>
                    </a:lnTo>
                    <a:lnTo>
                      <a:pt x="1131" y="8893"/>
                    </a:lnTo>
                    <a:lnTo>
                      <a:pt x="1298" y="8872"/>
                    </a:lnTo>
                    <a:lnTo>
                      <a:pt x="1465" y="8663"/>
                    </a:lnTo>
                    <a:lnTo>
                      <a:pt x="1989" y="8579"/>
                    </a:lnTo>
                    <a:lnTo>
                      <a:pt x="2365" y="8391"/>
                    </a:lnTo>
                    <a:lnTo>
                      <a:pt x="2574" y="8182"/>
                    </a:lnTo>
                    <a:lnTo>
                      <a:pt x="2616" y="8035"/>
                    </a:lnTo>
                    <a:lnTo>
                      <a:pt x="2679" y="7931"/>
                    </a:lnTo>
                    <a:lnTo>
                      <a:pt x="2679" y="7847"/>
                    </a:lnTo>
                    <a:lnTo>
                      <a:pt x="2574" y="7910"/>
                    </a:lnTo>
                    <a:lnTo>
                      <a:pt x="2553" y="7805"/>
                    </a:lnTo>
                    <a:lnTo>
                      <a:pt x="2595" y="7805"/>
                    </a:lnTo>
                    <a:lnTo>
                      <a:pt x="2595" y="7701"/>
                    </a:lnTo>
                    <a:lnTo>
                      <a:pt x="2658" y="7617"/>
                    </a:lnTo>
                    <a:lnTo>
                      <a:pt x="2658" y="7533"/>
                    </a:lnTo>
                    <a:lnTo>
                      <a:pt x="2721" y="7345"/>
                    </a:lnTo>
                    <a:lnTo>
                      <a:pt x="2700" y="7324"/>
                    </a:lnTo>
                    <a:lnTo>
                      <a:pt x="2700" y="7177"/>
                    </a:lnTo>
                    <a:lnTo>
                      <a:pt x="2763" y="7115"/>
                    </a:lnTo>
                    <a:lnTo>
                      <a:pt x="2763" y="6968"/>
                    </a:lnTo>
                    <a:lnTo>
                      <a:pt x="2721" y="6968"/>
                    </a:lnTo>
                    <a:lnTo>
                      <a:pt x="2721" y="6822"/>
                    </a:lnTo>
                    <a:lnTo>
                      <a:pt x="2658" y="6968"/>
                    </a:lnTo>
                    <a:lnTo>
                      <a:pt x="2658" y="7073"/>
                    </a:lnTo>
                    <a:lnTo>
                      <a:pt x="2595" y="7094"/>
                    </a:lnTo>
                    <a:lnTo>
                      <a:pt x="2574" y="6968"/>
                    </a:lnTo>
                    <a:lnTo>
                      <a:pt x="2595" y="6592"/>
                    </a:lnTo>
                    <a:lnTo>
                      <a:pt x="2553" y="6466"/>
                    </a:lnTo>
                    <a:lnTo>
                      <a:pt x="2553" y="6340"/>
                    </a:lnTo>
                    <a:lnTo>
                      <a:pt x="2470" y="6236"/>
                    </a:lnTo>
                    <a:lnTo>
                      <a:pt x="2407" y="6194"/>
                    </a:lnTo>
                    <a:lnTo>
                      <a:pt x="2491" y="6152"/>
                    </a:lnTo>
                    <a:lnTo>
                      <a:pt x="2491" y="6068"/>
                    </a:lnTo>
                    <a:lnTo>
                      <a:pt x="2302" y="5838"/>
                    </a:lnTo>
                    <a:lnTo>
                      <a:pt x="2386" y="5755"/>
                    </a:lnTo>
                    <a:lnTo>
                      <a:pt x="2365" y="5650"/>
                    </a:lnTo>
                    <a:lnTo>
                      <a:pt x="2407" y="5608"/>
                    </a:lnTo>
                    <a:lnTo>
                      <a:pt x="2407" y="5524"/>
                    </a:lnTo>
                    <a:lnTo>
                      <a:pt x="2365" y="5441"/>
                    </a:lnTo>
                    <a:lnTo>
                      <a:pt x="2365" y="5399"/>
                    </a:lnTo>
                    <a:lnTo>
                      <a:pt x="2407" y="5399"/>
                    </a:lnTo>
                    <a:lnTo>
                      <a:pt x="2512" y="5462"/>
                    </a:lnTo>
                    <a:lnTo>
                      <a:pt x="2574" y="5399"/>
                    </a:lnTo>
                    <a:lnTo>
                      <a:pt x="2721" y="5399"/>
                    </a:lnTo>
                    <a:lnTo>
                      <a:pt x="2825" y="5315"/>
                    </a:lnTo>
                    <a:lnTo>
                      <a:pt x="2805" y="5190"/>
                    </a:lnTo>
                    <a:lnTo>
                      <a:pt x="3118" y="4980"/>
                    </a:lnTo>
                    <a:lnTo>
                      <a:pt x="3244" y="4980"/>
                    </a:lnTo>
                    <a:lnTo>
                      <a:pt x="3244" y="4897"/>
                    </a:lnTo>
                    <a:lnTo>
                      <a:pt x="3307" y="4876"/>
                    </a:lnTo>
                    <a:lnTo>
                      <a:pt x="3349" y="4813"/>
                    </a:lnTo>
                    <a:lnTo>
                      <a:pt x="3349" y="4771"/>
                    </a:lnTo>
                    <a:lnTo>
                      <a:pt x="3600" y="4625"/>
                    </a:lnTo>
                    <a:lnTo>
                      <a:pt x="3621" y="4562"/>
                    </a:lnTo>
                    <a:lnTo>
                      <a:pt x="3662" y="4520"/>
                    </a:lnTo>
                    <a:lnTo>
                      <a:pt x="3704" y="4374"/>
                    </a:lnTo>
                    <a:lnTo>
                      <a:pt x="3746" y="4478"/>
                    </a:lnTo>
                    <a:lnTo>
                      <a:pt x="3830" y="4416"/>
                    </a:lnTo>
                    <a:lnTo>
                      <a:pt x="3955" y="4269"/>
                    </a:lnTo>
                    <a:lnTo>
                      <a:pt x="3955" y="4185"/>
                    </a:lnTo>
                    <a:lnTo>
                      <a:pt x="4018" y="4248"/>
                    </a:lnTo>
                    <a:lnTo>
                      <a:pt x="4248" y="4081"/>
                    </a:lnTo>
                    <a:lnTo>
                      <a:pt x="4437" y="3997"/>
                    </a:lnTo>
                    <a:lnTo>
                      <a:pt x="4437" y="3976"/>
                    </a:lnTo>
                    <a:lnTo>
                      <a:pt x="4562" y="3976"/>
                    </a:lnTo>
                    <a:lnTo>
                      <a:pt x="4918" y="3788"/>
                    </a:lnTo>
                    <a:lnTo>
                      <a:pt x="4960" y="3725"/>
                    </a:lnTo>
                    <a:lnTo>
                      <a:pt x="5022" y="3683"/>
                    </a:lnTo>
                    <a:lnTo>
                      <a:pt x="5399" y="3474"/>
                    </a:lnTo>
                    <a:lnTo>
                      <a:pt x="5399" y="3369"/>
                    </a:lnTo>
                    <a:lnTo>
                      <a:pt x="5504" y="3369"/>
                    </a:lnTo>
                    <a:lnTo>
                      <a:pt x="5608" y="3223"/>
                    </a:lnTo>
                    <a:lnTo>
                      <a:pt x="5608" y="3139"/>
                    </a:lnTo>
                    <a:lnTo>
                      <a:pt x="5734" y="2993"/>
                    </a:lnTo>
                    <a:lnTo>
                      <a:pt x="5818" y="2951"/>
                    </a:lnTo>
                    <a:lnTo>
                      <a:pt x="5818" y="2846"/>
                    </a:lnTo>
                    <a:lnTo>
                      <a:pt x="5859" y="2783"/>
                    </a:lnTo>
                    <a:lnTo>
                      <a:pt x="5797" y="2783"/>
                    </a:lnTo>
                    <a:lnTo>
                      <a:pt x="5755" y="2804"/>
                    </a:lnTo>
                    <a:lnTo>
                      <a:pt x="5734" y="2742"/>
                    </a:lnTo>
                    <a:lnTo>
                      <a:pt x="5838" y="2679"/>
                    </a:lnTo>
                    <a:lnTo>
                      <a:pt x="5901" y="2679"/>
                    </a:lnTo>
                    <a:lnTo>
                      <a:pt x="5922" y="2616"/>
                    </a:lnTo>
                    <a:lnTo>
                      <a:pt x="5901" y="2574"/>
                    </a:lnTo>
                    <a:lnTo>
                      <a:pt x="5943" y="2532"/>
                    </a:lnTo>
                    <a:lnTo>
                      <a:pt x="6006" y="2470"/>
                    </a:lnTo>
                    <a:lnTo>
                      <a:pt x="5964" y="2219"/>
                    </a:lnTo>
                    <a:lnTo>
                      <a:pt x="5943" y="2198"/>
                    </a:lnTo>
                    <a:lnTo>
                      <a:pt x="5838" y="2198"/>
                    </a:lnTo>
                    <a:lnTo>
                      <a:pt x="5797" y="2177"/>
                    </a:lnTo>
                    <a:lnTo>
                      <a:pt x="5818" y="2114"/>
                    </a:lnTo>
                    <a:lnTo>
                      <a:pt x="5901" y="2114"/>
                    </a:lnTo>
                    <a:lnTo>
                      <a:pt x="5901" y="1863"/>
                    </a:lnTo>
                    <a:lnTo>
                      <a:pt x="5859" y="1800"/>
                    </a:lnTo>
                    <a:lnTo>
                      <a:pt x="5901" y="1800"/>
                    </a:lnTo>
                    <a:lnTo>
                      <a:pt x="5922" y="1528"/>
                    </a:lnTo>
                    <a:lnTo>
                      <a:pt x="5901" y="1361"/>
                    </a:lnTo>
                    <a:lnTo>
                      <a:pt x="5964" y="1319"/>
                    </a:lnTo>
                    <a:lnTo>
                      <a:pt x="5943" y="1151"/>
                    </a:lnTo>
                    <a:lnTo>
                      <a:pt x="5922" y="1131"/>
                    </a:lnTo>
                    <a:lnTo>
                      <a:pt x="5922" y="963"/>
                    </a:lnTo>
                    <a:lnTo>
                      <a:pt x="5964" y="942"/>
                    </a:lnTo>
                    <a:lnTo>
                      <a:pt x="5901" y="817"/>
                    </a:lnTo>
                    <a:lnTo>
                      <a:pt x="5859" y="628"/>
                    </a:lnTo>
                    <a:lnTo>
                      <a:pt x="5922" y="587"/>
                    </a:lnTo>
                    <a:lnTo>
                      <a:pt x="5901" y="545"/>
                    </a:lnTo>
                    <a:lnTo>
                      <a:pt x="5901" y="503"/>
                    </a:lnTo>
                    <a:lnTo>
                      <a:pt x="5901" y="440"/>
                    </a:lnTo>
                    <a:lnTo>
                      <a:pt x="6027" y="273"/>
                    </a:lnTo>
                    <a:lnTo>
                      <a:pt x="5964" y="231"/>
                    </a:lnTo>
                    <a:lnTo>
                      <a:pt x="6027" y="168"/>
                    </a:lnTo>
                    <a:lnTo>
                      <a:pt x="6027" y="22"/>
                    </a:lnTo>
                    <a:lnTo>
                      <a:pt x="600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437;p60">
                <a:extLst>
                  <a:ext uri="{FF2B5EF4-FFF2-40B4-BE49-F238E27FC236}">
                    <a16:creationId xmlns="" xmlns:a16="http://schemas.microsoft.com/office/drawing/2014/main" id="{8C9C4CB4-0A4E-44A8-A129-F3E9908E28D6}"/>
                  </a:ext>
                </a:extLst>
              </p:cNvPr>
              <p:cNvSpPr/>
              <p:nvPr/>
            </p:nvSpPr>
            <p:spPr>
              <a:xfrm>
                <a:off x="3951893" y="3317378"/>
                <a:ext cx="9978" cy="1072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943" extrusionOk="0">
                    <a:moveTo>
                      <a:pt x="314" y="1"/>
                    </a:moveTo>
                    <a:lnTo>
                      <a:pt x="209" y="43"/>
                    </a:lnTo>
                    <a:lnTo>
                      <a:pt x="188" y="189"/>
                    </a:lnTo>
                    <a:lnTo>
                      <a:pt x="63" y="440"/>
                    </a:lnTo>
                    <a:lnTo>
                      <a:pt x="0" y="566"/>
                    </a:lnTo>
                    <a:lnTo>
                      <a:pt x="42" y="649"/>
                    </a:lnTo>
                    <a:lnTo>
                      <a:pt x="105" y="712"/>
                    </a:lnTo>
                    <a:lnTo>
                      <a:pt x="168" y="817"/>
                    </a:lnTo>
                    <a:lnTo>
                      <a:pt x="377" y="921"/>
                    </a:lnTo>
                    <a:lnTo>
                      <a:pt x="586" y="942"/>
                    </a:lnTo>
                    <a:lnTo>
                      <a:pt x="670" y="921"/>
                    </a:lnTo>
                    <a:lnTo>
                      <a:pt x="712" y="817"/>
                    </a:lnTo>
                    <a:lnTo>
                      <a:pt x="691" y="712"/>
                    </a:lnTo>
                    <a:lnTo>
                      <a:pt x="774" y="691"/>
                    </a:lnTo>
                    <a:lnTo>
                      <a:pt x="795" y="649"/>
                    </a:lnTo>
                    <a:lnTo>
                      <a:pt x="795" y="629"/>
                    </a:lnTo>
                    <a:lnTo>
                      <a:pt x="816" y="524"/>
                    </a:lnTo>
                    <a:lnTo>
                      <a:pt x="816" y="440"/>
                    </a:lnTo>
                    <a:lnTo>
                      <a:pt x="837" y="398"/>
                    </a:lnTo>
                    <a:lnTo>
                      <a:pt x="795" y="336"/>
                    </a:lnTo>
                    <a:lnTo>
                      <a:pt x="732" y="273"/>
                    </a:lnTo>
                    <a:lnTo>
                      <a:pt x="670" y="231"/>
                    </a:lnTo>
                    <a:lnTo>
                      <a:pt x="670" y="210"/>
                    </a:lnTo>
                    <a:lnTo>
                      <a:pt x="565" y="189"/>
                    </a:lnTo>
                    <a:lnTo>
                      <a:pt x="481" y="105"/>
                    </a:lnTo>
                    <a:lnTo>
                      <a:pt x="3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438;p60">
                <a:extLst>
                  <a:ext uri="{FF2B5EF4-FFF2-40B4-BE49-F238E27FC236}">
                    <a16:creationId xmlns="" xmlns:a16="http://schemas.microsoft.com/office/drawing/2014/main" id="{582FE232-CB1D-4D4A-847A-ECC76D18EE09}"/>
                  </a:ext>
                </a:extLst>
              </p:cNvPr>
              <p:cNvSpPr/>
              <p:nvPr/>
            </p:nvSpPr>
            <p:spPr>
              <a:xfrm>
                <a:off x="3925232" y="3338554"/>
                <a:ext cx="15956" cy="1429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57" extrusionOk="0">
                    <a:moveTo>
                      <a:pt x="775" y="1"/>
                    </a:moveTo>
                    <a:lnTo>
                      <a:pt x="754" y="43"/>
                    </a:lnTo>
                    <a:lnTo>
                      <a:pt x="670" y="106"/>
                    </a:lnTo>
                    <a:lnTo>
                      <a:pt x="628" y="147"/>
                    </a:lnTo>
                    <a:lnTo>
                      <a:pt x="419" y="189"/>
                    </a:lnTo>
                    <a:lnTo>
                      <a:pt x="293" y="315"/>
                    </a:lnTo>
                    <a:lnTo>
                      <a:pt x="231" y="440"/>
                    </a:lnTo>
                    <a:lnTo>
                      <a:pt x="84" y="566"/>
                    </a:lnTo>
                    <a:lnTo>
                      <a:pt x="0" y="629"/>
                    </a:lnTo>
                    <a:lnTo>
                      <a:pt x="42" y="733"/>
                    </a:lnTo>
                    <a:lnTo>
                      <a:pt x="126" y="796"/>
                    </a:lnTo>
                    <a:lnTo>
                      <a:pt x="126" y="859"/>
                    </a:lnTo>
                    <a:lnTo>
                      <a:pt x="210" y="943"/>
                    </a:lnTo>
                    <a:lnTo>
                      <a:pt x="210" y="1047"/>
                    </a:lnTo>
                    <a:lnTo>
                      <a:pt x="293" y="1131"/>
                    </a:lnTo>
                    <a:lnTo>
                      <a:pt x="356" y="1194"/>
                    </a:lnTo>
                    <a:lnTo>
                      <a:pt x="503" y="1256"/>
                    </a:lnTo>
                    <a:lnTo>
                      <a:pt x="607" y="1256"/>
                    </a:lnTo>
                    <a:lnTo>
                      <a:pt x="628" y="1194"/>
                    </a:lnTo>
                    <a:lnTo>
                      <a:pt x="670" y="1152"/>
                    </a:lnTo>
                    <a:lnTo>
                      <a:pt x="712" y="1026"/>
                    </a:lnTo>
                    <a:lnTo>
                      <a:pt x="816" y="984"/>
                    </a:lnTo>
                    <a:lnTo>
                      <a:pt x="879" y="943"/>
                    </a:lnTo>
                    <a:lnTo>
                      <a:pt x="984" y="922"/>
                    </a:lnTo>
                    <a:lnTo>
                      <a:pt x="1067" y="943"/>
                    </a:lnTo>
                    <a:lnTo>
                      <a:pt x="1172" y="859"/>
                    </a:lnTo>
                    <a:lnTo>
                      <a:pt x="1193" y="775"/>
                    </a:lnTo>
                    <a:lnTo>
                      <a:pt x="1151" y="733"/>
                    </a:lnTo>
                    <a:lnTo>
                      <a:pt x="1130" y="650"/>
                    </a:lnTo>
                    <a:lnTo>
                      <a:pt x="1235" y="608"/>
                    </a:lnTo>
                    <a:lnTo>
                      <a:pt x="1339" y="524"/>
                    </a:lnTo>
                    <a:lnTo>
                      <a:pt x="1339" y="399"/>
                    </a:lnTo>
                    <a:lnTo>
                      <a:pt x="1256" y="147"/>
                    </a:lnTo>
                    <a:lnTo>
                      <a:pt x="1130" y="43"/>
                    </a:lnTo>
                    <a:lnTo>
                      <a:pt x="1026" y="85"/>
                    </a:lnTo>
                    <a:lnTo>
                      <a:pt x="942" y="22"/>
                    </a:lnTo>
                    <a:lnTo>
                      <a:pt x="921" y="43"/>
                    </a:lnTo>
                    <a:lnTo>
                      <a:pt x="858" y="22"/>
                    </a:lnTo>
                    <a:lnTo>
                      <a:pt x="77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439;p60">
                <a:extLst>
                  <a:ext uri="{FF2B5EF4-FFF2-40B4-BE49-F238E27FC236}">
                    <a16:creationId xmlns="" xmlns:a16="http://schemas.microsoft.com/office/drawing/2014/main" id="{ADF5E350-292D-4E86-AAD3-206B02F31865}"/>
                  </a:ext>
                </a:extLst>
              </p:cNvPr>
              <p:cNvSpPr/>
              <p:nvPr/>
            </p:nvSpPr>
            <p:spPr>
              <a:xfrm>
                <a:off x="4226694" y="2879548"/>
                <a:ext cx="50095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3474" extrusionOk="0">
                    <a:moveTo>
                      <a:pt x="1507" y="0"/>
                    </a:moveTo>
                    <a:lnTo>
                      <a:pt x="1466" y="63"/>
                    </a:lnTo>
                    <a:lnTo>
                      <a:pt x="1403" y="105"/>
                    </a:lnTo>
                    <a:lnTo>
                      <a:pt x="1298" y="105"/>
                    </a:lnTo>
                    <a:lnTo>
                      <a:pt x="1256" y="126"/>
                    </a:lnTo>
                    <a:lnTo>
                      <a:pt x="1152" y="63"/>
                    </a:lnTo>
                    <a:lnTo>
                      <a:pt x="1068" y="63"/>
                    </a:lnTo>
                    <a:lnTo>
                      <a:pt x="1026" y="105"/>
                    </a:lnTo>
                    <a:lnTo>
                      <a:pt x="880" y="293"/>
                    </a:lnTo>
                    <a:lnTo>
                      <a:pt x="629" y="398"/>
                    </a:lnTo>
                    <a:lnTo>
                      <a:pt x="231" y="503"/>
                    </a:lnTo>
                    <a:lnTo>
                      <a:pt x="252" y="586"/>
                    </a:lnTo>
                    <a:lnTo>
                      <a:pt x="1" y="754"/>
                    </a:lnTo>
                    <a:lnTo>
                      <a:pt x="22" y="1005"/>
                    </a:lnTo>
                    <a:lnTo>
                      <a:pt x="106" y="1067"/>
                    </a:lnTo>
                    <a:lnTo>
                      <a:pt x="189" y="1047"/>
                    </a:lnTo>
                    <a:lnTo>
                      <a:pt x="294" y="1005"/>
                    </a:lnTo>
                    <a:lnTo>
                      <a:pt x="419" y="1151"/>
                    </a:lnTo>
                    <a:lnTo>
                      <a:pt x="566" y="1277"/>
                    </a:lnTo>
                    <a:lnTo>
                      <a:pt x="733" y="1360"/>
                    </a:lnTo>
                    <a:lnTo>
                      <a:pt x="754" y="1486"/>
                    </a:lnTo>
                    <a:lnTo>
                      <a:pt x="901" y="1549"/>
                    </a:lnTo>
                    <a:lnTo>
                      <a:pt x="901" y="1674"/>
                    </a:lnTo>
                    <a:lnTo>
                      <a:pt x="754" y="1779"/>
                    </a:lnTo>
                    <a:lnTo>
                      <a:pt x="754" y="1904"/>
                    </a:lnTo>
                    <a:lnTo>
                      <a:pt x="650" y="1946"/>
                    </a:lnTo>
                    <a:lnTo>
                      <a:pt x="650" y="2114"/>
                    </a:lnTo>
                    <a:lnTo>
                      <a:pt x="754" y="2302"/>
                    </a:lnTo>
                    <a:lnTo>
                      <a:pt x="859" y="2679"/>
                    </a:lnTo>
                    <a:lnTo>
                      <a:pt x="880" y="2846"/>
                    </a:lnTo>
                    <a:lnTo>
                      <a:pt x="1089" y="3034"/>
                    </a:lnTo>
                    <a:lnTo>
                      <a:pt x="1298" y="3097"/>
                    </a:lnTo>
                    <a:lnTo>
                      <a:pt x="1507" y="3160"/>
                    </a:lnTo>
                    <a:lnTo>
                      <a:pt x="1570" y="3327"/>
                    </a:lnTo>
                    <a:lnTo>
                      <a:pt x="1759" y="3348"/>
                    </a:lnTo>
                    <a:lnTo>
                      <a:pt x="1884" y="3306"/>
                    </a:lnTo>
                    <a:lnTo>
                      <a:pt x="2031" y="3348"/>
                    </a:lnTo>
                    <a:lnTo>
                      <a:pt x="2031" y="3474"/>
                    </a:lnTo>
                    <a:lnTo>
                      <a:pt x="2093" y="3432"/>
                    </a:lnTo>
                    <a:lnTo>
                      <a:pt x="2240" y="3139"/>
                    </a:lnTo>
                    <a:lnTo>
                      <a:pt x="2428" y="2992"/>
                    </a:lnTo>
                    <a:lnTo>
                      <a:pt x="2554" y="2992"/>
                    </a:lnTo>
                    <a:lnTo>
                      <a:pt x="2637" y="2846"/>
                    </a:lnTo>
                    <a:lnTo>
                      <a:pt x="2763" y="2846"/>
                    </a:lnTo>
                    <a:lnTo>
                      <a:pt x="3077" y="3055"/>
                    </a:lnTo>
                    <a:lnTo>
                      <a:pt x="3244" y="2951"/>
                    </a:lnTo>
                    <a:lnTo>
                      <a:pt x="3391" y="3034"/>
                    </a:lnTo>
                    <a:lnTo>
                      <a:pt x="3453" y="3202"/>
                    </a:lnTo>
                    <a:lnTo>
                      <a:pt x="3600" y="3202"/>
                    </a:lnTo>
                    <a:lnTo>
                      <a:pt x="3851" y="3327"/>
                    </a:lnTo>
                    <a:lnTo>
                      <a:pt x="3997" y="3139"/>
                    </a:lnTo>
                    <a:lnTo>
                      <a:pt x="4102" y="3202"/>
                    </a:lnTo>
                    <a:lnTo>
                      <a:pt x="4123" y="3264"/>
                    </a:lnTo>
                    <a:lnTo>
                      <a:pt x="4207" y="3139"/>
                    </a:lnTo>
                    <a:lnTo>
                      <a:pt x="4165" y="2930"/>
                    </a:lnTo>
                    <a:lnTo>
                      <a:pt x="4102" y="2679"/>
                    </a:lnTo>
                    <a:lnTo>
                      <a:pt x="3955" y="2637"/>
                    </a:lnTo>
                    <a:lnTo>
                      <a:pt x="3851" y="2386"/>
                    </a:lnTo>
                    <a:lnTo>
                      <a:pt x="3851" y="2114"/>
                    </a:lnTo>
                    <a:lnTo>
                      <a:pt x="3767" y="1967"/>
                    </a:lnTo>
                    <a:lnTo>
                      <a:pt x="3579" y="1863"/>
                    </a:lnTo>
                    <a:lnTo>
                      <a:pt x="3432" y="1695"/>
                    </a:lnTo>
                    <a:lnTo>
                      <a:pt x="3328" y="1423"/>
                    </a:lnTo>
                    <a:lnTo>
                      <a:pt x="3139" y="1319"/>
                    </a:lnTo>
                    <a:lnTo>
                      <a:pt x="2909" y="1235"/>
                    </a:lnTo>
                    <a:lnTo>
                      <a:pt x="2867" y="1109"/>
                    </a:lnTo>
                    <a:lnTo>
                      <a:pt x="2763" y="1067"/>
                    </a:lnTo>
                    <a:lnTo>
                      <a:pt x="2554" y="1067"/>
                    </a:lnTo>
                    <a:lnTo>
                      <a:pt x="2323" y="1047"/>
                    </a:lnTo>
                    <a:lnTo>
                      <a:pt x="2240" y="963"/>
                    </a:lnTo>
                    <a:lnTo>
                      <a:pt x="2177" y="900"/>
                    </a:lnTo>
                    <a:lnTo>
                      <a:pt x="2135" y="733"/>
                    </a:lnTo>
                    <a:lnTo>
                      <a:pt x="2010" y="649"/>
                    </a:lnTo>
                    <a:lnTo>
                      <a:pt x="1759" y="272"/>
                    </a:lnTo>
                    <a:lnTo>
                      <a:pt x="1675" y="84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440;p60">
                <a:extLst>
                  <a:ext uri="{FF2B5EF4-FFF2-40B4-BE49-F238E27FC236}">
                    <a16:creationId xmlns="" xmlns:a16="http://schemas.microsoft.com/office/drawing/2014/main" id="{121D6749-AEBA-4C62-B86B-D121B7B6F2C9}"/>
                  </a:ext>
                </a:extLst>
              </p:cNvPr>
              <p:cNvSpPr/>
              <p:nvPr/>
            </p:nvSpPr>
            <p:spPr>
              <a:xfrm>
                <a:off x="4226694" y="2879548"/>
                <a:ext cx="50095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3474" extrusionOk="0">
                    <a:moveTo>
                      <a:pt x="1507" y="0"/>
                    </a:moveTo>
                    <a:lnTo>
                      <a:pt x="1466" y="63"/>
                    </a:lnTo>
                    <a:lnTo>
                      <a:pt x="1403" y="105"/>
                    </a:lnTo>
                    <a:lnTo>
                      <a:pt x="1298" y="105"/>
                    </a:lnTo>
                    <a:lnTo>
                      <a:pt x="1256" y="126"/>
                    </a:lnTo>
                    <a:lnTo>
                      <a:pt x="1152" y="63"/>
                    </a:lnTo>
                    <a:lnTo>
                      <a:pt x="1068" y="63"/>
                    </a:lnTo>
                    <a:lnTo>
                      <a:pt x="1026" y="105"/>
                    </a:lnTo>
                    <a:lnTo>
                      <a:pt x="880" y="293"/>
                    </a:lnTo>
                    <a:lnTo>
                      <a:pt x="629" y="398"/>
                    </a:lnTo>
                    <a:lnTo>
                      <a:pt x="231" y="503"/>
                    </a:lnTo>
                    <a:lnTo>
                      <a:pt x="252" y="586"/>
                    </a:lnTo>
                    <a:lnTo>
                      <a:pt x="1" y="754"/>
                    </a:lnTo>
                    <a:lnTo>
                      <a:pt x="22" y="1005"/>
                    </a:lnTo>
                    <a:lnTo>
                      <a:pt x="106" y="1067"/>
                    </a:lnTo>
                    <a:lnTo>
                      <a:pt x="189" y="1047"/>
                    </a:lnTo>
                    <a:lnTo>
                      <a:pt x="294" y="1005"/>
                    </a:lnTo>
                    <a:lnTo>
                      <a:pt x="419" y="1151"/>
                    </a:lnTo>
                    <a:lnTo>
                      <a:pt x="566" y="1277"/>
                    </a:lnTo>
                    <a:lnTo>
                      <a:pt x="733" y="1360"/>
                    </a:lnTo>
                    <a:lnTo>
                      <a:pt x="754" y="1486"/>
                    </a:lnTo>
                    <a:lnTo>
                      <a:pt x="901" y="1549"/>
                    </a:lnTo>
                    <a:lnTo>
                      <a:pt x="901" y="1674"/>
                    </a:lnTo>
                    <a:lnTo>
                      <a:pt x="754" y="1779"/>
                    </a:lnTo>
                    <a:lnTo>
                      <a:pt x="754" y="1904"/>
                    </a:lnTo>
                    <a:lnTo>
                      <a:pt x="650" y="1946"/>
                    </a:lnTo>
                    <a:lnTo>
                      <a:pt x="650" y="2114"/>
                    </a:lnTo>
                    <a:lnTo>
                      <a:pt x="754" y="2302"/>
                    </a:lnTo>
                    <a:lnTo>
                      <a:pt x="859" y="2679"/>
                    </a:lnTo>
                    <a:lnTo>
                      <a:pt x="880" y="2846"/>
                    </a:lnTo>
                    <a:lnTo>
                      <a:pt x="1089" y="3034"/>
                    </a:lnTo>
                    <a:lnTo>
                      <a:pt x="1298" y="3097"/>
                    </a:lnTo>
                    <a:lnTo>
                      <a:pt x="1507" y="3160"/>
                    </a:lnTo>
                    <a:lnTo>
                      <a:pt x="1570" y="3327"/>
                    </a:lnTo>
                    <a:lnTo>
                      <a:pt x="1759" y="3348"/>
                    </a:lnTo>
                    <a:lnTo>
                      <a:pt x="1884" y="3306"/>
                    </a:lnTo>
                    <a:lnTo>
                      <a:pt x="2031" y="3348"/>
                    </a:lnTo>
                    <a:lnTo>
                      <a:pt x="2031" y="3474"/>
                    </a:lnTo>
                    <a:lnTo>
                      <a:pt x="2093" y="3432"/>
                    </a:lnTo>
                    <a:lnTo>
                      <a:pt x="2240" y="3139"/>
                    </a:lnTo>
                    <a:lnTo>
                      <a:pt x="2428" y="2992"/>
                    </a:lnTo>
                    <a:lnTo>
                      <a:pt x="2554" y="2992"/>
                    </a:lnTo>
                    <a:lnTo>
                      <a:pt x="2637" y="2846"/>
                    </a:lnTo>
                    <a:lnTo>
                      <a:pt x="2763" y="2846"/>
                    </a:lnTo>
                    <a:lnTo>
                      <a:pt x="3077" y="3055"/>
                    </a:lnTo>
                    <a:lnTo>
                      <a:pt x="3244" y="2951"/>
                    </a:lnTo>
                    <a:lnTo>
                      <a:pt x="3391" y="3034"/>
                    </a:lnTo>
                    <a:lnTo>
                      <a:pt x="3453" y="3202"/>
                    </a:lnTo>
                    <a:lnTo>
                      <a:pt x="3600" y="3202"/>
                    </a:lnTo>
                    <a:lnTo>
                      <a:pt x="3851" y="3327"/>
                    </a:lnTo>
                    <a:lnTo>
                      <a:pt x="3997" y="3139"/>
                    </a:lnTo>
                    <a:lnTo>
                      <a:pt x="4102" y="3202"/>
                    </a:lnTo>
                    <a:lnTo>
                      <a:pt x="4123" y="3264"/>
                    </a:lnTo>
                    <a:lnTo>
                      <a:pt x="4207" y="3139"/>
                    </a:lnTo>
                    <a:lnTo>
                      <a:pt x="4165" y="2930"/>
                    </a:lnTo>
                    <a:lnTo>
                      <a:pt x="4102" y="2679"/>
                    </a:lnTo>
                    <a:lnTo>
                      <a:pt x="3955" y="2637"/>
                    </a:lnTo>
                    <a:lnTo>
                      <a:pt x="3851" y="2386"/>
                    </a:lnTo>
                    <a:lnTo>
                      <a:pt x="3851" y="2114"/>
                    </a:lnTo>
                    <a:lnTo>
                      <a:pt x="3767" y="1967"/>
                    </a:lnTo>
                    <a:lnTo>
                      <a:pt x="3579" y="1863"/>
                    </a:lnTo>
                    <a:lnTo>
                      <a:pt x="3432" y="1695"/>
                    </a:lnTo>
                    <a:lnTo>
                      <a:pt x="3328" y="1423"/>
                    </a:lnTo>
                    <a:lnTo>
                      <a:pt x="3139" y="1319"/>
                    </a:lnTo>
                    <a:lnTo>
                      <a:pt x="2909" y="1235"/>
                    </a:lnTo>
                    <a:lnTo>
                      <a:pt x="2867" y="1109"/>
                    </a:lnTo>
                    <a:lnTo>
                      <a:pt x="2763" y="1067"/>
                    </a:lnTo>
                    <a:lnTo>
                      <a:pt x="2554" y="1067"/>
                    </a:lnTo>
                    <a:lnTo>
                      <a:pt x="2323" y="1047"/>
                    </a:lnTo>
                    <a:lnTo>
                      <a:pt x="2240" y="963"/>
                    </a:lnTo>
                    <a:lnTo>
                      <a:pt x="2177" y="900"/>
                    </a:lnTo>
                    <a:lnTo>
                      <a:pt x="2135" y="733"/>
                    </a:lnTo>
                    <a:lnTo>
                      <a:pt x="2010" y="649"/>
                    </a:lnTo>
                    <a:lnTo>
                      <a:pt x="1759" y="272"/>
                    </a:lnTo>
                    <a:lnTo>
                      <a:pt x="1675" y="84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441;p60">
                <a:extLst>
                  <a:ext uri="{FF2B5EF4-FFF2-40B4-BE49-F238E27FC236}">
                    <a16:creationId xmlns="" xmlns:a16="http://schemas.microsoft.com/office/drawing/2014/main" id="{D90E0DF4-A423-4032-9D24-F67DDCDA3AD4}"/>
                  </a:ext>
                </a:extLst>
              </p:cNvPr>
              <p:cNvSpPr/>
              <p:nvPr/>
            </p:nvSpPr>
            <p:spPr>
              <a:xfrm>
                <a:off x="4014919" y="2846238"/>
                <a:ext cx="33651" cy="9053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796" extrusionOk="0">
                    <a:moveTo>
                      <a:pt x="2240" y="0"/>
                    </a:moveTo>
                    <a:cubicBezTo>
                      <a:pt x="2240" y="0"/>
                      <a:pt x="1717" y="230"/>
                      <a:pt x="1612" y="230"/>
                    </a:cubicBezTo>
                    <a:cubicBezTo>
                      <a:pt x="1507" y="230"/>
                      <a:pt x="1382" y="105"/>
                      <a:pt x="1382" y="105"/>
                    </a:cubicBezTo>
                    <a:lnTo>
                      <a:pt x="733" y="126"/>
                    </a:lnTo>
                    <a:lnTo>
                      <a:pt x="754" y="293"/>
                    </a:lnTo>
                    <a:cubicBezTo>
                      <a:pt x="775" y="419"/>
                      <a:pt x="231" y="419"/>
                      <a:pt x="22" y="419"/>
                    </a:cubicBezTo>
                    <a:lnTo>
                      <a:pt x="22" y="439"/>
                    </a:lnTo>
                    <a:lnTo>
                      <a:pt x="1" y="481"/>
                    </a:lnTo>
                    <a:lnTo>
                      <a:pt x="85" y="481"/>
                    </a:lnTo>
                    <a:lnTo>
                      <a:pt x="105" y="586"/>
                    </a:lnTo>
                    <a:lnTo>
                      <a:pt x="189" y="586"/>
                    </a:lnTo>
                    <a:lnTo>
                      <a:pt x="231" y="502"/>
                    </a:lnTo>
                    <a:lnTo>
                      <a:pt x="398" y="544"/>
                    </a:lnTo>
                    <a:lnTo>
                      <a:pt x="461" y="544"/>
                    </a:lnTo>
                    <a:lnTo>
                      <a:pt x="545" y="460"/>
                    </a:lnTo>
                    <a:lnTo>
                      <a:pt x="649" y="502"/>
                    </a:lnTo>
                    <a:lnTo>
                      <a:pt x="880" y="711"/>
                    </a:lnTo>
                    <a:lnTo>
                      <a:pt x="984" y="732"/>
                    </a:lnTo>
                    <a:lnTo>
                      <a:pt x="1173" y="691"/>
                    </a:lnTo>
                    <a:lnTo>
                      <a:pt x="1424" y="628"/>
                    </a:lnTo>
                    <a:lnTo>
                      <a:pt x="1507" y="649"/>
                    </a:lnTo>
                    <a:lnTo>
                      <a:pt x="1821" y="649"/>
                    </a:lnTo>
                    <a:lnTo>
                      <a:pt x="1863" y="691"/>
                    </a:lnTo>
                    <a:lnTo>
                      <a:pt x="1863" y="586"/>
                    </a:lnTo>
                    <a:lnTo>
                      <a:pt x="2072" y="502"/>
                    </a:lnTo>
                    <a:lnTo>
                      <a:pt x="2386" y="691"/>
                    </a:lnTo>
                    <a:lnTo>
                      <a:pt x="2595" y="691"/>
                    </a:lnTo>
                    <a:lnTo>
                      <a:pt x="2805" y="795"/>
                    </a:lnTo>
                    <a:lnTo>
                      <a:pt x="2826" y="586"/>
                    </a:lnTo>
                    <a:lnTo>
                      <a:pt x="2742" y="481"/>
                    </a:lnTo>
                    <a:lnTo>
                      <a:pt x="2595" y="377"/>
                    </a:lnTo>
                    <a:lnTo>
                      <a:pt x="2637" y="188"/>
                    </a:lnTo>
                    <a:cubicBezTo>
                      <a:pt x="2628" y="188"/>
                      <a:pt x="2594" y="197"/>
                      <a:pt x="2555" y="197"/>
                    </a:cubicBezTo>
                    <a:cubicBezTo>
                      <a:pt x="2507" y="197"/>
                      <a:pt x="2451" y="184"/>
                      <a:pt x="2428" y="126"/>
                    </a:cubicBezTo>
                    <a:cubicBezTo>
                      <a:pt x="2386" y="21"/>
                      <a:pt x="2240" y="0"/>
                      <a:pt x="2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442;p60">
                <a:extLst>
                  <a:ext uri="{FF2B5EF4-FFF2-40B4-BE49-F238E27FC236}">
                    <a16:creationId xmlns="" xmlns:a16="http://schemas.microsoft.com/office/drawing/2014/main" id="{45F2D3D7-6C08-45BA-B7C7-2F3AA74056CC}"/>
                  </a:ext>
                </a:extLst>
              </p:cNvPr>
              <p:cNvSpPr/>
              <p:nvPr/>
            </p:nvSpPr>
            <p:spPr>
              <a:xfrm>
                <a:off x="4036853" y="2853608"/>
                <a:ext cx="1250" cy="120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6" fill="none" extrusionOk="0">
                    <a:moveTo>
                      <a:pt x="105" y="105"/>
                    </a:moveTo>
                    <a:lnTo>
                      <a:pt x="0" y="1"/>
                    </a:lnTo>
                  </a:path>
                </a:pathLst>
              </a:custGeom>
              <a:grpFill/>
              <a:ln w="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443;p60">
                <a:extLst>
                  <a:ext uri="{FF2B5EF4-FFF2-40B4-BE49-F238E27FC236}">
                    <a16:creationId xmlns="" xmlns:a16="http://schemas.microsoft.com/office/drawing/2014/main" id="{F6A548A0-F5AF-4CE7-BC36-73240ECDB89F}"/>
                  </a:ext>
                </a:extLst>
              </p:cNvPr>
              <p:cNvSpPr/>
              <p:nvPr/>
            </p:nvSpPr>
            <p:spPr>
              <a:xfrm>
                <a:off x="4346543" y="2948318"/>
                <a:ext cx="21183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047" extrusionOk="0">
                    <a:moveTo>
                      <a:pt x="753" y="0"/>
                    </a:moveTo>
                    <a:lnTo>
                      <a:pt x="586" y="21"/>
                    </a:lnTo>
                    <a:lnTo>
                      <a:pt x="314" y="189"/>
                    </a:lnTo>
                    <a:lnTo>
                      <a:pt x="188" y="440"/>
                    </a:lnTo>
                    <a:lnTo>
                      <a:pt x="63" y="502"/>
                    </a:lnTo>
                    <a:lnTo>
                      <a:pt x="63" y="628"/>
                    </a:lnTo>
                    <a:lnTo>
                      <a:pt x="0" y="733"/>
                    </a:lnTo>
                    <a:lnTo>
                      <a:pt x="105" y="921"/>
                    </a:lnTo>
                    <a:lnTo>
                      <a:pt x="314" y="942"/>
                    </a:lnTo>
                    <a:lnTo>
                      <a:pt x="398" y="879"/>
                    </a:lnTo>
                    <a:lnTo>
                      <a:pt x="691" y="1046"/>
                    </a:lnTo>
                    <a:lnTo>
                      <a:pt x="837" y="1046"/>
                    </a:lnTo>
                    <a:lnTo>
                      <a:pt x="942" y="921"/>
                    </a:lnTo>
                    <a:lnTo>
                      <a:pt x="1067" y="879"/>
                    </a:lnTo>
                    <a:lnTo>
                      <a:pt x="1172" y="942"/>
                    </a:lnTo>
                    <a:lnTo>
                      <a:pt x="1381" y="879"/>
                    </a:lnTo>
                    <a:lnTo>
                      <a:pt x="1549" y="921"/>
                    </a:lnTo>
                    <a:lnTo>
                      <a:pt x="1779" y="837"/>
                    </a:lnTo>
                    <a:lnTo>
                      <a:pt x="1779" y="733"/>
                    </a:lnTo>
                    <a:lnTo>
                      <a:pt x="1779" y="565"/>
                    </a:lnTo>
                    <a:lnTo>
                      <a:pt x="1590" y="502"/>
                    </a:lnTo>
                    <a:lnTo>
                      <a:pt x="1590" y="398"/>
                    </a:lnTo>
                    <a:lnTo>
                      <a:pt x="1632" y="230"/>
                    </a:lnTo>
                    <a:lnTo>
                      <a:pt x="1590" y="230"/>
                    </a:lnTo>
                    <a:lnTo>
                      <a:pt x="1528" y="126"/>
                    </a:lnTo>
                    <a:lnTo>
                      <a:pt x="1360" y="105"/>
                    </a:lnTo>
                    <a:lnTo>
                      <a:pt x="1214" y="189"/>
                    </a:lnTo>
                    <a:lnTo>
                      <a:pt x="1109" y="126"/>
                    </a:lnTo>
                    <a:lnTo>
                      <a:pt x="837" y="105"/>
                    </a:lnTo>
                    <a:lnTo>
                      <a:pt x="75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444;p60">
                <a:extLst>
                  <a:ext uri="{FF2B5EF4-FFF2-40B4-BE49-F238E27FC236}">
                    <a16:creationId xmlns="" xmlns:a16="http://schemas.microsoft.com/office/drawing/2014/main" id="{FB24D675-7A0A-4266-869B-D599E99FF4C8}"/>
                  </a:ext>
                </a:extLst>
              </p:cNvPr>
              <p:cNvSpPr/>
              <p:nvPr/>
            </p:nvSpPr>
            <p:spPr>
              <a:xfrm>
                <a:off x="3878888" y="2847660"/>
                <a:ext cx="16706" cy="13579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194" extrusionOk="0">
                    <a:moveTo>
                      <a:pt x="900" y="1"/>
                    </a:moveTo>
                    <a:lnTo>
                      <a:pt x="754" y="42"/>
                    </a:lnTo>
                    <a:lnTo>
                      <a:pt x="628" y="42"/>
                    </a:lnTo>
                    <a:lnTo>
                      <a:pt x="419" y="84"/>
                    </a:lnTo>
                    <a:lnTo>
                      <a:pt x="314" y="168"/>
                    </a:lnTo>
                    <a:lnTo>
                      <a:pt x="210" y="189"/>
                    </a:lnTo>
                    <a:lnTo>
                      <a:pt x="42" y="273"/>
                    </a:lnTo>
                    <a:lnTo>
                      <a:pt x="63" y="356"/>
                    </a:lnTo>
                    <a:lnTo>
                      <a:pt x="21" y="398"/>
                    </a:lnTo>
                    <a:lnTo>
                      <a:pt x="21" y="377"/>
                    </a:lnTo>
                    <a:lnTo>
                      <a:pt x="1" y="586"/>
                    </a:lnTo>
                    <a:lnTo>
                      <a:pt x="21" y="796"/>
                    </a:lnTo>
                    <a:lnTo>
                      <a:pt x="126" y="942"/>
                    </a:lnTo>
                    <a:lnTo>
                      <a:pt x="168" y="1089"/>
                    </a:lnTo>
                    <a:lnTo>
                      <a:pt x="314" y="1193"/>
                    </a:lnTo>
                    <a:lnTo>
                      <a:pt x="314" y="1151"/>
                    </a:lnTo>
                    <a:lnTo>
                      <a:pt x="524" y="1026"/>
                    </a:lnTo>
                    <a:lnTo>
                      <a:pt x="691" y="984"/>
                    </a:lnTo>
                    <a:lnTo>
                      <a:pt x="691" y="921"/>
                    </a:lnTo>
                    <a:lnTo>
                      <a:pt x="837" y="838"/>
                    </a:lnTo>
                    <a:lnTo>
                      <a:pt x="1110" y="879"/>
                    </a:lnTo>
                    <a:lnTo>
                      <a:pt x="1256" y="796"/>
                    </a:lnTo>
                    <a:lnTo>
                      <a:pt x="1361" y="775"/>
                    </a:lnTo>
                    <a:lnTo>
                      <a:pt x="1402" y="712"/>
                    </a:lnTo>
                    <a:lnTo>
                      <a:pt x="1402" y="607"/>
                    </a:lnTo>
                    <a:lnTo>
                      <a:pt x="1382" y="461"/>
                    </a:lnTo>
                    <a:lnTo>
                      <a:pt x="1214" y="189"/>
                    </a:lnTo>
                    <a:lnTo>
                      <a:pt x="9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445;p60">
                <a:extLst>
                  <a:ext uri="{FF2B5EF4-FFF2-40B4-BE49-F238E27FC236}">
                    <a16:creationId xmlns="" xmlns:a16="http://schemas.microsoft.com/office/drawing/2014/main" id="{07D00F10-868E-4C3C-AA75-7DD90A38EB29}"/>
                  </a:ext>
                </a:extLst>
              </p:cNvPr>
              <p:cNvSpPr/>
              <p:nvPr/>
            </p:nvSpPr>
            <p:spPr>
              <a:xfrm>
                <a:off x="3865182" y="2817204"/>
                <a:ext cx="27923" cy="34993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3077" extrusionOk="0">
                    <a:moveTo>
                      <a:pt x="461" y="0"/>
                    </a:moveTo>
                    <a:lnTo>
                      <a:pt x="336" y="105"/>
                    </a:lnTo>
                    <a:lnTo>
                      <a:pt x="315" y="147"/>
                    </a:lnTo>
                    <a:lnTo>
                      <a:pt x="210" y="147"/>
                    </a:lnTo>
                    <a:lnTo>
                      <a:pt x="64" y="210"/>
                    </a:lnTo>
                    <a:lnTo>
                      <a:pt x="1" y="272"/>
                    </a:lnTo>
                    <a:lnTo>
                      <a:pt x="22" y="314"/>
                    </a:lnTo>
                    <a:lnTo>
                      <a:pt x="64" y="461"/>
                    </a:lnTo>
                    <a:lnTo>
                      <a:pt x="105" y="628"/>
                    </a:lnTo>
                    <a:lnTo>
                      <a:pt x="168" y="670"/>
                    </a:lnTo>
                    <a:lnTo>
                      <a:pt x="273" y="691"/>
                    </a:lnTo>
                    <a:lnTo>
                      <a:pt x="273" y="754"/>
                    </a:lnTo>
                    <a:lnTo>
                      <a:pt x="231" y="754"/>
                    </a:lnTo>
                    <a:lnTo>
                      <a:pt x="105" y="775"/>
                    </a:lnTo>
                    <a:lnTo>
                      <a:pt x="126" y="879"/>
                    </a:lnTo>
                    <a:lnTo>
                      <a:pt x="147" y="900"/>
                    </a:lnTo>
                    <a:lnTo>
                      <a:pt x="210" y="879"/>
                    </a:lnTo>
                    <a:lnTo>
                      <a:pt x="273" y="879"/>
                    </a:lnTo>
                    <a:lnTo>
                      <a:pt x="252" y="1047"/>
                    </a:lnTo>
                    <a:lnTo>
                      <a:pt x="147" y="1193"/>
                    </a:lnTo>
                    <a:lnTo>
                      <a:pt x="147" y="1277"/>
                    </a:lnTo>
                    <a:lnTo>
                      <a:pt x="315" y="1402"/>
                    </a:lnTo>
                    <a:lnTo>
                      <a:pt x="419" y="1423"/>
                    </a:lnTo>
                    <a:lnTo>
                      <a:pt x="461" y="1486"/>
                    </a:lnTo>
                    <a:lnTo>
                      <a:pt x="440" y="1570"/>
                    </a:lnTo>
                    <a:lnTo>
                      <a:pt x="336" y="1507"/>
                    </a:lnTo>
                    <a:lnTo>
                      <a:pt x="273" y="1528"/>
                    </a:lnTo>
                    <a:lnTo>
                      <a:pt x="273" y="1674"/>
                    </a:lnTo>
                    <a:lnTo>
                      <a:pt x="419" y="1821"/>
                    </a:lnTo>
                    <a:lnTo>
                      <a:pt x="356" y="1842"/>
                    </a:lnTo>
                    <a:lnTo>
                      <a:pt x="482" y="1988"/>
                    </a:lnTo>
                    <a:lnTo>
                      <a:pt x="482" y="2051"/>
                    </a:lnTo>
                    <a:lnTo>
                      <a:pt x="545" y="2135"/>
                    </a:lnTo>
                    <a:lnTo>
                      <a:pt x="670" y="2135"/>
                    </a:lnTo>
                    <a:lnTo>
                      <a:pt x="754" y="2218"/>
                    </a:lnTo>
                    <a:lnTo>
                      <a:pt x="900" y="2239"/>
                    </a:lnTo>
                    <a:lnTo>
                      <a:pt x="900" y="2365"/>
                    </a:lnTo>
                    <a:lnTo>
                      <a:pt x="838" y="2448"/>
                    </a:lnTo>
                    <a:lnTo>
                      <a:pt x="796" y="2511"/>
                    </a:lnTo>
                    <a:lnTo>
                      <a:pt x="859" y="2532"/>
                    </a:lnTo>
                    <a:lnTo>
                      <a:pt x="942" y="2658"/>
                    </a:lnTo>
                    <a:lnTo>
                      <a:pt x="984" y="2658"/>
                    </a:lnTo>
                    <a:lnTo>
                      <a:pt x="1089" y="2741"/>
                    </a:lnTo>
                    <a:lnTo>
                      <a:pt x="1152" y="2846"/>
                    </a:lnTo>
                    <a:lnTo>
                      <a:pt x="1152" y="2992"/>
                    </a:lnTo>
                    <a:lnTo>
                      <a:pt x="1172" y="3076"/>
                    </a:lnTo>
                    <a:lnTo>
                      <a:pt x="1214" y="3034"/>
                    </a:lnTo>
                    <a:lnTo>
                      <a:pt x="1193" y="2951"/>
                    </a:lnTo>
                    <a:lnTo>
                      <a:pt x="1361" y="2867"/>
                    </a:lnTo>
                    <a:lnTo>
                      <a:pt x="1465" y="2846"/>
                    </a:lnTo>
                    <a:lnTo>
                      <a:pt x="1570" y="2762"/>
                    </a:lnTo>
                    <a:lnTo>
                      <a:pt x="1779" y="2720"/>
                    </a:lnTo>
                    <a:lnTo>
                      <a:pt x="1905" y="2720"/>
                    </a:lnTo>
                    <a:lnTo>
                      <a:pt x="2051" y="2679"/>
                    </a:lnTo>
                    <a:lnTo>
                      <a:pt x="2135" y="2679"/>
                    </a:lnTo>
                    <a:lnTo>
                      <a:pt x="2198" y="2574"/>
                    </a:lnTo>
                    <a:lnTo>
                      <a:pt x="2114" y="2469"/>
                    </a:lnTo>
                    <a:lnTo>
                      <a:pt x="2093" y="2365"/>
                    </a:lnTo>
                    <a:lnTo>
                      <a:pt x="2302" y="2197"/>
                    </a:lnTo>
                    <a:lnTo>
                      <a:pt x="2344" y="2051"/>
                    </a:lnTo>
                    <a:lnTo>
                      <a:pt x="2261" y="1925"/>
                    </a:lnTo>
                    <a:lnTo>
                      <a:pt x="2093" y="1737"/>
                    </a:lnTo>
                    <a:lnTo>
                      <a:pt x="2030" y="1507"/>
                    </a:lnTo>
                    <a:lnTo>
                      <a:pt x="2114" y="1423"/>
                    </a:lnTo>
                    <a:lnTo>
                      <a:pt x="2093" y="1319"/>
                    </a:lnTo>
                    <a:lnTo>
                      <a:pt x="2051" y="1193"/>
                    </a:lnTo>
                    <a:lnTo>
                      <a:pt x="2030" y="1109"/>
                    </a:lnTo>
                    <a:lnTo>
                      <a:pt x="2135" y="984"/>
                    </a:lnTo>
                    <a:lnTo>
                      <a:pt x="1926" y="963"/>
                    </a:lnTo>
                    <a:lnTo>
                      <a:pt x="1842" y="1088"/>
                    </a:lnTo>
                    <a:lnTo>
                      <a:pt x="1737" y="1005"/>
                    </a:lnTo>
                    <a:lnTo>
                      <a:pt x="1633" y="1047"/>
                    </a:lnTo>
                    <a:lnTo>
                      <a:pt x="1591" y="963"/>
                    </a:lnTo>
                    <a:lnTo>
                      <a:pt x="1382" y="879"/>
                    </a:lnTo>
                    <a:lnTo>
                      <a:pt x="1361" y="837"/>
                    </a:lnTo>
                    <a:lnTo>
                      <a:pt x="1424" y="691"/>
                    </a:lnTo>
                    <a:lnTo>
                      <a:pt x="1277" y="565"/>
                    </a:lnTo>
                    <a:lnTo>
                      <a:pt x="1110" y="482"/>
                    </a:lnTo>
                    <a:lnTo>
                      <a:pt x="1089" y="377"/>
                    </a:lnTo>
                    <a:lnTo>
                      <a:pt x="900" y="168"/>
                    </a:lnTo>
                    <a:lnTo>
                      <a:pt x="880" y="105"/>
                    </a:lnTo>
                    <a:lnTo>
                      <a:pt x="754" y="63"/>
                    </a:lnTo>
                    <a:lnTo>
                      <a:pt x="670" y="42"/>
                    </a:lnTo>
                    <a:lnTo>
                      <a:pt x="566" y="21"/>
                    </a:lnTo>
                    <a:lnTo>
                      <a:pt x="4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roup 4">
              <a:extLst>
                <a:ext uri="{FF2B5EF4-FFF2-40B4-BE49-F238E27FC236}">
                  <a16:creationId xmlns="" xmlns:a16="http://schemas.microsoft.com/office/drawing/2014/main" id="{BF9AFBB4-22CA-49E8-AA4C-5D612FAE8D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794753">
              <a:off x="792047" y="2502720"/>
              <a:ext cx="198662" cy="224043"/>
              <a:chOff x="676" y="306"/>
              <a:chExt cx="2184" cy="2463"/>
            </a:xfrm>
            <a:solidFill>
              <a:schemeClr val="accent1"/>
            </a:solidFill>
          </p:grpSpPr>
          <p:sp>
            <p:nvSpPr>
              <p:cNvPr id="356" name="Freeform 7">
                <a:extLst>
                  <a:ext uri="{FF2B5EF4-FFF2-40B4-BE49-F238E27FC236}">
                    <a16:creationId xmlns="" xmlns:a16="http://schemas.microsoft.com/office/drawing/2014/main" id="{C3706E71-D03E-4EA9-B372-4FAF77727C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306"/>
                <a:ext cx="144" cy="161"/>
              </a:xfrm>
              <a:custGeom>
                <a:avLst/>
                <a:gdLst>
                  <a:gd name="T0" fmla="*/ 285 w 288"/>
                  <a:gd name="T1" fmla="*/ 22 h 323"/>
                  <a:gd name="T2" fmla="*/ 274 w 288"/>
                  <a:gd name="T3" fmla="*/ 34 h 323"/>
                  <a:gd name="T4" fmla="*/ 243 w 288"/>
                  <a:gd name="T5" fmla="*/ 61 h 323"/>
                  <a:gd name="T6" fmla="*/ 234 w 288"/>
                  <a:gd name="T7" fmla="*/ 73 h 323"/>
                  <a:gd name="T8" fmla="*/ 229 w 288"/>
                  <a:gd name="T9" fmla="*/ 84 h 323"/>
                  <a:gd name="T10" fmla="*/ 221 w 288"/>
                  <a:gd name="T11" fmla="*/ 106 h 323"/>
                  <a:gd name="T12" fmla="*/ 220 w 288"/>
                  <a:gd name="T13" fmla="*/ 120 h 323"/>
                  <a:gd name="T14" fmla="*/ 221 w 288"/>
                  <a:gd name="T15" fmla="*/ 126 h 323"/>
                  <a:gd name="T16" fmla="*/ 230 w 288"/>
                  <a:gd name="T17" fmla="*/ 143 h 323"/>
                  <a:gd name="T18" fmla="*/ 232 w 288"/>
                  <a:gd name="T19" fmla="*/ 152 h 323"/>
                  <a:gd name="T20" fmla="*/ 229 w 288"/>
                  <a:gd name="T21" fmla="*/ 162 h 323"/>
                  <a:gd name="T22" fmla="*/ 222 w 288"/>
                  <a:gd name="T23" fmla="*/ 174 h 323"/>
                  <a:gd name="T24" fmla="*/ 213 w 288"/>
                  <a:gd name="T25" fmla="*/ 196 h 323"/>
                  <a:gd name="T26" fmla="*/ 212 w 288"/>
                  <a:gd name="T27" fmla="*/ 211 h 323"/>
                  <a:gd name="T28" fmla="*/ 214 w 288"/>
                  <a:gd name="T29" fmla="*/ 217 h 323"/>
                  <a:gd name="T30" fmla="*/ 243 w 288"/>
                  <a:gd name="T31" fmla="*/ 255 h 323"/>
                  <a:gd name="T32" fmla="*/ 257 w 288"/>
                  <a:gd name="T33" fmla="*/ 277 h 323"/>
                  <a:gd name="T34" fmla="*/ 259 w 288"/>
                  <a:gd name="T35" fmla="*/ 287 h 323"/>
                  <a:gd name="T36" fmla="*/ 258 w 288"/>
                  <a:gd name="T37" fmla="*/ 289 h 323"/>
                  <a:gd name="T38" fmla="*/ 243 w 288"/>
                  <a:gd name="T39" fmla="*/ 308 h 323"/>
                  <a:gd name="T40" fmla="*/ 236 w 288"/>
                  <a:gd name="T41" fmla="*/ 322 h 323"/>
                  <a:gd name="T42" fmla="*/ 234 w 288"/>
                  <a:gd name="T43" fmla="*/ 323 h 323"/>
                  <a:gd name="T44" fmla="*/ 212 w 288"/>
                  <a:gd name="T45" fmla="*/ 323 h 323"/>
                  <a:gd name="T46" fmla="*/ 188 w 288"/>
                  <a:gd name="T47" fmla="*/ 274 h 323"/>
                  <a:gd name="T48" fmla="*/ 67 w 288"/>
                  <a:gd name="T49" fmla="*/ 274 h 323"/>
                  <a:gd name="T50" fmla="*/ 59 w 288"/>
                  <a:gd name="T51" fmla="*/ 227 h 323"/>
                  <a:gd name="T52" fmla="*/ 50 w 288"/>
                  <a:gd name="T53" fmla="*/ 187 h 323"/>
                  <a:gd name="T54" fmla="*/ 41 w 288"/>
                  <a:gd name="T55" fmla="*/ 156 h 323"/>
                  <a:gd name="T56" fmla="*/ 29 w 288"/>
                  <a:gd name="T57" fmla="*/ 138 h 323"/>
                  <a:gd name="T58" fmla="*/ 25 w 288"/>
                  <a:gd name="T59" fmla="*/ 136 h 323"/>
                  <a:gd name="T60" fmla="*/ 9 w 288"/>
                  <a:gd name="T61" fmla="*/ 127 h 323"/>
                  <a:gd name="T62" fmla="*/ 1 w 288"/>
                  <a:gd name="T63" fmla="*/ 119 h 323"/>
                  <a:gd name="T64" fmla="*/ 0 w 288"/>
                  <a:gd name="T65" fmla="*/ 114 h 323"/>
                  <a:gd name="T66" fmla="*/ 2 w 288"/>
                  <a:gd name="T67" fmla="*/ 107 h 323"/>
                  <a:gd name="T68" fmla="*/ 10 w 288"/>
                  <a:gd name="T69" fmla="*/ 88 h 323"/>
                  <a:gd name="T70" fmla="*/ 23 w 288"/>
                  <a:gd name="T71" fmla="*/ 45 h 323"/>
                  <a:gd name="T72" fmla="*/ 29 w 288"/>
                  <a:gd name="T73" fmla="*/ 14 h 323"/>
                  <a:gd name="T74" fmla="*/ 288 w 288"/>
                  <a:gd name="T75" fmla="*/ 0 h 323"/>
                  <a:gd name="T76" fmla="*/ 288 w 288"/>
                  <a:gd name="T77" fmla="*/ 13 h 323"/>
                  <a:gd name="T78" fmla="*/ 285 w 288"/>
                  <a:gd name="T79" fmla="*/ 2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8" h="323">
                    <a:moveTo>
                      <a:pt x="285" y="22"/>
                    </a:moveTo>
                    <a:lnTo>
                      <a:pt x="285" y="22"/>
                    </a:lnTo>
                    <a:lnTo>
                      <a:pt x="281" y="27"/>
                    </a:lnTo>
                    <a:lnTo>
                      <a:pt x="274" y="34"/>
                    </a:lnTo>
                    <a:lnTo>
                      <a:pt x="258" y="48"/>
                    </a:lnTo>
                    <a:lnTo>
                      <a:pt x="243" y="61"/>
                    </a:lnTo>
                    <a:lnTo>
                      <a:pt x="237" y="67"/>
                    </a:lnTo>
                    <a:lnTo>
                      <a:pt x="234" y="73"/>
                    </a:lnTo>
                    <a:lnTo>
                      <a:pt x="234" y="73"/>
                    </a:lnTo>
                    <a:lnTo>
                      <a:pt x="229" y="84"/>
                    </a:lnTo>
                    <a:lnTo>
                      <a:pt x="224" y="99"/>
                    </a:lnTo>
                    <a:lnTo>
                      <a:pt x="221" y="106"/>
                    </a:lnTo>
                    <a:lnTo>
                      <a:pt x="220" y="113"/>
                    </a:lnTo>
                    <a:lnTo>
                      <a:pt x="220" y="120"/>
                    </a:lnTo>
                    <a:lnTo>
                      <a:pt x="221" y="126"/>
                    </a:lnTo>
                    <a:lnTo>
                      <a:pt x="221" y="126"/>
                    </a:lnTo>
                    <a:lnTo>
                      <a:pt x="227" y="135"/>
                    </a:lnTo>
                    <a:lnTo>
                      <a:pt x="230" y="143"/>
                    </a:lnTo>
                    <a:lnTo>
                      <a:pt x="232" y="148"/>
                    </a:lnTo>
                    <a:lnTo>
                      <a:pt x="232" y="152"/>
                    </a:lnTo>
                    <a:lnTo>
                      <a:pt x="230" y="157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2" y="174"/>
                    </a:lnTo>
                    <a:lnTo>
                      <a:pt x="215" y="189"/>
                    </a:lnTo>
                    <a:lnTo>
                      <a:pt x="213" y="196"/>
                    </a:lnTo>
                    <a:lnTo>
                      <a:pt x="212" y="204"/>
                    </a:lnTo>
                    <a:lnTo>
                      <a:pt x="212" y="211"/>
                    </a:lnTo>
                    <a:lnTo>
                      <a:pt x="214" y="217"/>
                    </a:lnTo>
                    <a:lnTo>
                      <a:pt x="214" y="217"/>
                    </a:lnTo>
                    <a:lnTo>
                      <a:pt x="226" y="233"/>
                    </a:lnTo>
                    <a:lnTo>
                      <a:pt x="243" y="255"/>
                    </a:lnTo>
                    <a:lnTo>
                      <a:pt x="251" y="266"/>
                    </a:lnTo>
                    <a:lnTo>
                      <a:pt x="257" y="277"/>
                    </a:lnTo>
                    <a:lnTo>
                      <a:pt x="259" y="284"/>
                    </a:lnTo>
                    <a:lnTo>
                      <a:pt x="259" y="287"/>
                    </a:lnTo>
                    <a:lnTo>
                      <a:pt x="258" y="289"/>
                    </a:lnTo>
                    <a:lnTo>
                      <a:pt x="258" y="289"/>
                    </a:lnTo>
                    <a:lnTo>
                      <a:pt x="251" y="297"/>
                    </a:lnTo>
                    <a:lnTo>
                      <a:pt x="243" y="308"/>
                    </a:lnTo>
                    <a:lnTo>
                      <a:pt x="238" y="317"/>
                    </a:lnTo>
                    <a:lnTo>
                      <a:pt x="236" y="322"/>
                    </a:lnTo>
                    <a:lnTo>
                      <a:pt x="236" y="322"/>
                    </a:lnTo>
                    <a:lnTo>
                      <a:pt x="234" y="323"/>
                    </a:lnTo>
                    <a:lnTo>
                      <a:pt x="228" y="323"/>
                    </a:lnTo>
                    <a:lnTo>
                      <a:pt x="212" y="323"/>
                    </a:lnTo>
                    <a:lnTo>
                      <a:pt x="188" y="322"/>
                    </a:lnTo>
                    <a:lnTo>
                      <a:pt x="188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3" y="251"/>
                    </a:lnTo>
                    <a:lnTo>
                      <a:pt x="59" y="227"/>
                    </a:lnTo>
                    <a:lnTo>
                      <a:pt x="50" y="187"/>
                    </a:lnTo>
                    <a:lnTo>
                      <a:pt x="50" y="187"/>
                    </a:lnTo>
                    <a:lnTo>
                      <a:pt x="46" y="168"/>
                    </a:lnTo>
                    <a:lnTo>
                      <a:pt x="41" y="156"/>
                    </a:lnTo>
                    <a:lnTo>
                      <a:pt x="36" y="145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5" y="136"/>
                    </a:lnTo>
                    <a:lnTo>
                      <a:pt x="20" y="133"/>
                    </a:lnTo>
                    <a:lnTo>
                      <a:pt x="9" y="127"/>
                    </a:lnTo>
                    <a:lnTo>
                      <a:pt x="5" y="124"/>
                    </a:lnTo>
                    <a:lnTo>
                      <a:pt x="1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1" y="111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10" y="88"/>
                    </a:lnTo>
                    <a:lnTo>
                      <a:pt x="20" y="60"/>
                    </a:lnTo>
                    <a:lnTo>
                      <a:pt x="23" y="45"/>
                    </a:lnTo>
                    <a:lnTo>
                      <a:pt x="27" y="29"/>
                    </a:lnTo>
                    <a:lnTo>
                      <a:pt x="29" y="14"/>
                    </a:lnTo>
                    <a:lnTo>
                      <a:pt x="29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13"/>
                    </a:lnTo>
                    <a:lnTo>
                      <a:pt x="287" y="19"/>
                    </a:lnTo>
                    <a:lnTo>
                      <a:pt x="285" y="22"/>
                    </a:lnTo>
                    <a:lnTo>
                      <a:pt x="285" y="22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8">
                <a:extLst>
                  <a:ext uri="{FF2B5EF4-FFF2-40B4-BE49-F238E27FC236}">
                    <a16:creationId xmlns="" xmlns:a16="http://schemas.microsoft.com/office/drawing/2014/main" id="{F9B02288-32A5-462F-B5A2-E517E7859E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18" y="306"/>
                <a:ext cx="445" cy="262"/>
              </a:xfrm>
              <a:custGeom>
                <a:avLst/>
                <a:gdLst>
                  <a:gd name="T0" fmla="*/ 498 w 888"/>
                  <a:gd name="T1" fmla="*/ 436 h 524"/>
                  <a:gd name="T2" fmla="*/ 487 w 888"/>
                  <a:gd name="T3" fmla="*/ 436 h 524"/>
                  <a:gd name="T4" fmla="*/ 476 w 888"/>
                  <a:gd name="T5" fmla="*/ 429 h 524"/>
                  <a:gd name="T6" fmla="*/ 470 w 888"/>
                  <a:gd name="T7" fmla="*/ 411 h 524"/>
                  <a:gd name="T8" fmla="*/ 464 w 888"/>
                  <a:gd name="T9" fmla="*/ 399 h 524"/>
                  <a:gd name="T10" fmla="*/ 465 w 888"/>
                  <a:gd name="T11" fmla="*/ 391 h 524"/>
                  <a:gd name="T12" fmla="*/ 477 w 888"/>
                  <a:gd name="T13" fmla="*/ 375 h 524"/>
                  <a:gd name="T14" fmla="*/ 484 w 888"/>
                  <a:gd name="T15" fmla="*/ 358 h 524"/>
                  <a:gd name="T16" fmla="*/ 480 w 888"/>
                  <a:gd name="T17" fmla="*/ 353 h 524"/>
                  <a:gd name="T18" fmla="*/ 462 w 888"/>
                  <a:gd name="T19" fmla="*/ 345 h 524"/>
                  <a:gd name="T20" fmla="*/ 438 w 888"/>
                  <a:gd name="T21" fmla="*/ 343 h 524"/>
                  <a:gd name="T22" fmla="*/ 425 w 888"/>
                  <a:gd name="T23" fmla="*/ 349 h 524"/>
                  <a:gd name="T24" fmla="*/ 411 w 888"/>
                  <a:gd name="T25" fmla="*/ 372 h 524"/>
                  <a:gd name="T26" fmla="*/ 403 w 888"/>
                  <a:gd name="T27" fmla="*/ 384 h 524"/>
                  <a:gd name="T28" fmla="*/ 397 w 888"/>
                  <a:gd name="T29" fmla="*/ 389 h 524"/>
                  <a:gd name="T30" fmla="*/ 370 w 888"/>
                  <a:gd name="T31" fmla="*/ 416 h 524"/>
                  <a:gd name="T32" fmla="*/ 353 w 888"/>
                  <a:gd name="T33" fmla="*/ 422 h 524"/>
                  <a:gd name="T34" fmla="*/ 331 w 888"/>
                  <a:gd name="T35" fmla="*/ 426 h 524"/>
                  <a:gd name="T36" fmla="*/ 298 w 888"/>
                  <a:gd name="T37" fmla="*/ 444 h 524"/>
                  <a:gd name="T38" fmla="*/ 290 w 888"/>
                  <a:gd name="T39" fmla="*/ 457 h 524"/>
                  <a:gd name="T40" fmla="*/ 291 w 888"/>
                  <a:gd name="T41" fmla="*/ 471 h 524"/>
                  <a:gd name="T42" fmla="*/ 303 w 888"/>
                  <a:gd name="T43" fmla="*/ 490 h 524"/>
                  <a:gd name="T44" fmla="*/ 318 w 888"/>
                  <a:gd name="T45" fmla="*/ 512 h 524"/>
                  <a:gd name="T46" fmla="*/ 314 w 888"/>
                  <a:gd name="T47" fmla="*/ 516 h 524"/>
                  <a:gd name="T48" fmla="*/ 278 w 888"/>
                  <a:gd name="T49" fmla="*/ 524 h 524"/>
                  <a:gd name="T50" fmla="*/ 263 w 888"/>
                  <a:gd name="T51" fmla="*/ 520 h 524"/>
                  <a:gd name="T52" fmla="*/ 257 w 888"/>
                  <a:gd name="T53" fmla="*/ 510 h 524"/>
                  <a:gd name="T54" fmla="*/ 241 w 888"/>
                  <a:gd name="T55" fmla="*/ 492 h 524"/>
                  <a:gd name="T56" fmla="*/ 218 w 888"/>
                  <a:gd name="T57" fmla="*/ 479 h 524"/>
                  <a:gd name="T58" fmla="*/ 202 w 888"/>
                  <a:gd name="T59" fmla="*/ 478 h 524"/>
                  <a:gd name="T60" fmla="*/ 177 w 888"/>
                  <a:gd name="T61" fmla="*/ 469 h 524"/>
                  <a:gd name="T62" fmla="*/ 150 w 888"/>
                  <a:gd name="T63" fmla="*/ 452 h 524"/>
                  <a:gd name="T64" fmla="*/ 123 w 888"/>
                  <a:gd name="T65" fmla="*/ 438 h 524"/>
                  <a:gd name="T66" fmla="*/ 115 w 888"/>
                  <a:gd name="T67" fmla="*/ 431 h 524"/>
                  <a:gd name="T68" fmla="*/ 105 w 888"/>
                  <a:gd name="T69" fmla="*/ 386 h 524"/>
                  <a:gd name="T70" fmla="*/ 94 w 888"/>
                  <a:gd name="T71" fmla="*/ 337 h 524"/>
                  <a:gd name="T72" fmla="*/ 89 w 888"/>
                  <a:gd name="T73" fmla="*/ 332 h 524"/>
                  <a:gd name="T74" fmla="*/ 56 w 888"/>
                  <a:gd name="T75" fmla="*/ 324 h 524"/>
                  <a:gd name="T76" fmla="*/ 24 w 888"/>
                  <a:gd name="T77" fmla="*/ 322 h 524"/>
                  <a:gd name="T78" fmla="*/ 39 w 888"/>
                  <a:gd name="T79" fmla="*/ 297 h 524"/>
                  <a:gd name="T80" fmla="*/ 47 w 888"/>
                  <a:gd name="T81" fmla="*/ 287 h 524"/>
                  <a:gd name="T82" fmla="*/ 39 w 888"/>
                  <a:gd name="T83" fmla="*/ 266 h 524"/>
                  <a:gd name="T84" fmla="*/ 2 w 888"/>
                  <a:gd name="T85" fmla="*/ 217 h 524"/>
                  <a:gd name="T86" fmla="*/ 0 w 888"/>
                  <a:gd name="T87" fmla="*/ 204 h 524"/>
                  <a:gd name="T88" fmla="*/ 10 w 888"/>
                  <a:gd name="T89" fmla="*/ 174 h 524"/>
                  <a:gd name="T90" fmla="*/ 18 w 888"/>
                  <a:gd name="T91" fmla="*/ 157 h 524"/>
                  <a:gd name="T92" fmla="*/ 18 w 888"/>
                  <a:gd name="T93" fmla="*/ 143 h 524"/>
                  <a:gd name="T94" fmla="*/ 9 w 888"/>
                  <a:gd name="T95" fmla="*/ 126 h 524"/>
                  <a:gd name="T96" fmla="*/ 9 w 888"/>
                  <a:gd name="T97" fmla="*/ 106 h 524"/>
                  <a:gd name="T98" fmla="*/ 22 w 888"/>
                  <a:gd name="T99" fmla="*/ 73 h 524"/>
                  <a:gd name="T100" fmla="*/ 31 w 888"/>
                  <a:gd name="T101" fmla="*/ 61 h 524"/>
                  <a:gd name="T102" fmla="*/ 69 w 888"/>
                  <a:gd name="T103" fmla="*/ 27 h 524"/>
                  <a:gd name="T104" fmla="*/ 75 w 888"/>
                  <a:gd name="T105" fmla="*/ 19 h 524"/>
                  <a:gd name="T106" fmla="*/ 888 w 888"/>
                  <a:gd name="T107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88" h="524">
                    <a:moveTo>
                      <a:pt x="888" y="0"/>
                    </a:moveTo>
                    <a:lnTo>
                      <a:pt x="888" y="421"/>
                    </a:lnTo>
                    <a:lnTo>
                      <a:pt x="498" y="436"/>
                    </a:lnTo>
                    <a:lnTo>
                      <a:pt x="498" y="436"/>
                    </a:lnTo>
                    <a:lnTo>
                      <a:pt x="494" y="436"/>
                    </a:lnTo>
                    <a:lnTo>
                      <a:pt x="487" y="436"/>
                    </a:lnTo>
                    <a:lnTo>
                      <a:pt x="483" y="434"/>
                    </a:lnTo>
                    <a:lnTo>
                      <a:pt x="479" y="432"/>
                    </a:lnTo>
                    <a:lnTo>
                      <a:pt x="476" y="429"/>
                    </a:lnTo>
                    <a:lnTo>
                      <a:pt x="473" y="423"/>
                    </a:lnTo>
                    <a:lnTo>
                      <a:pt x="473" y="423"/>
                    </a:lnTo>
                    <a:lnTo>
                      <a:pt x="470" y="411"/>
                    </a:lnTo>
                    <a:lnTo>
                      <a:pt x="468" y="406"/>
                    </a:lnTo>
                    <a:lnTo>
                      <a:pt x="465" y="402"/>
                    </a:lnTo>
                    <a:lnTo>
                      <a:pt x="464" y="399"/>
                    </a:lnTo>
                    <a:lnTo>
                      <a:pt x="464" y="399"/>
                    </a:lnTo>
                    <a:lnTo>
                      <a:pt x="463" y="394"/>
                    </a:lnTo>
                    <a:lnTo>
                      <a:pt x="465" y="391"/>
                    </a:lnTo>
                    <a:lnTo>
                      <a:pt x="470" y="384"/>
                    </a:lnTo>
                    <a:lnTo>
                      <a:pt x="470" y="384"/>
                    </a:lnTo>
                    <a:lnTo>
                      <a:pt x="477" y="375"/>
                    </a:lnTo>
                    <a:lnTo>
                      <a:pt x="482" y="366"/>
                    </a:lnTo>
                    <a:lnTo>
                      <a:pt x="484" y="363"/>
                    </a:lnTo>
                    <a:lnTo>
                      <a:pt x="484" y="358"/>
                    </a:lnTo>
                    <a:lnTo>
                      <a:pt x="483" y="356"/>
                    </a:lnTo>
                    <a:lnTo>
                      <a:pt x="480" y="353"/>
                    </a:lnTo>
                    <a:lnTo>
                      <a:pt x="480" y="353"/>
                    </a:lnTo>
                    <a:lnTo>
                      <a:pt x="476" y="349"/>
                    </a:lnTo>
                    <a:lnTo>
                      <a:pt x="470" y="347"/>
                    </a:lnTo>
                    <a:lnTo>
                      <a:pt x="462" y="345"/>
                    </a:lnTo>
                    <a:lnTo>
                      <a:pt x="454" y="342"/>
                    </a:lnTo>
                    <a:lnTo>
                      <a:pt x="446" y="342"/>
                    </a:lnTo>
                    <a:lnTo>
                      <a:pt x="438" y="343"/>
                    </a:lnTo>
                    <a:lnTo>
                      <a:pt x="431" y="345"/>
                    </a:lnTo>
                    <a:lnTo>
                      <a:pt x="429" y="347"/>
                    </a:lnTo>
                    <a:lnTo>
                      <a:pt x="425" y="349"/>
                    </a:lnTo>
                    <a:lnTo>
                      <a:pt x="425" y="349"/>
                    </a:lnTo>
                    <a:lnTo>
                      <a:pt x="418" y="361"/>
                    </a:lnTo>
                    <a:lnTo>
                      <a:pt x="411" y="372"/>
                    </a:lnTo>
                    <a:lnTo>
                      <a:pt x="407" y="380"/>
                    </a:lnTo>
                    <a:lnTo>
                      <a:pt x="405" y="383"/>
                    </a:lnTo>
                    <a:lnTo>
                      <a:pt x="403" y="384"/>
                    </a:lnTo>
                    <a:lnTo>
                      <a:pt x="403" y="384"/>
                    </a:lnTo>
                    <a:lnTo>
                      <a:pt x="401" y="386"/>
                    </a:lnTo>
                    <a:lnTo>
                      <a:pt x="397" y="389"/>
                    </a:lnTo>
                    <a:lnTo>
                      <a:pt x="386" y="403"/>
                    </a:lnTo>
                    <a:lnTo>
                      <a:pt x="378" y="410"/>
                    </a:lnTo>
                    <a:lnTo>
                      <a:pt x="370" y="416"/>
                    </a:lnTo>
                    <a:lnTo>
                      <a:pt x="361" y="421"/>
                    </a:lnTo>
                    <a:lnTo>
                      <a:pt x="357" y="422"/>
                    </a:lnTo>
                    <a:lnTo>
                      <a:pt x="353" y="422"/>
                    </a:lnTo>
                    <a:lnTo>
                      <a:pt x="353" y="422"/>
                    </a:lnTo>
                    <a:lnTo>
                      <a:pt x="342" y="423"/>
                    </a:lnTo>
                    <a:lnTo>
                      <a:pt x="331" y="426"/>
                    </a:lnTo>
                    <a:lnTo>
                      <a:pt x="319" y="431"/>
                    </a:lnTo>
                    <a:lnTo>
                      <a:pt x="308" y="437"/>
                    </a:lnTo>
                    <a:lnTo>
                      <a:pt x="298" y="444"/>
                    </a:lnTo>
                    <a:lnTo>
                      <a:pt x="295" y="448"/>
                    </a:lnTo>
                    <a:lnTo>
                      <a:pt x="291" y="453"/>
                    </a:lnTo>
                    <a:lnTo>
                      <a:pt x="290" y="457"/>
                    </a:lnTo>
                    <a:lnTo>
                      <a:pt x="289" y="462"/>
                    </a:lnTo>
                    <a:lnTo>
                      <a:pt x="290" y="467"/>
                    </a:lnTo>
                    <a:lnTo>
                      <a:pt x="291" y="471"/>
                    </a:lnTo>
                    <a:lnTo>
                      <a:pt x="291" y="471"/>
                    </a:lnTo>
                    <a:lnTo>
                      <a:pt x="297" y="480"/>
                    </a:lnTo>
                    <a:lnTo>
                      <a:pt x="303" y="490"/>
                    </a:lnTo>
                    <a:lnTo>
                      <a:pt x="313" y="503"/>
                    </a:lnTo>
                    <a:lnTo>
                      <a:pt x="317" y="508"/>
                    </a:lnTo>
                    <a:lnTo>
                      <a:pt x="318" y="512"/>
                    </a:lnTo>
                    <a:lnTo>
                      <a:pt x="318" y="515"/>
                    </a:lnTo>
                    <a:lnTo>
                      <a:pt x="314" y="516"/>
                    </a:lnTo>
                    <a:lnTo>
                      <a:pt x="314" y="516"/>
                    </a:lnTo>
                    <a:lnTo>
                      <a:pt x="303" y="520"/>
                    </a:lnTo>
                    <a:lnTo>
                      <a:pt x="286" y="523"/>
                    </a:lnTo>
                    <a:lnTo>
                      <a:pt x="278" y="524"/>
                    </a:lnTo>
                    <a:lnTo>
                      <a:pt x="271" y="523"/>
                    </a:lnTo>
                    <a:lnTo>
                      <a:pt x="265" y="521"/>
                    </a:lnTo>
                    <a:lnTo>
                      <a:pt x="263" y="520"/>
                    </a:lnTo>
                    <a:lnTo>
                      <a:pt x="261" y="516"/>
                    </a:lnTo>
                    <a:lnTo>
                      <a:pt x="261" y="516"/>
                    </a:lnTo>
                    <a:lnTo>
                      <a:pt x="257" y="510"/>
                    </a:lnTo>
                    <a:lnTo>
                      <a:pt x="252" y="505"/>
                    </a:lnTo>
                    <a:lnTo>
                      <a:pt x="248" y="498"/>
                    </a:lnTo>
                    <a:lnTo>
                      <a:pt x="241" y="492"/>
                    </a:lnTo>
                    <a:lnTo>
                      <a:pt x="234" y="486"/>
                    </a:lnTo>
                    <a:lnTo>
                      <a:pt x="226" y="483"/>
                    </a:lnTo>
                    <a:lnTo>
                      <a:pt x="218" y="479"/>
                    </a:lnTo>
                    <a:lnTo>
                      <a:pt x="210" y="478"/>
                    </a:lnTo>
                    <a:lnTo>
                      <a:pt x="210" y="478"/>
                    </a:lnTo>
                    <a:lnTo>
                      <a:pt x="202" y="478"/>
                    </a:lnTo>
                    <a:lnTo>
                      <a:pt x="194" y="476"/>
                    </a:lnTo>
                    <a:lnTo>
                      <a:pt x="185" y="472"/>
                    </a:lnTo>
                    <a:lnTo>
                      <a:pt x="177" y="469"/>
                    </a:lnTo>
                    <a:lnTo>
                      <a:pt x="162" y="460"/>
                    </a:lnTo>
                    <a:lnTo>
                      <a:pt x="150" y="452"/>
                    </a:lnTo>
                    <a:lnTo>
                      <a:pt x="150" y="452"/>
                    </a:lnTo>
                    <a:lnTo>
                      <a:pt x="141" y="446"/>
                    </a:lnTo>
                    <a:lnTo>
                      <a:pt x="131" y="441"/>
                    </a:lnTo>
                    <a:lnTo>
                      <a:pt x="123" y="438"/>
                    </a:lnTo>
                    <a:lnTo>
                      <a:pt x="117" y="433"/>
                    </a:lnTo>
                    <a:lnTo>
                      <a:pt x="117" y="433"/>
                    </a:lnTo>
                    <a:lnTo>
                      <a:pt x="115" y="431"/>
                    </a:lnTo>
                    <a:lnTo>
                      <a:pt x="114" y="427"/>
                    </a:lnTo>
                    <a:lnTo>
                      <a:pt x="111" y="417"/>
                    </a:lnTo>
                    <a:lnTo>
                      <a:pt x="105" y="386"/>
                    </a:lnTo>
                    <a:lnTo>
                      <a:pt x="99" y="355"/>
                    </a:lnTo>
                    <a:lnTo>
                      <a:pt x="97" y="343"/>
                    </a:lnTo>
                    <a:lnTo>
                      <a:pt x="94" y="337"/>
                    </a:lnTo>
                    <a:lnTo>
                      <a:pt x="94" y="337"/>
                    </a:lnTo>
                    <a:lnTo>
                      <a:pt x="92" y="334"/>
                    </a:lnTo>
                    <a:lnTo>
                      <a:pt x="89" y="332"/>
                    </a:lnTo>
                    <a:lnTo>
                      <a:pt x="81" y="328"/>
                    </a:lnTo>
                    <a:lnTo>
                      <a:pt x="69" y="326"/>
                    </a:lnTo>
                    <a:lnTo>
                      <a:pt x="56" y="324"/>
                    </a:lnTo>
                    <a:lnTo>
                      <a:pt x="35" y="323"/>
                    </a:lnTo>
                    <a:lnTo>
                      <a:pt x="24" y="322"/>
                    </a:lnTo>
                    <a:lnTo>
                      <a:pt x="24" y="322"/>
                    </a:lnTo>
                    <a:lnTo>
                      <a:pt x="26" y="317"/>
                    </a:lnTo>
                    <a:lnTo>
                      <a:pt x="31" y="308"/>
                    </a:lnTo>
                    <a:lnTo>
                      <a:pt x="39" y="297"/>
                    </a:lnTo>
                    <a:lnTo>
                      <a:pt x="46" y="289"/>
                    </a:lnTo>
                    <a:lnTo>
                      <a:pt x="46" y="289"/>
                    </a:lnTo>
                    <a:lnTo>
                      <a:pt x="47" y="287"/>
                    </a:lnTo>
                    <a:lnTo>
                      <a:pt x="47" y="284"/>
                    </a:lnTo>
                    <a:lnTo>
                      <a:pt x="45" y="277"/>
                    </a:lnTo>
                    <a:lnTo>
                      <a:pt x="39" y="266"/>
                    </a:lnTo>
                    <a:lnTo>
                      <a:pt x="31" y="255"/>
                    </a:lnTo>
                    <a:lnTo>
                      <a:pt x="14" y="233"/>
                    </a:lnTo>
                    <a:lnTo>
                      <a:pt x="2" y="217"/>
                    </a:lnTo>
                    <a:lnTo>
                      <a:pt x="2" y="217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1" y="196"/>
                    </a:lnTo>
                    <a:lnTo>
                      <a:pt x="3" y="189"/>
                    </a:lnTo>
                    <a:lnTo>
                      <a:pt x="10" y="174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8" y="157"/>
                    </a:lnTo>
                    <a:lnTo>
                      <a:pt x="20" y="152"/>
                    </a:lnTo>
                    <a:lnTo>
                      <a:pt x="20" y="148"/>
                    </a:lnTo>
                    <a:lnTo>
                      <a:pt x="18" y="143"/>
                    </a:lnTo>
                    <a:lnTo>
                      <a:pt x="15" y="135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8" y="120"/>
                    </a:lnTo>
                    <a:lnTo>
                      <a:pt x="8" y="113"/>
                    </a:lnTo>
                    <a:lnTo>
                      <a:pt x="9" y="106"/>
                    </a:lnTo>
                    <a:lnTo>
                      <a:pt x="12" y="99"/>
                    </a:lnTo>
                    <a:lnTo>
                      <a:pt x="17" y="84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5" y="67"/>
                    </a:lnTo>
                    <a:lnTo>
                      <a:pt x="31" y="61"/>
                    </a:lnTo>
                    <a:lnTo>
                      <a:pt x="46" y="48"/>
                    </a:lnTo>
                    <a:lnTo>
                      <a:pt x="62" y="34"/>
                    </a:lnTo>
                    <a:lnTo>
                      <a:pt x="69" y="27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5" y="19"/>
                    </a:lnTo>
                    <a:lnTo>
                      <a:pt x="76" y="13"/>
                    </a:lnTo>
                    <a:lnTo>
                      <a:pt x="76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9">
                <a:extLst>
                  <a:ext uri="{FF2B5EF4-FFF2-40B4-BE49-F238E27FC236}">
                    <a16:creationId xmlns="" xmlns:a16="http://schemas.microsoft.com/office/drawing/2014/main" id="{4D027C3F-2B52-4F99-8F67-4F7C1BD73B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63" y="306"/>
                <a:ext cx="285" cy="210"/>
              </a:xfrm>
              <a:custGeom>
                <a:avLst/>
                <a:gdLst>
                  <a:gd name="T0" fmla="*/ 570 w 570"/>
                  <a:gd name="T1" fmla="*/ 414 h 421"/>
                  <a:gd name="T2" fmla="*/ 0 w 570"/>
                  <a:gd name="T3" fmla="*/ 421 h 421"/>
                  <a:gd name="T4" fmla="*/ 0 w 570"/>
                  <a:gd name="T5" fmla="*/ 0 h 421"/>
                  <a:gd name="T6" fmla="*/ 561 w 570"/>
                  <a:gd name="T7" fmla="*/ 0 h 421"/>
                  <a:gd name="T8" fmla="*/ 570 w 570"/>
                  <a:gd name="T9" fmla="*/ 414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21">
                    <a:moveTo>
                      <a:pt x="570" y="414"/>
                    </a:moveTo>
                    <a:lnTo>
                      <a:pt x="0" y="421"/>
                    </a:lnTo>
                    <a:lnTo>
                      <a:pt x="0" y="0"/>
                    </a:lnTo>
                    <a:lnTo>
                      <a:pt x="561" y="0"/>
                    </a:lnTo>
                    <a:lnTo>
                      <a:pt x="570" y="41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0">
                <a:extLst>
                  <a:ext uri="{FF2B5EF4-FFF2-40B4-BE49-F238E27FC236}">
                    <a16:creationId xmlns="" xmlns:a16="http://schemas.microsoft.com/office/drawing/2014/main" id="{C526E933-429B-4CED-AE57-A42E4A8841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" y="443"/>
                <a:ext cx="199" cy="391"/>
              </a:xfrm>
              <a:custGeom>
                <a:avLst/>
                <a:gdLst>
                  <a:gd name="T0" fmla="*/ 386 w 399"/>
                  <a:gd name="T1" fmla="*/ 224 h 781"/>
                  <a:gd name="T2" fmla="*/ 394 w 399"/>
                  <a:gd name="T3" fmla="*/ 251 h 781"/>
                  <a:gd name="T4" fmla="*/ 391 w 399"/>
                  <a:gd name="T5" fmla="*/ 264 h 781"/>
                  <a:gd name="T6" fmla="*/ 375 w 399"/>
                  <a:gd name="T7" fmla="*/ 292 h 781"/>
                  <a:gd name="T8" fmla="*/ 370 w 399"/>
                  <a:gd name="T9" fmla="*/ 293 h 781"/>
                  <a:gd name="T10" fmla="*/ 349 w 399"/>
                  <a:gd name="T11" fmla="*/ 281 h 781"/>
                  <a:gd name="T12" fmla="*/ 336 w 399"/>
                  <a:gd name="T13" fmla="*/ 280 h 781"/>
                  <a:gd name="T14" fmla="*/ 325 w 399"/>
                  <a:gd name="T15" fmla="*/ 287 h 781"/>
                  <a:gd name="T16" fmla="*/ 323 w 399"/>
                  <a:gd name="T17" fmla="*/ 299 h 781"/>
                  <a:gd name="T18" fmla="*/ 333 w 399"/>
                  <a:gd name="T19" fmla="*/ 320 h 781"/>
                  <a:gd name="T20" fmla="*/ 339 w 399"/>
                  <a:gd name="T21" fmla="*/ 333 h 781"/>
                  <a:gd name="T22" fmla="*/ 349 w 399"/>
                  <a:gd name="T23" fmla="*/ 781 h 781"/>
                  <a:gd name="T24" fmla="*/ 155 w 399"/>
                  <a:gd name="T25" fmla="*/ 781 h 781"/>
                  <a:gd name="T26" fmla="*/ 148 w 399"/>
                  <a:gd name="T27" fmla="*/ 775 h 781"/>
                  <a:gd name="T28" fmla="*/ 142 w 399"/>
                  <a:gd name="T29" fmla="*/ 771 h 781"/>
                  <a:gd name="T30" fmla="*/ 137 w 399"/>
                  <a:gd name="T31" fmla="*/ 764 h 781"/>
                  <a:gd name="T32" fmla="*/ 124 w 399"/>
                  <a:gd name="T33" fmla="*/ 737 h 781"/>
                  <a:gd name="T34" fmla="*/ 101 w 399"/>
                  <a:gd name="T35" fmla="*/ 709 h 781"/>
                  <a:gd name="T36" fmla="*/ 66 w 399"/>
                  <a:gd name="T37" fmla="*/ 680 h 781"/>
                  <a:gd name="T38" fmla="*/ 49 w 399"/>
                  <a:gd name="T39" fmla="*/ 667 h 781"/>
                  <a:gd name="T40" fmla="*/ 24 w 399"/>
                  <a:gd name="T41" fmla="*/ 638 h 781"/>
                  <a:gd name="T42" fmla="*/ 14 w 399"/>
                  <a:gd name="T43" fmla="*/ 611 h 781"/>
                  <a:gd name="T44" fmla="*/ 14 w 399"/>
                  <a:gd name="T45" fmla="*/ 593 h 781"/>
                  <a:gd name="T46" fmla="*/ 10 w 399"/>
                  <a:gd name="T47" fmla="*/ 569 h 781"/>
                  <a:gd name="T48" fmla="*/ 3 w 399"/>
                  <a:gd name="T49" fmla="*/ 551 h 781"/>
                  <a:gd name="T50" fmla="*/ 0 w 399"/>
                  <a:gd name="T51" fmla="*/ 521 h 781"/>
                  <a:gd name="T52" fmla="*/ 3 w 399"/>
                  <a:gd name="T53" fmla="*/ 491 h 781"/>
                  <a:gd name="T54" fmla="*/ 22 w 399"/>
                  <a:gd name="T55" fmla="*/ 463 h 781"/>
                  <a:gd name="T56" fmla="*/ 72 w 399"/>
                  <a:gd name="T57" fmla="*/ 390 h 781"/>
                  <a:gd name="T58" fmla="*/ 88 w 399"/>
                  <a:gd name="T59" fmla="*/ 355 h 781"/>
                  <a:gd name="T60" fmla="*/ 114 w 399"/>
                  <a:gd name="T61" fmla="*/ 281 h 781"/>
                  <a:gd name="T62" fmla="*/ 118 w 399"/>
                  <a:gd name="T63" fmla="*/ 262 h 781"/>
                  <a:gd name="T64" fmla="*/ 113 w 399"/>
                  <a:gd name="T65" fmla="*/ 234 h 781"/>
                  <a:gd name="T66" fmla="*/ 109 w 399"/>
                  <a:gd name="T67" fmla="*/ 209 h 781"/>
                  <a:gd name="T68" fmla="*/ 112 w 399"/>
                  <a:gd name="T69" fmla="*/ 168 h 781"/>
                  <a:gd name="T70" fmla="*/ 120 w 399"/>
                  <a:gd name="T71" fmla="*/ 140 h 781"/>
                  <a:gd name="T72" fmla="*/ 129 w 399"/>
                  <a:gd name="T73" fmla="*/ 125 h 781"/>
                  <a:gd name="T74" fmla="*/ 139 w 399"/>
                  <a:gd name="T75" fmla="*/ 82 h 781"/>
                  <a:gd name="T76" fmla="*/ 143 w 399"/>
                  <a:gd name="T77" fmla="*/ 20 h 781"/>
                  <a:gd name="T78" fmla="*/ 262 w 399"/>
                  <a:gd name="T79" fmla="*/ 0 h 781"/>
                  <a:gd name="T80" fmla="*/ 286 w 399"/>
                  <a:gd name="T81" fmla="*/ 49 h 781"/>
                  <a:gd name="T82" fmla="*/ 310 w 399"/>
                  <a:gd name="T83" fmla="*/ 48 h 781"/>
                  <a:gd name="T84" fmla="*/ 342 w 399"/>
                  <a:gd name="T85" fmla="*/ 50 h 781"/>
                  <a:gd name="T86" fmla="*/ 375 w 399"/>
                  <a:gd name="T87" fmla="*/ 58 h 781"/>
                  <a:gd name="T88" fmla="*/ 380 w 399"/>
                  <a:gd name="T89" fmla="*/ 63 h 781"/>
                  <a:gd name="T90" fmla="*/ 389 w 399"/>
                  <a:gd name="T91" fmla="*/ 102 h 781"/>
                  <a:gd name="T92" fmla="*/ 399 w 399"/>
                  <a:gd name="T93" fmla="*/ 150 h 781"/>
                  <a:gd name="T94" fmla="*/ 395 w 399"/>
                  <a:gd name="T95" fmla="*/ 187 h 781"/>
                  <a:gd name="T96" fmla="*/ 392 w 399"/>
                  <a:gd name="T97" fmla="*/ 196 h 781"/>
                  <a:gd name="T98" fmla="*/ 379 w 399"/>
                  <a:gd name="T99" fmla="*/ 208 h 781"/>
                  <a:gd name="T100" fmla="*/ 380 w 399"/>
                  <a:gd name="T101" fmla="*/ 217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" h="781">
                    <a:moveTo>
                      <a:pt x="380" y="217"/>
                    </a:moveTo>
                    <a:lnTo>
                      <a:pt x="380" y="217"/>
                    </a:lnTo>
                    <a:lnTo>
                      <a:pt x="386" y="224"/>
                    </a:lnTo>
                    <a:lnTo>
                      <a:pt x="391" y="231"/>
                    </a:lnTo>
                    <a:lnTo>
                      <a:pt x="393" y="240"/>
                    </a:lnTo>
                    <a:lnTo>
                      <a:pt x="394" y="251"/>
                    </a:lnTo>
                    <a:lnTo>
                      <a:pt x="394" y="251"/>
                    </a:lnTo>
                    <a:lnTo>
                      <a:pt x="393" y="258"/>
                    </a:lnTo>
                    <a:lnTo>
                      <a:pt x="391" y="264"/>
                    </a:lnTo>
                    <a:lnTo>
                      <a:pt x="385" y="277"/>
                    </a:lnTo>
                    <a:lnTo>
                      <a:pt x="379" y="286"/>
                    </a:lnTo>
                    <a:lnTo>
                      <a:pt x="375" y="292"/>
                    </a:lnTo>
                    <a:lnTo>
                      <a:pt x="375" y="292"/>
                    </a:lnTo>
                    <a:lnTo>
                      <a:pt x="372" y="293"/>
                    </a:lnTo>
                    <a:lnTo>
                      <a:pt x="370" y="293"/>
                    </a:lnTo>
                    <a:lnTo>
                      <a:pt x="364" y="289"/>
                    </a:lnTo>
                    <a:lnTo>
                      <a:pt x="357" y="286"/>
                    </a:lnTo>
                    <a:lnTo>
                      <a:pt x="349" y="281"/>
                    </a:lnTo>
                    <a:lnTo>
                      <a:pt x="349" y="281"/>
                    </a:lnTo>
                    <a:lnTo>
                      <a:pt x="342" y="280"/>
                    </a:lnTo>
                    <a:lnTo>
                      <a:pt x="336" y="280"/>
                    </a:lnTo>
                    <a:lnTo>
                      <a:pt x="330" y="282"/>
                    </a:lnTo>
                    <a:lnTo>
                      <a:pt x="325" y="287"/>
                    </a:lnTo>
                    <a:lnTo>
                      <a:pt x="325" y="287"/>
                    </a:lnTo>
                    <a:lnTo>
                      <a:pt x="324" y="291"/>
                    </a:lnTo>
                    <a:lnTo>
                      <a:pt x="323" y="294"/>
                    </a:lnTo>
                    <a:lnTo>
                      <a:pt x="323" y="299"/>
                    </a:lnTo>
                    <a:lnTo>
                      <a:pt x="324" y="303"/>
                    </a:lnTo>
                    <a:lnTo>
                      <a:pt x="327" y="312"/>
                    </a:lnTo>
                    <a:lnTo>
                      <a:pt x="333" y="320"/>
                    </a:lnTo>
                    <a:lnTo>
                      <a:pt x="333" y="320"/>
                    </a:lnTo>
                    <a:lnTo>
                      <a:pt x="337" y="326"/>
                    </a:lnTo>
                    <a:lnTo>
                      <a:pt x="339" y="333"/>
                    </a:lnTo>
                    <a:lnTo>
                      <a:pt x="345" y="352"/>
                    </a:lnTo>
                    <a:lnTo>
                      <a:pt x="349" y="373"/>
                    </a:lnTo>
                    <a:lnTo>
                      <a:pt x="349" y="781"/>
                    </a:lnTo>
                    <a:lnTo>
                      <a:pt x="155" y="781"/>
                    </a:lnTo>
                    <a:lnTo>
                      <a:pt x="155" y="781"/>
                    </a:lnTo>
                    <a:lnTo>
                      <a:pt x="155" y="781"/>
                    </a:lnTo>
                    <a:lnTo>
                      <a:pt x="150" y="776"/>
                    </a:lnTo>
                    <a:lnTo>
                      <a:pt x="148" y="775"/>
                    </a:lnTo>
                    <a:lnTo>
                      <a:pt x="148" y="775"/>
                    </a:lnTo>
                    <a:lnTo>
                      <a:pt x="147" y="774"/>
                    </a:lnTo>
                    <a:lnTo>
                      <a:pt x="147" y="774"/>
                    </a:lnTo>
                    <a:lnTo>
                      <a:pt x="142" y="771"/>
                    </a:lnTo>
                    <a:lnTo>
                      <a:pt x="142" y="771"/>
                    </a:lnTo>
                    <a:lnTo>
                      <a:pt x="142" y="771"/>
                    </a:lnTo>
                    <a:lnTo>
                      <a:pt x="137" y="764"/>
                    </a:lnTo>
                    <a:lnTo>
                      <a:pt x="132" y="755"/>
                    </a:lnTo>
                    <a:lnTo>
                      <a:pt x="124" y="737"/>
                    </a:lnTo>
                    <a:lnTo>
                      <a:pt x="124" y="737"/>
                    </a:lnTo>
                    <a:lnTo>
                      <a:pt x="120" y="732"/>
                    </a:lnTo>
                    <a:lnTo>
                      <a:pt x="114" y="725"/>
                    </a:lnTo>
                    <a:lnTo>
                      <a:pt x="101" y="709"/>
                    </a:lnTo>
                    <a:lnTo>
                      <a:pt x="82" y="692"/>
                    </a:lnTo>
                    <a:lnTo>
                      <a:pt x="74" y="685"/>
                    </a:lnTo>
                    <a:lnTo>
                      <a:pt x="66" y="680"/>
                    </a:lnTo>
                    <a:lnTo>
                      <a:pt x="66" y="680"/>
                    </a:lnTo>
                    <a:lnTo>
                      <a:pt x="58" y="675"/>
                    </a:lnTo>
                    <a:lnTo>
                      <a:pt x="49" y="667"/>
                    </a:lnTo>
                    <a:lnTo>
                      <a:pt x="39" y="659"/>
                    </a:lnTo>
                    <a:lnTo>
                      <a:pt x="31" y="650"/>
                    </a:lnTo>
                    <a:lnTo>
                      <a:pt x="24" y="638"/>
                    </a:lnTo>
                    <a:lnTo>
                      <a:pt x="19" y="628"/>
                    </a:lnTo>
                    <a:lnTo>
                      <a:pt x="15" y="616"/>
                    </a:lnTo>
                    <a:lnTo>
                      <a:pt x="14" y="611"/>
                    </a:lnTo>
                    <a:lnTo>
                      <a:pt x="14" y="605"/>
                    </a:lnTo>
                    <a:lnTo>
                      <a:pt x="14" y="605"/>
                    </a:lnTo>
                    <a:lnTo>
                      <a:pt x="14" y="593"/>
                    </a:lnTo>
                    <a:lnTo>
                      <a:pt x="14" y="584"/>
                    </a:lnTo>
                    <a:lnTo>
                      <a:pt x="12" y="576"/>
                    </a:lnTo>
                    <a:lnTo>
                      <a:pt x="10" y="569"/>
                    </a:lnTo>
                    <a:lnTo>
                      <a:pt x="5" y="558"/>
                    </a:lnTo>
                    <a:lnTo>
                      <a:pt x="4" y="554"/>
                    </a:lnTo>
                    <a:lnTo>
                      <a:pt x="3" y="551"/>
                    </a:lnTo>
                    <a:lnTo>
                      <a:pt x="3" y="551"/>
                    </a:lnTo>
                    <a:lnTo>
                      <a:pt x="1" y="539"/>
                    </a:lnTo>
                    <a:lnTo>
                      <a:pt x="0" y="521"/>
                    </a:lnTo>
                    <a:lnTo>
                      <a:pt x="0" y="509"/>
                    </a:lnTo>
                    <a:lnTo>
                      <a:pt x="1" y="500"/>
                    </a:lnTo>
                    <a:lnTo>
                      <a:pt x="3" y="491"/>
                    </a:lnTo>
                    <a:lnTo>
                      <a:pt x="6" y="484"/>
                    </a:lnTo>
                    <a:lnTo>
                      <a:pt x="6" y="484"/>
                    </a:lnTo>
                    <a:lnTo>
                      <a:pt x="22" y="463"/>
                    </a:lnTo>
                    <a:lnTo>
                      <a:pt x="46" y="429"/>
                    </a:lnTo>
                    <a:lnTo>
                      <a:pt x="59" y="409"/>
                    </a:lnTo>
                    <a:lnTo>
                      <a:pt x="72" y="390"/>
                    </a:lnTo>
                    <a:lnTo>
                      <a:pt x="81" y="371"/>
                    </a:lnTo>
                    <a:lnTo>
                      <a:pt x="88" y="355"/>
                    </a:lnTo>
                    <a:lnTo>
                      <a:pt x="88" y="355"/>
                    </a:lnTo>
                    <a:lnTo>
                      <a:pt x="98" y="327"/>
                    </a:lnTo>
                    <a:lnTo>
                      <a:pt x="107" y="303"/>
                    </a:lnTo>
                    <a:lnTo>
                      <a:pt x="114" y="281"/>
                    </a:lnTo>
                    <a:lnTo>
                      <a:pt x="117" y="271"/>
                    </a:lnTo>
                    <a:lnTo>
                      <a:pt x="118" y="262"/>
                    </a:lnTo>
                    <a:lnTo>
                      <a:pt x="118" y="262"/>
                    </a:lnTo>
                    <a:lnTo>
                      <a:pt x="117" y="254"/>
                    </a:lnTo>
                    <a:lnTo>
                      <a:pt x="115" y="246"/>
                    </a:lnTo>
                    <a:lnTo>
                      <a:pt x="113" y="234"/>
                    </a:lnTo>
                    <a:lnTo>
                      <a:pt x="110" y="223"/>
                    </a:lnTo>
                    <a:lnTo>
                      <a:pt x="109" y="217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10" y="190"/>
                    </a:lnTo>
                    <a:lnTo>
                      <a:pt x="112" y="168"/>
                    </a:lnTo>
                    <a:lnTo>
                      <a:pt x="114" y="158"/>
                    </a:lnTo>
                    <a:lnTo>
                      <a:pt x="117" y="149"/>
                    </a:lnTo>
                    <a:lnTo>
                      <a:pt x="120" y="140"/>
                    </a:lnTo>
                    <a:lnTo>
                      <a:pt x="125" y="133"/>
                    </a:lnTo>
                    <a:lnTo>
                      <a:pt x="125" y="133"/>
                    </a:lnTo>
                    <a:lnTo>
                      <a:pt x="129" y="125"/>
                    </a:lnTo>
                    <a:lnTo>
                      <a:pt x="133" y="113"/>
                    </a:lnTo>
                    <a:lnTo>
                      <a:pt x="136" y="98"/>
                    </a:lnTo>
                    <a:lnTo>
                      <a:pt x="139" y="82"/>
                    </a:lnTo>
                    <a:lnTo>
                      <a:pt x="142" y="48"/>
                    </a:lnTo>
                    <a:lnTo>
                      <a:pt x="143" y="33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1" y="0"/>
                    </a:lnTo>
                    <a:lnTo>
                      <a:pt x="262" y="0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86" y="49"/>
                    </a:lnTo>
                    <a:lnTo>
                      <a:pt x="302" y="49"/>
                    </a:lnTo>
                    <a:lnTo>
                      <a:pt x="308" y="49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21" y="49"/>
                    </a:lnTo>
                    <a:lnTo>
                      <a:pt x="342" y="50"/>
                    </a:lnTo>
                    <a:lnTo>
                      <a:pt x="355" y="52"/>
                    </a:lnTo>
                    <a:lnTo>
                      <a:pt x="367" y="54"/>
                    </a:lnTo>
                    <a:lnTo>
                      <a:pt x="375" y="58"/>
                    </a:lnTo>
                    <a:lnTo>
                      <a:pt x="378" y="60"/>
                    </a:lnTo>
                    <a:lnTo>
                      <a:pt x="380" y="63"/>
                    </a:lnTo>
                    <a:lnTo>
                      <a:pt x="380" y="63"/>
                    </a:lnTo>
                    <a:lnTo>
                      <a:pt x="382" y="68"/>
                    </a:lnTo>
                    <a:lnTo>
                      <a:pt x="384" y="76"/>
                    </a:lnTo>
                    <a:lnTo>
                      <a:pt x="389" y="102"/>
                    </a:lnTo>
                    <a:lnTo>
                      <a:pt x="394" y="128"/>
                    </a:lnTo>
                    <a:lnTo>
                      <a:pt x="399" y="150"/>
                    </a:lnTo>
                    <a:lnTo>
                      <a:pt x="399" y="150"/>
                    </a:lnTo>
                    <a:lnTo>
                      <a:pt x="399" y="158"/>
                    </a:lnTo>
                    <a:lnTo>
                      <a:pt x="399" y="172"/>
                    </a:lnTo>
                    <a:lnTo>
                      <a:pt x="395" y="187"/>
                    </a:lnTo>
                    <a:lnTo>
                      <a:pt x="394" y="193"/>
                    </a:lnTo>
                    <a:lnTo>
                      <a:pt x="392" y="196"/>
                    </a:lnTo>
                    <a:lnTo>
                      <a:pt x="392" y="196"/>
                    </a:lnTo>
                    <a:lnTo>
                      <a:pt x="386" y="202"/>
                    </a:lnTo>
                    <a:lnTo>
                      <a:pt x="380" y="206"/>
                    </a:lnTo>
                    <a:lnTo>
                      <a:pt x="379" y="208"/>
                    </a:lnTo>
                    <a:lnTo>
                      <a:pt x="378" y="211"/>
                    </a:lnTo>
                    <a:lnTo>
                      <a:pt x="379" y="213"/>
                    </a:lnTo>
                    <a:lnTo>
                      <a:pt x="380" y="217"/>
                    </a:lnTo>
                    <a:lnTo>
                      <a:pt x="380" y="217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1">
                <a:extLst>
                  <a:ext uri="{FF2B5EF4-FFF2-40B4-BE49-F238E27FC236}">
                    <a16:creationId xmlns="" xmlns:a16="http://schemas.microsoft.com/office/drawing/2014/main" id="{3183F796-3930-4B1B-A0EC-58BA7308E5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7" y="477"/>
                <a:ext cx="230" cy="357"/>
              </a:xfrm>
              <a:custGeom>
                <a:avLst/>
                <a:gdLst>
                  <a:gd name="T0" fmla="*/ 456 w 461"/>
                  <a:gd name="T1" fmla="*/ 120 h 713"/>
                  <a:gd name="T2" fmla="*/ 440 w 461"/>
                  <a:gd name="T3" fmla="*/ 141 h 713"/>
                  <a:gd name="T4" fmla="*/ 427 w 461"/>
                  <a:gd name="T5" fmla="*/ 148 h 713"/>
                  <a:gd name="T6" fmla="*/ 427 w 461"/>
                  <a:gd name="T7" fmla="*/ 179 h 713"/>
                  <a:gd name="T8" fmla="*/ 418 w 461"/>
                  <a:gd name="T9" fmla="*/ 193 h 713"/>
                  <a:gd name="T10" fmla="*/ 404 w 461"/>
                  <a:gd name="T11" fmla="*/ 198 h 713"/>
                  <a:gd name="T12" fmla="*/ 397 w 461"/>
                  <a:gd name="T13" fmla="*/ 214 h 713"/>
                  <a:gd name="T14" fmla="*/ 396 w 461"/>
                  <a:gd name="T15" fmla="*/ 236 h 713"/>
                  <a:gd name="T16" fmla="*/ 386 w 461"/>
                  <a:gd name="T17" fmla="*/ 265 h 713"/>
                  <a:gd name="T18" fmla="*/ 379 w 461"/>
                  <a:gd name="T19" fmla="*/ 300 h 713"/>
                  <a:gd name="T20" fmla="*/ 373 w 461"/>
                  <a:gd name="T21" fmla="*/ 307 h 713"/>
                  <a:gd name="T22" fmla="*/ 357 w 461"/>
                  <a:gd name="T23" fmla="*/ 322 h 713"/>
                  <a:gd name="T24" fmla="*/ 355 w 461"/>
                  <a:gd name="T25" fmla="*/ 342 h 713"/>
                  <a:gd name="T26" fmla="*/ 347 w 461"/>
                  <a:gd name="T27" fmla="*/ 354 h 713"/>
                  <a:gd name="T28" fmla="*/ 344 w 461"/>
                  <a:gd name="T29" fmla="*/ 365 h 713"/>
                  <a:gd name="T30" fmla="*/ 355 w 461"/>
                  <a:gd name="T31" fmla="*/ 387 h 713"/>
                  <a:gd name="T32" fmla="*/ 356 w 461"/>
                  <a:gd name="T33" fmla="*/ 402 h 713"/>
                  <a:gd name="T34" fmla="*/ 328 w 461"/>
                  <a:gd name="T35" fmla="*/ 424 h 713"/>
                  <a:gd name="T36" fmla="*/ 228 w 461"/>
                  <a:gd name="T37" fmla="*/ 510 h 713"/>
                  <a:gd name="T38" fmla="*/ 216 w 461"/>
                  <a:gd name="T39" fmla="*/ 539 h 713"/>
                  <a:gd name="T40" fmla="*/ 219 w 461"/>
                  <a:gd name="T41" fmla="*/ 553 h 713"/>
                  <a:gd name="T42" fmla="*/ 233 w 461"/>
                  <a:gd name="T43" fmla="*/ 570 h 713"/>
                  <a:gd name="T44" fmla="*/ 246 w 461"/>
                  <a:gd name="T45" fmla="*/ 576 h 713"/>
                  <a:gd name="T46" fmla="*/ 249 w 461"/>
                  <a:gd name="T47" fmla="*/ 585 h 713"/>
                  <a:gd name="T48" fmla="*/ 244 w 461"/>
                  <a:gd name="T49" fmla="*/ 630 h 713"/>
                  <a:gd name="T50" fmla="*/ 260 w 461"/>
                  <a:gd name="T51" fmla="*/ 713 h 713"/>
                  <a:gd name="T52" fmla="*/ 22 w 461"/>
                  <a:gd name="T53" fmla="*/ 284 h 713"/>
                  <a:gd name="T54" fmla="*/ 10 w 461"/>
                  <a:gd name="T55" fmla="*/ 252 h 713"/>
                  <a:gd name="T56" fmla="*/ 0 w 461"/>
                  <a:gd name="T57" fmla="*/ 226 h 713"/>
                  <a:gd name="T58" fmla="*/ 7 w 461"/>
                  <a:gd name="T59" fmla="*/ 214 h 713"/>
                  <a:gd name="T60" fmla="*/ 26 w 461"/>
                  <a:gd name="T61" fmla="*/ 213 h 713"/>
                  <a:gd name="T62" fmla="*/ 49 w 461"/>
                  <a:gd name="T63" fmla="*/ 225 h 713"/>
                  <a:gd name="T64" fmla="*/ 62 w 461"/>
                  <a:gd name="T65" fmla="*/ 209 h 713"/>
                  <a:gd name="T66" fmla="*/ 71 w 461"/>
                  <a:gd name="T67" fmla="*/ 183 h 713"/>
                  <a:gd name="T68" fmla="*/ 57 w 461"/>
                  <a:gd name="T69" fmla="*/ 149 h 713"/>
                  <a:gd name="T70" fmla="*/ 56 w 461"/>
                  <a:gd name="T71" fmla="*/ 140 h 713"/>
                  <a:gd name="T72" fmla="*/ 69 w 461"/>
                  <a:gd name="T73" fmla="*/ 128 h 713"/>
                  <a:gd name="T74" fmla="*/ 76 w 461"/>
                  <a:gd name="T75" fmla="*/ 90 h 713"/>
                  <a:gd name="T76" fmla="*/ 80 w 461"/>
                  <a:gd name="T77" fmla="*/ 91 h 713"/>
                  <a:gd name="T78" fmla="*/ 104 w 461"/>
                  <a:gd name="T79" fmla="*/ 104 h 713"/>
                  <a:gd name="T80" fmla="*/ 140 w 461"/>
                  <a:gd name="T81" fmla="*/ 127 h 713"/>
                  <a:gd name="T82" fmla="*/ 173 w 461"/>
                  <a:gd name="T83" fmla="*/ 136 h 713"/>
                  <a:gd name="T84" fmla="*/ 197 w 461"/>
                  <a:gd name="T85" fmla="*/ 144 h 713"/>
                  <a:gd name="T86" fmla="*/ 220 w 461"/>
                  <a:gd name="T87" fmla="*/ 168 h 713"/>
                  <a:gd name="T88" fmla="*/ 228 w 461"/>
                  <a:gd name="T89" fmla="*/ 179 h 713"/>
                  <a:gd name="T90" fmla="*/ 266 w 461"/>
                  <a:gd name="T91" fmla="*/ 178 h 713"/>
                  <a:gd name="T92" fmla="*/ 281 w 461"/>
                  <a:gd name="T93" fmla="*/ 170 h 713"/>
                  <a:gd name="T94" fmla="*/ 260 w 461"/>
                  <a:gd name="T95" fmla="*/ 138 h 713"/>
                  <a:gd name="T96" fmla="*/ 252 w 461"/>
                  <a:gd name="T97" fmla="*/ 120 h 713"/>
                  <a:gd name="T98" fmla="*/ 261 w 461"/>
                  <a:gd name="T99" fmla="*/ 102 h 713"/>
                  <a:gd name="T100" fmla="*/ 305 w 461"/>
                  <a:gd name="T101" fmla="*/ 81 h 713"/>
                  <a:gd name="T102" fmla="*/ 324 w 461"/>
                  <a:gd name="T103" fmla="*/ 79 h 713"/>
                  <a:gd name="T104" fmla="*/ 360 w 461"/>
                  <a:gd name="T105" fmla="*/ 47 h 713"/>
                  <a:gd name="T106" fmla="*/ 368 w 461"/>
                  <a:gd name="T107" fmla="*/ 41 h 713"/>
                  <a:gd name="T108" fmla="*/ 388 w 461"/>
                  <a:gd name="T109" fmla="*/ 7 h 713"/>
                  <a:gd name="T110" fmla="*/ 401 w 461"/>
                  <a:gd name="T111" fmla="*/ 1 h 713"/>
                  <a:gd name="T112" fmla="*/ 433 w 461"/>
                  <a:gd name="T113" fmla="*/ 5 h 713"/>
                  <a:gd name="T114" fmla="*/ 446 w 461"/>
                  <a:gd name="T115" fmla="*/ 14 h 713"/>
                  <a:gd name="T116" fmla="*/ 440 w 461"/>
                  <a:gd name="T117" fmla="*/ 33 h 713"/>
                  <a:gd name="T118" fmla="*/ 426 w 461"/>
                  <a:gd name="T119" fmla="*/ 52 h 713"/>
                  <a:gd name="T120" fmla="*/ 431 w 461"/>
                  <a:gd name="T121" fmla="*/ 64 h 713"/>
                  <a:gd name="T122" fmla="*/ 439 w 461"/>
                  <a:gd name="T123" fmla="*/ 87 h 713"/>
                  <a:gd name="T124" fmla="*/ 457 w 461"/>
                  <a:gd name="T125" fmla="*/ 94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713">
                    <a:moveTo>
                      <a:pt x="461" y="94"/>
                    </a:moveTo>
                    <a:lnTo>
                      <a:pt x="461" y="94"/>
                    </a:lnTo>
                    <a:lnTo>
                      <a:pt x="460" y="109"/>
                    </a:lnTo>
                    <a:lnTo>
                      <a:pt x="456" y="120"/>
                    </a:lnTo>
                    <a:lnTo>
                      <a:pt x="454" y="126"/>
                    </a:lnTo>
                    <a:lnTo>
                      <a:pt x="451" y="130"/>
                    </a:lnTo>
                    <a:lnTo>
                      <a:pt x="451" y="130"/>
                    </a:lnTo>
                    <a:lnTo>
                      <a:pt x="440" y="141"/>
                    </a:lnTo>
                    <a:lnTo>
                      <a:pt x="431" y="147"/>
                    </a:lnTo>
                    <a:lnTo>
                      <a:pt x="428" y="148"/>
                    </a:lnTo>
                    <a:lnTo>
                      <a:pt x="427" y="148"/>
                    </a:lnTo>
                    <a:lnTo>
                      <a:pt x="427" y="148"/>
                    </a:lnTo>
                    <a:lnTo>
                      <a:pt x="427" y="160"/>
                    </a:lnTo>
                    <a:lnTo>
                      <a:pt x="427" y="174"/>
                    </a:lnTo>
                    <a:lnTo>
                      <a:pt x="427" y="174"/>
                    </a:lnTo>
                    <a:lnTo>
                      <a:pt x="427" y="179"/>
                    </a:lnTo>
                    <a:lnTo>
                      <a:pt x="425" y="185"/>
                    </a:lnTo>
                    <a:lnTo>
                      <a:pt x="424" y="188"/>
                    </a:lnTo>
                    <a:lnTo>
                      <a:pt x="421" y="191"/>
                    </a:lnTo>
                    <a:lnTo>
                      <a:pt x="418" y="193"/>
                    </a:lnTo>
                    <a:lnTo>
                      <a:pt x="415" y="195"/>
                    </a:lnTo>
                    <a:lnTo>
                      <a:pt x="415" y="195"/>
                    </a:lnTo>
                    <a:lnTo>
                      <a:pt x="408" y="197"/>
                    </a:lnTo>
                    <a:lnTo>
                      <a:pt x="404" y="198"/>
                    </a:lnTo>
                    <a:lnTo>
                      <a:pt x="402" y="201"/>
                    </a:lnTo>
                    <a:lnTo>
                      <a:pt x="400" y="204"/>
                    </a:lnTo>
                    <a:lnTo>
                      <a:pt x="398" y="209"/>
                    </a:lnTo>
                    <a:lnTo>
                      <a:pt x="397" y="214"/>
                    </a:lnTo>
                    <a:lnTo>
                      <a:pt x="398" y="221"/>
                    </a:lnTo>
                    <a:lnTo>
                      <a:pt x="398" y="221"/>
                    </a:lnTo>
                    <a:lnTo>
                      <a:pt x="397" y="229"/>
                    </a:lnTo>
                    <a:lnTo>
                      <a:pt x="396" y="236"/>
                    </a:lnTo>
                    <a:lnTo>
                      <a:pt x="393" y="249"/>
                    </a:lnTo>
                    <a:lnTo>
                      <a:pt x="388" y="259"/>
                    </a:lnTo>
                    <a:lnTo>
                      <a:pt x="386" y="265"/>
                    </a:lnTo>
                    <a:lnTo>
                      <a:pt x="386" y="265"/>
                    </a:lnTo>
                    <a:lnTo>
                      <a:pt x="385" y="273"/>
                    </a:lnTo>
                    <a:lnTo>
                      <a:pt x="382" y="287"/>
                    </a:lnTo>
                    <a:lnTo>
                      <a:pt x="381" y="294"/>
                    </a:lnTo>
                    <a:lnTo>
                      <a:pt x="379" y="300"/>
                    </a:lnTo>
                    <a:lnTo>
                      <a:pt x="377" y="304"/>
                    </a:lnTo>
                    <a:lnTo>
                      <a:pt x="374" y="307"/>
                    </a:lnTo>
                    <a:lnTo>
                      <a:pt x="373" y="307"/>
                    </a:lnTo>
                    <a:lnTo>
                      <a:pt x="373" y="307"/>
                    </a:lnTo>
                    <a:lnTo>
                      <a:pt x="370" y="308"/>
                    </a:lnTo>
                    <a:lnTo>
                      <a:pt x="366" y="309"/>
                    </a:lnTo>
                    <a:lnTo>
                      <a:pt x="360" y="315"/>
                    </a:lnTo>
                    <a:lnTo>
                      <a:pt x="357" y="322"/>
                    </a:lnTo>
                    <a:lnTo>
                      <a:pt x="356" y="325"/>
                    </a:lnTo>
                    <a:lnTo>
                      <a:pt x="356" y="328"/>
                    </a:lnTo>
                    <a:lnTo>
                      <a:pt x="356" y="328"/>
                    </a:lnTo>
                    <a:lnTo>
                      <a:pt x="355" y="342"/>
                    </a:lnTo>
                    <a:lnTo>
                      <a:pt x="354" y="348"/>
                    </a:lnTo>
                    <a:lnTo>
                      <a:pt x="351" y="351"/>
                    </a:lnTo>
                    <a:lnTo>
                      <a:pt x="351" y="351"/>
                    </a:lnTo>
                    <a:lnTo>
                      <a:pt x="347" y="354"/>
                    </a:lnTo>
                    <a:lnTo>
                      <a:pt x="344" y="357"/>
                    </a:lnTo>
                    <a:lnTo>
                      <a:pt x="343" y="360"/>
                    </a:lnTo>
                    <a:lnTo>
                      <a:pt x="343" y="362"/>
                    </a:lnTo>
                    <a:lnTo>
                      <a:pt x="344" y="365"/>
                    </a:lnTo>
                    <a:lnTo>
                      <a:pt x="347" y="370"/>
                    </a:lnTo>
                    <a:lnTo>
                      <a:pt x="347" y="370"/>
                    </a:lnTo>
                    <a:lnTo>
                      <a:pt x="351" y="379"/>
                    </a:lnTo>
                    <a:lnTo>
                      <a:pt x="355" y="387"/>
                    </a:lnTo>
                    <a:lnTo>
                      <a:pt x="356" y="394"/>
                    </a:lnTo>
                    <a:lnTo>
                      <a:pt x="356" y="399"/>
                    </a:lnTo>
                    <a:lnTo>
                      <a:pt x="356" y="399"/>
                    </a:lnTo>
                    <a:lnTo>
                      <a:pt x="356" y="402"/>
                    </a:lnTo>
                    <a:lnTo>
                      <a:pt x="354" y="404"/>
                    </a:lnTo>
                    <a:lnTo>
                      <a:pt x="345" y="411"/>
                    </a:lnTo>
                    <a:lnTo>
                      <a:pt x="328" y="424"/>
                    </a:lnTo>
                    <a:lnTo>
                      <a:pt x="328" y="424"/>
                    </a:lnTo>
                    <a:lnTo>
                      <a:pt x="239" y="497"/>
                    </a:lnTo>
                    <a:lnTo>
                      <a:pt x="239" y="497"/>
                    </a:lnTo>
                    <a:lnTo>
                      <a:pt x="233" y="503"/>
                    </a:lnTo>
                    <a:lnTo>
                      <a:pt x="228" y="510"/>
                    </a:lnTo>
                    <a:lnTo>
                      <a:pt x="223" y="518"/>
                    </a:lnTo>
                    <a:lnTo>
                      <a:pt x="220" y="525"/>
                    </a:lnTo>
                    <a:lnTo>
                      <a:pt x="218" y="533"/>
                    </a:lnTo>
                    <a:lnTo>
                      <a:pt x="216" y="539"/>
                    </a:lnTo>
                    <a:lnTo>
                      <a:pt x="215" y="545"/>
                    </a:lnTo>
                    <a:lnTo>
                      <a:pt x="216" y="547"/>
                    </a:lnTo>
                    <a:lnTo>
                      <a:pt x="216" y="547"/>
                    </a:lnTo>
                    <a:lnTo>
                      <a:pt x="219" y="553"/>
                    </a:lnTo>
                    <a:lnTo>
                      <a:pt x="222" y="560"/>
                    </a:lnTo>
                    <a:lnTo>
                      <a:pt x="227" y="567"/>
                    </a:lnTo>
                    <a:lnTo>
                      <a:pt x="229" y="569"/>
                    </a:lnTo>
                    <a:lnTo>
                      <a:pt x="233" y="570"/>
                    </a:lnTo>
                    <a:lnTo>
                      <a:pt x="233" y="570"/>
                    </a:lnTo>
                    <a:lnTo>
                      <a:pt x="238" y="571"/>
                    </a:lnTo>
                    <a:lnTo>
                      <a:pt x="244" y="575"/>
                    </a:lnTo>
                    <a:lnTo>
                      <a:pt x="246" y="576"/>
                    </a:lnTo>
                    <a:lnTo>
                      <a:pt x="248" y="578"/>
                    </a:lnTo>
                    <a:lnTo>
                      <a:pt x="249" y="582"/>
                    </a:lnTo>
                    <a:lnTo>
                      <a:pt x="249" y="585"/>
                    </a:lnTo>
                    <a:lnTo>
                      <a:pt x="249" y="585"/>
                    </a:lnTo>
                    <a:lnTo>
                      <a:pt x="248" y="597"/>
                    </a:lnTo>
                    <a:lnTo>
                      <a:pt x="246" y="609"/>
                    </a:lnTo>
                    <a:lnTo>
                      <a:pt x="244" y="622"/>
                    </a:lnTo>
                    <a:lnTo>
                      <a:pt x="244" y="630"/>
                    </a:lnTo>
                    <a:lnTo>
                      <a:pt x="244" y="630"/>
                    </a:lnTo>
                    <a:lnTo>
                      <a:pt x="252" y="669"/>
                    </a:lnTo>
                    <a:lnTo>
                      <a:pt x="258" y="696"/>
                    </a:lnTo>
                    <a:lnTo>
                      <a:pt x="260" y="713"/>
                    </a:lnTo>
                    <a:lnTo>
                      <a:pt x="26" y="713"/>
                    </a:lnTo>
                    <a:lnTo>
                      <a:pt x="26" y="305"/>
                    </a:lnTo>
                    <a:lnTo>
                      <a:pt x="26" y="305"/>
                    </a:lnTo>
                    <a:lnTo>
                      <a:pt x="22" y="284"/>
                    </a:lnTo>
                    <a:lnTo>
                      <a:pt x="16" y="265"/>
                    </a:lnTo>
                    <a:lnTo>
                      <a:pt x="14" y="258"/>
                    </a:lnTo>
                    <a:lnTo>
                      <a:pt x="10" y="252"/>
                    </a:lnTo>
                    <a:lnTo>
                      <a:pt x="10" y="252"/>
                    </a:lnTo>
                    <a:lnTo>
                      <a:pt x="4" y="244"/>
                    </a:lnTo>
                    <a:lnTo>
                      <a:pt x="1" y="235"/>
                    </a:lnTo>
                    <a:lnTo>
                      <a:pt x="0" y="231"/>
                    </a:lnTo>
                    <a:lnTo>
                      <a:pt x="0" y="226"/>
                    </a:lnTo>
                    <a:lnTo>
                      <a:pt x="1" y="223"/>
                    </a:lnTo>
                    <a:lnTo>
                      <a:pt x="2" y="219"/>
                    </a:lnTo>
                    <a:lnTo>
                      <a:pt x="2" y="219"/>
                    </a:lnTo>
                    <a:lnTo>
                      <a:pt x="7" y="214"/>
                    </a:lnTo>
                    <a:lnTo>
                      <a:pt x="13" y="212"/>
                    </a:lnTo>
                    <a:lnTo>
                      <a:pt x="19" y="212"/>
                    </a:lnTo>
                    <a:lnTo>
                      <a:pt x="26" y="213"/>
                    </a:lnTo>
                    <a:lnTo>
                      <a:pt x="26" y="213"/>
                    </a:lnTo>
                    <a:lnTo>
                      <a:pt x="34" y="218"/>
                    </a:lnTo>
                    <a:lnTo>
                      <a:pt x="41" y="221"/>
                    </a:lnTo>
                    <a:lnTo>
                      <a:pt x="47" y="225"/>
                    </a:lnTo>
                    <a:lnTo>
                      <a:pt x="49" y="225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6" y="218"/>
                    </a:lnTo>
                    <a:lnTo>
                      <a:pt x="62" y="209"/>
                    </a:lnTo>
                    <a:lnTo>
                      <a:pt x="68" y="196"/>
                    </a:lnTo>
                    <a:lnTo>
                      <a:pt x="70" y="190"/>
                    </a:lnTo>
                    <a:lnTo>
                      <a:pt x="71" y="183"/>
                    </a:lnTo>
                    <a:lnTo>
                      <a:pt x="71" y="183"/>
                    </a:lnTo>
                    <a:lnTo>
                      <a:pt x="70" y="172"/>
                    </a:lnTo>
                    <a:lnTo>
                      <a:pt x="68" y="163"/>
                    </a:lnTo>
                    <a:lnTo>
                      <a:pt x="63" y="156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6" y="145"/>
                    </a:lnTo>
                    <a:lnTo>
                      <a:pt x="55" y="143"/>
                    </a:lnTo>
                    <a:lnTo>
                      <a:pt x="56" y="140"/>
                    </a:lnTo>
                    <a:lnTo>
                      <a:pt x="57" y="138"/>
                    </a:lnTo>
                    <a:lnTo>
                      <a:pt x="63" y="134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1" y="125"/>
                    </a:lnTo>
                    <a:lnTo>
                      <a:pt x="72" y="119"/>
                    </a:lnTo>
                    <a:lnTo>
                      <a:pt x="76" y="104"/>
                    </a:lnTo>
                    <a:lnTo>
                      <a:pt x="76" y="90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8" y="88"/>
                    </a:lnTo>
                    <a:lnTo>
                      <a:pt x="80" y="91"/>
                    </a:lnTo>
                    <a:lnTo>
                      <a:pt x="80" y="91"/>
                    </a:lnTo>
                    <a:lnTo>
                      <a:pt x="86" y="96"/>
                    </a:lnTo>
                    <a:lnTo>
                      <a:pt x="94" y="99"/>
                    </a:lnTo>
                    <a:lnTo>
                      <a:pt x="104" y="104"/>
                    </a:lnTo>
                    <a:lnTo>
                      <a:pt x="113" y="110"/>
                    </a:lnTo>
                    <a:lnTo>
                      <a:pt x="113" y="110"/>
                    </a:lnTo>
                    <a:lnTo>
                      <a:pt x="125" y="118"/>
                    </a:lnTo>
                    <a:lnTo>
                      <a:pt x="140" y="127"/>
                    </a:lnTo>
                    <a:lnTo>
                      <a:pt x="148" y="130"/>
                    </a:lnTo>
                    <a:lnTo>
                      <a:pt x="157" y="134"/>
                    </a:lnTo>
                    <a:lnTo>
                      <a:pt x="165" y="136"/>
                    </a:lnTo>
                    <a:lnTo>
                      <a:pt x="173" y="136"/>
                    </a:lnTo>
                    <a:lnTo>
                      <a:pt x="173" y="136"/>
                    </a:lnTo>
                    <a:lnTo>
                      <a:pt x="181" y="137"/>
                    </a:lnTo>
                    <a:lnTo>
                      <a:pt x="189" y="141"/>
                    </a:lnTo>
                    <a:lnTo>
                      <a:pt x="197" y="144"/>
                    </a:lnTo>
                    <a:lnTo>
                      <a:pt x="204" y="150"/>
                    </a:lnTo>
                    <a:lnTo>
                      <a:pt x="211" y="156"/>
                    </a:lnTo>
                    <a:lnTo>
                      <a:pt x="215" y="163"/>
                    </a:lnTo>
                    <a:lnTo>
                      <a:pt x="220" y="168"/>
                    </a:lnTo>
                    <a:lnTo>
                      <a:pt x="224" y="174"/>
                    </a:lnTo>
                    <a:lnTo>
                      <a:pt x="224" y="174"/>
                    </a:lnTo>
                    <a:lnTo>
                      <a:pt x="226" y="178"/>
                    </a:lnTo>
                    <a:lnTo>
                      <a:pt x="228" y="179"/>
                    </a:lnTo>
                    <a:lnTo>
                      <a:pt x="234" y="181"/>
                    </a:lnTo>
                    <a:lnTo>
                      <a:pt x="241" y="182"/>
                    </a:lnTo>
                    <a:lnTo>
                      <a:pt x="249" y="181"/>
                    </a:lnTo>
                    <a:lnTo>
                      <a:pt x="266" y="178"/>
                    </a:lnTo>
                    <a:lnTo>
                      <a:pt x="277" y="174"/>
                    </a:lnTo>
                    <a:lnTo>
                      <a:pt x="277" y="174"/>
                    </a:lnTo>
                    <a:lnTo>
                      <a:pt x="281" y="173"/>
                    </a:lnTo>
                    <a:lnTo>
                      <a:pt x="281" y="170"/>
                    </a:lnTo>
                    <a:lnTo>
                      <a:pt x="280" y="166"/>
                    </a:lnTo>
                    <a:lnTo>
                      <a:pt x="276" y="161"/>
                    </a:lnTo>
                    <a:lnTo>
                      <a:pt x="266" y="148"/>
                    </a:lnTo>
                    <a:lnTo>
                      <a:pt x="260" y="138"/>
                    </a:lnTo>
                    <a:lnTo>
                      <a:pt x="254" y="129"/>
                    </a:lnTo>
                    <a:lnTo>
                      <a:pt x="254" y="129"/>
                    </a:lnTo>
                    <a:lnTo>
                      <a:pt x="253" y="125"/>
                    </a:lnTo>
                    <a:lnTo>
                      <a:pt x="252" y="120"/>
                    </a:lnTo>
                    <a:lnTo>
                      <a:pt x="253" y="115"/>
                    </a:lnTo>
                    <a:lnTo>
                      <a:pt x="254" y="111"/>
                    </a:lnTo>
                    <a:lnTo>
                      <a:pt x="258" y="106"/>
                    </a:lnTo>
                    <a:lnTo>
                      <a:pt x="261" y="102"/>
                    </a:lnTo>
                    <a:lnTo>
                      <a:pt x="271" y="95"/>
                    </a:lnTo>
                    <a:lnTo>
                      <a:pt x="282" y="89"/>
                    </a:lnTo>
                    <a:lnTo>
                      <a:pt x="294" y="84"/>
                    </a:lnTo>
                    <a:lnTo>
                      <a:pt x="305" y="81"/>
                    </a:lnTo>
                    <a:lnTo>
                      <a:pt x="316" y="80"/>
                    </a:lnTo>
                    <a:lnTo>
                      <a:pt x="316" y="80"/>
                    </a:lnTo>
                    <a:lnTo>
                      <a:pt x="320" y="80"/>
                    </a:lnTo>
                    <a:lnTo>
                      <a:pt x="324" y="79"/>
                    </a:lnTo>
                    <a:lnTo>
                      <a:pt x="333" y="74"/>
                    </a:lnTo>
                    <a:lnTo>
                      <a:pt x="341" y="68"/>
                    </a:lnTo>
                    <a:lnTo>
                      <a:pt x="349" y="61"/>
                    </a:lnTo>
                    <a:lnTo>
                      <a:pt x="360" y="47"/>
                    </a:lnTo>
                    <a:lnTo>
                      <a:pt x="364" y="44"/>
                    </a:lnTo>
                    <a:lnTo>
                      <a:pt x="366" y="42"/>
                    </a:lnTo>
                    <a:lnTo>
                      <a:pt x="366" y="42"/>
                    </a:lnTo>
                    <a:lnTo>
                      <a:pt x="368" y="41"/>
                    </a:lnTo>
                    <a:lnTo>
                      <a:pt x="370" y="38"/>
                    </a:lnTo>
                    <a:lnTo>
                      <a:pt x="374" y="30"/>
                    </a:lnTo>
                    <a:lnTo>
                      <a:pt x="381" y="19"/>
                    </a:lnTo>
                    <a:lnTo>
                      <a:pt x="388" y="7"/>
                    </a:lnTo>
                    <a:lnTo>
                      <a:pt x="388" y="7"/>
                    </a:lnTo>
                    <a:lnTo>
                      <a:pt x="392" y="5"/>
                    </a:lnTo>
                    <a:lnTo>
                      <a:pt x="394" y="3"/>
                    </a:lnTo>
                    <a:lnTo>
                      <a:pt x="401" y="1"/>
                    </a:lnTo>
                    <a:lnTo>
                      <a:pt x="409" y="0"/>
                    </a:lnTo>
                    <a:lnTo>
                      <a:pt x="417" y="0"/>
                    </a:lnTo>
                    <a:lnTo>
                      <a:pt x="425" y="3"/>
                    </a:lnTo>
                    <a:lnTo>
                      <a:pt x="433" y="5"/>
                    </a:lnTo>
                    <a:lnTo>
                      <a:pt x="439" y="7"/>
                    </a:lnTo>
                    <a:lnTo>
                      <a:pt x="443" y="11"/>
                    </a:lnTo>
                    <a:lnTo>
                      <a:pt x="443" y="11"/>
                    </a:lnTo>
                    <a:lnTo>
                      <a:pt x="446" y="14"/>
                    </a:lnTo>
                    <a:lnTo>
                      <a:pt x="447" y="16"/>
                    </a:lnTo>
                    <a:lnTo>
                      <a:pt x="447" y="21"/>
                    </a:lnTo>
                    <a:lnTo>
                      <a:pt x="445" y="24"/>
                    </a:lnTo>
                    <a:lnTo>
                      <a:pt x="440" y="33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28" y="49"/>
                    </a:lnTo>
                    <a:lnTo>
                      <a:pt x="426" y="52"/>
                    </a:lnTo>
                    <a:lnTo>
                      <a:pt x="427" y="57"/>
                    </a:lnTo>
                    <a:lnTo>
                      <a:pt x="427" y="57"/>
                    </a:lnTo>
                    <a:lnTo>
                      <a:pt x="428" y="60"/>
                    </a:lnTo>
                    <a:lnTo>
                      <a:pt x="431" y="64"/>
                    </a:lnTo>
                    <a:lnTo>
                      <a:pt x="433" y="69"/>
                    </a:lnTo>
                    <a:lnTo>
                      <a:pt x="436" y="81"/>
                    </a:lnTo>
                    <a:lnTo>
                      <a:pt x="436" y="81"/>
                    </a:lnTo>
                    <a:lnTo>
                      <a:pt x="439" y="87"/>
                    </a:lnTo>
                    <a:lnTo>
                      <a:pt x="442" y="90"/>
                    </a:lnTo>
                    <a:lnTo>
                      <a:pt x="446" y="92"/>
                    </a:lnTo>
                    <a:lnTo>
                      <a:pt x="450" y="94"/>
                    </a:lnTo>
                    <a:lnTo>
                      <a:pt x="457" y="94"/>
                    </a:lnTo>
                    <a:lnTo>
                      <a:pt x="461" y="94"/>
                    </a:lnTo>
                    <a:lnTo>
                      <a:pt x="461" y="9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2">
                <a:extLst>
                  <a:ext uri="{FF2B5EF4-FFF2-40B4-BE49-F238E27FC236}">
                    <a16:creationId xmlns="" xmlns:a16="http://schemas.microsoft.com/office/drawing/2014/main" id="{2275B6E2-3DFB-40DF-B4C5-E771F5D3AD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45" y="516"/>
                <a:ext cx="344" cy="238"/>
              </a:xfrm>
              <a:custGeom>
                <a:avLst/>
                <a:gdLst>
                  <a:gd name="T0" fmla="*/ 688 w 688"/>
                  <a:gd name="T1" fmla="*/ 392 h 475"/>
                  <a:gd name="T2" fmla="*/ 604 w 688"/>
                  <a:gd name="T3" fmla="*/ 395 h 475"/>
                  <a:gd name="T4" fmla="*/ 556 w 688"/>
                  <a:gd name="T5" fmla="*/ 401 h 475"/>
                  <a:gd name="T6" fmla="*/ 521 w 688"/>
                  <a:gd name="T7" fmla="*/ 403 h 475"/>
                  <a:gd name="T8" fmla="*/ 463 w 688"/>
                  <a:gd name="T9" fmla="*/ 407 h 475"/>
                  <a:gd name="T10" fmla="*/ 450 w 688"/>
                  <a:gd name="T11" fmla="*/ 413 h 475"/>
                  <a:gd name="T12" fmla="*/ 387 w 688"/>
                  <a:gd name="T13" fmla="*/ 422 h 475"/>
                  <a:gd name="T14" fmla="*/ 364 w 688"/>
                  <a:gd name="T15" fmla="*/ 423 h 475"/>
                  <a:gd name="T16" fmla="*/ 340 w 688"/>
                  <a:gd name="T17" fmla="*/ 434 h 475"/>
                  <a:gd name="T18" fmla="*/ 331 w 688"/>
                  <a:gd name="T19" fmla="*/ 437 h 475"/>
                  <a:gd name="T20" fmla="*/ 228 w 688"/>
                  <a:gd name="T21" fmla="*/ 436 h 475"/>
                  <a:gd name="T22" fmla="*/ 201 w 688"/>
                  <a:gd name="T23" fmla="*/ 438 h 475"/>
                  <a:gd name="T24" fmla="*/ 166 w 688"/>
                  <a:gd name="T25" fmla="*/ 461 h 475"/>
                  <a:gd name="T26" fmla="*/ 156 w 688"/>
                  <a:gd name="T27" fmla="*/ 465 h 475"/>
                  <a:gd name="T28" fmla="*/ 141 w 688"/>
                  <a:gd name="T29" fmla="*/ 458 h 475"/>
                  <a:gd name="T30" fmla="*/ 126 w 688"/>
                  <a:gd name="T31" fmla="*/ 449 h 475"/>
                  <a:gd name="T32" fmla="*/ 117 w 688"/>
                  <a:gd name="T33" fmla="*/ 449 h 475"/>
                  <a:gd name="T34" fmla="*/ 80 w 688"/>
                  <a:gd name="T35" fmla="*/ 456 h 475"/>
                  <a:gd name="T36" fmla="*/ 38 w 688"/>
                  <a:gd name="T37" fmla="*/ 469 h 475"/>
                  <a:gd name="T38" fmla="*/ 7 w 688"/>
                  <a:gd name="T39" fmla="*/ 475 h 475"/>
                  <a:gd name="T40" fmla="*/ 4 w 688"/>
                  <a:gd name="T41" fmla="*/ 473 h 475"/>
                  <a:gd name="T42" fmla="*/ 0 w 688"/>
                  <a:gd name="T43" fmla="*/ 466 h 475"/>
                  <a:gd name="T44" fmla="*/ 5 w 688"/>
                  <a:gd name="T45" fmla="*/ 446 h 475"/>
                  <a:gd name="T46" fmla="*/ 18 w 688"/>
                  <a:gd name="T47" fmla="*/ 424 h 475"/>
                  <a:gd name="T48" fmla="*/ 113 w 688"/>
                  <a:gd name="T49" fmla="*/ 345 h 475"/>
                  <a:gd name="T50" fmla="*/ 139 w 688"/>
                  <a:gd name="T51" fmla="*/ 325 h 475"/>
                  <a:gd name="T52" fmla="*/ 141 w 688"/>
                  <a:gd name="T53" fmla="*/ 320 h 475"/>
                  <a:gd name="T54" fmla="*/ 136 w 688"/>
                  <a:gd name="T55" fmla="*/ 300 h 475"/>
                  <a:gd name="T56" fmla="*/ 129 w 688"/>
                  <a:gd name="T57" fmla="*/ 286 h 475"/>
                  <a:gd name="T58" fmla="*/ 129 w 688"/>
                  <a:gd name="T59" fmla="*/ 278 h 475"/>
                  <a:gd name="T60" fmla="*/ 136 w 688"/>
                  <a:gd name="T61" fmla="*/ 272 h 475"/>
                  <a:gd name="T62" fmla="*/ 141 w 688"/>
                  <a:gd name="T63" fmla="*/ 249 h 475"/>
                  <a:gd name="T64" fmla="*/ 142 w 688"/>
                  <a:gd name="T65" fmla="*/ 243 h 475"/>
                  <a:gd name="T66" fmla="*/ 155 w 688"/>
                  <a:gd name="T67" fmla="*/ 229 h 475"/>
                  <a:gd name="T68" fmla="*/ 159 w 688"/>
                  <a:gd name="T69" fmla="*/ 228 h 475"/>
                  <a:gd name="T70" fmla="*/ 166 w 688"/>
                  <a:gd name="T71" fmla="*/ 215 h 475"/>
                  <a:gd name="T72" fmla="*/ 171 w 688"/>
                  <a:gd name="T73" fmla="*/ 186 h 475"/>
                  <a:gd name="T74" fmla="*/ 178 w 688"/>
                  <a:gd name="T75" fmla="*/ 170 h 475"/>
                  <a:gd name="T76" fmla="*/ 183 w 688"/>
                  <a:gd name="T77" fmla="*/ 142 h 475"/>
                  <a:gd name="T78" fmla="*/ 183 w 688"/>
                  <a:gd name="T79" fmla="*/ 130 h 475"/>
                  <a:gd name="T80" fmla="*/ 189 w 688"/>
                  <a:gd name="T81" fmla="*/ 119 h 475"/>
                  <a:gd name="T82" fmla="*/ 200 w 688"/>
                  <a:gd name="T83" fmla="*/ 116 h 475"/>
                  <a:gd name="T84" fmla="*/ 209 w 688"/>
                  <a:gd name="T85" fmla="*/ 109 h 475"/>
                  <a:gd name="T86" fmla="*/ 212 w 688"/>
                  <a:gd name="T87" fmla="*/ 95 h 475"/>
                  <a:gd name="T88" fmla="*/ 212 w 688"/>
                  <a:gd name="T89" fmla="*/ 69 h 475"/>
                  <a:gd name="T90" fmla="*/ 216 w 688"/>
                  <a:gd name="T91" fmla="*/ 68 h 475"/>
                  <a:gd name="T92" fmla="*/ 236 w 688"/>
                  <a:gd name="T93" fmla="*/ 51 h 475"/>
                  <a:gd name="T94" fmla="*/ 245 w 688"/>
                  <a:gd name="T95" fmla="*/ 30 h 475"/>
                  <a:gd name="T96" fmla="*/ 688 w 688"/>
                  <a:gd name="T97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8" h="475">
                    <a:moveTo>
                      <a:pt x="688" y="0"/>
                    </a:moveTo>
                    <a:lnTo>
                      <a:pt x="688" y="392"/>
                    </a:lnTo>
                    <a:lnTo>
                      <a:pt x="688" y="392"/>
                    </a:lnTo>
                    <a:lnTo>
                      <a:pt x="653" y="392"/>
                    </a:lnTo>
                    <a:lnTo>
                      <a:pt x="626" y="392"/>
                    </a:lnTo>
                    <a:lnTo>
                      <a:pt x="604" y="395"/>
                    </a:lnTo>
                    <a:lnTo>
                      <a:pt x="604" y="395"/>
                    </a:lnTo>
                    <a:lnTo>
                      <a:pt x="571" y="399"/>
                    </a:lnTo>
                    <a:lnTo>
                      <a:pt x="556" y="401"/>
                    </a:lnTo>
                    <a:lnTo>
                      <a:pt x="541" y="403"/>
                    </a:lnTo>
                    <a:lnTo>
                      <a:pt x="541" y="403"/>
                    </a:lnTo>
                    <a:lnTo>
                      <a:pt x="521" y="403"/>
                    </a:lnTo>
                    <a:lnTo>
                      <a:pt x="496" y="404"/>
                    </a:lnTo>
                    <a:lnTo>
                      <a:pt x="473" y="406"/>
                    </a:lnTo>
                    <a:lnTo>
                      <a:pt x="463" y="407"/>
                    </a:lnTo>
                    <a:lnTo>
                      <a:pt x="456" y="410"/>
                    </a:lnTo>
                    <a:lnTo>
                      <a:pt x="456" y="410"/>
                    </a:lnTo>
                    <a:lnTo>
                      <a:pt x="450" y="413"/>
                    </a:lnTo>
                    <a:lnTo>
                      <a:pt x="439" y="415"/>
                    </a:lnTo>
                    <a:lnTo>
                      <a:pt x="413" y="420"/>
                    </a:lnTo>
                    <a:lnTo>
                      <a:pt x="387" y="422"/>
                    </a:lnTo>
                    <a:lnTo>
                      <a:pt x="369" y="423"/>
                    </a:lnTo>
                    <a:lnTo>
                      <a:pt x="369" y="423"/>
                    </a:lnTo>
                    <a:lnTo>
                      <a:pt x="364" y="423"/>
                    </a:lnTo>
                    <a:lnTo>
                      <a:pt x="359" y="424"/>
                    </a:lnTo>
                    <a:lnTo>
                      <a:pt x="349" y="429"/>
                    </a:lnTo>
                    <a:lnTo>
                      <a:pt x="340" y="434"/>
                    </a:lnTo>
                    <a:lnTo>
                      <a:pt x="336" y="436"/>
                    </a:lnTo>
                    <a:lnTo>
                      <a:pt x="331" y="437"/>
                    </a:lnTo>
                    <a:lnTo>
                      <a:pt x="331" y="437"/>
                    </a:lnTo>
                    <a:lnTo>
                      <a:pt x="308" y="437"/>
                    </a:lnTo>
                    <a:lnTo>
                      <a:pt x="268" y="436"/>
                    </a:lnTo>
                    <a:lnTo>
                      <a:pt x="228" y="436"/>
                    </a:lnTo>
                    <a:lnTo>
                      <a:pt x="206" y="437"/>
                    </a:lnTo>
                    <a:lnTo>
                      <a:pt x="206" y="437"/>
                    </a:lnTo>
                    <a:lnTo>
                      <a:pt x="201" y="438"/>
                    </a:lnTo>
                    <a:lnTo>
                      <a:pt x="195" y="442"/>
                    </a:lnTo>
                    <a:lnTo>
                      <a:pt x="180" y="452"/>
                    </a:lnTo>
                    <a:lnTo>
                      <a:pt x="166" y="461"/>
                    </a:lnTo>
                    <a:lnTo>
                      <a:pt x="160" y="464"/>
                    </a:lnTo>
                    <a:lnTo>
                      <a:pt x="156" y="465"/>
                    </a:lnTo>
                    <a:lnTo>
                      <a:pt x="156" y="465"/>
                    </a:lnTo>
                    <a:lnTo>
                      <a:pt x="152" y="465"/>
                    </a:lnTo>
                    <a:lnTo>
                      <a:pt x="148" y="464"/>
                    </a:lnTo>
                    <a:lnTo>
                      <a:pt x="141" y="458"/>
                    </a:lnTo>
                    <a:lnTo>
                      <a:pt x="133" y="453"/>
                    </a:lnTo>
                    <a:lnTo>
                      <a:pt x="129" y="451"/>
                    </a:lnTo>
                    <a:lnTo>
                      <a:pt x="126" y="449"/>
                    </a:lnTo>
                    <a:lnTo>
                      <a:pt x="126" y="449"/>
                    </a:lnTo>
                    <a:lnTo>
                      <a:pt x="121" y="449"/>
                    </a:lnTo>
                    <a:lnTo>
                      <a:pt x="117" y="449"/>
                    </a:lnTo>
                    <a:lnTo>
                      <a:pt x="104" y="450"/>
                    </a:lnTo>
                    <a:lnTo>
                      <a:pt x="91" y="452"/>
                    </a:lnTo>
                    <a:lnTo>
                      <a:pt x="80" y="456"/>
                    </a:lnTo>
                    <a:lnTo>
                      <a:pt x="80" y="456"/>
                    </a:lnTo>
                    <a:lnTo>
                      <a:pt x="62" y="462"/>
                    </a:lnTo>
                    <a:lnTo>
                      <a:pt x="38" y="469"/>
                    </a:lnTo>
                    <a:lnTo>
                      <a:pt x="26" y="473"/>
                    </a:lnTo>
                    <a:lnTo>
                      <a:pt x="15" y="475"/>
                    </a:lnTo>
                    <a:lnTo>
                      <a:pt x="7" y="475"/>
                    </a:lnTo>
                    <a:lnTo>
                      <a:pt x="5" y="474"/>
                    </a:lnTo>
                    <a:lnTo>
                      <a:pt x="4" y="473"/>
                    </a:lnTo>
                    <a:lnTo>
                      <a:pt x="4" y="473"/>
                    </a:lnTo>
                    <a:lnTo>
                      <a:pt x="1" y="468"/>
                    </a:lnTo>
                    <a:lnTo>
                      <a:pt x="1" y="468"/>
                    </a:lnTo>
                    <a:lnTo>
                      <a:pt x="0" y="466"/>
                    </a:lnTo>
                    <a:lnTo>
                      <a:pt x="1" y="460"/>
                    </a:lnTo>
                    <a:lnTo>
                      <a:pt x="3" y="454"/>
                    </a:lnTo>
                    <a:lnTo>
                      <a:pt x="5" y="446"/>
                    </a:lnTo>
                    <a:lnTo>
                      <a:pt x="8" y="439"/>
                    </a:lnTo>
                    <a:lnTo>
                      <a:pt x="13" y="431"/>
                    </a:lnTo>
                    <a:lnTo>
                      <a:pt x="18" y="424"/>
                    </a:lnTo>
                    <a:lnTo>
                      <a:pt x="24" y="418"/>
                    </a:lnTo>
                    <a:lnTo>
                      <a:pt x="24" y="418"/>
                    </a:lnTo>
                    <a:lnTo>
                      <a:pt x="113" y="345"/>
                    </a:lnTo>
                    <a:lnTo>
                      <a:pt x="113" y="345"/>
                    </a:lnTo>
                    <a:lnTo>
                      <a:pt x="130" y="332"/>
                    </a:lnTo>
                    <a:lnTo>
                      <a:pt x="139" y="325"/>
                    </a:lnTo>
                    <a:lnTo>
                      <a:pt x="141" y="323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41" y="315"/>
                    </a:lnTo>
                    <a:lnTo>
                      <a:pt x="140" y="308"/>
                    </a:lnTo>
                    <a:lnTo>
                      <a:pt x="136" y="300"/>
                    </a:lnTo>
                    <a:lnTo>
                      <a:pt x="132" y="291"/>
                    </a:lnTo>
                    <a:lnTo>
                      <a:pt x="132" y="291"/>
                    </a:lnTo>
                    <a:lnTo>
                      <a:pt x="129" y="286"/>
                    </a:lnTo>
                    <a:lnTo>
                      <a:pt x="128" y="283"/>
                    </a:lnTo>
                    <a:lnTo>
                      <a:pt x="128" y="281"/>
                    </a:lnTo>
                    <a:lnTo>
                      <a:pt x="129" y="278"/>
                    </a:lnTo>
                    <a:lnTo>
                      <a:pt x="132" y="275"/>
                    </a:lnTo>
                    <a:lnTo>
                      <a:pt x="136" y="272"/>
                    </a:lnTo>
                    <a:lnTo>
                      <a:pt x="136" y="272"/>
                    </a:lnTo>
                    <a:lnTo>
                      <a:pt x="139" y="269"/>
                    </a:lnTo>
                    <a:lnTo>
                      <a:pt x="140" y="263"/>
                    </a:lnTo>
                    <a:lnTo>
                      <a:pt x="141" y="249"/>
                    </a:lnTo>
                    <a:lnTo>
                      <a:pt x="141" y="249"/>
                    </a:lnTo>
                    <a:lnTo>
                      <a:pt x="141" y="246"/>
                    </a:lnTo>
                    <a:lnTo>
                      <a:pt x="142" y="243"/>
                    </a:lnTo>
                    <a:lnTo>
                      <a:pt x="145" y="236"/>
                    </a:lnTo>
                    <a:lnTo>
                      <a:pt x="151" y="230"/>
                    </a:lnTo>
                    <a:lnTo>
                      <a:pt x="155" y="229"/>
                    </a:lnTo>
                    <a:lnTo>
                      <a:pt x="158" y="228"/>
                    </a:lnTo>
                    <a:lnTo>
                      <a:pt x="158" y="228"/>
                    </a:lnTo>
                    <a:lnTo>
                      <a:pt x="159" y="228"/>
                    </a:lnTo>
                    <a:lnTo>
                      <a:pt x="162" y="225"/>
                    </a:lnTo>
                    <a:lnTo>
                      <a:pt x="164" y="221"/>
                    </a:lnTo>
                    <a:lnTo>
                      <a:pt x="166" y="215"/>
                    </a:lnTo>
                    <a:lnTo>
                      <a:pt x="167" y="208"/>
                    </a:lnTo>
                    <a:lnTo>
                      <a:pt x="170" y="194"/>
                    </a:lnTo>
                    <a:lnTo>
                      <a:pt x="171" y="186"/>
                    </a:lnTo>
                    <a:lnTo>
                      <a:pt x="171" y="186"/>
                    </a:lnTo>
                    <a:lnTo>
                      <a:pt x="173" y="180"/>
                    </a:lnTo>
                    <a:lnTo>
                      <a:pt x="178" y="170"/>
                    </a:lnTo>
                    <a:lnTo>
                      <a:pt x="181" y="157"/>
                    </a:lnTo>
                    <a:lnTo>
                      <a:pt x="182" y="150"/>
                    </a:lnTo>
                    <a:lnTo>
                      <a:pt x="183" y="142"/>
                    </a:lnTo>
                    <a:lnTo>
                      <a:pt x="183" y="142"/>
                    </a:lnTo>
                    <a:lnTo>
                      <a:pt x="182" y="135"/>
                    </a:lnTo>
                    <a:lnTo>
                      <a:pt x="183" y="130"/>
                    </a:lnTo>
                    <a:lnTo>
                      <a:pt x="185" y="125"/>
                    </a:lnTo>
                    <a:lnTo>
                      <a:pt x="187" y="122"/>
                    </a:lnTo>
                    <a:lnTo>
                      <a:pt x="189" y="119"/>
                    </a:lnTo>
                    <a:lnTo>
                      <a:pt x="193" y="118"/>
                    </a:lnTo>
                    <a:lnTo>
                      <a:pt x="200" y="116"/>
                    </a:lnTo>
                    <a:lnTo>
                      <a:pt x="200" y="116"/>
                    </a:lnTo>
                    <a:lnTo>
                      <a:pt x="203" y="114"/>
                    </a:lnTo>
                    <a:lnTo>
                      <a:pt x="206" y="112"/>
                    </a:lnTo>
                    <a:lnTo>
                      <a:pt x="209" y="109"/>
                    </a:lnTo>
                    <a:lnTo>
                      <a:pt x="210" y="106"/>
                    </a:lnTo>
                    <a:lnTo>
                      <a:pt x="212" y="100"/>
                    </a:lnTo>
                    <a:lnTo>
                      <a:pt x="212" y="95"/>
                    </a:lnTo>
                    <a:lnTo>
                      <a:pt x="212" y="95"/>
                    </a:lnTo>
                    <a:lnTo>
                      <a:pt x="212" y="81"/>
                    </a:lnTo>
                    <a:lnTo>
                      <a:pt x="212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6" y="68"/>
                    </a:lnTo>
                    <a:lnTo>
                      <a:pt x="225" y="62"/>
                    </a:lnTo>
                    <a:lnTo>
                      <a:pt x="236" y="51"/>
                    </a:lnTo>
                    <a:lnTo>
                      <a:pt x="236" y="51"/>
                    </a:lnTo>
                    <a:lnTo>
                      <a:pt x="239" y="47"/>
                    </a:lnTo>
                    <a:lnTo>
                      <a:pt x="241" y="41"/>
                    </a:lnTo>
                    <a:lnTo>
                      <a:pt x="245" y="30"/>
                    </a:lnTo>
                    <a:lnTo>
                      <a:pt x="246" y="15"/>
                    </a:lnTo>
                    <a:lnTo>
                      <a:pt x="636" y="0"/>
                    </a:lnTo>
                    <a:lnTo>
                      <a:pt x="688" y="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3">
                <a:extLst>
                  <a:ext uri="{FF2B5EF4-FFF2-40B4-BE49-F238E27FC236}">
                    <a16:creationId xmlns="" xmlns:a16="http://schemas.microsoft.com/office/drawing/2014/main" id="{16CE1DF7-22D1-4FBD-A695-6C3E55CE95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89" y="513"/>
                <a:ext cx="267" cy="391"/>
              </a:xfrm>
              <a:custGeom>
                <a:avLst/>
                <a:gdLst>
                  <a:gd name="T0" fmla="*/ 483 w 536"/>
                  <a:gd name="T1" fmla="*/ 783 h 783"/>
                  <a:gd name="T2" fmla="*/ 482 w 536"/>
                  <a:gd name="T3" fmla="*/ 775 h 783"/>
                  <a:gd name="T4" fmla="*/ 483 w 536"/>
                  <a:gd name="T5" fmla="*/ 761 h 783"/>
                  <a:gd name="T6" fmla="*/ 485 w 536"/>
                  <a:gd name="T7" fmla="*/ 756 h 783"/>
                  <a:gd name="T8" fmla="*/ 491 w 536"/>
                  <a:gd name="T9" fmla="*/ 748 h 783"/>
                  <a:gd name="T10" fmla="*/ 493 w 536"/>
                  <a:gd name="T11" fmla="*/ 742 h 783"/>
                  <a:gd name="T12" fmla="*/ 493 w 536"/>
                  <a:gd name="T13" fmla="*/ 710 h 783"/>
                  <a:gd name="T14" fmla="*/ 492 w 536"/>
                  <a:gd name="T15" fmla="*/ 676 h 783"/>
                  <a:gd name="T16" fmla="*/ 490 w 536"/>
                  <a:gd name="T17" fmla="*/ 671 h 783"/>
                  <a:gd name="T18" fmla="*/ 473 w 536"/>
                  <a:gd name="T19" fmla="*/ 656 h 783"/>
                  <a:gd name="T20" fmla="*/ 462 w 536"/>
                  <a:gd name="T21" fmla="*/ 646 h 783"/>
                  <a:gd name="T22" fmla="*/ 454 w 536"/>
                  <a:gd name="T23" fmla="*/ 633 h 783"/>
                  <a:gd name="T24" fmla="*/ 452 w 536"/>
                  <a:gd name="T25" fmla="*/ 618 h 783"/>
                  <a:gd name="T26" fmla="*/ 450 w 536"/>
                  <a:gd name="T27" fmla="*/ 593 h 783"/>
                  <a:gd name="T28" fmla="*/ 448 w 536"/>
                  <a:gd name="T29" fmla="*/ 585 h 783"/>
                  <a:gd name="T30" fmla="*/ 441 w 536"/>
                  <a:gd name="T31" fmla="*/ 577 h 783"/>
                  <a:gd name="T32" fmla="*/ 433 w 536"/>
                  <a:gd name="T33" fmla="*/ 573 h 783"/>
                  <a:gd name="T34" fmla="*/ 429 w 536"/>
                  <a:gd name="T35" fmla="*/ 574 h 783"/>
                  <a:gd name="T36" fmla="*/ 416 w 536"/>
                  <a:gd name="T37" fmla="*/ 575 h 783"/>
                  <a:gd name="T38" fmla="*/ 408 w 536"/>
                  <a:gd name="T39" fmla="*/ 573 h 783"/>
                  <a:gd name="T40" fmla="*/ 396 w 536"/>
                  <a:gd name="T41" fmla="*/ 567 h 783"/>
                  <a:gd name="T42" fmla="*/ 369 w 536"/>
                  <a:gd name="T43" fmla="*/ 549 h 783"/>
                  <a:gd name="T44" fmla="*/ 358 w 536"/>
                  <a:gd name="T45" fmla="*/ 540 h 783"/>
                  <a:gd name="T46" fmla="*/ 312 w 536"/>
                  <a:gd name="T47" fmla="*/ 491 h 783"/>
                  <a:gd name="T48" fmla="*/ 298 w 536"/>
                  <a:gd name="T49" fmla="*/ 482 h 783"/>
                  <a:gd name="T50" fmla="*/ 287 w 536"/>
                  <a:gd name="T51" fmla="*/ 480 h 783"/>
                  <a:gd name="T52" fmla="*/ 267 w 536"/>
                  <a:gd name="T53" fmla="*/ 478 h 783"/>
                  <a:gd name="T54" fmla="*/ 264 w 536"/>
                  <a:gd name="T55" fmla="*/ 476 h 783"/>
                  <a:gd name="T56" fmla="*/ 260 w 536"/>
                  <a:gd name="T57" fmla="*/ 473 h 783"/>
                  <a:gd name="T58" fmla="*/ 244 w 536"/>
                  <a:gd name="T59" fmla="*/ 469 h 783"/>
                  <a:gd name="T60" fmla="*/ 235 w 536"/>
                  <a:gd name="T61" fmla="*/ 469 h 783"/>
                  <a:gd name="T62" fmla="*/ 222 w 536"/>
                  <a:gd name="T63" fmla="*/ 475 h 783"/>
                  <a:gd name="T64" fmla="*/ 207 w 536"/>
                  <a:gd name="T65" fmla="*/ 486 h 783"/>
                  <a:gd name="T66" fmla="*/ 195 w 536"/>
                  <a:gd name="T67" fmla="*/ 498 h 783"/>
                  <a:gd name="T68" fmla="*/ 188 w 536"/>
                  <a:gd name="T69" fmla="*/ 513 h 783"/>
                  <a:gd name="T70" fmla="*/ 187 w 536"/>
                  <a:gd name="T71" fmla="*/ 520 h 783"/>
                  <a:gd name="T72" fmla="*/ 182 w 536"/>
                  <a:gd name="T73" fmla="*/ 531 h 783"/>
                  <a:gd name="T74" fmla="*/ 175 w 536"/>
                  <a:gd name="T75" fmla="*/ 535 h 783"/>
                  <a:gd name="T76" fmla="*/ 166 w 536"/>
                  <a:gd name="T77" fmla="*/ 535 h 783"/>
                  <a:gd name="T78" fmla="*/ 161 w 536"/>
                  <a:gd name="T79" fmla="*/ 533 h 783"/>
                  <a:gd name="T80" fmla="*/ 130 w 536"/>
                  <a:gd name="T81" fmla="*/ 517 h 783"/>
                  <a:gd name="T82" fmla="*/ 124 w 536"/>
                  <a:gd name="T83" fmla="*/ 512 h 783"/>
                  <a:gd name="T84" fmla="*/ 112 w 536"/>
                  <a:gd name="T85" fmla="*/ 499 h 783"/>
                  <a:gd name="T86" fmla="*/ 109 w 536"/>
                  <a:gd name="T87" fmla="*/ 494 h 783"/>
                  <a:gd name="T88" fmla="*/ 109 w 536"/>
                  <a:gd name="T89" fmla="*/ 399 h 783"/>
                  <a:gd name="T90" fmla="*/ 0 w 536"/>
                  <a:gd name="T91" fmla="*/ 7 h 783"/>
                  <a:gd name="T92" fmla="*/ 536 w 536"/>
                  <a:gd name="T93" fmla="*/ 78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6" h="783">
                    <a:moveTo>
                      <a:pt x="536" y="783"/>
                    </a:moveTo>
                    <a:lnTo>
                      <a:pt x="483" y="783"/>
                    </a:lnTo>
                    <a:lnTo>
                      <a:pt x="483" y="783"/>
                    </a:lnTo>
                    <a:lnTo>
                      <a:pt x="482" y="775"/>
                    </a:lnTo>
                    <a:lnTo>
                      <a:pt x="482" y="768"/>
                    </a:lnTo>
                    <a:lnTo>
                      <a:pt x="483" y="761"/>
                    </a:lnTo>
                    <a:lnTo>
                      <a:pt x="483" y="761"/>
                    </a:lnTo>
                    <a:lnTo>
                      <a:pt x="485" y="756"/>
                    </a:lnTo>
                    <a:lnTo>
                      <a:pt x="487" y="753"/>
                    </a:lnTo>
                    <a:lnTo>
                      <a:pt x="491" y="748"/>
                    </a:lnTo>
                    <a:lnTo>
                      <a:pt x="493" y="742"/>
                    </a:lnTo>
                    <a:lnTo>
                      <a:pt x="493" y="742"/>
                    </a:lnTo>
                    <a:lnTo>
                      <a:pt x="493" y="730"/>
                    </a:lnTo>
                    <a:lnTo>
                      <a:pt x="493" y="710"/>
                    </a:lnTo>
                    <a:lnTo>
                      <a:pt x="493" y="691"/>
                    </a:lnTo>
                    <a:lnTo>
                      <a:pt x="492" y="676"/>
                    </a:lnTo>
                    <a:lnTo>
                      <a:pt x="492" y="676"/>
                    </a:lnTo>
                    <a:lnTo>
                      <a:pt x="490" y="671"/>
                    </a:lnTo>
                    <a:lnTo>
                      <a:pt x="486" y="666"/>
                    </a:lnTo>
                    <a:lnTo>
                      <a:pt x="473" y="656"/>
                    </a:lnTo>
                    <a:lnTo>
                      <a:pt x="468" y="651"/>
                    </a:lnTo>
                    <a:lnTo>
                      <a:pt x="462" y="646"/>
                    </a:lnTo>
                    <a:lnTo>
                      <a:pt x="456" y="640"/>
                    </a:lnTo>
                    <a:lnTo>
                      <a:pt x="454" y="633"/>
                    </a:lnTo>
                    <a:lnTo>
                      <a:pt x="454" y="633"/>
                    </a:lnTo>
                    <a:lnTo>
                      <a:pt x="452" y="618"/>
                    </a:lnTo>
                    <a:lnTo>
                      <a:pt x="452" y="604"/>
                    </a:lnTo>
                    <a:lnTo>
                      <a:pt x="450" y="593"/>
                    </a:lnTo>
                    <a:lnTo>
                      <a:pt x="450" y="588"/>
                    </a:lnTo>
                    <a:lnTo>
                      <a:pt x="448" y="585"/>
                    </a:lnTo>
                    <a:lnTo>
                      <a:pt x="448" y="585"/>
                    </a:lnTo>
                    <a:lnTo>
                      <a:pt x="441" y="577"/>
                    </a:lnTo>
                    <a:lnTo>
                      <a:pt x="438" y="574"/>
                    </a:lnTo>
                    <a:lnTo>
                      <a:pt x="433" y="573"/>
                    </a:lnTo>
                    <a:lnTo>
                      <a:pt x="433" y="573"/>
                    </a:lnTo>
                    <a:lnTo>
                      <a:pt x="429" y="574"/>
                    </a:lnTo>
                    <a:lnTo>
                      <a:pt x="423" y="575"/>
                    </a:lnTo>
                    <a:lnTo>
                      <a:pt x="416" y="575"/>
                    </a:lnTo>
                    <a:lnTo>
                      <a:pt x="411" y="575"/>
                    </a:lnTo>
                    <a:lnTo>
                      <a:pt x="408" y="573"/>
                    </a:lnTo>
                    <a:lnTo>
                      <a:pt x="408" y="573"/>
                    </a:lnTo>
                    <a:lnTo>
                      <a:pt x="396" y="567"/>
                    </a:lnTo>
                    <a:lnTo>
                      <a:pt x="382" y="558"/>
                    </a:lnTo>
                    <a:lnTo>
                      <a:pt x="369" y="549"/>
                    </a:lnTo>
                    <a:lnTo>
                      <a:pt x="358" y="540"/>
                    </a:lnTo>
                    <a:lnTo>
                      <a:pt x="358" y="540"/>
                    </a:lnTo>
                    <a:lnTo>
                      <a:pt x="329" y="509"/>
                    </a:lnTo>
                    <a:lnTo>
                      <a:pt x="312" y="491"/>
                    </a:lnTo>
                    <a:lnTo>
                      <a:pt x="304" y="486"/>
                    </a:lnTo>
                    <a:lnTo>
                      <a:pt x="298" y="482"/>
                    </a:lnTo>
                    <a:lnTo>
                      <a:pt x="298" y="482"/>
                    </a:lnTo>
                    <a:lnTo>
                      <a:pt x="287" y="480"/>
                    </a:lnTo>
                    <a:lnTo>
                      <a:pt x="275" y="479"/>
                    </a:lnTo>
                    <a:lnTo>
                      <a:pt x="267" y="478"/>
                    </a:lnTo>
                    <a:lnTo>
                      <a:pt x="265" y="476"/>
                    </a:lnTo>
                    <a:lnTo>
                      <a:pt x="264" y="476"/>
                    </a:lnTo>
                    <a:lnTo>
                      <a:pt x="264" y="476"/>
                    </a:lnTo>
                    <a:lnTo>
                      <a:pt x="260" y="473"/>
                    </a:lnTo>
                    <a:lnTo>
                      <a:pt x="253" y="471"/>
                    </a:lnTo>
                    <a:lnTo>
                      <a:pt x="244" y="469"/>
                    </a:lnTo>
                    <a:lnTo>
                      <a:pt x="235" y="469"/>
                    </a:lnTo>
                    <a:lnTo>
                      <a:pt x="235" y="469"/>
                    </a:lnTo>
                    <a:lnTo>
                      <a:pt x="229" y="472"/>
                    </a:lnTo>
                    <a:lnTo>
                      <a:pt x="222" y="475"/>
                    </a:lnTo>
                    <a:lnTo>
                      <a:pt x="214" y="480"/>
                    </a:lnTo>
                    <a:lnTo>
                      <a:pt x="207" y="486"/>
                    </a:lnTo>
                    <a:lnTo>
                      <a:pt x="200" y="491"/>
                    </a:lnTo>
                    <a:lnTo>
                      <a:pt x="195" y="498"/>
                    </a:lnTo>
                    <a:lnTo>
                      <a:pt x="190" y="506"/>
                    </a:lnTo>
                    <a:lnTo>
                      <a:pt x="188" y="513"/>
                    </a:lnTo>
                    <a:lnTo>
                      <a:pt x="188" y="513"/>
                    </a:lnTo>
                    <a:lnTo>
                      <a:pt x="187" y="520"/>
                    </a:lnTo>
                    <a:lnTo>
                      <a:pt x="184" y="526"/>
                    </a:lnTo>
                    <a:lnTo>
                      <a:pt x="182" y="531"/>
                    </a:lnTo>
                    <a:lnTo>
                      <a:pt x="179" y="533"/>
                    </a:lnTo>
                    <a:lnTo>
                      <a:pt x="175" y="535"/>
                    </a:lnTo>
                    <a:lnTo>
                      <a:pt x="171" y="536"/>
                    </a:lnTo>
                    <a:lnTo>
                      <a:pt x="166" y="535"/>
                    </a:lnTo>
                    <a:lnTo>
                      <a:pt x="161" y="533"/>
                    </a:lnTo>
                    <a:lnTo>
                      <a:pt x="161" y="533"/>
                    </a:lnTo>
                    <a:lnTo>
                      <a:pt x="144" y="522"/>
                    </a:lnTo>
                    <a:lnTo>
                      <a:pt x="130" y="517"/>
                    </a:lnTo>
                    <a:lnTo>
                      <a:pt x="130" y="517"/>
                    </a:lnTo>
                    <a:lnTo>
                      <a:pt x="124" y="512"/>
                    </a:lnTo>
                    <a:lnTo>
                      <a:pt x="118" y="506"/>
                    </a:lnTo>
                    <a:lnTo>
                      <a:pt x="112" y="499"/>
                    </a:lnTo>
                    <a:lnTo>
                      <a:pt x="109" y="496"/>
                    </a:lnTo>
                    <a:lnTo>
                      <a:pt x="109" y="494"/>
                    </a:lnTo>
                    <a:lnTo>
                      <a:pt x="109" y="494"/>
                    </a:lnTo>
                    <a:lnTo>
                      <a:pt x="109" y="399"/>
                    </a:lnTo>
                    <a:lnTo>
                      <a:pt x="0" y="399"/>
                    </a:lnTo>
                    <a:lnTo>
                      <a:pt x="0" y="7"/>
                    </a:lnTo>
                    <a:lnTo>
                      <a:pt x="518" y="0"/>
                    </a:lnTo>
                    <a:lnTo>
                      <a:pt x="536" y="78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4">
                <a:extLst>
                  <a:ext uri="{FF2B5EF4-FFF2-40B4-BE49-F238E27FC236}">
                    <a16:creationId xmlns="" xmlns:a16="http://schemas.microsoft.com/office/drawing/2014/main" id="{F3AC6BB0-66B4-404C-819C-BFBADA1F6E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3" y="834"/>
                <a:ext cx="231" cy="321"/>
              </a:xfrm>
              <a:custGeom>
                <a:avLst/>
                <a:gdLst>
                  <a:gd name="T0" fmla="*/ 376 w 463"/>
                  <a:gd name="T1" fmla="*/ 607 h 643"/>
                  <a:gd name="T2" fmla="*/ 343 w 463"/>
                  <a:gd name="T3" fmla="*/ 618 h 643"/>
                  <a:gd name="T4" fmla="*/ 311 w 463"/>
                  <a:gd name="T5" fmla="*/ 632 h 643"/>
                  <a:gd name="T6" fmla="*/ 289 w 463"/>
                  <a:gd name="T7" fmla="*/ 635 h 643"/>
                  <a:gd name="T8" fmla="*/ 273 w 463"/>
                  <a:gd name="T9" fmla="*/ 632 h 643"/>
                  <a:gd name="T10" fmla="*/ 257 w 463"/>
                  <a:gd name="T11" fmla="*/ 631 h 643"/>
                  <a:gd name="T12" fmla="*/ 250 w 463"/>
                  <a:gd name="T13" fmla="*/ 635 h 643"/>
                  <a:gd name="T14" fmla="*/ 231 w 463"/>
                  <a:gd name="T15" fmla="*/ 641 h 643"/>
                  <a:gd name="T16" fmla="*/ 207 w 463"/>
                  <a:gd name="T17" fmla="*/ 643 h 643"/>
                  <a:gd name="T18" fmla="*/ 182 w 463"/>
                  <a:gd name="T19" fmla="*/ 643 h 643"/>
                  <a:gd name="T20" fmla="*/ 148 w 463"/>
                  <a:gd name="T21" fmla="*/ 608 h 643"/>
                  <a:gd name="T22" fmla="*/ 117 w 463"/>
                  <a:gd name="T23" fmla="*/ 576 h 643"/>
                  <a:gd name="T24" fmla="*/ 106 w 463"/>
                  <a:gd name="T25" fmla="*/ 552 h 643"/>
                  <a:gd name="T26" fmla="*/ 107 w 463"/>
                  <a:gd name="T27" fmla="*/ 539 h 643"/>
                  <a:gd name="T28" fmla="*/ 121 w 463"/>
                  <a:gd name="T29" fmla="*/ 506 h 643"/>
                  <a:gd name="T30" fmla="*/ 118 w 463"/>
                  <a:gd name="T31" fmla="*/ 486 h 643"/>
                  <a:gd name="T32" fmla="*/ 106 w 463"/>
                  <a:gd name="T33" fmla="*/ 458 h 643"/>
                  <a:gd name="T34" fmla="*/ 78 w 463"/>
                  <a:gd name="T35" fmla="*/ 381 h 643"/>
                  <a:gd name="T36" fmla="*/ 70 w 463"/>
                  <a:gd name="T37" fmla="*/ 339 h 643"/>
                  <a:gd name="T38" fmla="*/ 72 w 463"/>
                  <a:gd name="T39" fmla="*/ 299 h 643"/>
                  <a:gd name="T40" fmla="*/ 87 w 463"/>
                  <a:gd name="T41" fmla="*/ 236 h 643"/>
                  <a:gd name="T42" fmla="*/ 88 w 463"/>
                  <a:gd name="T43" fmla="*/ 202 h 643"/>
                  <a:gd name="T44" fmla="*/ 83 w 463"/>
                  <a:gd name="T45" fmla="*/ 138 h 643"/>
                  <a:gd name="T46" fmla="*/ 70 w 463"/>
                  <a:gd name="T47" fmla="*/ 99 h 643"/>
                  <a:gd name="T48" fmla="*/ 15 w 463"/>
                  <a:gd name="T49" fmla="*/ 21 h 643"/>
                  <a:gd name="T50" fmla="*/ 428 w 463"/>
                  <a:gd name="T51" fmla="*/ 0 h 643"/>
                  <a:gd name="T52" fmla="*/ 436 w 463"/>
                  <a:gd name="T53" fmla="*/ 18 h 643"/>
                  <a:gd name="T54" fmla="*/ 439 w 463"/>
                  <a:gd name="T55" fmla="*/ 40 h 643"/>
                  <a:gd name="T56" fmla="*/ 432 w 463"/>
                  <a:gd name="T57" fmla="*/ 52 h 643"/>
                  <a:gd name="T58" fmla="*/ 419 w 463"/>
                  <a:gd name="T59" fmla="*/ 69 h 643"/>
                  <a:gd name="T60" fmla="*/ 420 w 463"/>
                  <a:gd name="T61" fmla="*/ 76 h 643"/>
                  <a:gd name="T62" fmla="*/ 432 w 463"/>
                  <a:gd name="T63" fmla="*/ 121 h 643"/>
                  <a:gd name="T64" fmla="*/ 434 w 463"/>
                  <a:gd name="T65" fmla="*/ 130 h 643"/>
                  <a:gd name="T66" fmla="*/ 445 w 463"/>
                  <a:gd name="T67" fmla="*/ 160 h 643"/>
                  <a:gd name="T68" fmla="*/ 449 w 463"/>
                  <a:gd name="T69" fmla="*/ 188 h 643"/>
                  <a:gd name="T70" fmla="*/ 450 w 463"/>
                  <a:gd name="T71" fmla="*/ 234 h 643"/>
                  <a:gd name="T72" fmla="*/ 444 w 463"/>
                  <a:gd name="T73" fmla="*/ 243 h 643"/>
                  <a:gd name="T74" fmla="*/ 426 w 463"/>
                  <a:gd name="T75" fmla="*/ 249 h 643"/>
                  <a:gd name="T76" fmla="*/ 387 w 463"/>
                  <a:gd name="T77" fmla="*/ 258 h 643"/>
                  <a:gd name="T78" fmla="*/ 380 w 463"/>
                  <a:gd name="T79" fmla="*/ 266 h 643"/>
                  <a:gd name="T80" fmla="*/ 375 w 463"/>
                  <a:gd name="T81" fmla="*/ 286 h 643"/>
                  <a:gd name="T82" fmla="*/ 379 w 463"/>
                  <a:gd name="T83" fmla="*/ 316 h 643"/>
                  <a:gd name="T84" fmla="*/ 388 w 463"/>
                  <a:gd name="T85" fmla="*/ 336 h 643"/>
                  <a:gd name="T86" fmla="*/ 404 w 463"/>
                  <a:gd name="T87" fmla="*/ 367 h 643"/>
                  <a:gd name="T88" fmla="*/ 405 w 463"/>
                  <a:gd name="T89" fmla="*/ 382 h 643"/>
                  <a:gd name="T90" fmla="*/ 391 w 463"/>
                  <a:gd name="T91" fmla="*/ 428 h 643"/>
                  <a:gd name="T92" fmla="*/ 381 w 463"/>
                  <a:gd name="T93" fmla="*/ 442 h 643"/>
                  <a:gd name="T94" fmla="*/ 376 w 463"/>
                  <a:gd name="T95" fmla="*/ 443 h 643"/>
                  <a:gd name="T96" fmla="*/ 369 w 463"/>
                  <a:gd name="T97" fmla="*/ 454 h 643"/>
                  <a:gd name="T98" fmla="*/ 369 w 463"/>
                  <a:gd name="T99" fmla="*/ 487 h 643"/>
                  <a:gd name="T100" fmla="*/ 375 w 463"/>
                  <a:gd name="T101" fmla="*/ 500 h 643"/>
                  <a:gd name="T102" fmla="*/ 406 w 463"/>
                  <a:gd name="T103" fmla="*/ 540 h 643"/>
                  <a:gd name="T104" fmla="*/ 417 w 463"/>
                  <a:gd name="T105" fmla="*/ 562 h 643"/>
                  <a:gd name="T106" fmla="*/ 427 w 463"/>
                  <a:gd name="T107" fmla="*/ 576 h 643"/>
                  <a:gd name="T108" fmla="*/ 436 w 463"/>
                  <a:gd name="T109" fmla="*/ 582 h 643"/>
                  <a:gd name="T110" fmla="*/ 451 w 463"/>
                  <a:gd name="T111" fmla="*/ 590 h 643"/>
                  <a:gd name="T112" fmla="*/ 463 w 463"/>
                  <a:gd name="T113" fmla="*/ 599 h 643"/>
                  <a:gd name="T114" fmla="*/ 456 w 463"/>
                  <a:gd name="T115" fmla="*/ 605 h 643"/>
                  <a:gd name="T116" fmla="*/ 414 w 463"/>
                  <a:gd name="T117" fmla="*/ 60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3" h="643">
                    <a:moveTo>
                      <a:pt x="387" y="606"/>
                    </a:moveTo>
                    <a:lnTo>
                      <a:pt x="387" y="606"/>
                    </a:lnTo>
                    <a:lnTo>
                      <a:pt x="376" y="607"/>
                    </a:lnTo>
                    <a:lnTo>
                      <a:pt x="365" y="610"/>
                    </a:lnTo>
                    <a:lnTo>
                      <a:pt x="353" y="614"/>
                    </a:lnTo>
                    <a:lnTo>
                      <a:pt x="343" y="618"/>
                    </a:lnTo>
                    <a:lnTo>
                      <a:pt x="323" y="626"/>
                    </a:lnTo>
                    <a:lnTo>
                      <a:pt x="311" y="632"/>
                    </a:lnTo>
                    <a:lnTo>
                      <a:pt x="311" y="632"/>
                    </a:lnTo>
                    <a:lnTo>
                      <a:pt x="306" y="633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73" y="632"/>
                    </a:lnTo>
                    <a:lnTo>
                      <a:pt x="273" y="632"/>
                    </a:lnTo>
                    <a:lnTo>
                      <a:pt x="268" y="631"/>
                    </a:lnTo>
                    <a:lnTo>
                      <a:pt x="262" y="630"/>
                    </a:lnTo>
                    <a:lnTo>
                      <a:pt x="257" y="631"/>
                    </a:lnTo>
                    <a:lnTo>
                      <a:pt x="253" y="632"/>
                    </a:lnTo>
                    <a:lnTo>
                      <a:pt x="250" y="635"/>
                    </a:lnTo>
                    <a:lnTo>
                      <a:pt x="250" y="635"/>
                    </a:lnTo>
                    <a:lnTo>
                      <a:pt x="246" y="637"/>
                    </a:lnTo>
                    <a:lnTo>
                      <a:pt x="242" y="639"/>
                    </a:lnTo>
                    <a:lnTo>
                      <a:pt x="231" y="641"/>
                    </a:lnTo>
                    <a:lnTo>
                      <a:pt x="220" y="643"/>
                    </a:lnTo>
                    <a:lnTo>
                      <a:pt x="207" y="643"/>
                    </a:lnTo>
                    <a:lnTo>
                      <a:pt x="207" y="643"/>
                    </a:lnTo>
                    <a:lnTo>
                      <a:pt x="182" y="643"/>
                    </a:lnTo>
                    <a:lnTo>
                      <a:pt x="182" y="643"/>
                    </a:lnTo>
                    <a:lnTo>
                      <a:pt x="182" y="643"/>
                    </a:lnTo>
                    <a:lnTo>
                      <a:pt x="163" y="622"/>
                    </a:lnTo>
                    <a:lnTo>
                      <a:pt x="148" y="608"/>
                    </a:lnTo>
                    <a:lnTo>
                      <a:pt x="148" y="608"/>
                    </a:lnTo>
                    <a:lnTo>
                      <a:pt x="136" y="595"/>
                    </a:lnTo>
                    <a:lnTo>
                      <a:pt x="125" y="585"/>
                    </a:lnTo>
                    <a:lnTo>
                      <a:pt x="117" y="576"/>
                    </a:lnTo>
                    <a:lnTo>
                      <a:pt x="111" y="567"/>
                    </a:lnTo>
                    <a:lnTo>
                      <a:pt x="108" y="560"/>
                    </a:lnTo>
                    <a:lnTo>
                      <a:pt x="106" y="552"/>
                    </a:lnTo>
                    <a:lnTo>
                      <a:pt x="106" y="546"/>
                    </a:lnTo>
                    <a:lnTo>
                      <a:pt x="107" y="539"/>
                    </a:lnTo>
                    <a:lnTo>
                      <a:pt x="107" y="539"/>
                    </a:lnTo>
                    <a:lnTo>
                      <a:pt x="113" y="526"/>
                    </a:lnTo>
                    <a:lnTo>
                      <a:pt x="118" y="512"/>
                    </a:lnTo>
                    <a:lnTo>
                      <a:pt x="121" y="506"/>
                    </a:lnTo>
                    <a:lnTo>
                      <a:pt x="122" y="499"/>
                    </a:lnTo>
                    <a:lnTo>
                      <a:pt x="121" y="492"/>
                    </a:lnTo>
                    <a:lnTo>
                      <a:pt x="118" y="486"/>
                    </a:lnTo>
                    <a:lnTo>
                      <a:pt x="118" y="486"/>
                    </a:lnTo>
                    <a:lnTo>
                      <a:pt x="114" y="476"/>
                    </a:lnTo>
                    <a:lnTo>
                      <a:pt x="106" y="458"/>
                    </a:lnTo>
                    <a:lnTo>
                      <a:pt x="95" y="436"/>
                    </a:lnTo>
                    <a:lnTo>
                      <a:pt x="86" y="410"/>
                    </a:lnTo>
                    <a:lnTo>
                      <a:pt x="78" y="381"/>
                    </a:lnTo>
                    <a:lnTo>
                      <a:pt x="75" y="367"/>
                    </a:lnTo>
                    <a:lnTo>
                      <a:pt x="71" y="352"/>
                    </a:lnTo>
                    <a:lnTo>
                      <a:pt x="70" y="339"/>
                    </a:lnTo>
                    <a:lnTo>
                      <a:pt x="70" y="325"/>
                    </a:lnTo>
                    <a:lnTo>
                      <a:pt x="70" y="311"/>
                    </a:lnTo>
                    <a:lnTo>
                      <a:pt x="72" y="299"/>
                    </a:lnTo>
                    <a:lnTo>
                      <a:pt x="72" y="299"/>
                    </a:lnTo>
                    <a:lnTo>
                      <a:pt x="81" y="260"/>
                    </a:lnTo>
                    <a:lnTo>
                      <a:pt x="87" y="236"/>
                    </a:lnTo>
                    <a:lnTo>
                      <a:pt x="90" y="218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7" y="180"/>
                    </a:lnTo>
                    <a:lnTo>
                      <a:pt x="85" y="152"/>
                    </a:lnTo>
                    <a:lnTo>
                      <a:pt x="83" y="138"/>
                    </a:lnTo>
                    <a:lnTo>
                      <a:pt x="80" y="123"/>
                    </a:lnTo>
                    <a:lnTo>
                      <a:pt x="76" y="111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34" y="48"/>
                    </a:lnTo>
                    <a:lnTo>
                      <a:pt x="15" y="21"/>
                    </a:lnTo>
                    <a:lnTo>
                      <a:pt x="0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6"/>
                    </a:lnTo>
                    <a:lnTo>
                      <a:pt x="434" y="12"/>
                    </a:lnTo>
                    <a:lnTo>
                      <a:pt x="436" y="18"/>
                    </a:lnTo>
                    <a:lnTo>
                      <a:pt x="439" y="28"/>
                    </a:lnTo>
                    <a:lnTo>
                      <a:pt x="439" y="36"/>
                    </a:lnTo>
                    <a:lnTo>
                      <a:pt x="439" y="40"/>
                    </a:lnTo>
                    <a:lnTo>
                      <a:pt x="437" y="44"/>
                    </a:lnTo>
                    <a:lnTo>
                      <a:pt x="435" y="48"/>
                    </a:lnTo>
                    <a:lnTo>
                      <a:pt x="432" y="52"/>
                    </a:lnTo>
                    <a:lnTo>
                      <a:pt x="432" y="52"/>
                    </a:lnTo>
                    <a:lnTo>
                      <a:pt x="422" y="63"/>
                    </a:lnTo>
                    <a:lnTo>
                      <a:pt x="419" y="69"/>
                    </a:lnTo>
                    <a:lnTo>
                      <a:pt x="419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26" y="94"/>
                    </a:lnTo>
                    <a:lnTo>
                      <a:pt x="431" y="109"/>
                    </a:lnTo>
                    <a:lnTo>
                      <a:pt x="432" y="121"/>
                    </a:lnTo>
                    <a:lnTo>
                      <a:pt x="432" y="121"/>
                    </a:lnTo>
                    <a:lnTo>
                      <a:pt x="433" y="126"/>
                    </a:lnTo>
                    <a:lnTo>
                      <a:pt x="434" y="130"/>
                    </a:lnTo>
                    <a:lnTo>
                      <a:pt x="439" y="141"/>
                    </a:lnTo>
                    <a:lnTo>
                      <a:pt x="443" y="153"/>
                    </a:lnTo>
                    <a:lnTo>
                      <a:pt x="445" y="160"/>
                    </a:lnTo>
                    <a:lnTo>
                      <a:pt x="447" y="168"/>
                    </a:lnTo>
                    <a:lnTo>
                      <a:pt x="447" y="168"/>
                    </a:lnTo>
                    <a:lnTo>
                      <a:pt x="449" y="188"/>
                    </a:lnTo>
                    <a:lnTo>
                      <a:pt x="451" y="212"/>
                    </a:lnTo>
                    <a:lnTo>
                      <a:pt x="451" y="223"/>
                    </a:lnTo>
                    <a:lnTo>
                      <a:pt x="450" y="234"/>
                    </a:lnTo>
                    <a:lnTo>
                      <a:pt x="449" y="237"/>
                    </a:lnTo>
                    <a:lnTo>
                      <a:pt x="447" y="241"/>
                    </a:lnTo>
                    <a:lnTo>
                      <a:pt x="444" y="243"/>
                    </a:lnTo>
                    <a:lnTo>
                      <a:pt x="442" y="245"/>
                    </a:lnTo>
                    <a:lnTo>
                      <a:pt x="442" y="245"/>
                    </a:lnTo>
                    <a:lnTo>
                      <a:pt x="426" y="249"/>
                    </a:lnTo>
                    <a:lnTo>
                      <a:pt x="407" y="252"/>
                    </a:lnTo>
                    <a:lnTo>
                      <a:pt x="392" y="256"/>
                    </a:lnTo>
                    <a:lnTo>
                      <a:pt x="387" y="258"/>
                    </a:lnTo>
                    <a:lnTo>
                      <a:pt x="384" y="259"/>
                    </a:lnTo>
                    <a:lnTo>
                      <a:pt x="384" y="259"/>
                    </a:lnTo>
                    <a:lnTo>
                      <a:pt x="380" y="266"/>
                    </a:lnTo>
                    <a:lnTo>
                      <a:pt x="378" y="272"/>
                    </a:lnTo>
                    <a:lnTo>
                      <a:pt x="376" y="279"/>
                    </a:lnTo>
                    <a:lnTo>
                      <a:pt x="375" y="286"/>
                    </a:lnTo>
                    <a:lnTo>
                      <a:pt x="375" y="295"/>
                    </a:lnTo>
                    <a:lnTo>
                      <a:pt x="376" y="305"/>
                    </a:lnTo>
                    <a:lnTo>
                      <a:pt x="379" y="316"/>
                    </a:lnTo>
                    <a:lnTo>
                      <a:pt x="379" y="316"/>
                    </a:lnTo>
                    <a:lnTo>
                      <a:pt x="383" y="326"/>
                    </a:lnTo>
                    <a:lnTo>
                      <a:pt x="388" y="336"/>
                    </a:lnTo>
                    <a:lnTo>
                      <a:pt x="397" y="352"/>
                    </a:lnTo>
                    <a:lnTo>
                      <a:pt x="401" y="360"/>
                    </a:lnTo>
                    <a:lnTo>
                      <a:pt x="404" y="367"/>
                    </a:lnTo>
                    <a:lnTo>
                      <a:pt x="405" y="375"/>
                    </a:lnTo>
                    <a:lnTo>
                      <a:pt x="405" y="382"/>
                    </a:lnTo>
                    <a:lnTo>
                      <a:pt x="405" y="382"/>
                    </a:lnTo>
                    <a:lnTo>
                      <a:pt x="402" y="401"/>
                    </a:lnTo>
                    <a:lnTo>
                      <a:pt x="395" y="419"/>
                    </a:lnTo>
                    <a:lnTo>
                      <a:pt x="391" y="428"/>
                    </a:lnTo>
                    <a:lnTo>
                      <a:pt x="387" y="435"/>
                    </a:lnTo>
                    <a:lnTo>
                      <a:pt x="383" y="440"/>
                    </a:lnTo>
                    <a:lnTo>
                      <a:pt x="381" y="442"/>
                    </a:lnTo>
                    <a:lnTo>
                      <a:pt x="379" y="442"/>
                    </a:lnTo>
                    <a:lnTo>
                      <a:pt x="379" y="442"/>
                    </a:lnTo>
                    <a:lnTo>
                      <a:pt x="376" y="443"/>
                    </a:lnTo>
                    <a:lnTo>
                      <a:pt x="374" y="445"/>
                    </a:lnTo>
                    <a:lnTo>
                      <a:pt x="372" y="448"/>
                    </a:lnTo>
                    <a:lnTo>
                      <a:pt x="369" y="454"/>
                    </a:lnTo>
                    <a:lnTo>
                      <a:pt x="368" y="461"/>
                    </a:lnTo>
                    <a:lnTo>
                      <a:pt x="368" y="474"/>
                    </a:lnTo>
                    <a:lnTo>
                      <a:pt x="369" y="487"/>
                    </a:lnTo>
                    <a:lnTo>
                      <a:pt x="369" y="487"/>
                    </a:lnTo>
                    <a:lnTo>
                      <a:pt x="372" y="493"/>
                    </a:lnTo>
                    <a:lnTo>
                      <a:pt x="375" y="500"/>
                    </a:lnTo>
                    <a:lnTo>
                      <a:pt x="388" y="516"/>
                    </a:lnTo>
                    <a:lnTo>
                      <a:pt x="402" y="532"/>
                    </a:lnTo>
                    <a:lnTo>
                      <a:pt x="406" y="540"/>
                    </a:lnTo>
                    <a:lnTo>
                      <a:pt x="411" y="547"/>
                    </a:lnTo>
                    <a:lnTo>
                      <a:pt x="411" y="547"/>
                    </a:lnTo>
                    <a:lnTo>
                      <a:pt x="417" y="562"/>
                    </a:lnTo>
                    <a:lnTo>
                      <a:pt x="420" y="570"/>
                    </a:lnTo>
                    <a:lnTo>
                      <a:pt x="424" y="574"/>
                    </a:lnTo>
                    <a:lnTo>
                      <a:pt x="427" y="576"/>
                    </a:lnTo>
                    <a:lnTo>
                      <a:pt x="427" y="576"/>
                    </a:lnTo>
                    <a:lnTo>
                      <a:pt x="432" y="580"/>
                    </a:lnTo>
                    <a:lnTo>
                      <a:pt x="436" y="582"/>
                    </a:lnTo>
                    <a:lnTo>
                      <a:pt x="442" y="584"/>
                    </a:lnTo>
                    <a:lnTo>
                      <a:pt x="451" y="590"/>
                    </a:lnTo>
                    <a:lnTo>
                      <a:pt x="451" y="590"/>
                    </a:lnTo>
                    <a:lnTo>
                      <a:pt x="457" y="593"/>
                    </a:lnTo>
                    <a:lnTo>
                      <a:pt x="460" y="597"/>
                    </a:lnTo>
                    <a:lnTo>
                      <a:pt x="463" y="599"/>
                    </a:lnTo>
                    <a:lnTo>
                      <a:pt x="462" y="601"/>
                    </a:lnTo>
                    <a:lnTo>
                      <a:pt x="459" y="603"/>
                    </a:lnTo>
                    <a:lnTo>
                      <a:pt x="456" y="605"/>
                    </a:lnTo>
                    <a:lnTo>
                      <a:pt x="444" y="606"/>
                    </a:lnTo>
                    <a:lnTo>
                      <a:pt x="431" y="606"/>
                    </a:lnTo>
                    <a:lnTo>
                      <a:pt x="414" y="606"/>
                    </a:lnTo>
                    <a:lnTo>
                      <a:pt x="387" y="606"/>
                    </a:lnTo>
                    <a:lnTo>
                      <a:pt x="387" y="606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">
                <a:extLst>
                  <a:ext uri="{FF2B5EF4-FFF2-40B4-BE49-F238E27FC236}">
                    <a16:creationId xmlns="" xmlns:a16="http://schemas.microsoft.com/office/drawing/2014/main" id="{C4D01DFD-3658-4368-B19D-F6B16762B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46" y="713"/>
                <a:ext cx="338" cy="174"/>
              </a:xfrm>
              <a:custGeom>
                <a:avLst/>
                <a:gdLst>
                  <a:gd name="T0" fmla="*/ 653 w 675"/>
                  <a:gd name="T1" fmla="*/ 132 h 348"/>
                  <a:gd name="T2" fmla="*/ 644 w 675"/>
                  <a:gd name="T3" fmla="*/ 144 h 348"/>
                  <a:gd name="T4" fmla="*/ 644 w 675"/>
                  <a:gd name="T5" fmla="*/ 157 h 348"/>
                  <a:gd name="T6" fmla="*/ 633 w 675"/>
                  <a:gd name="T7" fmla="*/ 174 h 348"/>
                  <a:gd name="T8" fmla="*/ 623 w 675"/>
                  <a:gd name="T9" fmla="*/ 186 h 348"/>
                  <a:gd name="T10" fmla="*/ 609 w 675"/>
                  <a:gd name="T11" fmla="*/ 187 h 348"/>
                  <a:gd name="T12" fmla="*/ 586 w 675"/>
                  <a:gd name="T13" fmla="*/ 190 h 348"/>
                  <a:gd name="T14" fmla="*/ 580 w 675"/>
                  <a:gd name="T15" fmla="*/ 197 h 348"/>
                  <a:gd name="T16" fmla="*/ 571 w 675"/>
                  <a:gd name="T17" fmla="*/ 226 h 348"/>
                  <a:gd name="T18" fmla="*/ 560 w 675"/>
                  <a:gd name="T19" fmla="*/ 236 h 348"/>
                  <a:gd name="T20" fmla="*/ 547 w 675"/>
                  <a:gd name="T21" fmla="*/ 242 h 348"/>
                  <a:gd name="T22" fmla="*/ 526 w 675"/>
                  <a:gd name="T23" fmla="*/ 263 h 348"/>
                  <a:gd name="T24" fmla="*/ 517 w 675"/>
                  <a:gd name="T25" fmla="*/ 284 h 348"/>
                  <a:gd name="T26" fmla="*/ 515 w 675"/>
                  <a:gd name="T27" fmla="*/ 289 h 348"/>
                  <a:gd name="T28" fmla="*/ 487 w 675"/>
                  <a:gd name="T29" fmla="*/ 301 h 348"/>
                  <a:gd name="T30" fmla="*/ 455 w 675"/>
                  <a:gd name="T31" fmla="*/ 307 h 348"/>
                  <a:gd name="T32" fmla="*/ 440 w 675"/>
                  <a:gd name="T33" fmla="*/ 304 h 348"/>
                  <a:gd name="T34" fmla="*/ 409 w 675"/>
                  <a:gd name="T35" fmla="*/ 303 h 348"/>
                  <a:gd name="T36" fmla="*/ 403 w 675"/>
                  <a:gd name="T37" fmla="*/ 308 h 348"/>
                  <a:gd name="T38" fmla="*/ 394 w 675"/>
                  <a:gd name="T39" fmla="*/ 338 h 348"/>
                  <a:gd name="T40" fmla="*/ 42 w 675"/>
                  <a:gd name="T41" fmla="*/ 348 h 348"/>
                  <a:gd name="T42" fmla="*/ 33 w 675"/>
                  <a:gd name="T43" fmla="*/ 317 h 348"/>
                  <a:gd name="T44" fmla="*/ 35 w 675"/>
                  <a:gd name="T45" fmla="*/ 304 h 348"/>
                  <a:gd name="T46" fmla="*/ 48 w 675"/>
                  <a:gd name="T47" fmla="*/ 289 h 348"/>
                  <a:gd name="T48" fmla="*/ 52 w 675"/>
                  <a:gd name="T49" fmla="*/ 277 h 348"/>
                  <a:gd name="T50" fmla="*/ 47 w 675"/>
                  <a:gd name="T51" fmla="*/ 253 h 348"/>
                  <a:gd name="T52" fmla="*/ 41 w 675"/>
                  <a:gd name="T53" fmla="*/ 241 h 348"/>
                  <a:gd name="T54" fmla="*/ 25 w 675"/>
                  <a:gd name="T55" fmla="*/ 158 h 348"/>
                  <a:gd name="T56" fmla="*/ 27 w 675"/>
                  <a:gd name="T57" fmla="*/ 137 h 348"/>
                  <a:gd name="T58" fmla="*/ 30 w 675"/>
                  <a:gd name="T59" fmla="*/ 113 h 348"/>
                  <a:gd name="T60" fmla="*/ 27 w 675"/>
                  <a:gd name="T61" fmla="*/ 104 h 348"/>
                  <a:gd name="T62" fmla="*/ 14 w 675"/>
                  <a:gd name="T63" fmla="*/ 98 h 348"/>
                  <a:gd name="T64" fmla="*/ 9 w 675"/>
                  <a:gd name="T65" fmla="*/ 96 h 348"/>
                  <a:gd name="T66" fmla="*/ 0 w 675"/>
                  <a:gd name="T67" fmla="*/ 80 h 348"/>
                  <a:gd name="T68" fmla="*/ 11 w 675"/>
                  <a:gd name="T69" fmla="*/ 82 h 348"/>
                  <a:gd name="T70" fmla="*/ 58 w 675"/>
                  <a:gd name="T71" fmla="*/ 69 h 348"/>
                  <a:gd name="T72" fmla="*/ 87 w 675"/>
                  <a:gd name="T73" fmla="*/ 59 h 348"/>
                  <a:gd name="T74" fmla="*/ 117 w 675"/>
                  <a:gd name="T75" fmla="*/ 56 h 348"/>
                  <a:gd name="T76" fmla="*/ 125 w 675"/>
                  <a:gd name="T77" fmla="*/ 58 h 348"/>
                  <a:gd name="T78" fmla="*/ 144 w 675"/>
                  <a:gd name="T79" fmla="*/ 71 h 348"/>
                  <a:gd name="T80" fmla="*/ 152 w 675"/>
                  <a:gd name="T81" fmla="*/ 72 h 348"/>
                  <a:gd name="T82" fmla="*/ 176 w 675"/>
                  <a:gd name="T83" fmla="*/ 59 h 348"/>
                  <a:gd name="T84" fmla="*/ 202 w 675"/>
                  <a:gd name="T85" fmla="*/ 44 h 348"/>
                  <a:gd name="T86" fmla="*/ 264 w 675"/>
                  <a:gd name="T87" fmla="*/ 43 h 348"/>
                  <a:gd name="T88" fmla="*/ 327 w 675"/>
                  <a:gd name="T89" fmla="*/ 44 h 348"/>
                  <a:gd name="T90" fmla="*/ 345 w 675"/>
                  <a:gd name="T91" fmla="*/ 36 h 348"/>
                  <a:gd name="T92" fmla="*/ 365 w 675"/>
                  <a:gd name="T93" fmla="*/ 30 h 348"/>
                  <a:gd name="T94" fmla="*/ 409 w 675"/>
                  <a:gd name="T95" fmla="*/ 27 h 348"/>
                  <a:gd name="T96" fmla="*/ 452 w 675"/>
                  <a:gd name="T97" fmla="*/ 17 h 348"/>
                  <a:gd name="T98" fmla="*/ 469 w 675"/>
                  <a:gd name="T99" fmla="*/ 13 h 348"/>
                  <a:gd name="T100" fmla="*/ 537 w 675"/>
                  <a:gd name="T101" fmla="*/ 10 h 348"/>
                  <a:gd name="T102" fmla="*/ 567 w 675"/>
                  <a:gd name="T103" fmla="*/ 6 h 348"/>
                  <a:gd name="T104" fmla="*/ 618 w 675"/>
                  <a:gd name="T105" fmla="*/ 0 h 348"/>
                  <a:gd name="T106" fmla="*/ 624 w 675"/>
                  <a:gd name="T107" fmla="*/ 35 h 348"/>
                  <a:gd name="T108" fmla="*/ 646 w 675"/>
                  <a:gd name="T109" fmla="*/ 53 h 348"/>
                  <a:gd name="T110" fmla="*/ 654 w 675"/>
                  <a:gd name="T111" fmla="*/ 56 h 348"/>
                  <a:gd name="T112" fmla="*/ 663 w 675"/>
                  <a:gd name="T113" fmla="*/ 65 h 348"/>
                  <a:gd name="T114" fmla="*/ 675 w 675"/>
                  <a:gd name="T115" fmla="*/ 99 h 348"/>
                  <a:gd name="T116" fmla="*/ 674 w 675"/>
                  <a:gd name="T117" fmla="*/ 116 h 348"/>
                  <a:gd name="T118" fmla="*/ 662 w 675"/>
                  <a:gd name="T119" fmla="*/ 12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5" h="348">
                    <a:moveTo>
                      <a:pt x="662" y="127"/>
                    </a:moveTo>
                    <a:lnTo>
                      <a:pt x="662" y="127"/>
                    </a:lnTo>
                    <a:lnTo>
                      <a:pt x="653" y="132"/>
                    </a:lnTo>
                    <a:lnTo>
                      <a:pt x="647" y="136"/>
                    </a:lnTo>
                    <a:lnTo>
                      <a:pt x="645" y="140"/>
                    </a:lnTo>
                    <a:lnTo>
                      <a:pt x="644" y="144"/>
                    </a:lnTo>
                    <a:lnTo>
                      <a:pt x="644" y="151"/>
                    </a:lnTo>
                    <a:lnTo>
                      <a:pt x="644" y="155"/>
                    </a:lnTo>
                    <a:lnTo>
                      <a:pt x="644" y="157"/>
                    </a:lnTo>
                    <a:lnTo>
                      <a:pt x="644" y="157"/>
                    </a:lnTo>
                    <a:lnTo>
                      <a:pt x="639" y="164"/>
                    </a:lnTo>
                    <a:lnTo>
                      <a:pt x="633" y="174"/>
                    </a:lnTo>
                    <a:lnTo>
                      <a:pt x="630" y="179"/>
                    </a:lnTo>
                    <a:lnTo>
                      <a:pt x="626" y="182"/>
                    </a:lnTo>
                    <a:lnTo>
                      <a:pt x="623" y="186"/>
                    </a:lnTo>
                    <a:lnTo>
                      <a:pt x="618" y="187"/>
                    </a:lnTo>
                    <a:lnTo>
                      <a:pt x="618" y="187"/>
                    </a:lnTo>
                    <a:lnTo>
                      <a:pt x="609" y="187"/>
                    </a:lnTo>
                    <a:lnTo>
                      <a:pt x="598" y="187"/>
                    </a:lnTo>
                    <a:lnTo>
                      <a:pt x="592" y="189"/>
                    </a:lnTo>
                    <a:lnTo>
                      <a:pt x="586" y="190"/>
                    </a:lnTo>
                    <a:lnTo>
                      <a:pt x="583" y="194"/>
                    </a:lnTo>
                    <a:lnTo>
                      <a:pt x="580" y="197"/>
                    </a:lnTo>
                    <a:lnTo>
                      <a:pt x="580" y="197"/>
                    </a:lnTo>
                    <a:lnTo>
                      <a:pt x="577" y="208"/>
                    </a:lnTo>
                    <a:lnTo>
                      <a:pt x="573" y="220"/>
                    </a:lnTo>
                    <a:lnTo>
                      <a:pt x="571" y="226"/>
                    </a:lnTo>
                    <a:lnTo>
                      <a:pt x="568" y="231"/>
                    </a:lnTo>
                    <a:lnTo>
                      <a:pt x="564" y="234"/>
                    </a:lnTo>
                    <a:lnTo>
                      <a:pt x="560" y="236"/>
                    </a:lnTo>
                    <a:lnTo>
                      <a:pt x="560" y="236"/>
                    </a:lnTo>
                    <a:lnTo>
                      <a:pt x="554" y="239"/>
                    </a:lnTo>
                    <a:lnTo>
                      <a:pt x="547" y="242"/>
                    </a:lnTo>
                    <a:lnTo>
                      <a:pt x="540" y="248"/>
                    </a:lnTo>
                    <a:lnTo>
                      <a:pt x="533" y="256"/>
                    </a:lnTo>
                    <a:lnTo>
                      <a:pt x="526" y="263"/>
                    </a:lnTo>
                    <a:lnTo>
                      <a:pt x="522" y="271"/>
                    </a:lnTo>
                    <a:lnTo>
                      <a:pt x="518" y="278"/>
                    </a:lnTo>
                    <a:lnTo>
                      <a:pt x="517" y="284"/>
                    </a:lnTo>
                    <a:lnTo>
                      <a:pt x="517" y="284"/>
                    </a:lnTo>
                    <a:lnTo>
                      <a:pt x="516" y="287"/>
                    </a:lnTo>
                    <a:lnTo>
                      <a:pt x="515" y="289"/>
                    </a:lnTo>
                    <a:lnTo>
                      <a:pt x="508" y="294"/>
                    </a:lnTo>
                    <a:lnTo>
                      <a:pt x="499" y="297"/>
                    </a:lnTo>
                    <a:lnTo>
                      <a:pt x="487" y="301"/>
                    </a:lnTo>
                    <a:lnTo>
                      <a:pt x="476" y="304"/>
                    </a:lnTo>
                    <a:lnTo>
                      <a:pt x="464" y="306"/>
                    </a:lnTo>
                    <a:lnTo>
                      <a:pt x="455" y="307"/>
                    </a:lnTo>
                    <a:lnTo>
                      <a:pt x="449" y="306"/>
                    </a:lnTo>
                    <a:lnTo>
                      <a:pt x="449" y="306"/>
                    </a:lnTo>
                    <a:lnTo>
                      <a:pt x="440" y="304"/>
                    </a:lnTo>
                    <a:lnTo>
                      <a:pt x="427" y="303"/>
                    </a:lnTo>
                    <a:lnTo>
                      <a:pt x="416" y="302"/>
                    </a:lnTo>
                    <a:lnTo>
                      <a:pt x="409" y="303"/>
                    </a:lnTo>
                    <a:lnTo>
                      <a:pt x="409" y="303"/>
                    </a:lnTo>
                    <a:lnTo>
                      <a:pt x="405" y="304"/>
                    </a:lnTo>
                    <a:lnTo>
                      <a:pt x="403" y="308"/>
                    </a:lnTo>
                    <a:lnTo>
                      <a:pt x="398" y="317"/>
                    </a:lnTo>
                    <a:lnTo>
                      <a:pt x="395" y="329"/>
                    </a:lnTo>
                    <a:lnTo>
                      <a:pt x="394" y="338"/>
                    </a:lnTo>
                    <a:lnTo>
                      <a:pt x="394" y="348"/>
                    </a:lnTo>
                    <a:lnTo>
                      <a:pt x="42" y="348"/>
                    </a:lnTo>
                    <a:lnTo>
                      <a:pt x="42" y="348"/>
                    </a:lnTo>
                    <a:lnTo>
                      <a:pt x="37" y="327"/>
                    </a:lnTo>
                    <a:lnTo>
                      <a:pt x="33" y="317"/>
                    </a:lnTo>
                    <a:lnTo>
                      <a:pt x="33" y="317"/>
                    </a:lnTo>
                    <a:lnTo>
                      <a:pt x="32" y="314"/>
                    </a:lnTo>
                    <a:lnTo>
                      <a:pt x="32" y="310"/>
                    </a:lnTo>
                    <a:lnTo>
                      <a:pt x="35" y="304"/>
                    </a:lnTo>
                    <a:lnTo>
                      <a:pt x="45" y="293"/>
                    </a:lnTo>
                    <a:lnTo>
                      <a:pt x="45" y="293"/>
                    </a:lnTo>
                    <a:lnTo>
                      <a:pt x="48" y="289"/>
                    </a:lnTo>
                    <a:lnTo>
                      <a:pt x="50" y="285"/>
                    </a:lnTo>
                    <a:lnTo>
                      <a:pt x="52" y="281"/>
                    </a:lnTo>
                    <a:lnTo>
                      <a:pt x="52" y="277"/>
                    </a:lnTo>
                    <a:lnTo>
                      <a:pt x="52" y="269"/>
                    </a:lnTo>
                    <a:lnTo>
                      <a:pt x="49" y="259"/>
                    </a:lnTo>
                    <a:lnTo>
                      <a:pt x="47" y="253"/>
                    </a:lnTo>
                    <a:lnTo>
                      <a:pt x="45" y="247"/>
                    </a:lnTo>
                    <a:lnTo>
                      <a:pt x="41" y="241"/>
                    </a:lnTo>
                    <a:lnTo>
                      <a:pt x="41" y="241"/>
                    </a:lnTo>
                    <a:lnTo>
                      <a:pt x="39" y="224"/>
                    </a:lnTo>
                    <a:lnTo>
                      <a:pt x="33" y="197"/>
                    </a:lnTo>
                    <a:lnTo>
                      <a:pt x="25" y="158"/>
                    </a:lnTo>
                    <a:lnTo>
                      <a:pt x="25" y="158"/>
                    </a:lnTo>
                    <a:lnTo>
                      <a:pt x="25" y="150"/>
                    </a:lnTo>
                    <a:lnTo>
                      <a:pt x="27" y="137"/>
                    </a:lnTo>
                    <a:lnTo>
                      <a:pt x="29" y="125"/>
                    </a:lnTo>
                    <a:lnTo>
                      <a:pt x="30" y="113"/>
                    </a:lnTo>
                    <a:lnTo>
                      <a:pt x="30" y="113"/>
                    </a:lnTo>
                    <a:lnTo>
                      <a:pt x="30" y="110"/>
                    </a:lnTo>
                    <a:lnTo>
                      <a:pt x="29" y="106"/>
                    </a:lnTo>
                    <a:lnTo>
                      <a:pt x="27" y="104"/>
                    </a:lnTo>
                    <a:lnTo>
                      <a:pt x="25" y="103"/>
                    </a:lnTo>
                    <a:lnTo>
                      <a:pt x="19" y="99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5" y="9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1" y="81"/>
                    </a:lnTo>
                    <a:lnTo>
                      <a:pt x="3" y="82"/>
                    </a:lnTo>
                    <a:lnTo>
                      <a:pt x="11" y="82"/>
                    </a:lnTo>
                    <a:lnTo>
                      <a:pt x="22" y="80"/>
                    </a:lnTo>
                    <a:lnTo>
                      <a:pt x="34" y="76"/>
                    </a:lnTo>
                    <a:lnTo>
                      <a:pt x="58" y="69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87" y="59"/>
                    </a:lnTo>
                    <a:lnTo>
                      <a:pt x="100" y="57"/>
                    </a:lnTo>
                    <a:lnTo>
                      <a:pt x="113" y="56"/>
                    </a:lnTo>
                    <a:lnTo>
                      <a:pt x="117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5" y="58"/>
                    </a:lnTo>
                    <a:lnTo>
                      <a:pt x="129" y="60"/>
                    </a:lnTo>
                    <a:lnTo>
                      <a:pt x="137" y="65"/>
                    </a:lnTo>
                    <a:lnTo>
                      <a:pt x="144" y="71"/>
                    </a:lnTo>
                    <a:lnTo>
                      <a:pt x="148" y="72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6" y="71"/>
                    </a:lnTo>
                    <a:lnTo>
                      <a:pt x="162" y="68"/>
                    </a:lnTo>
                    <a:lnTo>
                      <a:pt x="176" y="59"/>
                    </a:lnTo>
                    <a:lnTo>
                      <a:pt x="191" y="49"/>
                    </a:lnTo>
                    <a:lnTo>
                      <a:pt x="197" y="45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224" y="43"/>
                    </a:lnTo>
                    <a:lnTo>
                      <a:pt x="264" y="43"/>
                    </a:lnTo>
                    <a:lnTo>
                      <a:pt x="304" y="44"/>
                    </a:lnTo>
                    <a:lnTo>
                      <a:pt x="327" y="44"/>
                    </a:lnTo>
                    <a:lnTo>
                      <a:pt x="327" y="44"/>
                    </a:lnTo>
                    <a:lnTo>
                      <a:pt x="332" y="43"/>
                    </a:lnTo>
                    <a:lnTo>
                      <a:pt x="336" y="41"/>
                    </a:lnTo>
                    <a:lnTo>
                      <a:pt x="345" y="36"/>
                    </a:lnTo>
                    <a:lnTo>
                      <a:pt x="355" y="31"/>
                    </a:lnTo>
                    <a:lnTo>
                      <a:pt x="360" y="30"/>
                    </a:lnTo>
                    <a:lnTo>
                      <a:pt x="365" y="30"/>
                    </a:lnTo>
                    <a:lnTo>
                      <a:pt x="365" y="30"/>
                    </a:lnTo>
                    <a:lnTo>
                      <a:pt x="383" y="29"/>
                    </a:lnTo>
                    <a:lnTo>
                      <a:pt x="409" y="27"/>
                    </a:lnTo>
                    <a:lnTo>
                      <a:pt x="435" y="22"/>
                    </a:lnTo>
                    <a:lnTo>
                      <a:pt x="446" y="20"/>
                    </a:lnTo>
                    <a:lnTo>
                      <a:pt x="452" y="17"/>
                    </a:lnTo>
                    <a:lnTo>
                      <a:pt x="452" y="17"/>
                    </a:lnTo>
                    <a:lnTo>
                      <a:pt x="459" y="14"/>
                    </a:lnTo>
                    <a:lnTo>
                      <a:pt x="469" y="13"/>
                    </a:lnTo>
                    <a:lnTo>
                      <a:pt x="492" y="11"/>
                    </a:lnTo>
                    <a:lnTo>
                      <a:pt x="517" y="10"/>
                    </a:lnTo>
                    <a:lnTo>
                      <a:pt x="537" y="10"/>
                    </a:lnTo>
                    <a:lnTo>
                      <a:pt x="537" y="10"/>
                    </a:lnTo>
                    <a:lnTo>
                      <a:pt x="552" y="8"/>
                    </a:lnTo>
                    <a:lnTo>
                      <a:pt x="567" y="6"/>
                    </a:lnTo>
                    <a:lnTo>
                      <a:pt x="600" y="2"/>
                    </a:lnTo>
                    <a:lnTo>
                      <a:pt x="600" y="2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24" y="35"/>
                    </a:lnTo>
                    <a:lnTo>
                      <a:pt x="624" y="35"/>
                    </a:lnTo>
                    <a:lnTo>
                      <a:pt x="628" y="40"/>
                    </a:lnTo>
                    <a:lnTo>
                      <a:pt x="636" y="46"/>
                    </a:lnTo>
                    <a:lnTo>
                      <a:pt x="646" y="53"/>
                    </a:lnTo>
                    <a:lnTo>
                      <a:pt x="651" y="55"/>
                    </a:lnTo>
                    <a:lnTo>
                      <a:pt x="654" y="56"/>
                    </a:lnTo>
                    <a:lnTo>
                      <a:pt x="654" y="56"/>
                    </a:lnTo>
                    <a:lnTo>
                      <a:pt x="656" y="57"/>
                    </a:lnTo>
                    <a:lnTo>
                      <a:pt x="658" y="58"/>
                    </a:lnTo>
                    <a:lnTo>
                      <a:pt x="663" y="65"/>
                    </a:lnTo>
                    <a:lnTo>
                      <a:pt x="668" y="75"/>
                    </a:lnTo>
                    <a:lnTo>
                      <a:pt x="673" y="87"/>
                    </a:lnTo>
                    <a:lnTo>
                      <a:pt x="675" y="99"/>
                    </a:lnTo>
                    <a:lnTo>
                      <a:pt x="675" y="105"/>
                    </a:lnTo>
                    <a:lnTo>
                      <a:pt x="675" y="111"/>
                    </a:lnTo>
                    <a:lnTo>
                      <a:pt x="674" y="116"/>
                    </a:lnTo>
                    <a:lnTo>
                      <a:pt x="670" y="120"/>
                    </a:lnTo>
                    <a:lnTo>
                      <a:pt x="667" y="124"/>
                    </a:lnTo>
                    <a:lnTo>
                      <a:pt x="662" y="127"/>
                    </a:lnTo>
                    <a:lnTo>
                      <a:pt x="662" y="127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6">
                <a:extLst>
                  <a:ext uri="{FF2B5EF4-FFF2-40B4-BE49-F238E27FC236}">
                    <a16:creationId xmlns="" xmlns:a16="http://schemas.microsoft.com/office/drawing/2014/main" id="{99406668-2B3F-431F-96AC-6CE7ACE6F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56" y="713"/>
                <a:ext cx="279" cy="216"/>
              </a:xfrm>
              <a:custGeom>
                <a:avLst/>
                <a:gdLst>
                  <a:gd name="T0" fmla="*/ 553 w 559"/>
                  <a:gd name="T1" fmla="*/ 354 h 433"/>
                  <a:gd name="T2" fmla="*/ 548 w 559"/>
                  <a:gd name="T3" fmla="*/ 369 h 433"/>
                  <a:gd name="T4" fmla="*/ 546 w 559"/>
                  <a:gd name="T5" fmla="*/ 384 h 433"/>
                  <a:gd name="T6" fmla="*/ 446 w 559"/>
                  <a:gd name="T7" fmla="*/ 384 h 433"/>
                  <a:gd name="T8" fmla="*/ 367 w 559"/>
                  <a:gd name="T9" fmla="*/ 393 h 433"/>
                  <a:gd name="T10" fmla="*/ 338 w 559"/>
                  <a:gd name="T11" fmla="*/ 399 h 433"/>
                  <a:gd name="T12" fmla="*/ 329 w 559"/>
                  <a:gd name="T13" fmla="*/ 398 h 433"/>
                  <a:gd name="T14" fmla="*/ 306 w 559"/>
                  <a:gd name="T15" fmla="*/ 379 h 433"/>
                  <a:gd name="T16" fmla="*/ 295 w 559"/>
                  <a:gd name="T17" fmla="*/ 383 h 433"/>
                  <a:gd name="T18" fmla="*/ 284 w 559"/>
                  <a:gd name="T19" fmla="*/ 377 h 433"/>
                  <a:gd name="T20" fmla="*/ 266 w 559"/>
                  <a:gd name="T21" fmla="*/ 358 h 433"/>
                  <a:gd name="T22" fmla="*/ 256 w 559"/>
                  <a:gd name="T23" fmla="*/ 357 h 433"/>
                  <a:gd name="T24" fmla="*/ 230 w 559"/>
                  <a:gd name="T25" fmla="*/ 387 h 433"/>
                  <a:gd name="T26" fmla="*/ 225 w 559"/>
                  <a:gd name="T27" fmla="*/ 401 h 433"/>
                  <a:gd name="T28" fmla="*/ 196 w 559"/>
                  <a:gd name="T29" fmla="*/ 429 h 433"/>
                  <a:gd name="T30" fmla="*/ 179 w 559"/>
                  <a:gd name="T31" fmla="*/ 433 h 433"/>
                  <a:gd name="T32" fmla="*/ 149 w 559"/>
                  <a:gd name="T33" fmla="*/ 415 h 433"/>
                  <a:gd name="T34" fmla="*/ 90 w 559"/>
                  <a:gd name="T35" fmla="*/ 357 h 433"/>
                  <a:gd name="T36" fmla="*/ 41 w 559"/>
                  <a:gd name="T37" fmla="*/ 313 h 433"/>
                  <a:gd name="T38" fmla="*/ 34 w 559"/>
                  <a:gd name="T39" fmla="*/ 296 h 433"/>
                  <a:gd name="T40" fmla="*/ 42 w 559"/>
                  <a:gd name="T41" fmla="*/ 248 h 433"/>
                  <a:gd name="T42" fmla="*/ 51 w 559"/>
                  <a:gd name="T43" fmla="*/ 193 h 433"/>
                  <a:gd name="T44" fmla="*/ 43 w 559"/>
                  <a:gd name="T45" fmla="*/ 164 h 433"/>
                  <a:gd name="T46" fmla="*/ 28 w 559"/>
                  <a:gd name="T47" fmla="*/ 158 h 433"/>
                  <a:gd name="T48" fmla="*/ 26 w 559"/>
                  <a:gd name="T49" fmla="*/ 150 h 433"/>
                  <a:gd name="T50" fmla="*/ 27 w 559"/>
                  <a:gd name="T51" fmla="*/ 140 h 433"/>
                  <a:gd name="T52" fmla="*/ 44 w 559"/>
                  <a:gd name="T53" fmla="*/ 128 h 433"/>
                  <a:gd name="T54" fmla="*/ 56 w 559"/>
                  <a:gd name="T55" fmla="*/ 117 h 433"/>
                  <a:gd name="T56" fmla="*/ 55 w 559"/>
                  <a:gd name="T57" fmla="*/ 88 h 433"/>
                  <a:gd name="T58" fmla="*/ 38 w 559"/>
                  <a:gd name="T59" fmla="*/ 58 h 433"/>
                  <a:gd name="T60" fmla="*/ 28 w 559"/>
                  <a:gd name="T61" fmla="*/ 54 h 433"/>
                  <a:gd name="T62" fmla="*/ 6 w 559"/>
                  <a:gd name="T63" fmla="*/ 36 h 433"/>
                  <a:gd name="T64" fmla="*/ 66 w 559"/>
                  <a:gd name="T65" fmla="*/ 0 h 433"/>
                  <a:gd name="T66" fmla="*/ 175 w 559"/>
                  <a:gd name="T67" fmla="*/ 95 h 433"/>
                  <a:gd name="T68" fmla="*/ 190 w 559"/>
                  <a:gd name="T69" fmla="*/ 113 h 433"/>
                  <a:gd name="T70" fmla="*/ 227 w 559"/>
                  <a:gd name="T71" fmla="*/ 134 h 433"/>
                  <a:gd name="T72" fmla="*/ 241 w 559"/>
                  <a:gd name="T73" fmla="*/ 136 h 433"/>
                  <a:gd name="T74" fmla="*/ 253 w 559"/>
                  <a:gd name="T75" fmla="*/ 121 h 433"/>
                  <a:gd name="T76" fmla="*/ 261 w 559"/>
                  <a:gd name="T77" fmla="*/ 99 h 433"/>
                  <a:gd name="T78" fmla="*/ 288 w 559"/>
                  <a:gd name="T79" fmla="*/ 76 h 433"/>
                  <a:gd name="T80" fmla="*/ 310 w 559"/>
                  <a:gd name="T81" fmla="*/ 70 h 433"/>
                  <a:gd name="T82" fmla="*/ 330 w 559"/>
                  <a:gd name="T83" fmla="*/ 77 h 433"/>
                  <a:gd name="T84" fmla="*/ 353 w 559"/>
                  <a:gd name="T85" fmla="*/ 81 h 433"/>
                  <a:gd name="T86" fmla="*/ 378 w 559"/>
                  <a:gd name="T87" fmla="*/ 92 h 433"/>
                  <a:gd name="T88" fmla="*/ 435 w 559"/>
                  <a:gd name="T89" fmla="*/ 150 h 433"/>
                  <a:gd name="T90" fmla="*/ 474 w 559"/>
                  <a:gd name="T91" fmla="*/ 174 h 433"/>
                  <a:gd name="T92" fmla="*/ 495 w 559"/>
                  <a:gd name="T93" fmla="*/ 175 h 433"/>
                  <a:gd name="T94" fmla="*/ 507 w 559"/>
                  <a:gd name="T95" fmla="*/ 178 h 433"/>
                  <a:gd name="T96" fmla="*/ 516 w 559"/>
                  <a:gd name="T97" fmla="*/ 194 h 433"/>
                  <a:gd name="T98" fmla="*/ 520 w 559"/>
                  <a:gd name="T99" fmla="*/ 234 h 433"/>
                  <a:gd name="T100" fmla="*/ 539 w 559"/>
                  <a:gd name="T101" fmla="*/ 257 h 433"/>
                  <a:gd name="T102" fmla="*/ 558 w 559"/>
                  <a:gd name="T103" fmla="*/ 277 h 433"/>
                  <a:gd name="T104" fmla="*/ 559 w 559"/>
                  <a:gd name="T105" fmla="*/ 34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59" h="433">
                    <a:moveTo>
                      <a:pt x="559" y="343"/>
                    </a:moveTo>
                    <a:lnTo>
                      <a:pt x="559" y="343"/>
                    </a:lnTo>
                    <a:lnTo>
                      <a:pt x="557" y="349"/>
                    </a:lnTo>
                    <a:lnTo>
                      <a:pt x="553" y="354"/>
                    </a:lnTo>
                    <a:lnTo>
                      <a:pt x="551" y="357"/>
                    </a:lnTo>
                    <a:lnTo>
                      <a:pt x="549" y="362"/>
                    </a:lnTo>
                    <a:lnTo>
                      <a:pt x="549" y="362"/>
                    </a:lnTo>
                    <a:lnTo>
                      <a:pt x="548" y="369"/>
                    </a:lnTo>
                    <a:lnTo>
                      <a:pt x="548" y="376"/>
                    </a:lnTo>
                    <a:lnTo>
                      <a:pt x="549" y="384"/>
                    </a:lnTo>
                    <a:lnTo>
                      <a:pt x="546" y="384"/>
                    </a:lnTo>
                    <a:lnTo>
                      <a:pt x="546" y="384"/>
                    </a:lnTo>
                    <a:lnTo>
                      <a:pt x="503" y="383"/>
                    </a:lnTo>
                    <a:lnTo>
                      <a:pt x="469" y="383"/>
                    </a:lnTo>
                    <a:lnTo>
                      <a:pt x="446" y="384"/>
                    </a:lnTo>
                    <a:lnTo>
                      <a:pt x="446" y="384"/>
                    </a:lnTo>
                    <a:lnTo>
                      <a:pt x="407" y="389"/>
                    </a:lnTo>
                    <a:lnTo>
                      <a:pt x="384" y="392"/>
                    </a:lnTo>
                    <a:lnTo>
                      <a:pt x="367" y="393"/>
                    </a:lnTo>
                    <a:lnTo>
                      <a:pt x="367" y="393"/>
                    </a:lnTo>
                    <a:lnTo>
                      <a:pt x="355" y="394"/>
                    </a:lnTo>
                    <a:lnTo>
                      <a:pt x="346" y="395"/>
                    </a:lnTo>
                    <a:lnTo>
                      <a:pt x="341" y="398"/>
                    </a:lnTo>
                    <a:lnTo>
                      <a:pt x="338" y="399"/>
                    </a:lnTo>
                    <a:lnTo>
                      <a:pt x="338" y="399"/>
                    </a:lnTo>
                    <a:lnTo>
                      <a:pt x="337" y="400"/>
                    </a:lnTo>
                    <a:lnTo>
                      <a:pt x="333" y="400"/>
                    </a:lnTo>
                    <a:lnTo>
                      <a:pt x="329" y="398"/>
                    </a:lnTo>
                    <a:lnTo>
                      <a:pt x="321" y="392"/>
                    </a:lnTo>
                    <a:lnTo>
                      <a:pt x="321" y="392"/>
                    </a:lnTo>
                    <a:lnTo>
                      <a:pt x="309" y="381"/>
                    </a:lnTo>
                    <a:lnTo>
                      <a:pt x="306" y="379"/>
                    </a:lnTo>
                    <a:lnTo>
                      <a:pt x="303" y="379"/>
                    </a:lnTo>
                    <a:lnTo>
                      <a:pt x="303" y="379"/>
                    </a:lnTo>
                    <a:lnTo>
                      <a:pt x="299" y="381"/>
                    </a:lnTo>
                    <a:lnTo>
                      <a:pt x="295" y="383"/>
                    </a:lnTo>
                    <a:lnTo>
                      <a:pt x="293" y="383"/>
                    </a:lnTo>
                    <a:lnTo>
                      <a:pt x="291" y="381"/>
                    </a:lnTo>
                    <a:lnTo>
                      <a:pt x="287" y="380"/>
                    </a:lnTo>
                    <a:lnTo>
                      <a:pt x="284" y="377"/>
                    </a:lnTo>
                    <a:lnTo>
                      <a:pt x="284" y="377"/>
                    </a:lnTo>
                    <a:lnTo>
                      <a:pt x="278" y="369"/>
                    </a:lnTo>
                    <a:lnTo>
                      <a:pt x="270" y="361"/>
                    </a:lnTo>
                    <a:lnTo>
                      <a:pt x="266" y="358"/>
                    </a:lnTo>
                    <a:lnTo>
                      <a:pt x="263" y="356"/>
                    </a:lnTo>
                    <a:lnTo>
                      <a:pt x="260" y="356"/>
                    </a:lnTo>
                    <a:lnTo>
                      <a:pt x="256" y="357"/>
                    </a:lnTo>
                    <a:lnTo>
                      <a:pt x="256" y="357"/>
                    </a:lnTo>
                    <a:lnTo>
                      <a:pt x="248" y="363"/>
                    </a:lnTo>
                    <a:lnTo>
                      <a:pt x="239" y="373"/>
                    </a:lnTo>
                    <a:lnTo>
                      <a:pt x="232" y="383"/>
                    </a:lnTo>
                    <a:lnTo>
                      <a:pt x="230" y="387"/>
                    </a:lnTo>
                    <a:lnTo>
                      <a:pt x="230" y="391"/>
                    </a:lnTo>
                    <a:lnTo>
                      <a:pt x="230" y="391"/>
                    </a:lnTo>
                    <a:lnTo>
                      <a:pt x="228" y="394"/>
                    </a:lnTo>
                    <a:lnTo>
                      <a:pt x="225" y="401"/>
                    </a:lnTo>
                    <a:lnTo>
                      <a:pt x="219" y="408"/>
                    </a:lnTo>
                    <a:lnTo>
                      <a:pt x="212" y="416"/>
                    </a:lnTo>
                    <a:lnTo>
                      <a:pt x="205" y="423"/>
                    </a:lnTo>
                    <a:lnTo>
                      <a:pt x="196" y="429"/>
                    </a:lnTo>
                    <a:lnTo>
                      <a:pt x="188" y="432"/>
                    </a:lnTo>
                    <a:lnTo>
                      <a:pt x="184" y="433"/>
                    </a:lnTo>
                    <a:lnTo>
                      <a:pt x="179" y="433"/>
                    </a:lnTo>
                    <a:lnTo>
                      <a:pt x="179" y="433"/>
                    </a:lnTo>
                    <a:lnTo>
                      <a:pt x="171" y="431"/>
                    </a:lnTo>
                    <a:lnTo>
                      <a:pt x="164" y="427"/>
                    </a:lnTo>
                    <a:lnTo>
                      <a:pt x="156" y="422"/>
                    </a:lnTo>
                    <a:lnTo>
                      <a:pt x="149" y="415"/>
                    </a:lnTo>
                    <a:lnTo>
                      <a:pt x="129" y="396"/>
                    </a:lnTo>
                    <a:lnTo>
                      <a:pt x="105" y="371"/>
                    </a:lnTo>
                    <a:lnTo>
                      <a:pt x="105" y="371"/>
                    </a:lnTo>
                    <a:lnTo>
                      <a:pt x="90" y="357"/>
                    </a:lnTo>
                    <a:lnTo>
                      <a:pt x="78" y="346"/>
                    </a:lnTo>
                    <a:lnTo>
                      <a:pt x="56" y="327"/>
                    </a:lnTo>
                    <a:lnTo>
                      <a:pt x="46" y="320"/>
                    </a:lnTo>
                    <a:lnTo>
                      <a:pt x="41" y="313"/>
                    </a:lnTo>
                    <a:lnTo>
                      <a:pt x="36" y="308"/>
                    </a:lnTo>
                    <a:lnTo>
                      <a:pt x="34" y="302"/>
                    </a:lnTo>
                    <a:lnTo>
                      <a:pt x="34" y="302"/>
                    </a:lnTo>
                    <a:lnTo>
                      <a:pt x="34" y="296"/>
                    </a:lnTo>
                    <a:lnTo>
                      <a:pt x="34" y="289"/>
                    </a:lnTo>
                    <a:lnTo>
                      <a:pt x="36" y="274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51" y="206"/>
                    </a:lnTo>
                    <a:lnTo>
                      <a:pt x="51" y="206"/>
                    </a:lnTo>
                    <a:lnTo>
                      <a:pt x="51" y="199"/>
                    </a:lnTo>
                    <a:lnTo>
                      <a:pt x="51" y="193"/>
                    </a:lnTo>
                    <a:lnTo>
                      <a:pt x="50" y="179"/>
                    </a:lnTo>
                    <a:lnTo>
                      <a:pt x="48" y="172"/>
                    </a:lnTo>
                    <a:lnTo>
                      <a:pt x="46" y="167"/>
                    </a:lnTo>
                    <a:lnTo>
                      <a:pt x="43" y="164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33" y="159"/>
                    </a:lnTo>
                    <a:lnTo>
                      <a:pt x="28" y="158"/>
                    </a:lnTo>
                    <a:lnTo>
                      <a:pt x="26" y="155"/>
                    </a:lnTo>
                    <a:lnTo>
                      <a:pt x="26" y="155"/>
                    </a:lnTo>
                    <a:lnTo>
                      <a:pt x="26" y="151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26" y="145"/>
                    </a:lnTo>
                    <a:lnTo>
                      <a:pt x="26" y="143"/>
                    </a:lnTo>
                    <a:lnTo>
                      <a:pt x="27" y="140"/>
                    </a:lnTo>
                    <a:lnTo>
                      <a:pt x="29" y="137"/>
                    </a:lnTo>
                    <a:lnTo>
                      <a:pt x="33" y="134"/>
                    </a:lnTo>
                    <a:lnTo>
                      <a:pt x="37" y="132"/>
                    </a:lnTo>
                    <a:lnTo>
                      <a:pt x="44" y="128"/>
                    </a:lnTo>
                    <a:lnTo>
                      <a:pt x="44" y="128"/>
                    </a:lnTo>
                    <a:lnTo>
                      <a:pt x="49" y="125"/>
                    </a:lnTo>
                    <a:lnTo>
                      <a:pt x="52" y="121"/>
                    </a:lnTo>
                    <a:lnTo>
                      <a:pt x="56" y="117"/>
                    </a:lnTo>
                    <a:lnTo>
                      <a:pt x="57" y="112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55" y="88"/>
                    </a:lnTo>
                    <a:lnTo>
                      <a:pt x="50" y="76"/>
                    </a:lnTo>
                    <a:lnTo>
                      <a:pt x="45" y="66"/>
                    </a:lnTo>
                    <a:lnTo>
                      <a:pt x="40" y="59"/>
                    </a:lnTo>
                    <a:lnTo>
                      <a:pt x="38" y="58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3" y="56"/>
                    </a:lnTo>
                    <a:lnTo>
                      <a:pt x="28" y="54"/>
                    </a:lnTo>
                    <a:lnTo>
                      <a:pt x="18" y="47"/>
                    </a:lnTo>
                    <a:lnTo>
                      <a:pt x="10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3" y="0"/>
                    </a:lnTo>
                    <a:lnTo>
                      <a:pt x="66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5" y="95"/>
                    </a:lnTo>
                    <a:lnTo>
                      <a:pt x="175" y="95"/>
                    </a:lnTo>
                    <a:lnTo>
                      <a:pt x="175" y="97"/>
                    </a:lnTo>
                    <a:lnTo>
                      <a:pt x="178" y="100"/>
                    </a:lnTo>
                    <a:lnTo>
                      <a:pt x="184" y="107"/>
                    </a:lnTo>
                    <a:lnTo>
                      <a:pt x="190" y="113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210" y="123"/>
                    </a:lnTo>
                    <a:lnTo>
                      <a:pt x="227" y="134"/>
                    </a:lnTo>
                    <a:lnTo>
                      <a:pt x="227" y="134"/>
                    </a:lnTo>
                    <a:lnTo>
                      <a:pt x="232" y="136"/>
                    </a:lnTo>
                    <a:lnTo>
                      <a:pt x="237" y="137"/>
                    </a:lnTo>
                    <a:lnTo>
                      <a:pt x="241" y="136"/>
                    </a:lnTo>
                    <a:lnTo>
                      <a:pt x="245" y="134"/>
                    </a:lnTo>
                    <a:lnTo>
                      <a:pt x="248" y="132"/>
                    </a:lnTo>
                    <a:lnTo>
                      <a:pt x="250" y="127"/>
                    </a:lnTo>
                    <a:lnTo>
                      <a:pt x="253" y="121"/>
                    </a:lnTo>
                    <a:lnTo>
                      <a:pt x="254" y="114"/>
                    </a:lnTo>
                    <a:lnTo>
                      <a:pt x="254" y="114"/>
                    </a:lnTo>
                    <a:lnTo>
                      <a:pt x="256" y="107"/>
                    </a:lnTo>
                    <a:lnTo>
                      <a:pt x="261" y="99"/>
                    </a:lnTo>
                    <a:lnTo>
                      <a:pt x="266" y="92"/>
                    </a:lnTo>
                    <a:lnTo>
                      <a:pt x="273" y="87"/>
                    </a:lnTo>
                    <a:lnTo>
                      <a:pt x="280" y="81"/>
                    </a:lnTo>
                    <a:lnTo>
                      <a:pt x="288" y="76"/>
                    </a:lnTo>
                    <a:lnTo>
                      <a:pt x="295" y="73"/>
                    </a:lnTo>
                    <a:lnTo>
                      <a:pt x="301" y="70"/>
                    </a:lnTo>
                    <a:lnTo>
                      <a:pt x="301" y="70"/>
                    </a:lnTo>
                    <a:lnTo>
                      <a:pt x="310" y="70"/>
                    </a:lnTo>
                    <a:lnTo>
                      <a:pt x="319" y="72"/>
                    </a:lnTo>
                    <a:lnTo>
                      <a:pt x="326" y="74"/>
                    </a:lnTo>
                    <a:lnTo>
                      <a:pt x="330" y="77"/>
                    </a:lnTo>
                    <a:lnTo>
                      <a:pt x="330" y="77"/>
                    </a:lnTo>
                    <a:lnTo>
                      <a:pt x="331" y="77"/>
                    </a:lnTo>
                    <a:lnTo>
                      <a:pt x="333" y="79"/>
                    </a:lnTo>
                    <a:lnTo>
                      <a:pt x="341" y="80"/>
                    </a:lnTo>
                    <a:lnTo>
                      <a:pt x="353" y="81"/>
                    </a:lnTo>
                    <a:lnTo>
                      <a:pt x="364" y="83"/>
                    </a:lnTo>
                    <a:lnTo>
                      <a:pt x="364" y="83"/>
                    </a:lnTo>
                    <a:lnTo>
                      <a:pt x="370" y="87"/>
                    </a:lnTo>
                    <a:lnTo>
                      <a:pt x="378" y="92"/>
                    </a:lnTo>
                    <a:lnTo>
                      <a:pt x="395" y="110"/>
                    </a:lnTo>
                    <a:lnTo>
                      <a:pt x="424" y="141"/>
                    </a:lnTo>
                    <a:lnTo>
                      <a:pt x="424" y="141"/>
                    </a:lnTo>
                    <a:lnTo>
                      <a:pt x="435" y="150"/>
                    </a:lnTo>
                    <a:lnTo>
                      <a:pt x="448" y="159"/>
                    </a:lnTo>
                    <a:lnTo>
                      <a:pt x="462" y="168"/>
                    </a:lnTo>
                    <a:lnTo>
                      <a:pt x="474" y="174"/>
                    </a:lnTo>
                    <a:lnTo>
                      <a:pt x="474" y="174"/>
                    </a:lnTo>
                    <a:lnTo>
                      <a:pt x="477" y="176"/>
                    </a:lnTo>
                    <a:lnTo>
                      <a:pt x="482" y="176"/>
                    </a:lnTo>
                    <a:lnTo>
                      <a:pt x="489" y="176"/>
                    </a:lnTo>
                    <a:lnTo>
                      <a:pt x="495" y="175"/>
                    </a:lnTo>
                    <a:lnTo>
                      <a:pt x="499" y="174"/>
                    </a:lnTo>
                    <a:lnTo>
                      <a:pt x="499" y="174"/>
                    </a:lnTo>
                    <a:lnTo>
                      <a:pt x="504" y="175"/>
                    </a:lnTo>
                    <a:lnTo>
                      <a:pt x="507" y="178"/>
                    </a:lnTo>
                    <a:lnTo>
                      <a:pt x="514" y="186"/>
                    </a:lnTo>
                    <a:lnTo>
                      <a:pt x="514" y="186"/>
                    </a:lnTo>
                    <a:lnTo>
                      <a:pt x="516" y="189"/>
                    </a:lnTo>
                    <a:lnTo>
                      <a:pt x="516" y="194"/>
                    </a:lnTo>
                    <a:lnTo>
                      <a:pt x="518" y="205"/>
                    </a:lnTo>
                    <a:lnTo>
                      <a:pt x="518" y="219"/>
                    </a:lnTo>
                    <a:lnTo>
                      <a:pt x="520" y="234"/>
                    </a:lnTo>
                    <a:lnTo>
                      <a:pt x="520" y="234"/>
                    </a:lnTo>
                    <a:lnTo>
                      <a:pt x="522" y="241"/>
                    </a:lnTo>
                    <a:lnTo>
                      <a:pt x="528" y="247"/>
                    </a:lnTo>
                    <a:lnTo>
                      <a:pt x="534" y="252"/>
                    </a:lnTo>
                    <a:lnTo>
                      <a:pt x="539" y="257"/>
                    </a:lnTo>
                    <a:lnTo>
                      <a:pt x="552" y="267"/>
                    </a:lnTo>
                    <a:lnTo>
                      <a:pt x="556" y="272"/>
                    </a:lnTo>
                    <a:lnTo>
                      <a:pt x="558" y="277"/>
                    </a:lnTo>
                    <a:lnTo>
                      <a:pt x="558" y="277"/>
                    </a:lnTo>
                    <a:lnTo>
                      <a:pt x="559" y="292"/>
                    </a:lnTo>
                    <a:lnTo>
                      <a:pt x="559" y="311"/>
                    </a:lnTo>
                    <a:lnTo>
                      <a:pt x="559" y="331"/>
                    </a:lnTo>
                    <a:lnTo>
                      <a:pt x="559" y="343"/>
                    </a:lnTo>
                    <a:lnTo>
                      <a:pt x="559" y="34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7">
                <a:extLst>
                  <a:ext uri="{FF2B5EF4-FFF2-40B4-BE49-F238E27FC236}">
                    <a16:creationId xmlns="" xmlns:a16="http://schemas.microsoft.com/office/drawing/2014/main" id="{38FB0579-1E5F-409E-BC30-4FCA069F4F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3" y="790"/>
                <a:ext cx="205" cy="227"/>
              </a:xfrm>
              <a:custGeom>
                <a:avLst/>
                <a:gdLst>
                  <a:gd name="T0" fmla="*/ 409 w 409"/>
                  <a:gd name="T1" fmla="*/ 278 h 454"/>
                  <a:gd name="T2" fmla="*/ 396 w 409"/>
                  <a:gd name="T3" fmla="*/ 292 h 454"/>
                  <a:gd name="T4" fmla="*/ 384 w 409"/>
                  <a:gd name="T5" fmla="*/ 310 h 454"/>
                  <a:gd name="T6" fmla="*/ 360 w 409"/>
                  <a:gd name="T7" fmla="*/ 329 h 454"/>
                  <a:gd name="T8" fmla="*/ 352 w 409"/>
                  <a:gd name="T9" fmla="*/ 329 h 454"/>
                  <a:gd name="T10" fmla="*/ 337 w 409"/>
                  <a:gd name="T11" fmla="*/ 328 h 454"/>
                  <a:gd name="T12" fmla="*/ 326 w 409"/>
                  <a:gd name="T13" fmla="*/ 332 h 454"/>
                  <a:gd name="T14" fmla="*/ 303 w 409"/>
                  <a:gd name="T15" fmla="*/ 352 h 454"/>
                  <a:gd name="T16" fmla="*/ 296 w 409"/>
                  <a:gd name="T17" fmla="*/ 360 h 454"/>
                  <a:gd name="T18" fmla="*/ 292 w 409"/>
                  <a:gd name="T19" fmla="*/ 378 h 454"/>
                  <a:gd name="T20" fmla="*/ 291 w 409"/>
                  <a:gd name="T21" fmla="*/ 390 h 454"/>
                  <a:gd name="T22" fmla="*/ 264 w 409"/>
                  <a:gd name="T23" fmla="*/ 429 h 454"/>
                  <a:gd name="T24" fmla="*/ 255 w 409"/>
                  <a:gd name="T25" fmla="*/ 433 h 454"/>
                  <a:gd name="T26" fmla="*/ 224 w 409"/>
                  <a:gd name="T27" fmla="*/ 439 h 454"/>
                  <a:gd name="T28" fmla="*/ 121 w 409"/>
                  <a:gd name="T29" fmla="*/ 454 h 454"/>
                  <a:gd name="T30" fmla="*/ 67 w 409"/>
                  <a:gd name="T31" fmla="*/ 430 h 454"/>
                  <a:gd name="T32" fmla="*/ 73 w 409"/>
                  <a:gd name="T33" fmla="*/ 396 h 454"/>
                  <a:gd name="T34" fmla="*/ 79 w 409"/>
                  <a:gd name="T35" fmla="*/ 323 h 454"/>
                  <a:gd name="T36" fmla="*/ 33 w 409"/>
                  <a:gd name="T37" fmla="*/ 264 h 454"/>
                  <a:gd name="T38" fmla="*/ 37 w 409"/>
                  <a:gd name="T39" fmla="*/ 257 h 454"/>
                  <a:gd name="T40" fmla="*/ 50 w 409"/>
                  <a:gd name="T41" fmla="*/ 244 h 454"/>
                  <a:gd name="T42" fmla="*/ 52 w 409"/>
                  <a:gd name="T43" fmla="*/ 237 h 454"/>
                  <a:gd name="T44" fmla="*/ 33 w 409"/>
                  <a:gd name="T45" fmla="*/ 218 h 454"/>
                  <a:gd name="T46" fmla="*/ 27 w 409"/>
                  <a:gd name="T47" fmla="*/ 211 h 454"/>
                  <a:gd name="T48" fmla="*/ 11 w 409"/>
                  <a:gd name="T49" fmla="*/ 200 h 454"/>
                  <a:gd name="T50" fmla="*/ 0 w 409"/>
                  <a:gd name="T51" fmla="*/ 184 h 454"/>
                  <a:gd name="T52" fmla="*/ 9 w 409"/>
                  <a:gd name="T53" fmla="*/ 154 h 454"/>
                  <a:gd name="T54" fmla="*/ 15 w 409"/>
                  <a:gd name="T55" fmla="*/ 149 h 454"/>
                  <a:gd name="T56" fmla="*/ 46 w 409"/>
                  <a:gd name="T57" fmla="*/ 150 h 454"/>
                  <a:gd name="T58" fmla="*/ 61 w 409"/>
                  <a:gd name="T59" fmla="*/ 153 h 454"/>
                  <a:gd name="T60" fmla="*/ 93 w 409"/>
                  <a:gd name="T61" fmla="*/ 147 h 454"/>
                  <a:gd name="T62" fmla="*/ 121 w 409"/>
                  <a:gd name="T63" fmla="*/ 135 h 454"/>
                  <a:gd name="T64" fmla="*/ 123 w 409"/>
                  <a:gd name="T65" fmla="*/ 130 h 454"/>
                  <a:gd name="T66" fmla="*/ 132 w 409"/>
                  <a:gd name="T67" fmla="*/ 109 h 454"/>
                  <a:gd name="T68" fmla="*/ 153 w 409"/>
                  <a:gd name="T69" fmla="*/ 88 h 454"/>
                  <a:gd name="T70" fmla="*/ 166 w 409"/>
                  <a:gd name="T71" fmla="*/ 82 h 454"/>
                  <a:gd name="T72" fmla="*/ 177 w 409"/>
                  <a:gd name="T73" fmla="*/ 72 h 454"/>
                  <a:gd name="T74" fmla="*/ 186 w 409"/>
                  <a:gd name="T75" fmla="*/ 43 h 454"/>
                  <a:gd name="T76" fmla="*/ 192 w 409"/>
                  <a:gd name="T77" fmla="*/ 36 h 454"/>
                  <a:gd name="T78" fmla="*/ 215 w 409"/>
                  <a:gd name="T79" fmla="*/ 33 h 454"/>
                  <a:gd name="T80" fmla="*/ 229 w 409"/>
                  <a:gd name="T81" fmla="*/ 32 h 454"/>
                  <a:gd name="T82" fmla="*/ 239 w 409"/>
                  <a:gd name="T83" fmla="*/ 20 h 454"/>
                  <a:gd name="T84" fmla="*/ 250 w 409"/>
                  <a:gd name="T85" fmla="*/ 3 h 454"/>
                  <a:gd name="T86" fmla="*/ 252 w 409"/>
                  <a:gd name="T87" fmla="*/ 3 h 454"/>
                  <a:gd name="T88" fmla="*/ 265 w 409"/>
                  <a:gd name="T89" fmla="*/ 6 h 454"/>
                  <a:gd name="T90" fmla="*/ 272 w 409"/>
                  <a:gd name="T91" fmla="*/ 17 h 454"/>
                  <a:gd name="T92" fmla="*/ 275 w 409"/>
                  <a:gd name="T93" fmla="*/ 44 h 454"/>
                  <a:gd name="T94" fmla="*/ 266 w 409"/>
                  <a:gd name="T95" fmla="*/ 93 h 454"/>
                  <a:gd name="T96" fmla="*/ 258 w 409"/>
                  <a:gd name="T97" fmla="*/ 134 h 454"/>
                  <a:gd name="T98" fmla="*/ 258 w 409"/>
                  <a:gd name="T99" fmla="*/ 147 h 454"/>
                  <a:gd name="T100" fmla="*/ 270 w 409"/>
                  <a:gd name="T101" fmla="*/ 165 h 454"/>
                  <a:gd name="T102" fmla="*/ 314 w 409"/>
                  <a:gd name="T103" fmla="*/ 202 h 454"/>
                  <a:gd name="T104" fmla="*/ 353 w 409"/>
                  <a:gd name="T105" fmla="*/ 241 h 454"/>
                  <a:gd name="T106" fmla="*/ 388 w 409"/>
                  <a:gd name="T107" fmla="*/ 272 h 454"/>
                  <a:gd name="T108" fmla="*/ 403 w 409"/>
                  <a:gd name="T109" fmla="*/ 278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9" h="454">
                    <a:moveTo>
                      <a:pt x="409" y="278"/>
                    </a:moveTo>
                    <a:lnTo>
                      <a:pt x="409" y="278"/>
                    </a:lnTo>
                    <a:lnTo>
                      <a:pt x="409" y="278"/>
                    </a:lnTo>
                    <a:lnTo>
                      <a:pt x="405" y="281"/>
                    </a:lnTo>
                    <a:lnTo>
                      <a:pt x="402" y="283"/>
                    </a:lnTo>
                    <a:lnTo>
                      <a:pt x="396" y="292"/>
                    </a:lnTo>
                    <a:lnTo>
                      <a:pt x="390" y="302"/>
                    </a:lnTo>
                    <a:lnTo>
                      <a:pt x="384" y="310"/>
                    </a:lnTo>
                    <a:lnTo>
                      <a:pt x="384" y="310"/>
                    </a:lnTo>
                    <a:lnTo>
                      <a:pt x="378" y="317"/>
                    </a:lnTo>
                    <a:lnTo>
                      <a:pt x="368" y="324"/>
                    </a:lnTo>
                    <a:lnTo>
                      <a:pt x="360" y="329"/>
                    </a:lnTo>
                    <a:lnTo>
                      <a:pt x="356" y="331"/>
                    </a:lnTo>
                    <a:lnTo>
                      <a:pt x="356" y="331"/>
                    </a:lnTo>
                    <a:lnTo>
                      <a:pt x="352" y="329"/>
                    </a:lnTo>
                    <a:lnTo>
                      <a:pt x="348" y="328"/>
                    </a:lnTo>
                    <a:lnTo>
                      <a:pt x="341" y="327"/>
                    </a:lnTo>
                    <a:lnTo>
                      <a:pt x="337" y="328"/>
                    </a:lnTo>
                    <a:lnTo>
                      <a:pt x="334" y="329"/>
                    </a:lnTo>
                    <a:lnTo>
                      <a:pt x="334" y="329"/>
                    </a:lnTo>
                    <a:lnTo>
                      <a:pt x="326" y="332"/>
                    </a:lnTo>
                    <a:lnTo>
                      <a:pt x="319" y="338"/>
                    </a:lnTo>
                    <a:lnTo>
                      <a:pt x="312" y="345"/>
                    </a:lnTo>
                    <a:lnTo>
                      <a:pt x="303" y="352"/>
                    </a:lnTo>
                    <a:lnTo>
                      <a:pt x="303" y="352"/>
                    </a:lnTo>
                    <a:lnTo>
                      <a:pt x="299" y="355"/>
                    </a:lnTo>
                    <a:lnTo>
                      <a:pt x="296" y="360"/>
                    </a:lnTo>
                    <a:lnTo>
                      <a:pt x="293" y="365"/>
                    </a:lnTo>
                    <a:lnTo>
                      <a:pt x="292" y="369"/>
                    </a:lnTo>
                    <a:lnTo>
                      <a:pt x="292" y="378"/>
                    </a:lnTo>
                    <a:lnTo>
                      <a:pt x="292" y="386"/>
                    </a:lnTo>
                    <a:lnTo>
                      <a:pt x="292" y="386"/>
                    </a:lnTo>
                    <a:lnTo>
                      <a:pt x="291" y="390"/>
                    </a:lnTo>
                    <a:lnTo>
                      <a:pt x="288" y="396"/>
                    </a:lnTo>
                    <a:lnTo>
                      <a:pt x="279" y="408"/>
                    </a:lnTo>
                    <a:lnTo>
                      <a:pt x="264" y="429"/>
                    </a:lnTo>
                    <a:lnTo>
                      <a:pt x="264" y="429"/>
                    </a:lnTo>
                    <a:lnTo>
                      <a:pt x="260" y="431"/>
                    </a:lnTo>
                    <a:lnTo>
                      <a:pt x="255" y="433"/>
                    </a:lnTo>
                    <a:lnTo>
                      <a:pt x="244" y="436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179" y="453"/>
                    </a:lnTo>
                    <a:lnTo>
                      <a:pt x="179" y="453"/>
                    </a:lnTo>
                    <a:lnTo>
                      <a:pt x="121" y="454"/>
                    </a:lnTo>
                    <a:lnTo>
                      <a:pt x="63" y="453"/>
                    </a:lnTo>
                    <a:lnTo>
                      <a:pt x="63" y="453"/>
                    </a:lnTo>
                    <a:lnTo>
                      <a:pt x="67" y="430"/>
                    </a:lnTo>
                    <a:lnTo>
                      <a:pt x="72" y="403"/>
                    </a:lnTo>
                    <a:lnTo>
                      <a:pt x="72" y="403"/>
                    </a:lnTo>
                    <a:lnTo>
                      <a:pt x="73" y="396"/>
                    </a:lnTo>
                    <a:lnTo>
                      <a:pt x="76" y="390"/>
                    </a:lnTo>
                    <a:lnTo>
                      <a:pt x="79" y="383"/>
                    </a:lnTo>
                    <a:lnTo>
                      <a:pt x="79" y="323"/>
                    </a:lnTo>
                    <a:lnTo>
                      <a:pt x="33" y="323"/>
                    </a:lnTo>
                    <a:lnTo>
                      <a:pt x="33" y="323"/>
                    </a:lnTo>
                    <a:lnTo>
                      <a:pt x="33" y="264"/>
                    </a:lnTo>
                    <a:lnTo>
                      <a:pt x="33" y="264"/>
                    </a:lnTo>
                    <a:lnTo>
                      <a:pt x="33" y="261"/>
                    </a:lnTo>
                    <a:lnTo>
                      <a:pt x="37" y="257"/>
                    </a:lnTo>
                    <a:lnTo>
                      <a:pt x="49" y="246"/>
                    </a:lnTo>
                    <a:lnTo>
                      <a:pt x="49" y="246"/>
                    </a:lnTo>
                    <a:lnTo>
                      <a:pt x="50" y="244"/>
                    </a:lnTo>
                    <a:lnTo>
                      <a:pt x="52" y="241"/>
                    </a:lnTo>
                    <a:lnTo>
                      <a:pt x="52" y="239"/>
                    </a:lnTo>
                    <a:lnTo>
                      <a:pt x="52" y="237"/>
                    </a:lnTo>
                    <a:lnTo>
                      <a:pt x="48" y="232"/>
                    </a:lnTo>
                    <a:lnTo>
                      <a:pt x="43" y="228"/>
                    </a:lnTo>
                    <a:lnTo>
                      <a:pt x="33" y="218"/>
                    </a:lnTo>
                    <a:lnTo>
                      <a:pt x="30" y="215"/>
                    </a:lnTo>
                    <a:lnTo>
                      <a:pt x="27" y="211"/>
                    </a:lnTo>
                    <a:lnTo>
                      <a:pt x="27" y="211"/>
                    </a:lnTo>
                    <a:lnTo>
                      <a:pt x="25" y="208"/>
                    </a:lnTo>
                    <a:lnTo>
                      <a:pt x="20" y="206"/>
                    </a:lnTo>
                    <a:lnTo>
                      <a:pt x="11" y="200"/>
                    </a:lnTo>
                    <a:lnTo>
                      <a:pt x="0" y="19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75"/>
                    </a:lnTo>
                    <a:lnTo>
                      <a:pt x="4" y="163"/>
                    </a:lnTo>
                    <a:lnTo>
                      <a:pt x="9" y="154"/>
                    </a:lnTo>
                    <a:lnTo>
                      <a:pt x="11" y="150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22" y="148"/>
                    </a:lnTo>
                    <a:lnTo>
                      <a:pt x="33" y="149"/>
                    </a:lnTo>
                    <a:lnTo>
                      <a:pt x="46" y="150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61" y="153"/>
                    </a:lnTo>
                    <a:lnTo>
                      <a:pt x="70" y="152"/>
                    </a:lnTo>
                    <a:lnTo>
                      <a:pt x="82" y="150"/>
                    </a:lnTo>
                    <a:lnTo>
                      <a:pt x="93" y="147"/>
                    </a:lnTo>
                    <a:lnTo>
                      <a:pt x="105" y="143"/>
                    </a:lnTo>
                    <a:lnTo>
                      <a:pt x="114" y="140"/>
                    </a:lnTo>
                    <a:lnTo>
                      <a:pt x="121" y="135"/>
                    </a:lnTo>
                    <a:lnTo>
                      <a:pt x="122" y="133"/>
                    </a:lnTo>
                    <a:lnTo>
                      <a:pt x="123" y="130"/>
                    </a:lnTo>
                    <a:lnTo>
                      <a:pt x="123" y="130"/>
                    </a:lnTo>
                    <a:lnTo>
                      <a:pt x="124" y="124"/>
                    </a:lnTo>
                    <a:lnTo>
                      <a:pt x="128" y="117"/>
                    </a:lnTo>
                    <a:lnTo>
                      <a:pt x="132" y="109"/>
                    </a:lnTo>
                    <a:lnTo>
                      <a:pt x="139" y="102"/>
                    </a:lnTo>
                    <a:lnTo>
                      <a:pt x="146" y="94"/>
                    </a:lnTo>
                    <a:lnTo>
                      <a:pt x="153" y="88"/>
                    </a:lnTo>
                    <a:lnTo>
                      <a:pt x="160" y="85"/>
                    </a:lnTo>
                    <a:lnTo>
                      <a:pt x="166" y="82"/>
                    </a:lnTo>
                    <a:lnTo>
                      <a:pt x="166" y="82"/>
                    </a:lnTo>
                    <a:lnTo>
                      <a:pt x="170" y="80"/>
                    </a:lnTo>
                    <a:lnTo>
                      <a:pt x="174" y="77"/>
                    </a:lnTo>
                    <a:lnTo>
                      <a:pt x="177" y="72"/>
                    </a:lnTo>
                    <a:lnTo>
                      <a:pt x="179" y="66"/>
                    </a:lnTo>
                    <a:lnTo>
                      <a:pt x="183" y="54"/>
                    </a:lnTo>
                    <a:lnTo>
                      <a:pt x="186" y="43"/>
                    </a:lnTo>
                    <a:lnTo>
                      <a:pt x="186" y="43"/>
                    </a:lnTo>
                    <a:lnTo>
                      <a:pt x="189" y="40"/>
                    </a:lnTo>
                    <a:lnTo>
                      <a:pt x="192" y="36"/>
                    </a:lnTo>
                    <a:lnTo>
                      <a:pt x="198" y="35"/>
                    </a:lnTo>
                    <a:lnTo>
                      <a:pt x="204" y="33"/>
                    </a:lnTo>
                    <a:lnTo>
                      <a:pt x="215" y="33"/>
                    </a:lnTo>
                    <a:lnTo>
                      <a:pt x="224" y="33"/>
                    </a:lnTo>
                    <a:lnTo>
                      <a:pt x="224" y="33"/>
                    </a:lnTo>
                    <a:lnTo>
                      <a:pt x="229" y="32"/>
                    </a:lnTo>
                    <a:lnTo>
                      <a:pt x="232" y="28"/>
                    </a:lnTo>
                    <a:lnTo>
                      <a:pt x="236" y="25"/>
                    </a:lnTo>
                    <a:lnTo>
                      <a:pt x="239" y="20"/>
                    </a:lnTo>
                    <a:lnTo>
                      <a:pt x="245" y="10"/>
                    </a:lnTo>
                    <a:lnTo>
                      <a:pt x="250" y="3"/>
                    </a:lnTo>
                    <a:lnTo>
                      <a:pt x="250" y="3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2" y="3"/>
                    </a:lnTo>
                    <a:lnTo>
                      <a:pt x="257" y="4"/>
                    </a:lnTo>
                    <a:lnTo>
                      <a:pt x="265" y="6"/>
                    </a:lnTo>
                    <a:lnTo>
                      <a:pt x="265" y="6"/>
                    </a:lnTo>
                    <a:lnTo>
                      <a:pt x="267" y="9"/>
                    </a:lnTo>
                    <a:lnTo>
                      <a:pt x="270" y="12"/>
                    </a:lnTo>
                    <a:lnTo>
                      <a:pt x="272" y="17"/>
                    </a:lnTo>
                    <a:lnTo>
                      <a:pt x="274" y="24"/>
                    </a:lnTo>
                    <a:lnTo>
                      <a:pt x="275" y="38"/>
                    </a:lnTo>
                    <a:lnTo>
                      <a:pt x="275" y="44"/>
                    </a:lnTo>
                    <a:lnTo>
                      <a:pt x="275" y="51"/>
                    </a:lnTo>
                    <a:lnTo>
                      <a:pt x="275" y="51"/>
                    </a:lnTo>
                    <a:lnTo>
                      <a:pt x="266" y="93"/>
                    </a:lnTo>
                    <a:lnTo>
                      <a:pt x="266" y="93"/>
                    </a:lnTo>
                    <a:lnTo>
                      <a:pt x="260" y="119"/>
                    </a:lnTo>
                    <a:lnTo>
                      <a:pt x="258" y="134"/>
                    </a:lnTo>
                    <a:lnTo>
                      <a:pt x="258" y="141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60" y="153"/>
                    </a:lnTo>
                    <a:lnTo>
                      <a:pt x="265" y="158"/>
                    </a:lnTo>
                    <a:lnTo>
                      <a:pt x="270" y="165"/>
                    </a:lnTo>
                    <a:lnTo>
                      <a:pt x="280" y="172"/>
                    </a:lnTo>
                    <a:lnTo>
                      <a:pt x="302" y="191"/>
                    </a:lnTo>
                    <a:lnTo>
                      <a:pt x="314" y="202"/>
                    </a:lnTo>
                    <a:lnTo>
                      <a:pt x="329" y="216"/>
                    </a:lnTo>
                    <a:lnTo>
                      <a:pt x="329" y="216"/>
                    </a:lnTo>
                    <a:lnTo>
                      <a:pt x="353" y="241"/>
                    </a:lnTo>
                    <a:lnTo>
                      <a:pt x="373" y="260"/>
                    </a:lnTo>
                    <a:lnTo>
                      <a:pt x="380" y="267"/>
                    </a:lnTo>
                    <a:lnTo>
                      <a:pt x="388" y="272"/>
                    </a:lnTo>
                    <a:lnTo>
                      <a:pt x="395" y="276"/>
                    </a:lnTo>
                    <a:lnTo>
                      <a:pt x="403" y="278"/>
                    </a:lnTo>
                    <a:lnTo>
                      <a:pt x="403" y="278"/>
                    </a:lnTo>
                    <a:lnTo>
                      <a:pt x="409" y="278"/>
                    </a:lnTo>
                    <a:lnTo>
                      <a:pt x="409" y="278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8">
                <a:extLst>
                  <a:ext uri="{FF2B5EF4-FFF2-40B4-BE49-F238E27FC236}">
                    <a16:creationId xmlns="" xmlns:a16="http://schemas.microsoft.com/office/drawing/2014/main" id="{18AA3CB6-5675-4A1C-8C95-52D32F4DF0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47" y="891"/>
                <a:ext cx="211" cy="96"/>
              </a:xfrm>
              <a:custGeom>
                <a:avLst/>
                <a:gdLst>
                  <a:gd name="T0" fmla="*/ 422 w 422"/>
                  <a:gd name="T1" fmla="*/ 157 h 192"/>
                  <a:gd name="T2" fmla="*/ 415 w 422"/>
                  <a:gd name="T3" fmla="*/ 160 h 192"/>
                  <a:gd name="T4" fmla="*/ 393 w 422"/>
                  <a:gd name="T5" fmla="*/ 166 h 192"/>
                  <a:gd name="T6" fmla="*/ 382 w 422"/>
                  <a:gd name="T7" fmla="*/ 167 h 192"/>
                  <a:gd name="T8" fmla="*/ 309 w 422"/>
                  <a:gd name="T9" fmla="*/ 169 h 192"/>
                  <a:gd name="T10" fmla="*/ 240 w 422"/>
                  <a:gd name="T11" fmla="*/ 167 h 192"/>
                  <a:gd name="T12" fmla="*/ 231 w 422"/>
                  <a:gd name="T13" fmla="*/ 166 h 192"/>
                  <a:gd name="T14" fmla="*/ 222 w 422"/>
                  <a:gd name="T15" fmla="*/ 160 h 192"/>
                  <a:gd name="T16" fmla="*/ 205 w 422"/>
                  <a:gd name="T17" fmla="*/ 141 h 192"/>
                  <a:gd name="T18" fmla="*/ 200 w 422"/>
                  <a:gd name="T19" fmla="*/ 132 h 192"/>
                  <a:gd name="T20" fmla="*/ 193 w 422"/>
                  <a:gd name="T21" fmla="*/ 129 h 192"/>
                  <a:gd name="T22" fmla="*/ 174 w 422"/>
                  <a:gd name="T23" fmla="*/ 128 h 192"/>
                  <a:gd name="T24" fmla="*/ 169 w 422"/>
                  <a:gd name="T25" fmla="*/ 129 h 192"/>
                  <a:gd name="T26" fmla="*/ 137 w 422"/>
                  <a:gd name="T27" fmla="*/ 151 h 192"/>
                  <a:gd name="T28" fmla="*/ 110 w 422"/>
                  <a:gd name="T29" fmla="*/ 172 h 192"/>
                  <a:gd name="T30" fmla="*/ 104 w 422"/>
                  <a:gd name="T31" fmla="*/ 174 h 192"/>
                  <a:gd name="T32" fmla="*/ 58 w 422"/>
                  <a:gd name="T33" fmla="*/ 184 h 192"/>
                  <a:gd name="T34" fmla="*/ 15 w 422"/>
                  <a:gd name="T35" fmla="*/ 192 h 192"/>
                  <a:gd name="T36" fmla="*/ 14 w 422"/>
                  <a:gd name="T37" fmla="*/ 188 h 192"/>
                  <a:gd name="T38" fmla="*/ 15 w 422"/>
                  <a:gd name="T39" fmla="*/ 160 h 192"/>
                  <a:gd name="T40" fmla="*/ 11 w 422"/>
                  <a:gd name="T41" fmla="*/ 150 h 192"/>
                  <a:gd name="T42" fmla="*/ 3 w 422"/>
                  <a:gd name="T43" fmla="*/ 135 h 192"/>
                  <a:gd name="T44" fmla="*/ 2 w 422"/>
                  <a:gd name="T45" fmla="*/ 123 h 192"/>
                  <a:gd name="T46" fmla="*/ 7 w 422"/>
                  <a:gd name="T47" fmla="*/ 114 h 192"/>
                  <a:gd name="T48" fmla="*/ 10 w 422"/>
                  <a:gd name="T49" fmla="*/ 111 h 192"/>
                  <a:gd name="T50" fmla="*/ 10 w 422"/>
                  <a:gd name="T51" fmla="*/ 100 h 192"/>
                  <a:gd name="T52" fmla="*/ 5 w 422"/>
                  <a:gd name="T53" fmla="*/ 82 h 192"/>
                  <a:gd name="T54" fmla="*/ 3 w 422"/>
                  <a:gd name="T55" fmla="*/ 77 h 192"/>
                  <a:gd name="T56" fmla="*/ 11 w 422"/>
                  <a:gd name="T57" fmla="*/ 75 h 192"/>
                  <a:gd name="T58" fmla="*/ 26 w 422"/>
                  <a:gd name="T59" fmla="*/ 65 h 192"/>
                  <a:gd name="T60" fmla="*/ 38 w 422"/>
                  <a:gd name="T61" fmla="*/ 51 h 192"/>
                  <a:gd name="T62" fmla="*/ 46 w 422"/>
                  <a:gd name="T63" fmla="*/ 38 h 192"/>
                  <a:gd name="T64" fmla="*/ 48 w 422"/>
                  <a:gd name="T65" fmla="*/ 35 h 192"/>
                  <a:gd name="T66" fmla="*/ 50 w 422"/>
                  <a:gd name="T67" fmla="*/ 27 h 192"/>
                  <a:gd name="T68" fmla="*/ 66 w 422"/>
                  <a:gd name="T69" fmla="*/ 7 h 192"/>
                  <a:gd name="T70" fmla="*/ 74 w 422"/>
                  <a:gd name="T71" fmla="*/ 1 h 192"/>
                  <a:gd name="T72" fmla="*/ 81 w 422"/>
                  <a:gd name="T73" fmla="*/ 0 h 192"/>
                  <a:gd name="T74" fmla="*/ 88 w 422"/>
                  <a:gd name="T75" fmla="*/ 5 h 192"/>
                  <a:gd name="T76" fmla="*/ 102 w 422"/>
                  <a:gd name="T77" fmla="*/ 21 h 192"/>
                  <a:gd name="T78" fmla="*/ 105 w 422"/>
                  <a:gd name="T79" fmla="*/ 24 h 192"/>
                  <a:gd name="T80" fmla="*/ 111 w 422"/>
                  <a:gd name="T81" fmla="*/ 27 h 192"/>
                  <a:gd name="T82" fmla="*/ 117 w 422"/>
                  <a:gd name="T83" fmla="*/ 25 h 192"/>
                  <a:gd name="T84" fmla="*/ 121 w 422"/>
                  <a:gd name="T85" fmla="*/ 23 h 192"/>
                  <a:gd name="T86" fmla="*/ 127 w 422"/>
                  <a:gd name="T87" fmla="*/ 25 h 192"/>
                  <a:gd name="T88" fmla="*/ 139 w 422"/>
                  <a:gd name="T89" fmla="*/ 36 h 192"/>
                  <a:gd name="T90" fmla="*/ 151 w 422"/>
                  <a:gd name="T91" fmla="*/ 44 h 192"/>
                  <a:gd name="T92" fmla="*/ 156 w 422"/>
                  <a:gd name="T93" fmla="*/ 43 h 192"/>
                  <a:gd name="T94" fmla="*/ 159 w 422"/>
                  <a:gd name="T95" fmla="*/ 42 h 192"/>
                  <a:gd name="T96" fmla="*/ 173 w 422"/>
                  <a:gd name="T97" fmla="*/ 38 h 192"/>
                  <a:gd name="T98" fmla="*/ 185 w 422"/>
                  <a:gd name="T99" fmla="*/ 37 h 192"/>
                  <a:gd name="T100" fmla="*/ 225 w 422"/>
                  <a:gd name="T101" fmla="*/ 33 h 192"/>
                  <a:gd name="T102" fmla="*/ 264 w 422"/>
                  <a:gd name="T103" fmla="*/ 28 h 192"/>
                  <a:gd name="T104" fmla="*/ 321 w 422"/>
                  <a:gd name="T105" fmla="*/ 27 h 192"/>
                  <a:gd name="T106" fmla="*/ 420 w 422"/>
                  <a:gd name="T107" fmla="*/ 2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2" h="192">
                    <a:moveTo>
                      <a:pt x="422" y="157"/>
                    </a:moveTo>
                    <a:lnTo>
                      <a:pt x="422" y="157"/>
                    </a:lnTo>
                    <a:lnTo>
                      <a:pt x="422" y="157"/>
                    </a:lnTo>
                    <a:lnTo>
                      <a:pt x="415" y="160"/>
                    </a:lnTo>
                    <a:lnTo>
                      <a:pt x="406" y="164"/>
                    </a:lnTo>
                    <a:lnTo>
                      <a:pt x="393" y="166"/>
                    </a:lnTo>
                    <a:lnTo>
                      <a:pt x="393" y="166"/>
                    </a:lnTo>
                    <a:lnTo>
                      <a:pt x="382" y="167"/>
                    </a:lnTo>
                    <a:lnTo>
                      <a:pt x="362" y="168"/>
                    </a:lnTo>
                    <a:lnTo>
                      <a:pt x="309" y="169"/>
                    </a:lnTo>
                    <a:lnTo>
                      <a:pt x="258" y="168"/>
                    </a:lnTo>
                    <a:lnTo>
                      <a:pt x="240" y="167"/>
                    </a:lnTo>
                    <a:lnTo>
                      <a:pt x="231" y="166"/>
                    </a:lnTo>
                    <a:lnTo>
                      <a:pt x="231" y="166"/>
                    </a:lnTo>
                    <a:lnTo>
                      <a:pt x="226" y="164"/>
                    </a:lnTo>
                    <a:lnTo>
                      <a:pt x="222" y="160"/>
                    </a:lnTo>
                    <a:lnTo>
                      <a:pt x="213" y="151"/>
                    </a:lnTo>
                    <a:lnTo>
                      <a:pt x="205" y="141"/>
                    </a:lnTo>
                    <a:lnTo>
                      <a:pt x="200" y="132"/>
                    </a:lnTo>
                    <a:lnTo>
                      <a:pt x="200" y="132"/>
                    </a:lnTo>
                    <a:lnTo>
                      <a:pt x="196" y="131"/>
                    </a:lnTo>
                    <a:lnTo>
                      <a:pt x="193" y="129"/>
                    </a:lnTo>
                    <a:lnTo>
                      <a:pt x="184" y="128"/>
                    </a:lnTo>
                    <a:lnTo>
                      <a:pt x="174" y="128"/>
                    </a:lnTo>
                    <a:lnTo>
                      <a:pt x="169" y="129"/>
                    </a:lnTo>
                    <a:lnTo>
                      <a:pt x="169" y="129"/>
                    </a:lnTo>
                    <a:lnTo>
                      <a:pt x="158" y="137"/>
                    </a:lnTo>
                    <a:lnTo>
                      <a:pt x="137" y="151"/>
                    </a:lnTo>
                    <a:lnTo>
                      <a:pt x="118" y="166"/>
                    </a:lnTo>
                    <a:lnTo>
                      <a:pt x="110" y="17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88" y="179"/>
                    </a:lnTo>
                    <a:lnTo>
                      <a:pt x="58" y="184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91"/>
                    </a:lnTo>
                    <a:lnTo>
                      <a:pt x="14" y="188"/>
                    </a:lnTo>
                    <a:lnTo>
                      <a:pt x="14" y="176"/>
                    </a:lnTo>
                    <a:lnTo>
                      <a:pt x="15" y="160"/>
                    </a:lnTo>
                    <a:lnTo>
                      <a:pt x="15" y="160"/>
                    </a:lnTo>
                    <a:lnTo>
                      <a:pt x="11" y="150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3"/>
                    </a:lnTo>
                    <a:lnTo>
                      <a:pt x="4" y="119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10" y="111"/>
                    </a:lnTo>
                    <a:lnTo>
                      <a:pt x="10" y="106"/>
                    </a:lnTo>
                    <a:lnTo>
                      <a:pt x="10" y="100"/>
                    </a:lnTo>
                    <a:lnTo>
                      <a:pt x="8" y="93"/>
                    </a:lnTo>
                    <a:lnTo>
                      <a:pt x="5" y="82"/>
                    </a:lnTo>
                    <a:lnTo>
                      <a:pt x="4" y="78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1" y="75"/>
                    </a:lnTo>
                    <a:lnTo>
                      <a:pt x="19" y="70"/>
                    </a:lnTo>
                    <a:lnTo>
                      <a:pt x="26" y="65"/>
                    </a:lnTo>
                    <a:lnTo>
                      <a:pt x="33" y="58"/>
                    </a:lnTo>
                    <a:lnTo>
                      <a:pt x="38" y="51"/>
                    </a:lnTo>
                    <a:lnTo>
                      <a:pt x="43" y="44"/>
                    </a:lnTo>
                    <a:lnTo>
                      <a:pt x="46" y="38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1"/>
                    </a:lnTo>
                    <a:lnTo>
                      <a:pt x="50" y="27"/>
                    </a:lnTo>
                    <a:lnTo>
                      <a:pt x="57" y="17"/>
                    </a:lnTo>
                    <a:lnTo>
                      <a:pt x="66" y="7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4" y="2"/>
                    </a:lnTo>
                    <a:lnTo>
                      <a:pt x="88" y="5"/>
                    </a:lnTo>
                    <a:lnTo>
                      <a:pt x="96" y="13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5" y="24"/>
                    </a:lnTo>
                    <a:lnTo>
                      <a:pt x="109" y="25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7" y="25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9" y="36"/>
                    </a:lnTo>
                    <a:lnTo>
                      <a:pt x="139" y="36"/>
                    </a:lnTo>
                    <a:lnTo>
                      <a:pt x="147" y="42"/>
                    </a:lnTo>
                    <a:lnTo>
                      <a:pt x="151" y="44"/>
                    </a:lnTo>
                    <a:lnTo>
                      <a:pt x="155" y="44"/>
                    </a:lnTo>
                    <a:lnTo>
                      <a:pt x="156" y="43"/>
                    </a:lnTo>
                    <a:lnTo>
                      <a:pt x="156" y="43"/>
                    </a:lnTo>
                    <a:lnTo>
                      <a:pt x="159" y="42"/>
                    </a:lnTo>
                    <a:lnTo>
                      <a:pt x="164" y="39"/>
                    </a:lnTo>
                    <a:lnTo>
                      <a:pt x="173" y="38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202" y="36"/>
                    </a:lnTo>
                    <a:lnTo>
                      <a:pt x="225" y="33"/>
                    </a:lnTo>
                    <a:lnTo>
                      <a:pt x="264" y="28"/>
                    </a:lnTo>
                    <a:lnTo>
                      <a:pt x="264" y="28"/>
                    </a:lnTo>
                    <a:lnTo>
                      <a:pt x="287" y="27"/>
                    </a:lnTo>
                    <a:lnTo>
                      <a:pt x="321" y="27"/>
                    </a:lnTo>
                    <a:lnTo>
                      <a:pt x="364" y="28"/>
                    </a:lnTo>
                    <a:lnTo>
                      <a:pt x="420" y="28"/>
                    </a:lnTo>
                    <a:lnTo>
                      <a:pt x="422" y="157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9">
                <a:extLst>
                  <a:ext uri="{FF2B5EF4-FFF2-40B4-BE49-F238E27FC236}">
                    <a16:creationId xmlns="" xmlns:a16="http://schemas.microsoft.com/office/drawing/2014/main" id="{84DA6FF7-61B9-4D5B-AAF2-844966899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68" y="887"/>
                <a:ext cx="215" cy="108"/>
              </a:xfrm>
              <a:custGeom>
                <a:avLst/>
                <a:gdLst>
                  <a:gd name="T0" fmla="*/ 431 w 431"/>
                  <a:gd name="T1" fmla="*/ 189 h 217"/>
                  <a:gd name="T2" fmla="*/ 428 w 431"/>
                  <a:gd name="T3" fmla="*/ 196 h 217"/>
                  <a:gd name="T4" fmla="*/ 424 w 431"/>
                  <a:gd name="T5" fmla="*/ 209 h 217"/>
                  <a:gd name="T6" fmla="*/ 423 w 431"/>
                  <a:gd name="T7" fmla="*/ 214 h 217"/>
                  <a:gd name="T8" fmla="*/ 406 w 431"/>
                  <a:gd name="T9" fmla="*/ 214 h 217"/>
                  <a:gd name="T10" fmla="*/ 386 w 431"/>
                  <a:gd name="T11" fmla="*/ 214 h 217"/>
                  <a:gd name="T12" fmla="*/ 381 w 431"/>
                  <a:gd name="T13" fmla="*/ 210 h 217"/>
                  <a:gd name="T14" fmla="*/ 375 w 431"/>
                  <a:gd name="T15" fmla="*/ 203 h 217"/>
                  <a:gd name="T16" fmla="*/ 361 w 431"/>
                  <a:gd name="T17" fmla="*/ 198 h 217"/>
                  <a:gd name="T18" fmla="*/ 339 w 431"/>
                  <a:gd name="T19" fmla="*/ 196 h 217"/>
                  <a:gd name="T20" fmla="*/ 333 w 431"/>
                  <a:gd name="T21" fmla="*/ 197 h 217"/>
                  <a:gd name="T22" fmla="*/ 326 w 431"/>
                  <a:gd name="T23" fmla="*/ 201 h 217"/>
                  <a:gd name="T24" fmla="*/ 321 w 431"/>
                  <a:gd name="T25" fmla="*/ 206 h 217"/>
                  <a:gd name="T26" fmla="*/ 319 w 431"/>
                  <a:gd name="T27" fmla="*/ 209 h 217"/>
                  <a:gd name="T28" fmla="*/ 316 w 431"/>
                  <a:gd name="T29" fmla="*/ 213 h 217"/>
                  <a:gd name="T30" fmla="*/ 84 w 431"/>
                  <a:gd name="T31" fmla="*/ 217 h 217"/>
                  <a:gd name="T32" fmla="*/ 84 w 431"/>
                  <a:gd name="T33" fmla="*/ 114 h 217"/>
                  <a:gd name="T34" fmla="*/ 22 w 431"/>
                  <a:gd name="T35" fmla="*/ 114 h 217"/>
                  <a:gd name="T36" fmla="*/ 21 w 431"/>
                  <a:gd name="T37" fmla="*/ 85 h 217"/>
                  <a:gd name="T38" fmla="*/ 18 w 431"/>
                  <a:gd name="T39" fmla="*/ 61 h 217"/>
                  <a:gd name="T40" fmla="*/ 14 w 431"/>
                  <a:gd name="T41" fmla="*/ 46 h 217"/>
                  <a:gd name="T42" fmla="*/ 5 w 431"/>
                  <a:gd name="T43" fmla="*/ 23 h 217"/>
                  <a:gd name="T44" fmla="*/ 3 w 431"/>
                  <a:gd name="T45" fmla="*/ 14 h 217"/>
                  <a:gd name="T46" fmla="*/ 3 w 431"/>
                  <a:gd name="T47" fmla="*/ 8 h 217"/>
                  <a:gd name="T48" fmla="*/ 352 w 431"/>
                  <a:gd name="T49" fmla="*/ 0 h 217"/>
                  <a:gd name="T50" fmla="*/ 363 w 431"/>
                  <a:gd name="T51" fmla="*/ 6 h 217"/>
                  <a:gd name="T52" fmla="*/ 377 w 431"/>
                  <a:gd name="T53" fmla="*/ 14 h 217"/>
                  <a:gd name="T54" fmla="*/ 379 w 431"/>
                  <a:gd name="T55" fmla="*/ 17 h 217"/>
                  <a:gd name="T56" fmla="*/ 385 w 431"/>
                  <a:gd name="T57" fmla="*/ 24 h 217"/>
                  <a:gd name="T58" fmla="*/ 400 w 431"/>
                  <a:gd name="T59" fmla="*/ 38 h 217"/>
                  <a:gd name="T60" fmla="*/ 404 w 431"/>
                  <a:gd name="T61" fmla="*/ 45 h 217"/>
                  <a:gd name="T62" fmla="*/ 402 w 431"/>
                  <a:gd name="T63" fmla="*/ 50 h 217"/>
                  <a:gd name="T64" fmla="*/ 401 w 431"/>
                  <a:gd name="T65" fmla="*/ 52 h 217"/>
                  <a:gd name="T66" fmla="*/ 385 w 431"/>
                  <a:gd name="T67" fmla="*/ 67 h 217"/>
                  <a:gd name="T68" fmla="*/ 385 w 431"/>
                  <a:gd name="T69" fmla="*/ 70 h 217"/>
                  <a:gd name="T70" fmla="*/ 431 w 431"/>
                  <a:gd name="T71" fmla="*/ 12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1" h="217">
                    <a:moveTo>
                      <a:pt x="431" y="129"/>
                    </a:moveTo>
                    <a:lnTo>
                      <a:pt x="431" y="189"/>
                    </a:lnTo>
                    <a:lnTo>
                      <a:pt x="431" y="189"/>
                    </a:lnTo>
                    <a:lnTo>
                      <a:pt x="428" y="196"/>
                    </a:lnTo>
                    <a:lnTo>
                      <a:pt x="425" y="202"/>
                    </a:lnTo>
                    <a:lnTo>
                      <a:pt x="424" y="209"/>
                    </a:lnTo>
                    <a:lnTo>
                      <a:pt x="424" y="209"/>
                    </a:lnTo>
                    <a:lnTo>
                      <a:pt x="423" y="214"/>
                    </a:lnTo>
                    <a:lnTo>
                      <a:pt x="423" y="214"/>
                    </a:lnTo>
                    <a:lnTo>
                      <a:pt x="406" y="214"/>
                    </a:lnTo>
                    <a:lnTo>
                      <a:pt x="386" y="214"/>
                    </a:lnTo>
                    <a:lnTo>
                      <a:pt x="386" y="214"/>
                    </a:lnTo>
                    <a:lnTo>
                      <a:pt x="383" y="213"/>
                    </a:lnTo>
                    <a:lnTo>
                      <a:pt x="381" y="210"/>
                    </a:lnTo>
                    <a:lnTo>
                      <a:pt x="375" y="203"/>
                    </a:lnTo>
                    <a:lnTo>
                      <a:pt x="375" y="203"/>
                    </a:lnTo>
                    <a:lnTo>
                      <a:pt x="369" y="199"/>
                    </a:lnTo>
                    <a:lnTo>
                      <a:pt x="361" y="198"/>
                    </a:lnTo>
                    <a:lnTo>
                      <a:pt x="351" y="197"/>
                    </a:lnTo>
                    <a:lnTo>
                      <a:pt x="339" y="196"/>
                    </a:lnTo>
                    <a:lnTo>
                      <a:pt x="339" y="196"/>
                    </a:lnTo>
                    <a:lnTo>
                      <a:pt x="333" y="197"/>
                    </a:lnTo>
                    <a:lnTo>
                      <a:pt x="329" y="198"/>
                    </a:lnTo>
                    <a:lnTo>
                      <a:pt x="326" y="201"/>
                    </a:lnTo>
                    <a:lnTo>
                      <a:pt x="323" y="202"/>
                    </a:lnTo>
                    <a:lnTo>
                      <a:pt x="321" y="206"/>
                    </a:lnTo>
                    <a:lnTo>
                      <a:pt x="319" y="209"/>
                    </a:lnTo>
                    <a:lnTo>
                      <a:pt x="319" y="209"/>
                    </a:lnTo>
                    <a:lnTo>
                      <a:pt x="318" y="211"/>
                    </a:lnTo>
                    <a:lnTo>
                      <a:pt x="316" y="213"/>
                    </a:lnTo>
                    <a:lnTo>
                      <a:pt x="313" y="217"/>
                    </a:lnTo>
                    <a:lnTo>
                      <a:pt x="84" y="217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00"/>
                    </a:lnTo>
                    <a:lnTo>
                      <a:pt x="21" y="85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6" y="53"/>
                    </a:lnTo>
                    <a:lnTo>
                      <a:pt x="14" y="46"/>
                    </a:lnTo>
                    <a:lnTo>
                      <a:pt x="10" y="34"/>
                    </a:lnTo>
                    <a:lnTo>
                      <a:pt x="5" y="23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63" y="6"/>
                    </a:lnTo>
                    <a:lnTo>
                      <a:pt x="372" y="12"/>
                    </a:lnTo>
                    <a:lnTo>
                      <a:pt x="377" y="14"/>
                    </a:lnTo>
                    <a:lnTo>
                      <a:pt x="379" y="17"/>
                    </a:lnTo>
                    <a:lnTo>
                      <a:pt x="379" y="17"/>
                    </a:lnTo>
                    <a:lnTo>
                      <a:pt x="382" y="21"/>
                    </a:lnTo>
                    <a:lnTo>
                      <a:pt x="385" y="24"/>
                    </a:lnTo>
                    <a:lnTo>
                      <a:pt x="395" y="34"/>
                    </a:lnTo>
                    <a:lnTo>
                      <a:pt x="400" y="38"/>
                    </a:lnTo>
                    <a:lnTo>
                      <a:pt x="404" y="43"/>
                    </a:lnTo>
                    <a:lnTo>
                      <a:pt x="404" y="45"/>
                    </a:lnTo>
                    <a:lnTo>
                      <a:pt x="404" y="47"/>
                    </a:lnTo>
                    <a:lnTo>
                      <a:pt x="402" y="50"/>
                    </a:lnTo>
                    <a:lnTo>
                      <a:pt x="401" y="52"/>
                    </a:lnTo>
                    <a:lnTo>
                      <a:pt x="401" y="52"/>
                    </a:lnTo>
                    <a:lnTo>
                      <a:pt x="389" y="63"/>
                    </a:lnTo>
                    <a:lnTo>
                      <a:pt x="385" y="67"/>
                    </a:lnTo>
                    <a:lnTo>
                      <a:pt x="385" y="70"/>
                    </a:lnTo>
                    <a:lnTo>
                      <a:pt x="385" y="70"/>
                    </a:lnTo>
                    <a:lnTo>
                      <a:pt x="385" y="129"/>
                    </a:lnTo>
                    <a:lnTo>
                      <a:pt x="431" y="129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0">
                <a:extLst>
                  <a:ext uri="{FF2B5EF4-FFF2-40B4-BE49-F238E27FC236}">
                    <a16:creationId xmlns="" xmlns:a16="http://schemas.microsoft.com/office/drawing/2014/main" id="{3B8B94C1-83A5-4AC7-8E0C-0B3C77039A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37" y="944"/>
                <a:ext cx="146" cy="233"/>
              </a:xfrm>
              <a:custGeom>
                <a:avLst/>
                <a:gdLst>
                  <a:gd name="T0" fmla="*/ 284 w 292"/>
                  <a:gd name="T1" fmla="*/ 340 h 467"/>
                  <a:gd name="T2" fmla="*/ 271 w 292"/>
                  <a:gd name="T3" fmla="*/ 348 h 467"/>
                  <a:gd name="T4" fmla="*/ 271 w 292"/>
                  <a:gd name="T5" fmla="*/ 355 h 467"/>
                  <a:gd name="T6" fmla="*/ 280 w 292"/>
                  <a:gd name="T7" fmla="*/ 379 h 467"/>
                  <a:gd name="T8" fmla="*/ 280 w 292"/>
                  <a:gd name="T9" fmla="*/ 405 h 467"/>
                  <a:gd name="T10" fmla="*/ 265 w 292"/>
                  <a:gd name="T11" fmla="*/ 433 h 467"/>
                  <a:gd name="T12" fmla="*/ 245 w 292"/>
                  <a:gd name="T13" fmla="*/ 461 h 467"/>
                  <a:gd name="T14" fmla="*/ 232 w 292"/>
                  <a:gd name="T15" fmla="*/ 465 h 467"/>
                  <a:gd name="T16" fmla="*/ 183 w 292"/>
                  <a:gd name="T17" fmla="*/ 465 h 467"/>
                  <a:gd name="T18" fmla="*/ 165 w 292"/>
                  <a:gd name="T19" fmla="*/ 460 h 467"/>
                  <a:gd name="T20" fmla="*/ 129 w 292"/>
                  <a:gd name="T21" fmla="*/ 416 h 467"/>
                  <a:gd name="T22" fmla="*/ 95 w 292"/>
                  <a:gd name="T23" fmla="*/ 377 h 467"/>
                  <a:gd name="T24" fmla="*/ 90 w 292"/>
                  <a:gd name="T25" fmla="*/ 373 h 467"/>
                  <a:gd name="T26" fmla="*/ 74 w 292"/>
                  <a:gd name="T27" fmla="*/ 363 h 467"/>
                  <a:gd name="T28" fmla="*/ 59 w 292"/>
                  <a:gd name="T29" fmla="*/ 355 h 467"/>
                  <a:gd name="T30" fmla="*/ 52 w 292"/>
                  <a:gd name="T31" fmla="*/ 349 h 467"/>
                  <a:gd name="T32" fmla="*/ 43 w 292"/>
                  <a:gd name="T33" fmla="*/ 326 h 467"/>
                  <a:gd name="T34" fmla="*/ 20 w 292"/>
                  <a:gd name="T35" fmla="*/ 295 h 467"/>
                  <a:gd name="T36" fmla="*/ 1 w 292"/>
                  <a:gd name="T37" fmla="*/ 266 h 467"/>
                  <a:gd name="T38" fmla="*/ 0 w 292"/>
                  <a:gd name="T39" fmla="*/ 240 h 467"/>
                  <a:gd name="T40" fmla="*/ 6 w 292"/>
                  <a:gd name="T41" fmla="*/ 224 h 467"/>
                  <a:gd name="T42" fmla="*/ 11 w 292"/>
                  <a:gd name="T43" fmla="*/ 221 h 467"/>
                  <a:gd name="T44" fmla="*/ 19 w 292"/>
                  <a:gd name="T45" fmla="*/ 214 h 467"/>
                  <a:gd name="T46" fmla="*/ 34 w 292"/>
                  <a:gd name="T47" fmla="*/ 180 h 467"/>
                  <a:gd name="T48" fmla="*/ 37 w 292"/>
                  <a:gd name="T49" fmla="*/ 154 h 467"/>
                  <a:gd name="T50" fmla="*/ 29 w 292"/>
                  <a:gd name="T51" fmla="*/ 131 h 467"/>
                  <a:gd name="T52" fmla="*/ 11 w 292"/>
                  <a:gd name="T53" fmla="*/ 95 h 467"/>
                  <a:gd name="T54" fmla="*/ 7 w 292"/>
                  <a:gd name="T55" fmla="*/ 74 h 467"/>
                  <a:gd name="T56" fmla="*/ 10 w 292"/>
                  <a:gd name="T57" fmla="*/ 51 h 467"/>
                  <a:gd name="T58" fmla="*/ 16 w 292"/>
                  <a:gd name="T59" fmla="*/ 38 h 467"/>
                  <a:gd name="T60" fmla="*/ 39 w 292"/>
                  <a:gd name="T61" fmla="*/ 31 h 467"/>
                  <a:gd name="T62" fmla="*/ 74 w 292"/>
                  <a:gd name="T63" fmla="*/ 24 h 467"/>
                  <a:gd name="T64" fmla="*/ 81 w 292"/>
                  <a:gd name="T65" fmla="*/ 16 h 467"/>
                  <a:gd name="T66" fmla="*/ 83 w 292"/>
                  <a:gd name="T67" fmla="*/ 0 h 467"/>
                  <a:gd name="T68" fmla="*/ 145 w 292"/>
                  <a:gd name="T69" fmla="*/ 100 h 467"/>
                  <a:gd name="T70" fmla="*/ 132 w 292"/>
                  <a:gd name="T71" fmla="*/ 123 h 467"/>
                  <a:gd name="T72" fmla="*/ 129 w 292"/>
                  <a:gd name="T73" fmla="*/ 139 h 467"/>
                  <a:gd name="T74" fmla="*/ 136 w 292"/>
                  <a:gd name="T75" fmla="*/ 152 h 467"/>
                  <a:gd name="T76" fmla="*/ 160 w 292"/>
                  <a:gd name="T77" fmla="*/ 183 h 467"/>
                  <a:gd name="T78" fmla="*/ 172 w 292"/>
                  <a:gd name="T79" fmla="*/ 189 h 467"/>
                  <a:gd name="T80" fmla="*/ 208 w 292"/>
                  <a:gd name="T81" fmla="*/ 192 h 467"/>
                  <a:gd name="T82" fmla="*/ 227 w 292"/>
                  <a:gd name="T83" fmla="*/ 194 h 467"/>
                  <a:gd name="T84" fmla="*/ 243 w 292"/>
                  <a:gd name="T85" fmla="*/ 205 h 467"/>
                  <a:gd name="T86" fmla="*/ 249 w 292"/>
                  <a:gd name="T87" fmla="*/ 222 h 467"/>
                  <a:gd name="T88" fmla="*/ 243 w 292"/>
                  <a:gd name="T89" fmla="*/ 234 h 467"/>
                  <a:gd name="T90" fmla="*/ 241 w 292"/>
                  <a:gd name="T91" fmla="*/ 256 h 467"/>
                  <a:gd name="T92" fmla="*/ 247 w 292"/>
                  <a:gd name="T93" fmla="*/ 278 h 467"/>
                  <a:gd name="T94" fmla="*/ 262 w 292"/>
                  <a:gd name="T95" fmla="*/ 296 h 467"/>
                  <a:gd name="T96" fmla="*/ 288 w 292"/>
                  <a:gd name="T97" fmla="*/ 328 h 467"/>
                  <a:gd name="T98" fmla="*/ 291 w 292"/>
                  <a:gd name="T99" fmla="*/ 33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2" h="467">
                    <a:moveTo>
                      <a:pt x="291" y="336"/>
                    </a:moveTo>
                    <a:lnTo>
                      <a:pt x="291" y="336"/>
                    </a:lnTo>
                    <a:lnTo>
                      <a:pt x="284" y="340"/>
                    </a:lnTo>
                    <a:lnTo>
                      <a:pt x="276" y="343"/>
                    </a:lnTo>
                    <a:lnTo>
                      <a:pt x="273" y="346"/>
                    </a:lnTo>
                    <a:lnTo>
                      <a:pt x="271" y="348"/>
                    </a:lnTo>
                    <a:lnTo>
                      <a:pt x="270" y="351"/>
                    </a:lnTo>
                    <a:lnTo>
                      <a:pt x="271" y="355"/>
                    </a:lnTo>
                    <a:lnTo>
                      <a:pt x="271" y="355"/>
                    </a:lnTo>
                    <a:lnTo>
                      <a:pt x="276" y="365"/>
                    </a:lnTo>
                    <a:lnTo>
                      <a:pt x="278" y="372"/>
                    </a:lnTo>
                    <a:lnTo>
                      <a:pt x="280" y="379"/>
                    </a:lnTo>
                    <a:lnTo>
                      <a:pt x="281" y="387"/>
                    </a:lnTo>
                    <a:lnTo>
                      <a:pt x="281" y="396"/>
                    </a:lnTo>
                    <a:lnTo>
                      <a:pt x="280" y="405"/>
                    </a:lnTo>
                    <a:lnTo>
                      <a:pt x="276" y="415"/>
                    </a:lnTo>
                    <a:lnTo>
                      <a:pt x="276" y="415"/>
                    </a:lnTo>
                    <a:lnTo>
                      <a:pt x="265" y="433"/>
                    </a:lnTo>
                    <a:lnTo>
                      <a:pt x="255" y="449"/>
                    </a:lnTo>
                    <a:lnTo>
                      <a:pt x="250" y="455"/>
                    </a:lnTo>
                    <a:lnTo>
                      <a:pt x="245" y="461"/>
                    </a:lnTo>
                    <a:lnTo>
                      <a:pt x="239" y="463"/>
                    </a:lnTo>
                    <a:lnTo>
                      <a:pt x="232" y="465"/>
                    </a:lnTo>
                    <a:lnTo>
                      <a:pt x="232" y="465"/>
                    </a:lnTo>
                    <a:lnTo>
                      <a:pt x="215" y="467"/>
                    </a:lnTo>
                    <a:lnTo>
                      <a:pt x="194" y="467"/>
                    </a:lnTo>
                    <a:lnTo>
                      <a:pt x="183" y="465"/>
                    </a:lnTo>
                    <a:lnTo>
                      <a:pt x="175" y="464"/>
                    </a:lnTo>
                    <a:lnTo>
                      <a:pt x="167" y="461"/>
                    </a:lnTo>
                    <a:lnTo>
                      <a:pt x="165" y="460"/>
                    </a:lnTo>
                    <a:lnTo>
                      <a:pt x="163" y="457"/>
                    </a:lnTo>
                    <a:lnTo>
                      <a:pt x="163" y="457"/>
                    </a:lnTo>
                    <a:lnTo>
                      <a:pt x="129" y="416"/>
                    </a:lnTo>
                    <a:lnTo>
                      <a:pt x="109" y="392"/>
                    </a:lnTo>
                    <a:lnTo>
                      <a:pt x="101" y="382"/>
                    </a:lnTo>
                    <a:lnTo>
                      <a:pt x="95" y="377"/>
                    </a:lnTo>
                    <a:lnTo>
                      <a:pt x="94" y="377"/>
                    </a:lnTo>
                    <a:lnTo>
                      <a:pt x="94" y="377"/>
                    </a:lnTo>
                    <a:lnTo>
                      <a:pt x="90" y="373"/>
                    </a:lnTo>
                    <a:lnTo>
                      <a:pt x="83" y="369"/>
                    </a:lnTo>
                    <a:lnTo>
                      <a:pt x="83" y="369"/>
                    </a:lnTo>
                    <a:lnTo>
                      <a:pt x="74" y="363"/>
                    </a:lnTo>
                    <a:lnTo>
                      <a:pt x="68" y="361"/>
                    </a:lnTo>
                    <a:lnTo>
                      <a:pt x="64" y="359"/>
                    </a:lnTo>
                    <a:lnTo>
                      <a:pt x="59" y="355"/>
                    </a:lnTo>
                    <a:lnTo>
                      <a:pt x="59" y="355"/>
                    </a:lnTo>
                    <a:lnTo>
                      <a:pt x="56" y="353"/>
                    </a:lnTo>
                    <a:lnTo>
                      <a:pt x="52" y="349"/>
                    </a:lnTo>
                    <a:lnTo>
                      <a:pt x="49" y="341"/>
                    </a:lnTo>
                    <a:lnTo>
                      <a:pt x="43" y="326"/>
                    </a:lnTo>
                    <a:lnTo>
                      <a:pt x="43" y="326"/>
                    </a:lnTo>
                    <a:lnTo>
                      <a:pt x="38" y="319"/>
                    </a:lnTo>
                    <a:lnTo>
                      <a:pt x="34" y="311"/>
                    </a:lnTo>
                    <a:lnTo>
                      <a:pt x="20" y="295"/>
                    </a:lnTo>
                    <a:lnTo>
                      <a:pt x="7" y="279"/>
                    </a:lnTo>
                    <a:lnTo>
                      <a:pt x="4" y="272"/>
                    </a:lnTo>
                    <a:lnTo>
                      <a:pt x="1" y="266"/>
                    </a:lnTo>
                    <a:lnTo>
                      <a:pt x="1" y="266"/>
                    </a:lnTo>
                    <a:lnTo>
                      <a:pt x="0" y="253"/>
                    </a:lnTo>
                    <a:lnTo>
                      <a:pt x="0" y="240"/>
                    </a:lnTo>
                    <a:lnTo>
                      <a:pt x="1" y="233"/>
                    </a:lnTo>
                    <a:lnTo>
                      <a:pt x="4" y="227"/>
                    </a:lnTo>
                    <a:lnTo>
                      <a:pt x="6" y="224"/>
                    </a:lnTo>
                    <a:lnTo>
                      <a:pt x="8" y="222"/>
                    </a:lnTo>
                    <a:lnTo>
                      <a:pt x="11" y="221"/>
                    </a:lnTo>
                    <a:lnTo>
                      <a:pt x="11" y="221"/>
                    </a:lnTo>
                    <a:lnTo>
                      <a:pt x="13" y="221"/>
                    </a:lnTo>
                    <a:lnTo>
                      <a:pt x="15" y="219"/>
                    </a:lnTo>
                    <a:lnTo>
                      <a:pt x="19" y="214"/>
                    </a:lnTo>
                    <a:lnTo>
                      <a:pt x="23" y="207"/>
                    </a:lnTo>
                    <a:lnTo>
                      <a:pt x="27" y="198"/>
                    </a:lnTo>
                    <a:lnTo>
                      <a:pt x="34" y="180"/>
                    </a:lnTo>
                    <a:lnTo>
                      <a:pt x="37" y="161"/>
                    </a:lnTo>
                    <a:lnTo>
                      <a:pt x="37" y="161"/>
                    </a:lnTo>
                    <a:lnTo>
                      <a:pt x="37" y="154"/>
                    </a:lnTo>
                    <a:lnTo>
                      <a:pt x="36" y="146"/>
                    </a:lnTo>
                    <a:lnTo>
                      <a:pt x="33" y="139"/>
                    </a:lnTo>
                    <a:lnTo>
                      <a:pt x="29" y="131"/>
                    </a:lnTo>
                    <a:lnTo>
                      <a:pt x="20" y="115"/>
                    </a:lnTo>
                    <a:lnTo>
                      <a:pt x="15" y="105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8" y="84"/>
                    </a:lnTo>
                    <a:lnTo>
                      <a:pt x="7" y="74"/>
                    </a:lnTo>
                    <a:lnTo>
                      <a:pt x="7" y="65"/>
                    </a:lnTo>
                    <a:lnTo>
                      <a:pt x="8" y="58"/>
                    </a:lnTo>
                    <a:lnTo>
                      <a:pt x="10" y="51"/>
                    </a:lnTo>
                    <a:lnTo>
                      <a:pt x="12" y="45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9" y="31"/>
                    </a:lnTo>
                    <a:lnTo>
                      <a:pt x="58" y="28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6" y="23"/>
                    </a:lnTo>
                    <a:lnTo>
                      <a:pt x="77" y="21"/>
                    </a:lnTo>
                    <a:lnTo>
                      <a:pt x="81" y="16"/>
                    </a:lnTo>
                    <a:lnTo>
                      <a:pt x="82" y="9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145" y="0"/>
                    </a:lnTo>
                    <a:lnTo>
                      <a:pt x="145" y="100"/>
                    </a:lnTo>
                    <a:lnTo>
                      <a:pt x="145" y="100"/>
                    </a:lnTo>
                    <a:lnTo>
                      <a:pt x="142" y="105"/>
                    </a:lnTo>
                    <a:lnTo>
                      <a:pt x="135" y="116"/>
                    </a:lnTo>
                    <a:lnTo>
                      <a:pt x="132" y="123"/>
                    </a:lnTo>
                    <a:lnTo>
                      <a:pt x="129" y="130"/>
                    </a:lnTo>
                    <a:lnTo>
                      <a:pt x="129" y="136"/>
                    </a:lnTo>
                    <a:lnTo>
                      <a:pt x="129" y="139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6" y="152"/>
                    </a:lnTo>
                    <a:lnTo>
                      <a:pt x="145" y="165"/>
                    </a:lnTo>
                    <a:lnTo>
                      <a:pt x="155" y="177"/>
                    </a:lnTo>
                    <a:lnTo>
                      <a:pt x="160" y="183"/>
                    </a:lnTo>
                    <a:lnTo>
                      <a:pt x="166" y="187"/>
                    </a:lnTo>
                    <a:lnTo>
                      <a:pt x="166" y="187"/>
                    </a:lnTo>
                    <a:lnTo>
                      <a:pt x="172" y="189"/>
                    </a:lnTo>
                    <a:lnTo>
                      <a:pt x="179" y="190"/>
                    </a:lnTo>
                    <a:lnTo>
                      <a:pt x="193" y="192"/>
                    </a:lnTo>
                    <a:lnTo>
                      <a:pt x="208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27" y="194"/>
                    </a:lnTo>
                    <a:lnTo>
                      <a:pt x="233" y="196"/>
                    </a:lnTo>
                    <a:lnTo>
                      <a:pt x="239" y="201"/>
                    </a:lnTo>
                    <a:lnTo>
                      <a:pt x="243" y="205"/>
                    </a:lnTo>
                    <a:lnTo>
                      <a:pt x="247" y="211"/>
                    </a:lnTo>
                    <a:lnTo>
                      <a:pt x="249" y="217"/>
                    </a:lnTo>
                    <a:lnTo>
                      <a:pt x="249" y="222"/>
                    </a:lnTo>
                    <a:lnTo>
                      <a:pt x="247" y="228"/>
                    </a:lnTo>
                    <a:lnTo>
                      <a:pt x="247" y="228"/>
                    </a:lnTo>
                    <a:lnTo>
                      <a:pt x="243" y="234"/>
                    </a:lnTo>
                    <a:lnTo>
                      <a:pt x="241" y="241"/>
                    </a:lnTo>
                    <a:lnTo>
                      <a:pt x="241" y="248"/>
                    </a:lnTo>
                    <a:lnTo>
                      <a:pt x="241" y="256"/>
                    </a:lnTo>
                    <a:lnTo>
                      <a:pt x="242" y="264"/>
                    </a:lnTo>
                    <a:lnTo>
                      <a:pt x="245" y="271"/>
                    </a:lnTo>
                    <a:lnTo>
                      <a:pt x="247" y="278"/>
                    </a:lnTo>
                    <a:lnTo>
                      <a:pt x="250" y="283"/>
                    </a:lnTo>
                    <a:lnTo>
                      <a:pt x="250" y="283"/>
                    </a:lnTo>
                    <a:lnTo>
                      <a:pt x="262" y="296"/>
                    </a:lnTo>
                    <a:lnTo>
                      <a:pt x="277" y="313"/>
                    </a:lnTo>
                    <a:lnTo>
                      <a:pt x="284" y="321"/>
                    </a:lnTo>
                    <a:lnTo>
                      <a:pt x="288" y="328"/>
                    </a:lnTo>
                    <a:lnTo>
                      <a:pt x="291" y="334"/>
                    </a:lnTo>
                    <a:lnTo>
                      <a:pt x="292" y="335"/>
                    </a:lnTo>
                    <a:lnTo>
                      <a:pt x="291" y="336"/>
                    </a:lnTo>
                    <a:lnTo>
                      <a:pt x="291" y="336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21">
                <a:extLst>
                  <a:ext uri="{FF2B5EF4-FFF2-40B4-BE49-F238E27FC236}">
                    <a16:creationId xmlns="" xmlns:a16="http://schemas.microsoft.com/office/drawing/2014/main" id="{B3F29B1A-127A-4075-BBB9-08F86DF004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70" y="1017"/>
                <a:ext cx="108" cy="145"/>
              </a:xfrm>
              <a:custGeom>
                <a:avLst/>
                <a:gdLst>
                  <a:gd name="T0" fmla="*/ 187 w 216"/>
                  <a:gd name="T1" fmla="*/ 195 h 292"/>
                  <a:gd name="T2" fmla="*/ 186 w 216"/>
                  <a:gd name="T3" fmla="*/ 288 h 292"/>
                  <a:gd name="T4" fmla="*/ 185 w 216"/>
                  <a:gd name="T5" fmla="*/ 289 h 292"/>
                  <a:gd name="T6" fmla="*/ 171 w 216"/>
                  <a:gd name="T7" fmla="*/ 290 h 292"/>
                  <a:gd name="T8" fmla="*/ 153 w 216"/>
                  <a:gd name="T9" fmla="*/ 287 h 292"/>
                  <a:gd name="T10" fmla="*/ 139 w 216"/>
                  <a:gd name="T11" fmla="*/ 278 h 292"/>
                  <a:gd name="T12" fmla="*/ 126 w 216"/>
                  <a:gd name="T13" fmla="*/ 277 h 292"/>
                  <a:gd name="T14" fmla="*/ 113 w 216"/>
                  <a:gd name="T15" fmla="*/ 281 h 292"/>
                  <a:gd name="T16" fmla="*/ 106 w 216"/>
                  <a:gd name="T17" fmla="*/ 278 h 292"/>
                  <a:gd name="T18" fmla="*/ 99 w 216"/>
                  <a:gd name="T19" fmla="*/ 266 h 292"/>
                  <a:gd name="T20" fmla="*/ 84 w 216"/>
                  <a:gd name="T21" fmla="*/ 243 h 292"/>
                  <a:gd name="T22" fmla="*/ 75 w 216"/>
                  <a:gd name="T23" fmla="*/ 233 h 292"/>
                  <a:gd name="T24" fmla="*/ 57 w 216"/>
                  <a:gd name="T25" fmla="*/ 228 h 292"/>
                  <a:gd name="T26" fmla="*/ 49 w 216"/>
                  <a:gd name="T27" fmla="*/ 227 h 292"/>
                  <a:gd name="T28" fmla="*/ 50 w 216"/>
                  <a:gd name="T29" fmla="*/ 205 h 292"/>
                  <a:gd name="T30" fmla="*/ 50 w 216"/>
                  <a:gd name="T31" fmla="*/ 194 h 292"/>
                  <a:gd name="T32" fmla="*/ 40 w 216"/>
                  <a:gd name="T33" fmla="*/ 183 h 292"/>
                  <a:gd name="T34" fmla="*/ 43 w 216"/>
                  <a:gd name="T35" fmla="*/ 176 h 292"/>
                  <a:gd name="T36" fmla="*/ 43 w 216"/>
                  <a:gd name="T37" fmla="*/ 152 h 292"/>
                  <a:gd name="T38" fmla="*/ 35 w 216"/>
                  <a:gd name="T39" fmla="*/ 130 h 292"/>
                  <a:gd name="T40" fmla="*/ 23 w 216"/>
                  <a:gd name="T41" fmla="*/ 118 h 292"/>
                  <a:gd name="T42" fmla="*/ 1 w 216"/>
                  <a:gd name="T43" fmla="*/ 89 h 292"/>
                  <a:gd name="T44" fmla="*/ 0 w 216"/>
                  <a:gd name="T45" fmla="*/ 52 h 292"/>
                  <a:gd name="T46" fmla="*/ 4 w 216"/>
                  <a:gd name="T47" fmla="*/ 19 h 292"/>
                  <a:gd name="T48" fmla="*/ 10 w 216"/>
                  <a:gd name="T49" fmla="*/ 0 h 292"/>
                  <a:gd name="T50" fmla="*/ 121 w 216"/>
                  <a:gd name="T51" fmla="*/ 0 h 292"/>
                  <a:gd name="T52" fmla="*/ 123 w 216"/>
                  <a:gd name="T53" fmla="*/ 12 h 292"/>
                  <a:gd name="T54" fmla="*/ 124 w 216"/>
                  <a:gd name="T55" fmla="*/ 23 h 292"/>
                  <a:gd name="T56" fmla="*/ 128 w 216"/>
                  <a:gd name="T57" fmla="*/ 26 h 292"/>
                  <a:gd name="T58" fmla="*/ 132 w 216"/>
                  <a:gd name="T59" fmla="*/ 69 h 292"/>
                  <a:gd name="T60" fmla="*/ 132 w 216"/>
                  <a:gd name="T61" fmla="*/ 85 h 292"/>
                  <a:gd name="T62" fmla="*/ 137 w 216"/>
                  <a:gd name="T63" fmla="*/ 92 h 292"/>
                  <a:gd name="T64" fmla="*/ 140 w 216"/>
                  <a:gd name="T65" fmla="*/ 99 h 292"/>
                  <a:gd name="T66" fmla="*/ 134 w 216"/>
                  <a:gd name="T67" fmla="*/ 120 h 292"/>
                  <a:gd name="T68" fmla="*/ 130 w 216"/>
                  <a:gd name="T69" fmla="*/ 132 h 292"/>
                  <a:gd name="T70" fmla="*/ 136 w 216"/>
                  <a:gd name="T71" fmla="*/ 143 h 292"/>
                  <a:gd name="T72" fmla="*/ 145 w 216"/>
                  <a:gd name="T73" fmla="*/ 157 h 292"/>
                  <a:gd name="T74" fmla="*/ 141 w 216"/>
                  <a:gd name="T75" fmla="*/ 174 h 292"/>
                  <a:gd name="T76" fmla="*/ 146 w 216"/>
                  <a:gd name="T77" fmla="*/ 183 h 292"/>
                  <a:gd name="T78" fmla="*/ 154 w 216"/>
                  <a:gd name="T79" fmla="*/ 183 h 292"/>
                  <a:gd name="T80" fmla="*/ 166 w 216"/>
                  <a:gd name="T81" fmla="*/ 172 h 292"/>
                  <a:gd name="T82" fmla="*/ 199 w 216"/>
                  <a:gd name="T83" fmla="*/ 163 h 292"/>
                  <a:gd name="T84" fmla="*/ 216 w 216"/>
                  <a:gd name="T85" fmla="*/ 16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" h="292">
                    <a:moveTo>
                      <a:pt x="216" y="163"/>
                    </a:moveTo>
                    <a:lnTo>
                      <a:pt x="216" y="195"/>
                    </a:lnTo>
                    <a:lnTo>
                      <a:pt x="187" y="195"/>
                    </a:lnTo>
                    <a:lnTo>
                      <a:pt x="187" y="287"/>
                    </a:lnTo>
                    <a:lnTo>
                      <a:pt x="187" y="287"/>
                    </a:lnTo>
                    <a:lnTo>
                      <a:pt x="186" y="288"/>
                    </a:lnTo>
                    <a:lnTo>
                      <a:pt x="186" y="288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1" y="288"/>
                    </a:lnTo>
                    <a:lnTo>
                      <a:pt x="171" y="290"/>
                    </a:lnTo>
                    <a:lnTo>
                      <a:pt x="171" y="290"/>
                    </a:lnTo>
                    <a:lnTo>
                      <a:pt x="164" y="292"/>
                    </a:lnTo>
                    <a:lnTo>
                      <a:pt x="159" y="290"/>
                    </a:lnTo>
                    <a:lnTo>
                      <a:pt x="153" y="287"/>
                    </a:lnTo>
                    <a:lnTo>
                      <a:pt x="145" y="281"/>
                    </a:lnTo>
                    <a:lnTo>
                      <a:pt x="145" y="281"/>
                    </a:lnTo>
                    <a:lnTo>
                      <a:pt x="139" y="278"/>
                    </a:lnTo>
                    <a:lnTo>
                      <a:pt x="134" y="277"/>
                    </a:lnTo>
                    <a:lnTo>
                      <a:pt x="131" y="277"/>
                    </a:lnTo>
                    <a:lnTo>
                      <a:pt x="126" y="277"/>
                    </a:lnTo>
                    <a:lnTo>
                      <a:pt x="120" y="279"/>
                    </a:lnTo>
                    <a:lnTo>
                      <a:pt x="113" y="281"/>
                    </a:lnTo>
                    <a:lnTo>
                      <a:pt x="113" y="281"/>
                    </a:lnTo>
                    <a:lnTo>
                      <a:pt x="110" y="281"/>
                    </a:lnTo>
                    <a:lnTo>
                      <a:pt x="107" y="280"/>
                    </a:lnTo>
                    <a:lnTo>
                      <a:pt x="106" y="278"/>
                    </a:lnTo>
                    <a:lnTo>
                      <a:pt x="103" y="275"/>
                    </a:lnTo>
                    <a:lnTo>
                      <a:pt x="101" y="270"/>
                    </a:lnTo>
                    <a:lnTo>
                      <a:pt x="99" y="266"/>
                    </a:lnTo>
                    <a:lnTo>
                      <a:pt x="99" y="266"/>
                    </a:lnTo>
                    <a:lnTo>
                      <a:pt x="90" y="252"/>
                    </a:lnTo>
                    <a:lnTo>
                      <a:pt x="84" y="243"/>
                    </a:lnTo>
                    <a:lnTo>
                      <a:pt x="78" y="235"/>
                    </a:lnTo>
                    <a:lnTo>
                      <a:pt x="78" y="235"/>
                    </a:lnTo>
                    <a:lnTo>
                      <a:pt x="75" y="233"/>
                    </a:lnTo>
                    <a:lnTo>
                      <a:pt x="71" y="231"/>
                    </a:lnTo>
                    <a:lnTo>
                      <a:pt x="64" y="228"/>
                    </a:lnTo>
                    <a:lnTo>
                      <a:pt x="57" y="228"/>
                    </a:lnTo>
                    <a:lnTo>
                      <a:pt x="52" y="228"/>
                    </a:lnTo>
                    <a:lnTo>
                      <a:pt x="52" y="228"/>
                    </a:lnTo>
                    <a:lnTo>
                      <a:pt x="49" y="227"/>
                    </a:lnTo>
                    <a:lnTo>
                      <a:pt x="48" y="225"/>
                    </a:lnTo>
                    <a:lnTo>
                      <a:pt x="49" y="216"/>
                    </a:lnTo>
                    <a:lnTo>
                      <a:pt x="50" y="205"/>
                    </a:lnTo>
                    <a:lnTo>
                      <a:pt x="52" y="195"/>
                    </a:lnTo>
                    <a:lnTo>
                      <a:pt x="52" y="195"/>
                    </a:lnTo>
                    <a:lnTo>
                      <a:pt x="50" y="194"/>
                    </a:lnTo>
                    <a:lnTo>
                      <a:pt x="48" y="190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3" y="176"/>
                    </a:lnTo>
                    <a:lnTo>
                      <a:pt x="45" y="170"/>
                    </a:lnTo>
                    <a:lnTo>
                      <a:pt x="43" y="161"/>
                    </a:lnTo>
                    <a:lnTo>
                      <a:pt x="43" y="152"/>
                    </a:lnTo>
                    <a:lnTo>
                      <a:pt x="41" y="144"/>
                    </a:lnTo>
                    <a:lnTo>
                      <a:pt x="39" y="136"/>
                    </a:lnTo>
                    <a:lnTo>
                      <a:pt x="35" y="130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23" y="118"/>
                    </a:lnTo>
                    <a:lnTo>
                      <a:pt x="12" y="106"/>
                    </a:lnTo>
                    <a:lnTo>
                      <a:pt x="3" y="95"/>
                    </a:lnTo>
                    <a:lnTo>
                      <a:pt x="1" y="89"/>
                    </a:lnTo>
                    <a:lnTo>
                      <a:pt x="0" y="8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2" y="30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7" y="1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23" y="12"/>
                    </a:lnTo>
                    <a:lnTo>
                      <a:pt x="123" y="19"/>
                    </a:lnTo>
                    <a:lnTo>
                      <a:pt x="123" y="22"/>
                    </a:lnTo>
                    <a:lnTo>
                      <a:pt x="124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8" y="26"/>
                    </a:lnTo>
                    <a:lnTo>
                      <a:pt x="129" y="30"/>
                    </a:lnTo>
                    <a:lnTo>
                      <a:pt x="131" y="44"/>
                    </a:lnTo>
                    <a:lnTo>
                      <a:pt x="132" y="69"/>
                    </a:lnTo>
                    <a:lnTo>
                      <a:pt x="132" y="69"/>
                    </a:lnTo>
                    <a:lnTo>
                      <a:pt x="131" y="82"/>
                    </a:lnTo>
                    <a:lnTo>
                      <a:pt x="132" y="85"/>
                    </a:lnTo>
                    <a:lnTo>
                      <a:pt x="132" y="88"/>
                    </a:lnTo>
                    <a:lnTo>
                      <a:pt x="134" y="91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9" y="95"/>
                    </a:lnTo>
                    <a:lnTo>
                      <a:pt x="140" y="99"/>
                    </a:lnTo>
                    <a:lnTo>
                      <a:pt x="139" y="104"/>
                    </a:lnTo>
                    <a:lnTo>
                      <a:pt x="138" y="108"/>
                    </a:lnTo>
                    <a:lnTo>
                      <a:pt x="134" y="120"/>
                    </a:lnTo>
                    <a:lnTo>
                      <a:pt x="131" y="128"/>
                    </a:lnTo>
                    <a:lnTo>
                      <a:pt x="131" y="128"/>
                    </a:lnTo>
                    <a:lnTo>
                      <a:pt x="130" y="132"/>
                    </a:lnTo>
                    <a:lnTo>
                      <a:pt x="131" y="136"/>
                    </a:lnTo>
                    <a:lnTo>
                      <a:pt x="133" y="140"/>
                    </a:lnTo>
                    <a:lnTo>
                      <a:pt x="136" y="143"/>
                    </a:lnTo>
                    <a:lnTo>
                      <a:pt x="145" y="153"/>
                    </a:lnTo>
                    <a:lnTo>
                      <a:pt x="145" y="153"/>
                    </a:lnTo>
                    <a:lnTo>
                      <a:pt x="145" y="157"/>
                    </a:lnTo>
                    <a:lnTo>
                      <a:pt x="144" y="161"/>
                    </a:lnTo>
                    <a:lnTo>
                      <a:pt x="143" y="168"/>
                    </a:lnTo>
                    <a:lnTo>
                      <a:pt x="141" y="174"/>
                    </a:lnTo>
                    <a:lnTo>
                      <a:pt x="141" y="174"/>
                    </a:lnTo>
                    <a:lnTo>
                      <a:pt x="144" y="179"/>
                    </a:lnTo>
                    <a:lnTo>
                      <a:pt x="146" y="183"/>
                    </a:lnTo>
                    <a:lnTo>
                      <a:pt x="151" y="188"/>
                    </a:lnTo>
                    <a:lnTo>
                      <a:pt x="151" y="188"/>
                    </a:lnTo>
                    <a:lnTo>
                      <a:pt x="154" y="183"/>
                    </a:lnTo>
                    <a:lnTo>
                      <a:pt x="158" y="179"/>
                    </a:lnTo>
                    <a:lnTo>
                      <a:pt x="161" y="175"/>
                    </a:lnTo>
                    <a:lnTo>
                      <a:pt x="166" y="172"/>
                    </a:lnTo>
                    <a:lnTo>
                      <a:pt x="177" y="167"/>
                    </a:lnTo>
                    <a:lnTo>
                      <a:pt x="187" y="165"/>
                    </a:lnTo>
                    <a:lnTo>
                      <a:pt x="199" y="163"/>
                    </a:lnTo>
                    <a:lnTo>
                      <a:pt x="208" y="163"/>
                    </a:lnTo>
                    <a:lnTo>
                      <a:pt x="216" y="163"/>
                    </a:lnTo>
                    <a:lnTo>
                      <a:pt x="216" y="16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22">
                <a:extLst>
                  <a:ext uri="{FF2B5EF4-FFF2-40B4-BE49-F238E27FC236}">
                    <a16:creationId xmlns="" xmlns:a16="http://schemas.microsoft.com/office/drawing/2014/main" id="{E37FC726-6E84-487A-B648-3D3616F100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0" y="929"/>
                <a:ext cx="124" cy="181"/>
              </a:xfrm>
              <a:custGeom>
                <a:avLst/>
                <a:gdLst>
                  <a:gd name="T0" fmla="*/ 238 w 247"/>
                  <a:gd name="T1" fmla="*/ 117 h 363"/>
                  <a:gd name="T2" fmla="*/ 222 w 247"/>
                  <a:gd name="T3" fmla="*/ 122 h 363"/>
                  <a:gd name="T4" fmla="*/ 168 w 247"/>
                  <a:gd name="T5" fmla="*/ 169 h 363"/>
                  <a:gd name="T6" fmla="*/ 156 w 247"/>
                  <a:gd name="T7" fmla="*/ 182 h 363"/>
                  <a:gd name="T8" fmla="*/ 147 w 247"/>
                  <a:gd name="T9" fmla="*/ 209 h 363"/>
                  <a:gd name="T10" fmla="*/ 143 w 247"/>
                  <a:gd name="T11" fmla="*/ 237 h 363"/>
                  <a:gd name="T12" fmla="*/ 145 w 247"/>
                  <a:gd name="T13" fmla="*/ 290 h 363"/>
                  <a:gd name="T14" fmla="*/ 143 w 247"/>
                  <a:gd name="T15" fmla="*/ 301 h 363"/>
                  <a:gd name="T16" fmla="*/ 131 w 247"/>
                  <a:gd name="T17" fmla="*/ 308 h 363"/>
                  <a:gd name="T18" fmla="*/ 122 w 247"/>
                  <a:gd name="T19" fmla="*/ 310 h 363"/>
                  <a:gd name="T20" fmla="*/ 106 w 247"/>
                  <a:gd name="T21" fmla="*/ 316 h 363"/>
                  <a:gd name="T22" fmla="*/ 100 w 247"/>
                  <a:gd name="T23" fmla="*/ 320 h 363"/>
                  <a:gd name="T24" fmla="*/ 95 w 247"/>
                  <a:gd name="T25" fmla="*/ 338 h 363"/>
                  <a:gd name="T26" fmla="*/ 78 w 247"/>
                  <a:gd name="T27" fmla="*/ 338 h 363"/>
                  <a:gd name="T28" fmla="*/ 45 w 247"/>
                  <a:gd name="T29" fmla="*/ 347 h 363"/>
                  <a:gd name="T30" fmla="*/ 33 w 247"/>
                  <a:gd name="T31" fmla="*/ 358 h 363"/>
                  <a:gd name="T32" fmla="*/ 25 w 247"/>
                  <a:gd name="T33" fmla="*/ 358 h 363"/>
                  <a:gd name="T34" fmla="*/ 20 w 247"/>
                  <a:gd name="T35" fmla="*/ 349 h 363"/>
                  <a:gd name="T36" fmla="*/ 24 w 247"/>
                  <a:gd name="T37" fmla="*/ 332 h 363"/>
                  <a:gd name="T38" fmla="*/ 15 w 247"/>
                  <a:gd name="T39" fmla="*/ 318 h 363"/>
                  <a:gd name="T40" fmla="*/ 9 w 247"/>
                  <a:gd name="T41" fmla="*/ 307 h 363"/>
                  <a:gd name="T42" fmla="*/ 13 w 247"/>
                  <a:gd name="T43" fmla="*/ 295 h 363"/>
                  <a:gd name="T44" fmla="*/ 19 w 247"/>
                  <a:gd name="T45" fmla="*/ 274 h 363"/>
                  <a:gd name="T46" fmla="*/ 16 w 247"/>
                  <a:gd name="T47" fmla="*/ 267 h 363"/>
                  <a:gd name="T48" fmla="*/ 11 w 247"/>
                  <a:gd name="T49" fmla="*/ 260 h 363"/>
                  <a:gd name="T50" fmla="*/ 11 w 247"/>
                  <a:gd name="T51" fmla="*/ 244 h 363"/>
                  <a:gd name="T52" fmla="*/ 7 w 247"/>
                  <a:gd name="T53" fmla="*/ 201 h 363"/>
                  <a:gd name="T54" fmla="*/ 3 w 247"/>
                  <a:gd name="T55" fmla="*/ 198 h 363"/>
                  <a:gd name="T56" fmla="*/ 2 w 247"/>
                  <a:gd name="T57" fmla="*/ 187 h 363"/>
                  <a:gd name="T58" fmla="*/ 0 w 247"/>
                  <a:gd name="T59" fmla="*/ 175 h 363"/>
                  <a:gd name="T60" fmla="*/ 50 w 247"/>
                  <a:gd name="T61" fmla="*/ 161 h 363"/>
                  <a:gd name="T62" fmla="*/ 81 w 247"/>
                  <a:gd name="T63" fmla="*/ 155 h 363"/>
                  <a:gd name="T64" fmla="*/ 90 w 247"/>
                  <a:gd name="T65" fmla="*/ 151 h 363"/>
                  <a:gd name="T66" fmla="*/ 117 w 247"/>
                  <a:gd name="T67" fmla="*/ 112 h 363"/>
                  <a:gd name="T68" fmla="*/ 118 w 247"/>
                  <a:gd name="T69" fmla="*/ 100 h 363"/>
                  <a:gd name="T70" fmla="*/ 122 w 247"/>
                  <a:gd name="T71" fmla="*/ 82 h 363"/>
                  <a:gd name="T72" fmla="*/ 129 w 247"/>
                  <a:gd name="T73" fmla="*/ 74 h 363"/>
                  <a:gd name="T74" fmla="*/ 152 w 247"/>
                  <a:gd name="T75" fmla="*/ 54 h 363"/>
                  <a:gd name="T76" fmla="*/ 163 w 247"/>
                  <a:gd name="T77" fmla="*/ 50 h 363"/>
                  <a:gd name="T78" fmla="*/ 178 w 247"/>
                  <a:gd name="T79" fmla="*/ 51 h 363"/>
                  <a:gd name="T80" fmla="*/ 186 w 247"/>
                  <a:gd name="T81" fmla="*/ 51 h 363"/>
                  <a:gd name="T82" fmla="*/ 210 w 247"/>
                  <a:gd name="T83" fmla="*/ 32 h 363"/>
                  <a:gd name="T84" fmla="*/ 222 w 247"/>
                  <a:gd name="T85" fmla="*/ 14 h 363"/>
                  <a:gd name="T86" fmla="*/ 235 w 247"/>
                  <a:gd name="T87" fmla="*/ 0 h 363"/>
                  <a:gd name="T88" fmla="*/ 235 w 247"/>
                  <a:gd name="T89" fmla="*/ 0 h 363"/>
                  <a:gd name="T90" fmla="*/ 242 w 247"/>
                  <a:gd name="T91" fmla="*/ 16 h 363"/>
                  <a:gd name="T92" fmla="*/ 242 w 247"/>
                  <a:gd name="T93" fmla="*/ 34 h 363"/>
                  <a:gd name="T94" fmla="*/ 236 w 247"/>
                  <a:gd name="T95" fmla="*/ 42 h 363"/>
                  <a:gd name="T96" fmla="*/ 235 w 247"/>
                  <a:gd name="T97" fmla="*/ 58 h 363"/>
                  <a:gd name="T98" fmla="*/ 247 w 247"/>
                  <a:gd name="T99" fmla="*/ 83 h 363"/>
                  <a:gd name="T100" fmla="*/ 246 w 247"/>
                  <a:gd name="T101" fmla="*/ 111 h 363"/>
                  <a:gd name="T102" fmla="*/ 247 w 247"/>
                  <a:gd name="T103" fmla="*/ 115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7" h="363">
                    <a:moveTo>
                      <a:pt x="247" y="115"/>
                    </a:moveTo>
                    <a:lnTo>
                      <a:pt x="247" y="115"/>
                    </a:lnTo>
                    <a:lnTo>
                      <a:pt x="238" y="117"/>
                    </a:lnTo>
                    <a:lnTo>
                      <a:pt x="230" y="119"/>
                    </a:lnTo>
                    <a:lnTo>
                      <a:pt x="222" y="122"/>
                    </a:lnTo>
                    <a:lnTo>
                      <a:pt x="222" y="122"/>
                    </a:lnTo>
                    <a:lnTo>
                      <a:pt x="208" y="133"/>
                    </a:lnTo>
                    <a:lnTo>
                      <a:pt x="189" y="150"/>
                    </a:lnTo>
                    <a:lnTo>
                      <a:pt x="168" y="169"/>
                    </a:lnTo>
                    <a:lnTo>
                      <a:pt x="161" y="176"/>
                    </a:lnTo>
                    <a:lnTo>
                      <a:pt x="156" y="182"/>
                    </a:lnTo>
                    <a:lnTo>
                      <a:pt x="156" y="182"/>
                    </a:lnTo>
                    <a:lnTo>
                      <a:pt x="154" y="188"/>
                    </a:lnTo>
                    <a:lnTo>
                      <a:pt x="152" y="194"/>
                    </a:lnTo>
                    <a:lnTo>
                      <a:pt x="147" y="209"/>
                    </a:lnTo>
                    <a:lnTo>
                      <a:pt x="145" y="224"/>
                    </a:lnTo>
                    <a:lnTo>
                      <a:pt x="143" y="237"/>
                    </a:lnTo>
                    <a:lnTo>
                      <a:pt x="143" y="237"/>
                    </a:lnTo>
                    <a:lnTo>
                      <a:pt x="143" y="254"/>
                    </a:lnTo>
                    <a:lnTo>
                      <a:pt x="144" y="273"/>
                    </a:lnTo>
                    <a:lnTo>
                      <a:pt x="145" y="290"/>
                    </a:lnTo>
                    <a:lnTo>
                      <a:pt x="144" y="297"/>
                    </a:lnTo>
                    <a:lnTo>
                      <a:pt x="143" y="301"/>
                    </a:lnTo>
                    <a:lnTo>
                      <a:pt x="143" y="301"/>
                    </a:lnTo>
                    <a:lnTo>
                      <a:pt x="140" y="303"/>
                    </a:lnTo>
                    <a:lnTo>
                      <a:pt x="138" y="305"/>
                    </a:lnTo>
                    <a:lnTo>
                      <a:pt x="131" y="308"/>
                    </a:lnTo>
                    <a:lnTo>
                      <a:pt x="125" y="310"/>
                    </a:lnTo>
                    <a:lnTo>
                      <a:pt x="122" y="310"/>
                    </a:lnTo>
                    <a:lnTo>
                      <a:pt x="122" y="310"/>
                    </a:lnTo>
                    <a:lnTo>
                      <a:pt x="119" y="310"/>
                    </a:lnTo>
                    <a:lnTo>
                      <a:pt x="114" y="312"/>
                    </a:lnTo>
                    <a:lnTo>
                      <a:pt x="106" y="316"/>
                    </a:lnTo>
                    <a:lnTo>
                      <a:pt x="106" y="316"/>
                    </a:lnTo>
                    <a:lnTo>
                      <a:pt x="103" y="317"/>
                    </a:lnTo>
                    <a:lnTo>
                      <a:pt x="100" y="320"/>
                    </a:lnTo>
                    <a:lnTo>
                      <a:pt x="96" y="327"/>
                    </a:lnTo>
                    <a:lnTo>
                      <a:pt x="95" y="332"/>
                    </a:lnTo>
                    <a:lnTo>
                      <a:pt x="95" y="338"/>
                    </a:lnTo>
                    <a:lnTo>
                      <a:pt x="95" y="338"/>
                    </a:lnTo>
                    <a:lnTo>
                      <a:pt x="87" y="338"/>
                    </a:lnTo>
                    <a:lnTo>
                      <a:pt x="78" y="338"/>
                    </a:lnTo>
                    <a:lnTo>
                      <a:pt x="66" y="340"/>
                    </a:lnTo>
                    <a:lnTo>
                      <a:pt x="56" y="342"/>
                    </a:lnTo>
                    <a:lnTo>
                      <a:pt x="45" y="347"/>
                    </a:lnTo>
                    <a:lnTo>
                      <a:pt x="40" y="350"/>
                    </a:lnTo>
                    <a:lnTo>
                      <a:pt x="37" y="354"/>
                    </a:lnTo>
                    <a:lnTo>
                      <a:pt x="33" y="358"/>
                    </a:lnTo>
                    <a:lnTo>
                      <a:pt x="30" y="363"/>
                    </a:lnTo>
                    <a:lnTo>
                      <a:pt x="30" y="363"/>
                    </a:lnTo>
                    <a:lnTo>
                      <a:pt x="25" y="358"/>
                    </a:lnTo>
                    <a:lnTo>
                      <a:pt x="23" y="354"/>
                    </a:lnTo>
                    <a:lnTo>
                      <a:pt x="20" y="349"/>
                    </a:lnTo>
                    <a:lnTo>
                      <a:pt x="20" y="349"/>
                    </a:lnTo>
                    <a:lnTo>
                      <a:pt x="22" y="343"/>
                    </a:lnTo>
                    <a:lnTo>
                      <a:pt x="23" y="336"/>
                    </a:lnTo>
                    <a:lnTo>
                      <a:pt x="24" y="332"/>
                    </a:lnTo>
                    <a:lnTo>
                      <a:pt x="24" y="328"/>
                    </a:lnTo>
                    <a:lnTo>
                      <a:pt x="24" y="328"/>
                    </a:lnTo>
                    <a:lnTo>
                      <a:pt x="15" y="318"/>
                    </a:lnTo>
                    <a:lnTo>
                      <a:pt x="12" y="315"/>
                    </a:lnTo>
                    <a:lnTo>
                      <a:pt x="10" y="311"/>
                    </a:lnTo>
                    <a:lnTo>
                      <a:pt x="9" y="307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3" y="295"/>
                    </a:lnTo>
                    <a:lnTo>
                      <a:pt x="17" y="283"/>
                    </a:lnTo>
                    <a:lnTo>
                      <a:pt x="18" y="279"/>
                    </a:lnTo>
                    <a:lnTo>
                      <a:pt x="19" y="274"/>
                    </a:lnTo>
                    <a:lnTo>
                      <a:pt x="18" y="270"/>
                    </a:lnTo>
                    <a:lnTo>
                      <a:pt x="16" y="267"/>
                    </a:lnTo>
                    <a:lnTo>
                      <a:pt x="16" y="267"/>
                    </a:lnTo>
                    <a:lnTo>
                      <a:pt x="13" y="266"/>
                    </a:lnTo>
                    <a:lnTo>
                      <a:pt x="11" y="263"/>
                    </a:lnTo>
                    <a:lnTo>
                      <a:pt x="11" y="260"/>
                    </a:lnTo>
                    <a:lnTo>
                      <a:pt x="10" y="257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0" y="219"/>
                    </a:lnTo>
                    <a:lnTo>
                      <a:pt x="8" y="205"/>
                    </a:lnTo>
                    <a:lnTo>
                      <a:pt x="7" y="201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3" y="198"/>
                    </a:lnTo>
                    <a:lnTo>
                      <a:pt x="2" y="197"/>
                    </a:lnTo>
                    <a:lnTo>
                      <a:pt x="2" y="194"/>
                    </a:lnTo>
                    <a:lnTo>
                      <a:pt x="2" y="18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5" y="175"/>
                    </a:lnTo>
                    <a:lnTo>
                      <a:pt x="5" y="175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70" y="158"/>
                    </a:lnTo>
                    <a:lnTo>
                      <a:pt x="81" y="155"/>
                    </a:lnTo>
                    <a:lnTo>
                      <a:pt x="86" y="153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105" y="130"/>
                    </a:lnTo>
                    <a:lnTo>
                      <a:pt x="114" y="118"/>
                    </a:lnTo>
                    <a:lnTo>
                      <a:pt x="117" y="112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8" y="100"/>
                    </a:lnTo>
                    <a:lnTo>
                      <a:pt x="118" y="91"/>
                    </a:lnTo>
                    <a:lnTo>
                      <a:pt x="119" y="87"/>
                    </a:lnTo>
                    <a:lnTo>
                      <a:pt x="122" y="82"/>
                    </a:lnTo>
                    <a:lnTo>
                      <a:pt x="125" y="77"/>
                    </a:lnTo>
                    <a:lnTo>
                      <a:pt x="129" y="74"/>
                    </a:lnTo>
                    <a:lnTo>
                      <a:pt x="129" y="74"/>
                    </a:lnTo>
                    <a:lnTo>
                      <a:pt x="138" y="67"/>
                    </a:lnTo>
                    <a:lnTo>
                      <a:pt x="145" y="60"/>
                    </a:lnTo>
                    <a:lnTo>
                      <a:pt x="152" y="54"/>
                    </a:lnTo>
                    <a:lnTo>
                      <a:pt x="160" y="51"/>
                    </a:lnTo>
                    <a:lnTo>
                      <a:pt x="160" y="51"/>
                    </a:lnTo>
                    <a:lnTo>
                      <a:pt x="163" y="50"/>
                    </a:lnTo>
                    <a:lnTo>
                      <a:pt x="167" y="49"/>
                    </a:lnTo>
                    <a:lnTo>
                      <a:pt x="174" y="50"/>
                    </a:lnTo>
                    <a:lnTo>
                      <a:pt x="178" y="51"/>
                    </a:lnTo>
                    <a:lnTo>
                      <a:pt x="182" y="53"/>
                    </a:lnTo>
                    <a:lnTo>
                      <a:pt x="182" y="53"/>
                    </a:lnTo>
                    <a:lnTo>
                      <a:pt x="186" y="51"/>
                    </a:lnTo>
                    <a:lnTo>
                      <a:pt x="194" y="46"/>
                    </a:lnTo>
                    <a:lnTo>
                      <a:pt x="204" y="39"/>
                    </a:lnTo>
                    <a:lnTo>
                      <a:pt x="210" y="32"/>
                    </a:lnTo>
                    <a:lnTo>
                      <a:pt x="210" y="32"/>
                    </a:lnTo>
                    <a:lnTo>
                      <a:pt x="216" y="23"/>
                    </a:lnTo>
                    <a:lnTo>
                      <a:pt x="222" y="14"/>
                    </a:lnTo>
                    <a:lnTo>
                      <a:pt x="228" y="5"/>
                    </a:lnTo>
                    <a:lnTo>
                      <a:pt x="231" y="1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6" y="1"/>
                    </a:lnTo>
                    <a:lnTo>
                      <a:pt x="238" y="5"/>
                    </a:lnTo>
                    <a:lnTo>
                      <a:pt x="242" y="16"/>
                    </a:lnTo>
                    <a:lnTo>
                      <a:pt x="242" y="23"/>
                    </a:lnTo>
                    <a:lnTo>
                      <a:pt x="242" y="29"/>
                    </a:lnTo>
                    <a:lnTo>
                      <a:pt x="242" y="34"/>
                    </a:lnTo>
                    <a:lnTo>
                      <a:pt x="239" y="37"/>
                    </a:lnTo>
                    <a:lnTo>
                      <a:pt x="239" y="37"/>
                    </a:lnTo>
                    <a:lnTo>
                      <a:pt x="236" y="42"/>
                    </a:lnTo>
                    <a:lnTo>
                      <a:pt x="234" y="46"/>
                    </a:lnTo>
                    <a:lnTo>
                      <a:pt x="232" y="52"/>
                    </a:lnTo>
                    <a:lnTo>
                      <a:pt x="235" y="58"/>
                    </a:lnTo>
                    <a:lnTo>
                      <a:pt x="235" y="58"/>
                    </a:lnTo>
                    <a:lnTo>
                      <a:pt x="243" y="73"/>
                    </a:lnTo>
                    <a:lnTo>
                      <a:pt x="247" y="83"/>
                    </a:lnTo>
                    <a:lnTo>
                      <a:pt x="247" y="83"/>
                    </a:lnTo>
                    <a:lnTo>
                      <a:pt x="246" y="99"/>
                    </a:lnTo>
                    <a:lnTo>
                      <a:pt x="246" y="111"/>
                    </a:lnTo>
                    <a:lnTo>
                      <a:pt x="246" y="114"/>
                    </a:lnTo>
                    <a:lnTo>
                      <a:pt x="247" y="115"/>
                    </a:lnTo>
                    <a:lnTo>
                      <a:pt x="247" y="11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23">
                <a:extLst>
                  <a:ext uri="{FF2B5EF4-FFF2-40B4-BE49-F238E27FC236}">
                    <a16:creationId xmlns="" xmlns:a16="http://schemas.microsoft.com/office/drawing/2014/main" id="{E63171AD-8639-4D3D-9C3E-C92FF55D5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01" y="954"/>
                <a:ext cx="257" cy="139"/>
              </a:xfrm>
              <a:custGeom>
                <a:avLst/>
                <a:gdLst>
                  <a:gd name="T0" fmla="*/ 389 w 514"/>
                  <a:gd name="T1" fmla="*/ 102 h 276"/>
                  <a:gd name="T2" fmla="*/ 383 w 514"/>
                  <a:gd name="T3" fmla="*/ 105 h 276"/>
                  <a:gd name="T4" fmla="*/ 357 w 514"/>
                  <a:gd name="T5" fmla="*/ 112 h 276"/>
                  <a:gd name="T6" fmla="*/ 332 w 514"/>
                  <a:gd name="T7" fmla="*/ 115 h 276"/>
                  <a:gd name="T8" fmla="*/ 318 w 514"/>
                  <a:gd name="T9" fmla="*/ 116 h 276"/>
                  <a:gd name="T10" fmla="*/ 241 w 514"/>
                  <a:gd name="T11" fmla="*/ 117 h 276"/>
                  <a:gd name="T12" fmla="*/ 228 w 514"/>
                  <a:gd name="T13" fmla="*/ 121 h 276"/>
                  <a:gd name="T14" fmla="*/ 225 w 514"/>
                  <a:gd name="T15" fmla="*/ 124 h 276"/>
                  <a:gd name="T16" fmla="*/ 210 w 514"/>
                  <a:gd name="T17" fmla="*/ 142 h 276"/>
                  <a:gd name="T18" fmla="*/ 194 w 514"/>
                  <a:gd name="T19" fmla="*/ 162 h 276"/>
                  <a:gd name="T20" fmla="*/ 189 w 514"/>
                  <a:gd name="T21" fmla="*/ 166 h 276"/>
                  <a:gd name="T22" fmla="*/ 173 w 514"/>
                  <a:gd name="T23" fmla="*/ 169 h 276"/>
                  <a:gd name="T24" fmla="*/ 163 w 514"/>
                  <a:gd name="T25" fmla="*/ 189 h 276"/>
                  <a:gd name="T26" fmla="*/ 154 w 514"/>
                  <a:gd name="T27" fmla="*/ 193 h 276"/>
                  <a:gd name="T28" fmla="*/ 132 w 514"/>
                  <a:gd name="T29" fmla="*/ 208 h 276"/>
                  <a:gd name="T30" fmla="*/ 125 w 514"/>
                  <a:gd name="T31" fmla="*/ 219 h 276"/>
                  <a:gd name="T32" fmla="*/ 117 w 514"/>
                  <a:gd name="T33" fmla="*/ 234 h 276"/>
                  <a:gd name="T34" fmla="*/ 116 w 514"/>
                  <a:gd name="T35" fmla="*/ 241 h 276"/>
                  <a:gd name="T36" fmla="*/ 116 w 514"/>
                  <a:gd name="T37" fmla="*/ 254 h 276"/>
                  <a:gd name="T38" fmla="*/ 113 w 514"/>
                  <a:gd name="T39" fmla="*/ 260 h 276"/>
                  <a:gd name="T40" fmla="*/ 108 w 514"/>
                  <a:gd name="T41" fmla="*/ 266 h 276"/>
                  <a:gd name="T42" fmla="*/ 98 w 514"/>
                  <a:gd name="T43" fmla="*/ 274 h 276"/>
                  <a:gd name="T44" fmla="*/ 91 w 514"/>
                  <a:gd name="T45" fmla="*/ 276 h 276"/>
                  <a:gd name="T46" fmla="*/ 88 w 514"/>
                  <a:gd name="T47" fmla="*/ 275 h 276"/>
                  <a:gd name="T48" fmla="*/ 75 w 514"/>
                  <a:gd name="T49" fmla="*/ 272 h 276"/>
                  <a:gd name="T50" fmla="*/ 65 w 514"/>
                  <a:gd name="T51" fmla="*/ 270 h 276"/>
                  <a:gd name="T52" fmla="*/ 51 w 514"/>
                  <a:gd name="T53" fmla="*/ 270 h 276"/>
                  <a:gd name="T54" fmla="*/ 45 w 514"/>
                  <a:gd name="T55" fmla="*/ 272 h 276"/>
                  <a:gd name="T56" fmla="*/ 20 w 514"/>
                  <a:gd name="T57" fmla="*/ 273 h 276"/>
                  <a:gd name="T58" fmla="*/ 13 w 514"/>
                  <a:gd name="T59" fmla="*/ 270 h 276"/>
                  <a:gd name="T60" fmla="*/ 6 w 514"/>
                  <a:gd name="T61" fmla="*/ 259 h 276"/>
                  <a:gd name="T62" fmla="*/ 0 w 514"/>
                  <a:gd name="T63" fmla="*/ 252 h 276"/>
                  <a:gd name="T64" fmla="*/ 2 w 514"/>
                  <a:gd name="T65" fmla="*/ 250 h 276"/>
                  <a:gd name="T66" fmla="*/ 4 w 514"/>
                  <a:gd name="T67" fmla="*/ 239 h 276"/>
                  <a:gd name="T68" fmla="*/ 2 w 514"/>
                  <a:gd name="T69" fmla="*/ 203 h 276"/>
                  <a:gd name="T70" fmla="*/ 2 w 514"/>
                  <a:gd name="T71" fmla="*/ 186 h 276"/>
                  <a:gd name="T72" fmla="*/ 6 w 514"/>
                  <a:gd name="T73" fmla="*/ 158 h 276"/>
                  <a:gd name="T74" fmla="*/ 13 w 514"/>
                  <a:gd name="T75" fmla="*/ 137 h 276"/>
                  <a:gd name="T76" fmla="*/ 15 w 514"/>
                  <a:gd name="T77" fmla="*/ 131 h 276"/>
                  <a:gd name="T78" fmla="*/ 27 w 514"/>
                  <a:gd name="T79" fmla="*/ 118 h 276"/>
                  <a:gd name="T80" fmla="*/ 67 w 514"/>
                  <a:gd name="T81" fmla="*/ 82 h 276"/>
                  <a:gd name="T82" fmla="*/ 81 w 514"/>
                  <a:gd name="T83" fmla="*/ 71 h 276"/>
                  <a:gd name="T84" fmla="*/ 97 w 514"/>
                  <a:gd name="T85" fmla="*/ 66 h 276"/>
                  <a:gd name="T86" fmla="*/ 106 w 514"/>
                  <a:gd name="T87" fmla="*/ 64 h 276"/>
                  <a:gd name="T88" fmla="*/ 179 w 514"/>
                  <a:gd name="T89" fmla="*/ 51 h 276"/>
                  <a:gd name="T90" fmla="*/ 195 w 514"/>
                  <a:gd name="T91" fmla="*/ 46 h 276"/>
                  <a:gd name="T92" fmla="*/ 209 w 514"/>
                  <a:gd name="T93" fmla="*/ 38 h 276"/>
                  <a:gd name="T94" fmla="*/ 249 w 514"/>
                  <a:gd name="T95" fmla="*/ 9 h 276"/>
                  <a:gd name="T96" fmla="*/ 260 w 514"/>
                  <a:gd name="T97" fmla="*/ 1 h 276"/>
                  <a:gd name="T98" fmla="*/ 275 w 514"/>
                  <a:gd name="T99" fmla="*/ 0 h 276"/>
                  <a:gd name="T100" fmla="*/ 287 w 514"/>
                  <a:gd name="T101" fmla="*/ 3 h 276"/>
                  <a:gd name="T102" fmla="*/ 291 w 514"/>
                  <a:gd name="T103" fmla="*/ 4 h 276"/>
                  <a:gd name="T104" fmla="*/ 304 w 514"/>
                  <a:gd name="T105" fmla="*/ 23 h 276"/>
                  <a:gd name="T106" fmla="*/ 317 w 514"/>
                  <a:gd name="T107" fmla="*/ 36 h 276"/>
                  <a:gd name="T108" fmla="*/ 322 w 514"/>
                  <a:gd name="T109" fmla="*/ 38 h 276"/>
                  <a:gd name="T110" fmla="*/ 349 w 514"/>
                  <a:gd name="T111" fmla="*/ 40 h 276"/>
                  <a:gd name="T112" fmla="*/ 453 w 514"/>
                  <a:gd name="T113" fmla="*/ 40 h 276"/>
                  <a:gd name="T114" fmla="*/ 484 w 514"/>
                  <a:gd name="T115" fmla="*/ 38 h 276"/>
                  <a:gd name="T116" fmla="*/ 497 w 514"/>
                  <a:gd name="T117" fmla="*/ 36 h 276"/>
                  <a:gd name="T118" fmla="*/ 513 w 514"/>
                  <a:gd name="T119" fmla="*/ 29 h 276"/>
                  <a:gd name="T120" fmla="*/ 514 w 514"/>
                  <a:gd name="T121" fmla="*/ 10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4" h="276">
                    <a:moveTo>
                      <a:pt x="514" y="102"/>
                    </a:moveTo>
                    <a:lnTo>
                      <a:pt x="389" y="102"/>
                    </a:lnTo>
                    <a:lnTo>
                      <a:pt x="389" y="102"/>
                    </a:lnTo>
                    <a:lnTo>
                      <a:pt x="383" y="105"/>
                    </a:lnTo>
                    <a:lnTo>
                      <a:pt x="368" y="109"/>
                    </a:lnTo>
                    <a:lnTo>
                      <a:pt x="357" y="112"/>
                    </a:lnTo>
                    <a:lnTo>
                      <a:pt x="345" y="114"/>
                    </a:lnTo>
                    <a:lnTo>
                      <a:pt x="332" y="115"/>
                    </a:lnTo>
                    <a:lnTo>
                      <a:pt x="318" y="116"/>
                    </a:lnTo>
                    <a:lnTo>
                      <a:pt x="318" y="116"/>
                    </a:lnTo>
                    <a:lnTo>
                      <a:pt x="262" y="116"/>
                    </a:lnTo>
                    <a:lnTo>
                      <a:pt x="241" y="117"/>
                    </a:lnTo>
                    <a:lnTo>
                      <a:pt x="233" y="120"/>
                    </a:lnTo>
                    <a:lnTo>
                      <a:pt x="228" y="121"/>
                    </a:lnTo>
                    <a:lnTo>
                      <a:pt x="228" y="121"/>
                    </a:lnTo>
                    <a:lnTo>
                      <a:pt x="225" y="124"/>
                    </a:lnTo>
                    <a:lnTo>
                      <a:pt x="220" y="129"/>
                    </a:lnTo>
                    <a:lnTo>
                      <a:pt x="210" y="142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193" y="165"/>
                    </a:lnTo>
                    <a:lnTo>
                      <a:pt x="189" y="166"/>
                    </a:lnTo>
                    <a:lnTo>
                      <a:pt x="182" y="168"/>
                    </a:lnTo>
                    <a:lnTo>
                      <a:pt x="173" y="169"/>
                    </a:lnTo>
                    <a:lnTo>
                      <a:pt x="163" y="189"/>
                    </a:lnTo>
                    <a:lnTo>
                      <a:pt x="163" y="189"/>
                    </a:lnTo>
                    <a:lnTo>
                      <a:pt x="159" y="190"/>
                    </a:lnTo>
                    <a:lnTo>
                      <a:pt x="154" y="193"/>
                    </a:lnTo>
                    <a:lnTo>
                      <a:pt x="154" y="193"/>
                    </a:lnTo>
                    <a:lnTo>
                      <a:pt x="132" y="208"/>
                    </a:lnTo>
                    <a:lnTo>
                      <a:pt x="132" y="208"/>
                    </a:lnTo>
                    <a:lnTo>
                      <a:pt x="125" y="219"/>
                    </a:lnTo>
                    <a:lnTo>
                      <a:pt x="119" y="227"/>
                    </a:lnTo>
                    <a:lnTo>
                      <a:pt x="117" y="234"/>
                    </a:lnTo>
                    <a:lnTo>
                      <a:pt x="117" y="234"/>
                    </a:lnTo>
                    <a:lnTo>
                      <a:pt x="116" y="241"/>
                    </a:lnTo>
                    <a:lnTo>
                      <a:pt x="116" y="247"/>
                    </a:lnTo>
                    <a:lnTo>
                      <a:pt x="116" y="254"/>
                    </a:lnTo>
                    <a:lnTo>
                      <a:pt x="114" y="257"/>
                    </a:lnTo>
                    <a:lnTo>
                      <a:pt x="113" y="260"/>
                    </a:lnTo>
                    <a:lnTo>
                      <a:pt x="113" y="260"/>
                    </a:lnTo>
                    <a:lnTo>
                      <a:pt x="108" y="266"/>
                    </a:lnTo>
                    <a:lnTo>
                      <a:pt x="102" y="272"/>
                    </a:lnTo>
                    <a:lnTo>
                      <a:pt x="98" y="274"/>
                    </a:lnTo>
                    <a:lnTo>
                      <a:pt x="95" y="275"/>
                    </a:lnTo>
                    <a:lnTo>
                      <a:pt x="91" y="276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2" y="273"/>
                    </a:lnTo>
                    <a:lnTo>
                      <a:pt x="75" y="272"/>
                    </a:lnTo>
                    <a:lnTo>
                      <a:pt x="65" y="270"/>
                    </a:lnTo>
                    <a:lnTo>
                      <a:pt x="65" y="270"/>
                    </a:lnTo>
                    <a:lnTo>
                      <a:pt x="57" y="269"/>
                    </a:lnTo>
                    <a:lnTo>
                      <a:pt x="51" y="270"/>
                    </a:lnTo>
                    <a:lnTo>
                      <a:pt x="51" y="270"/>
                    </a:lnTo>
                    <a:lnTo>
                      <a:pt x="45" y="272"/>
                    </a:lnTo>
                    <a:lnTo>
                      <a:pt x="33" y="273"/>
                    </a:lnTo>
                    <a:lnTo>
                      <a:pt x="20" y="273"/>
                    </a:lnTo>
                    <a:lnTo>
                      <a:pt x="16" y="272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6" y="259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3" y="246"/>
                    </a:lnTo>
                    <a:lnTo>
                      <a:pt x="4" y="239"/>
                    </a:lnTo>
                    <a:lnTo>
                      <a:pt x="3" y="222"/>
                    </a:lnTo>
                    <a:lnTo>
                      <a:pt x="2" y="203"/>
                    </a:lnTo>
                    <a:lnTo>
                      <a:pt x="2" y="186"/>
                    </a:lnTo>
                    <a:lnTo>
                      <a:pt x="2" y="186"/>
                    </a:lnTo>
                    <a:lnTo>
                      <a:pt x="4" y="173"/>
                    </a:lnTo>
                    <a:lnTo>
                      <a:pt x="6" y="158"/>
                    </a:lnTo>
                    <a:lnTo>
                      <a:pt x="11" y="143"/>
                    </a:lnTo>
                    <a:lnTo>
                      <a:pt x="13" y="137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20" y="125"/>
                    </a:lnTo>
                    <a:lnTo>
                      <a:pt x="27" y="118"/>
                    </a:lnTo>
                    <a:lnTo>
                      <a:pt x="48" y="99"/>
                    </a:lnTo>
                    <a:lnTo>
                      <a:pt x="67" y="82"/>
                    </a:lnTo>
                    <a:lnTo>
                      <a:pt x="81" y="71"/>
                    </a:lnTo>
                    <a:lnTo>
                      <a:pt x="81" y="71"/>
                    </a:lnTo>
                    <a:lnTo>
                      <a:pt x="89" y="68"/>
                    </a:lnTo>
                    <a:lnTo>
                      <a:pt x="97" y="66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49" y="56"/>
                    </a:lnTo>
                    <a:lnTo>
                      <a:pt x="179" y="51"/>
                    </a:lnTo>
                    <a:lnTo>
                      <a:pt x="195" y="46"/>
                    </a:lnTo>
                    <a:lnTo>
                      <a:pt x="195" y="46"/>
                    </a:lnTo>
                    <a:lnTo>
                      <a:pt x="201" y="44"/>
                    </a:lnTo>
                    <a:lnTo>
                      <a:pt x="209" y="38"/>
                    </a:lnTo>
                    <a:lnTo>
                      <a:pt x="228" y="23"/>
                    </a:lnTo>
                    <a:lnTo>
                      <a:pt x="249" y="9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5" y="0"/>
                    </a:lnTo>
                    <a:lnTo>
                      <a:pt x="275" y="0"/>
                    </a:lnTo>
                    <a:lnTo>
                      <a:pt x="284" y="1"/>
                    </a:lnTo>
                    <a:lnTo>
                      <a:pt x="287" y="3"/>
                    </a:lnTo>
                    <a:lnTo>
                      <a:pt x="291" y="4"/>
                    </a:lnTo>
                    <a:lnTo>
                      <a:pt x="291" y="4"/>
                    </a:lnTo>
                    <a:lnTo>
                      <a:pt x="296" y="13"/>
                    </a:lnTo>
                    <a:lnTo>
                      <a:pt x="304" y="23"/>
                    </a:lnTo>
                    <a:lnTo>
                      <a:pt x="313" y="32"/>
                    </a:lnTo>
                    <a:lnTo>
                      <a:pt x="317" y="36"/>
                    </a:lnTo>
                    <a:lnTo>
                      <a:pt x="322" y="38"/>
                    </a:lnTo>
                    <a:lnTo>
                      <a:pt x="322" y="38"/>
                    </a:lnTo>
                    <a:lnTo>
                      <a:pt x="331" y="39"/>
                    </a:lnTo>
                    <a:lnTo>
                      <a:pt x="349" y="40"/>
                    </a:lnTo>
                    <a:lnTo>
                      <a:pt x="400" y="41"/>
                    </a:lnTo>
                    <a:lnTo>
                      <a:pt x="453" y="40"/>
                    </a:lnTo>
                    <a:lnTo>
                      <a:pt x="473" y="39"/>
                    </a:lnTo>
                    <a:lnTo>
                      <a:pt x="484" y="38"/>
                    </a:lnTo>
                    <a:lnTo>
                      <a:pt x="484" y="38"/>
                    </a:lnTo>
                    <a:lnTo>
                      <a:pt x="497" y="36"/>
                    </a:lnTo>
                    <a:lnTo>
                      <a:pt x="506" y="32"/>
                    </a:lnTo>
                    <a:lnTo>
                      <a:pt x="513" y="29"/>
                    </a:lnTo>
                    <a:lnTo>
                      <a:pt x="513" y="29"/>
                    </a:lnTo>
                    <a:lnTo>
                      <a:pt x="514" y="102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24">
                <a:extLst>
                  <a:ext uri="{FF2B5EF4-FFF2-40B4-BE49-F238E27FC236}">
                    <a16:creationId xmlns="" xmlns:a16="http://schemas.microsoft.com/office/drawing/2014/main" id="{FA00BEDC-8C39-414E-AF17-C917FA815B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63" y="1006"/>
                <a:ext cx="297" cy="165"/>
              </a:xfrm>
              <a:custGeom>
                <a:avLst/>
                <a:gdLst>
                  <a:gd name="T0" fmla="*/ 580 w 595"/>
                  <a:gd name="T1" fmla="*/ 135 h 331"/>
                  <a:gd name="T2" fmla="*/ 550 w 595"/>
                  <a:gd name="T3" fmla="*/ 135 h 331"/>
                  <a:gd name="T4" fmla="*/ 542 w 595"/>
                  <a:gd name="T5" fmla="*/ 142 h 331"/>
                  <a:gd name="T6" fmla="*/ 519 w 595"/>
                  <a:gd name="T7" fmla="*/ 154 h 331"/>
                  <a:gd name="T8" fmla="*/ 477 w 595"/>
                  <a:gd name="T9" fmla="*/ 155 h 331"/>
                  <a:gd name="T10" fmla="*/ 438 w 595"/>
                  <a:gd name="T11" fmla="*/ 155 h 331"/>
                  <a:gd name="T12" fmla="*/ 424 w 595"/>
                  <a:gd name="T13" fmla="*/ 167 h 331"/>
                  <a:gd name="T14" fmla="*/ 417 w 595"/>
                  <a:gd name="T15" fmla="*/ 182 h 331"/>
                  <a:gd name="T16" fmla="*/ 395 w 595"/>
                  <a:gd name="T17" fmla="*/ 208 h 331"/>
                  <a:gd name="T18" fmla="*/ 388 w 595"/>
                  <a:gd name="T19" fmla="*/ 211 h 331"/>
                  <a:gd name="T20" fmla="*/ 355 w 595"/>
                  <a:gd name="T21" fmla="*/ 209 h 331"/>
                  <a:gd name="T22" fmla="*/ 343 w 595"/>
                  <a:gd name="T23" fmla="*/ 203 h 331"/>
                  <a:gd name="T24" fmla="*/ 311 w 595"/>
                  <a:gd name="T25" fmla="*/ 178 h 331"/>
                  <a:gd name="T26" fmla="*/ 301 w 595"/>
                  <a:gd name="T27" fmla="*/ 174 h 331"/>
                  <a:gd name="T28" fmla="*/ 276 w 595"/>
                  <a:gd name="T29" fmla="*/ 182 h 331"/>
                  <a:gd name="T30" fmla="*/ 261 w 595"/>
                  <a:gd name="T31" fmla="*/ 193 h 331"/>
                  <a:gd name="T32" fmla="*/ 255 w 595"/>
                  <a:gd name="T33" fmla="*/ 195 h 331"/>
                  <a:gd name="T34" fmla="*/ 225 w 595"/>
                  <a:gd name="T35" fmla="*/ 203 h 331"/>
                  <a:gd name="T36" fmla="*/ 217 w 595"/>
                  <a:gd name="T37" fmla="*/ 211 h 331"/>
                  <a:gd name="T38" fmla="*/ 196 w 595"/>
                  <a:gd name="T39" fmla="*/ 226 h 331"/>
                  <a:gd name="T40" fmla="*/ 188 w 595"/>
                  <a:gd name="T41" fmla="*/ 227 h 331"/>
                  <a:gd name="T42" fmla="*/ 181 w 595"/>
                  <a:gd name="T43" fmla="*/ 239 h 331"/>
                  <a:gd name="T44" fmla="*/ 178 w 595"/>
                  <a:gd name="T45" fmla="*/ 254 h 331"/>
                  <a:gd name="T46" fmla="*/ 167 w 595"/>
                  <a:gd name="T47" fmla="*/ 266 h 331"/>
                  <a:gd name="T48" fmla="*/ 157 w 595"/>
                  <a:gd name="T49" fmla="*/ 279 h 331"/>
                  <a:gd name="T50" fmla="*/ 149 w 595"/>
                  <a:gd name="T51" fmla="*/ 297 h 331"/>
                  <a:gd name="T52" fmla="*/ 142 w 595"/>
                  <a:gd name="T53" fmla="*/ 316 h 331"/>
                  <a:gd name="T54" fmla="*/ 138 w 595"/>
                  <a:gd name="T55" fmla="*/ 325 h 331"/>
                  <a:gd name="T56" fmla="*/ 119 w 595"/>
                  <a:gd name="T57" fmla="*/ 331 h 331"/>
                  <a:gd name="T58" fmla="*/ 92 w 595"/>
                  <a:gd name="T59" fmla="*/ 330 h 331"/>
                  <a:gd name="T60" fmla="*/ 82 w 595"/>
                  <a:gd name="T61" fmla="*/ 327 h 331"/>
                  <a:gd name="T62" fmla="*/ 0 w 595"/>
                  <a:gd name="T63" fmla="*/ 311 h 331"/>
                  <a:gd name="T64" fmla="*/ 1 w 595"/>
                  <a:gd name="T65" fmla="*/ 310 h 331"/>
                  <a:gd name="T66" fmla="*/ 31 w 595"/>
                  <a:gd name="T67" fmla="*/ 217 h 331"/>
                  <a:gd name="T68" fmla="*/ 31 w 595"/>
                  <a:gd name="T69" fmla="*/ 179 h 331"/>
                  <a:gd name="T70" fmla="*/ 39 w 595"/>
                  <a:gd name="T71" fmla="*/ 164 h 331"/>
                  <a:gd name="T72" fmla="*/ 50 w 595"/>
                  <a:gd name="T73" fmla="*/ 159 h 331"/>
                  <a:gd name="T74" fmla="*/ 58 w 595"/>
                  <a:gd name="T75" fmla="*/ 157 h 331"/>
                  <a:gd name="T76" fmla="*/ 72 w 595"/>
                  <a:gd name="T77" fmla="*/ 154 h 331"/>
                  <a:gd name="T78" fmla="*/ 83 w 595"/>
                  <a:gd name="T79" fmla="*/ 157 h 331"/>
                  <a:gd name="T80" fmla="*/ 93 w 595"/>
                  <a:gd name="T81" fmla="*/ 170 h 331"/>
                  <a:gd name="T82" fmla="*/ 122 w 595"/>
                  <a:gd name="T83" fmla="*/ 170 h 331"/>
                  <a:gd name="T84" fmla="*/ 134 w 595"/>
                  <a:gd name="T85" fmla="*/ 167 h 331"/>
                  <a:gd name="T86" fmla="*/ 152 w 595"/>
                  <a:gd name="T87" fmla="*/ 170 h 331"/>
                  <a:gd name="T88" fmla="*/ 165 w 595"/>
                  <a:gd name="T89" fmla="*/ 173 h 331"/>
                  <a:gd name="T90" fmla="*/ 175 w 595"/>
                  <a:gd name="T91" fmla="*/ 172 h 331"/>
                  <a:gd name="T92" fmla="*/ 190 w 595"/>
                  <a:gd name="T93" fmla="*/ 158 h 331"/>
                  <a:gd name="T94" fmla="*/ 193 w 595"/>
                  <a:gd name="T95" fmla="*/ 152 h 331"/>
                  <a:gd name="T96" fmla="*/ 194 w 595"/>
                  <a:gd name="T97" fmla="*/ 132 h 331"/>
                  <a:gd name="T98" fmla="*/ 202 w 595"/>
                  <a:gd name="T99" fmla="*/ 117 h 331"/>
                  <a:gd name="T100" fmla="*/ 231 w 595"/>
                  <a:gd name="T101" fmla="*/ 91 h 331"/>
                  <a:gd name="T102" fmla="*/ 240 w 595"/>
                  <a:gd name="T103" fmla="*/ 87 h 331"/>
                  <a:gd name="T104" fmla="*/ 259 w 595"/>
                  <a:gd name="T105" fmla="*/ 66 h 331"/>
                  <a:gd name="T106" fmla="*/ 271 w 595"/>
                  <a:gd name="T107" fmla="*/ 60 h 331"/>
                  <a:gd name="T108" fmla="*/ 297 w 595"/>
                  <a:gd name="T109" fmla="*/ 27 h 331"/>
                  <a:gd name="T110" fmla="*/ 305 w 595"/>
                  <a:gd name="T111" fmla="*/ 19 h 331"/>
                  <a:gd name="T112" fmla="*/ 339 w 595"/>
                  <a:gd name="T113" fmla="*/ 14 h 331"/>
                  <a:gd name="T114" fmla="*/ 409 w 595"/>
                  <a:gd name="T115" fmla="*/ 13 h 331"/>
                  <a:gd name="T116" fmla="*/ 445 w 595"/>
                  <a:gd name="T117" fmla="*/ 7 h 331"/>
                  <a:gd name="T118" fmla="*/ 591 w 595"/>
                  <a:gd name="T11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5" h="331">
                    <a:moveTo>
                      <a:pt x="595" y="135"/>
                    </a:moveTo>
                    <a:lnTo>
                      <a:pt x="595" y="135"/>
                    </a:lnTo>
                    <a:lnTo>
                      <a:pt x="580" y="135"/>
                    </a:lnTo>
                    <a:lnTo>
                      <a:pt x="557" y="135"/>
                    </a:lnTo>
                    <a:lnTo>
                      <a:pt x="557" y="135"/>
                    </a:lnTo>
                    <a:lnTo>
                      <a:pt x="550" y="135"/>
                    </a:lnTo>
                    <a:lnTo>
                      <a:pt x="546" y="137"/>
                    </a:lnTo>
                    <a:lnTo>
                      <a:pt x="544" y="141"/>
                    </a:lnTo>
                    <a:lnTo>
                      <a:pt x="542" y="142"/>
                    </a:lnTo>
                    <a:lnTo>
                      <a:pt x="542" y="142"/>
                    </a:lnTo>
                    <a:lnTo>
                      <a:pt x="528" y="150"/>
                    </a:lnTo>
                    <a:lnTo>
                      <a:pt x="519" y="154"/>
                    </a:lnTo>
                    <a:lnTo>
                      <a:pt x="512" y="155"/>
                    </a:lnTo>
                    <a:lnTo>
                      <a:pt x="512" y="155"/>
                    </a:lnTo>
                    <a:lnTo>
                      <a:pt x="477" y="155"/>
                    </a:lnTo>
                    <a:lnTo>
                      <a:pt x="452" y="154"/>
                    </a:lnTo>
                    <a:lnTo>
                      <a:pt x="438" y="155"/>
                    </a:lnTo>
                    <a:lnTo>
                      <a:pt x="438" y="155"/>
                    </a:lnTo>
                    <a:lnTo>
                      <a:pt x="433" y="158"/>
                    </a:lnTo>
                    <a:lnTo>
                      <a:pt x="429" y="162"/>
                    </a:lnTo>
                    <a:lnTo>
                      <a:pt x="424" y="167"/>
                    </a:lnTo>
                    <a:lnTo>
                      <a:pt x="422" y="174"/>
                    </a:lnTo>
                    <a:lnTo>
                      <a:pt x="422" y="174"/>
                    </a:lnTo>
                    <a:lnTo>
                      <a:pt x="417" y="182"/>
                    </a:lnTo>
                    <a:lnTo>
                      <a:pt x="409" y="194"/>
                    </a:lnTo>
                    <a:lnTo>
                      <a:pt x="400" y="204"/>
                    </a:lnTo>
                    <a:lnTo>
                      <a:pt x="395" y="208"/>
                    </a:lnTo>
                    <a:lnTo>
                      <a:pt x="392" y="210"/>
                    </a:lnTo>
                    <a:lnTo>
                      <a:pt x="392" y="210"/>
                    </a:lnTo>
                    <a:lnTo>
                      <a:pt x="388" y="211"/>
                    </a:lnTo>
                    <a:lnTo>
                      <a:pt x="383" y="211"/>
                    </a:lnTo>
                    <a:lnTo>
                      <a:pt x="369" y="211"/>
                    </a:lnTo>
                    <a:lnTo>
                      <a:pt x="355" y="209"/>
                    </a:lnTo>
                    <a:lnTo>
                      <a:pt x="348" y="206"/>
                    </a:lnTo>
                    <a:lnTo>
                      <a:pt x="343" y="203"/>
                    </a:lnTo>
                    <a:lnTo>
                      <a:pt x="343" y="203"/>
                    </a:lnTo>
                    <a:lnTo>
                      <a:pt x="333" y="195"/>
                    </a:lnTo>
                    <a:lnTo>
                      <a:pt x="323" y="186"/>
                    </a:lnTo>
                    <a:lnTo>
                      <a:pt x="311" y="178"/>
                    </a:lnTo>
                    <a:lnTo>
                      <a:pt x="307" y="174"/>
                    </a:lnTo>
                    <a:lnTo>
                      <a:pt x="301" y="174"/>
                    </a:lnTo>
                    <a:lnTo>
                      <a:pt x="301" y="174"/>
                    </a:lnTo>
                    <a:lnTo>
                      <a:pt x="296" y="174"/>
                    </a:lnTo>
                    <a:lnTo>
                      <a:pt x="289" y="177"/>
                    </a:lnTo>
                    <a:lnTo>
                      <a:pt x="276" y="182"/>
                    </a:lnTo>
                    <a:lnTo>
                      <a:pt x="265" y="188"/>
                    </a:lnTo>
                    <a:lnTo>
                      <a:pt x="262" y="190"/>
                    </a:lnTo>
                    <a:lnTo>
                      <a:pt x="261" y="193"/>
                    </a:lnTo>
                    <a:lnTo>
                      <a:pt x="261" y="193"/>
                    </a:lnTo>
                    <a:lnTo>
                      <a:pt x="258" y="194"/>
                    </a:lnTo>
                    <a:lnTo>
                      <a:pt x="255" y="195"/>
                    </a:lnTo>
                    <a:lnTo>
                      <a:pt x="242" y="198"/>
                    </a:lnTo>
                    <a:lnTo>
                      <a:pt x="225" y="203"/>
                    </a:lnTo>
                    <a:lnTo>
                      <a:pt x="225" y="203"/>
                    </a:lnTo>
                    <a:lnTo>
                      <a:pt x="223" y="205"/>
                    </a:lnTo>
                    <a:lnTo>
                      <a:pt x="217" y="211"/>
                    </a:lnTo>
                    <a:lnTo>
                      <a:pt x="217" y="211"/>
                    </a:lnTo>
                    <a:lnTo>
                      <a:pt x="206" y="220"/>
                    </a:lnTo>
                    <a:lnTo>
                      <a:pt x="199" y="225"/>
                    </a:lnTo>
                    <a:lnTo>
                      <a:pt x="196" y="226"/>
                    </a:lnTo>
                    <a:lnTo>
                      <a:pt x="191" y="226"/>
                    </a:lnTo>
                    <a:lnTo>
                      <a:pt x="191" y="226"/>
                    </a:lnTo>
                    <a:lnTo>
                      <a:pt x="188" y="227"/>
                    </a:lnTo>
                    <a:lnTo>
                      <a:pt x="186" y="230"/>
                    </a:lnTo>
                    <a:lnTo>
                      <a:pt x="182" y="234"/>
                    </a:lnTo>
                    <a:lnTo>
                      <a:pt x="181" y="239"/>
                    </a:lnTo>
                    <a:lnTo>
                      <a:pt x="178" y="248"/>
                    </a:lnTo>
                    <a:lnTo>
                      <a:pt x="178" y="254"/>
                    </a:lnTo>
                    <a:lnTo>
                      <a:pt x="178" y="254"/>
                    </a:lnTo>
                    <a:lnTo>
                      <a:pt x="176" y="256"/>
                    </a:lnTo>
                    <a:lnTo>
                      <a:pt x="174" y="259"/>
                    </a:lnTo>
                    <a:lnTo>
                      <a:pt x="167" y="266"/>
                    </a:lnTo>
                    <a:lnTo>
                      <a:pt x="160" y="274"/>
                    </a:lnTo>
                    <a:lnTo>
                      <a:pt x="157" y="277"/>
                    </a:lnTo>
                    <a:lnTo>
                      <a:pt x="157" y="279"/>
                    </a:lnTo>
                    <a:lnTo>
                      <a:pt x="157" y="279"/>
                    </a:lnTo>
                    <a:lnTo>
                      <a:pt x="155" y="286"/>
                    </a:lnTo>
                    <a:lnTo>
                      <a:pt x="149" y="297"/>
                    </a:lnTo>
                    <a:lnTo>
                      <a:pt x="142" y="314"/>
                    </a:lnTo>
                    <a:lnTo>
                      <a:pt x="142" y="314"/>
                    </a:lnTo>
                    <a:lnTo>
                      <a:pt x="142" y="316"/>
                    </a:lnTo>
                    <a:lnTo>
                      <a:pt x="142" y="319"/>
                    </a:lnTo>
                    <a:lnTo>
                      <a:pt x="141" y="322"/>
                    </a:lnTo>
                    <a:lnTo>
                      <a:pt x="138" y="325"/>
                    </a:lnTo>
                    <a:lnTo>
                      <a:pt x="134" y="329"/>
                    </a:lnTo>
                    <a:lnTo>
                      <a:pt x="128" y="331"/>
                    </a:lnTo>
                    <a:lnTo>
                      <a:pt x="119" y="331"/>
                    </a:lnTo>
                    <a:lnTo>
                      <a:pt x="119" y="331"/>
                    </a:lnTo>
                    <a:lnTo>
                      <a:pt x="103" y="331"/>
                    </a:lnTo>
                    <a:lnTo>
                      <a:pt x="92" y="330"/>
                    </a:lnTo>
                    <a:lnTo>
                      <a:pt x="85" y="329"/>
                    </a:lnTo>
                    <a:lnTo>
                      <a:pt x="82" y="327"/>
                    </a:lnTo>
                    <a:lnTo>
                      <a:pt x="82" y="327"/>
                    </a:lnTo>
                    <a:lnTo>
                      <a:pt x="68" y="324"/>
                    </a:lnTo>
                    <a:lnTo>
                      <a:pt x="43" y="319"/>
                    </a:lnTo>
                    <a:lnTo>
                      <a:pt x="0" y="311"/>
                    </a:lnTo>
                    <a:lnTo>
                      <a:pt x="0" y="311"/>
                    </a:lnTo>
                    <a:lnTo>
                      <a:pt x="1" y="310"/>
                    </a:lnTo>
                    <a:lnTo>
                      <a:pt x="1" y="310"/>
                    </a:lnTo>
                    <a:lnTo>
                      <a:pt x="2" y="309"/>
                    </a:lnTo>
                    <a:lnTo>
                      <a:pt x="2" y="217"/>
                    </a:lnTo>
                    <a:lnTo>
                      <a:pt x="31" y="217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79"/>
                    </a:lnTo>
                    <a:lnTo>
                      <a:pt x="32" y="174"/>
                    </a:lnTo>
                    <a:lnTo>
                      <a:pt x="36" y="167"/>
                    </a:lnTo>
                    <a:lnTo>
                      <a:pt x="39" y="164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50" y="159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58" y="157"/>
                    </a:lnTo>
                    <a:lnTo>
                      <a:pt x="61" y="157"/>
                    </a:lnTo>
                    <a:lnTo>
                      <a:pt x="66" y="156"/>
                    </a:lnTo>
                    <a:lnTo>
                      <a:pt x="72" y="154"/>
                    </a:lnTo>
                    <a:lnTo>
                      <a:pt x="77" y="150"/>
                    </a:lnTo>
                    <a:lnTo>
                      <a:pt x="77" y="150"/>
                    </a:lnTo>
                    <a:lnTo>
                      <a:pt x="83" y="157"/>
                    </a:lnTo>
                    <a:lnTo>
                      <a:pt x="90" y="168"/>
                    </a:lnTo>
                    <a:lnTo>
                      <a:pt x="90" y="168"/>
                    </a:lnTo>
                    <a:lnTo>
                      <a:pt x="93" y="170"/>
                    </a:lnTo>
                    <a:lnTo>
                      <a:pt x="97" y="171"/>
                    </a:lnTo>
                    <a:lnTo>
                      <a:pt x="110" y="171"/>
                    </a:lnTo>
                    <a:lnTo>
                      <a:pt x="122" y="170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34" y="167"/>
                    </a:lnTo>
                    <a:lnTo>
                      <a:pt x="142" y="168"/>
                    </a:lnTo>
                    <a:lnTo>
                      <a:pt x="142" y="168"/>
                    </a:lnTo>
                    <a:lnTo>
                      <a:pt x="152" y="170"/>
                    </a:lnTo>
                    <a:lnTo>
                      <a:pt x="159" y="171"/>
                    </a:lnTo>
                    <a:lnTo>
                      <a:pt x="165" y="173"/>
                    </a:lnTo>
                    <a:lnTo>
                      <a:pt x="165" y="173"/>
                    </a:lnTo>
                    <a:lnTo>
                      <a:pt x="168" y="174"/>
                    </a:lnTo>
                    <a:lnTo>
                      <a:pt x="172" y="173"/>
                    </a:lnTo>
                    <a:lnTo>
                      <a:pt x="175" y="172"/>
                    </a:lnTo>
                    <a:lnTo>
                      <a:pt x="179" y="170"/>
                    </a:lnTo>
                    <a:lnTo>
                      <a:pt x="185" y="164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1" y="155"/>
                    </a:lnTo>
                    <a:lnTo>
                      <a:pt x="193" y="152"/>
                    </a:lnTo>
                    <a:lnTo>
                      <a:pt x="193" y="145"/>
                    </a:lnTo>
                    <a:lnTo>
                      <a:pt x="193" y="139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6" y="125"/>
                    </a:lnTo>
                    <a:lnTo>
                      <a:pt x="202" y="11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31" y="91"/>
                    </a:lnTo>
                    <a:lnTo>
                      <a:pt x="231" y="91"/>
                    </a:lnTo>
                    <a:lnTo>
                      <a:pt x="236" y="88"/>
                    </a:lnTo>
                    <a:lnTo>
                      <a:pt x="240" y="87"/>
                    </a:lnTo>
                    <a:lnTo>
                      <a:pt x="250" y="67"/>
                    </a:lnTo>
                    <a:lnTo>
                      <a:pt x="250" y="67"/>
                    </a:lnTo>
                    <a:lnTo>
                      <a:pt x="259" y="66"/>
                    </a:lnTo>
                    <a:lnTo>
                      <a:pt x="266" y="64"/>
                    </a:lnTo>
                    <a:lnTo>
                      <a:pt x="270" y="63"/>
                    </a:lnTo>
                    <a:lnTo>
                      <a:pt x="271" y="60"/>
                    </a:lnTo>
                    <a:lnTo>
                      <a:pt x="271" y="60"/>
                    </a:lnTo>
                    <a:lnTo>
                      <a:pt x="287" y="40"/>
                    </a:lnTo>
                    <a:lnTo>
                      <a:pt x="297" y="27"/>
                    </a:lnTo>
                    <a:lnTo>
                      <a:pt x="302" y="22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10" y="18"/>
                    </a:lnTo>
                    <a:lnTo>
                      <a:pt x="318" y="15"/>
                    </a:lnTo>
                    <a:lnTo>
                      <a:pt x="339" y="14"/>
                    </a:lnTo>
                    <a:lnTo>
                      <a:pt x="395" y="14"/>
                    </a:lnTo>
                    <a:lnTo>
                      <a:pt x="395" y="14"/>
                    </a:lnTo>
                    <a:lnTo>
                      <a:pt x="409" y="13"/>
                    </a:lnTo>
                    <a:lnTo>
                      <a:pt x="422" y="12"/>
                    </a:lnTo>
                    <a:lnTo>
                      <a:pt x="434" y="10"/>
                    </a:lnTo>
                    <a:lnTo>
                      <a:pt x="445" y="7"/>
                    </a:lnTo>
                    <a:lnTo>
                      <a:pt x="460" y="3"/>
                    </a:lnTo>
                    <a:lnTo>
                      <a:pt x="466" y="0"/>
                    </a:lnTo>
                    <a:lnTo>
                      <a:pt x="591" y="0"/>
                    </a:lnTo>
                    <a:lnTo>
                      <a:pt x="595" y="13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25">
                <a:extLst>
                  <a:ext uri="{FF2B5EF4-FFF2-40B4-BE49-F238E27FC236}">
                    <a16:creationId xmlns="" xmlns:a16="http://schemas.microsoft.com/office/drawing/2014/main" id="{B887790F-61C4-4A4D-8375-1633F2080B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32" y="1073"/>
                <a:ext cx="253" cy="147"/>
              </a:xfrm>
              <a:custGeom>
                <a:avLst/>
                <a:gdLst>
                  <a:gd name="T0" fmla="*/ 495 w 506"/>
                  <a:gd name="T1" fmla="*/ 131 h 295"/>
                  <a:gd name="T2" fmla="*/ 466 w 506"/>
                  <a:gd name="T3" fmla="*/ 166 h 295"/>
                  <a:gd name="T4" fmla="*/ 451 w 506"/>
                  <a:gd name="T5" fmla="*/ 179 h 295"/>
                  <a:gd name="T6" fmla="*/ 422 w 506"/>
                  <a:gd name="T7" fmla="*/ 191 h 295"/>
                  <a:gd name="T8" fmla="*/ 409 w 506"/>
                  <a:gd name="T9" fmla="*/ 204 h 295"/>
                  <a:gd name="T10" fmla="*/ 397 w 506"/>
                  <a:gd name="T11" fmla="*/ 223 h 295"/>
                  <a:gd name="T12" fmla="*/ 385 w 506"/>
                  <a:gd name="T13" fmla="*/ 233 h 295"/>
                  <a:gd name="T14" fmla="*/ 362 w 506"/>
                  <a:gd name="T15" fmla="*/ 253 h 295"/>
                  <a:gd name="T16" fmla="*/ 337 w 506"/>
                  <a:gd name="T17" fmla="*/ 272 h 295"/>
                  <a:gd name="T18" fmla="*/ 313 w 506"/>
                  <a:gd name="T19" fmla="*/ 275 h 295"/>
                  <a:gd name="T20" fmla="*/ 275 w 506"/>
                  <a:gd name="T21" fmla="*/ 286 h 295"/>
                  <a:gd name="T22" fmla="*/ 248 w 506"/>
                  <a:gd name="T23" fmla="*/ 294 h 295"/>
                  <a:gd name="T24" fmla="*/ 219 w 506"/>
                  <a:gd name="T25" fmla="*/ 294 h 295"/>
                  <a:gd name="T26" fmla="*/ 193 w 506"/>
                  <a:gd name="T27" fmla="*/ 286 h 295"/>
                  <a:gd name="T28" fmla="*/ 165 w 506"/>
                  <a:gd name="T29" fmla="*/ 278 h 295"/>
                  <a:gd name="T30" fmla="*/ 120 w 506"/>
                  <a:gd name="T31" fmla="*/ 273 h 295"/>
                  <a:gd name="T32" fmla="*/ 112 w 506"/>
                  <a:gd name="T33" fmla="*/ 279 h 295"/>
                  <a:gd name="T34" fmla="*/ 93 w 506"/>
                  <a:gd name="T35" fmla="*/ 290 h 295"/>
                  <a:gd name="T36" fmla="*/ 76 w 506"/>
                  <a:gd name="T37" fmla="*/ 291 h 295"/>
                  <a:gd name="T38" fmla="*/ 49 w 506"/>
                  <a:gd name="T39" fmla="*/ 287 h 295"/>
                  <a:gd name="T40" fmla="*/ 29 w 506"/>
                  <a:gd name="T41" fmla="*/ 241 h 295"/>
                  <a:gd name="T42" fmla="*/ 11 w 506"/>
                  <a:gd name="T43" fmla="*/ 199 h 295"/>
                  <a:gd name="T44" fmla="*/ 0 w 506"/>
                  <a:gd name="T45" fmla="*/ 190 h 295"/>
                  <a:gd name="T46" fmla="*/ 4 w 506"/>
                  <a:gd name="T47" fmla="*/ 179 h 295"/>
                  <a:gd name="T48" fmla="*/ 17 w 506"/>
                  <a:gd name="T49" fmla="*/ 151 h 295"/>
                  <a:gd name="T50" fmla="*/ 19 w 506"/>
                  <a:gd name="T51" fmla="*/ 142 h 295"/>
                  <a:gd name="T52" fmla="*/ 36 w 506"/>
                  <a:gd name="T53" fmla="*/ 124 h 295"/>
                  <a:gd name="T54" fmla="*/ 40 w 506"/>
                  <a:gd name="T55" fmla="*/ 119 h 295"/>
                  <a:gd name="T56" fmla="*/ 44 w 506"/>
                  <a:gd name="T57" fmla="*/ 99 h 295"/>
                  <a:gd name="T58" fmla="*/ 53 w 506"/>
                  <a:gd name="T59" fmla="*/ 91 h 295"/>
                  <a:gd name="T60" fmla="*/ 61 w 506"/>
                  <a:gd name="T61" fmla="*/ 90 h 295"/>
                  <a:gd name="T62" fmla="*/ 79 w 506"/>
                  <a:gd name="T63" fmla="*/ 76 h 295"/>
                  <a:gd name="T64" fmla="*/ 87 w 506"/>
                  <a:gd name="T65" fmla="*/ 68 h 295"/>
                  <a:gd name="T66" fmla="*/ 120 w 506"/>
                  <a:gd name="T67" fmla="*/ 59 h 295"/>
                  <a:gd name="T68" fmla="*/ 124 w 506"/>
                  <a:gd name="T69" fmla="*/ 55 h 295"/>
                  <a:gd name="T70" fmla="*/ 151 w 506"/>
                  <a:gd name="T71" fmla="*/ 42 h 295"/>
                  <a:gd name="T72" fmla="*/ 163 w 506"/>
                  <a:gd name="T73" fmla="*/ 39 h 295"/>
                  <a:gd name="T74" fmla="*/ 185 w 506"/>
                  <a:gd name="T75" fmla="*/ 51 h 295"/>
                  <a:gd name="T76" fmla="*/ 205 w 506"/>
                  <a:gd name="T77" fmla="*/ 68 h 295"/>
                  <a:gd name="T78" fmla="*/ 231 w 506"/>
                  <a:gd name="T79" fmla="*/ 76 h 295"/>
                  <a:gd name="T80" fmla="*/ 254 w 506"/>
                  <a:gd name="T81" fmla="*/ 75 h 295"/>
                  <a:gd name="T82" fmla="*/ 262 w 506"/>
                  <a:gd name="T83" fmla="*/ 69 h 295"/>
                  <a:gd name="T84" fmla="*/ 284 w 506"/>
                  <a:gd name="T85" fmla="*/ 39 h 295"/>
                  <a:gd name="T86" fmla="*/ 291 w 506"/>
                  <a:gd name="T87" fmla="*/ 27 h 295"/>
                  <a:gd name="T88" fmla="*/ 300 w 506"/>
                  <a:gd name="T89" fmla="*/ 20 h 295"/>
                  <a:gd name="T90" fmla="*/ 374 w 506"/>
                  <a:gd name="T91" fmla="*/ 20 h 295"/>
                  <a:gd name="T92" fmla="*/ 390 w 506"/>
                  <a:gd name="T93" fmla="*/ 15 h 295"/>
                  <a:gd name="T94" fmla="*/ 406 w 506"/>
                  <a:gd name="T95" fmla="*/ 6 h 295"/>
                  <a:gd name="T96" fmla="*/ 419 w 506"/>
                  <a:gd name="T97" fmla="*/ 0 h 295"/>
                  <a:gd name="T98" fmla="*/ 457 w 506"/>
                  <a:gd name="T99" fmla="*/ 0 h 295"/>
                  <a:gd name="T100" fmla="*/ 505 w 506"/>
                  <a:gd name="T101" fmla="*/ 59 h 295"/>
                  <a:gd name="T102" fmla="*/ 506 w 506"/>
                  <a:gd name="T103" fmla="*/ 105 h 295"/>
                  <a:gd name="T104" fmla="*/ 503 w 506"/>
                  <a:gd name="T105" fmla="*/ 11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6" h="295">
                    <a:moveTo>
                      <a:pt x="503" y="118"/>
                    </a:moveTo>
                    <a:lnTo>
                      <a:pt x="503" y="118"/>
                    </a:lnTo>
                    <a:lnTo>
                      <a:pt x="495" y="131"/>
                    </a:lnTo>
                    <a:lnTo>
                      <a:pt x="482" y="149"/>
                    </a:lnTo>
                    <a:lnTo>
                      <a:pt x="474" y="158"/>
                    </a:lnTo>
                    <a:lnTo>
                      <a:pt x="466" y="166"/>
                    </a:lnTo>
                    <a:lnTo>
                      <a:pt x="459" y="173"/>
                    </a:lnTo>
                    <a:lnTo>
                      <a:pt x="451" y="179"/>
                    </a:lnTo>
                    <a:lnTo>
                      <a:pt x="451" y="179"/>
                    </a:lnTo>
                    <a:lnTo>
                      <a:pt x="438" y="184"/>
                    </a:lnTo>
                    <a:lnTo>
                      <a:pt x="428" y="189"/>
                    </a:lnTo>
                    <a:lnTo>
                      <a:pt x="422" y="191"/>
                    </a:lnTo>
                    <a:lnTo>
                      <a:pt x="417" y="195"/>
                    </a:lnTo>
                    <a:lnTo>
                      <a:pt x="414" y="198"/>
                    </a:lnTo>
                    <a:lnTo>
                      <a:pt x="409" y="204"/>
                    </a:lnTo>
                    <a:lnTo>
                      <a:pt x="409" y="204"/>
                    </a:lnTo>
                    <a:lnTo>
                      <a:pt x="402" y="215"/>
                    </a:lnTo>
                    <a:lnTo>
                      <a:pt x="397" y="223"/>
                    </a:lnTo>
                    <a:lnTo>
                      <a:pt x="391" y="229"/>
                    </a:lnTo>
                    <a:lnTo>
                      <a:pt x="385" y="233"/>
                    </a:lnTo>
                    <a:lnTo>
                      <a:pt x="385" y="233"/>
                    </a:lnTo>
                    <a:lnTo>
                      <a:pt x="382" y="235"/>
                    </a:lnTo>
                    <a:lnTo>
                      <a:pt x="377" y="240"/>
                    </a:lnTo>
                    <a:lnTo>
                      <a:pt x="362" y="253"/>
                    </a:lnTo>
                    <a:lnTo>
                      <a:pt x="354" y="260"/>
                    </a:lnTo>
                    <a:lnTo>
                      <a:pt x="346" y="267"/>
                    </a:lnTo>
                    <a:lnTo>
                      <a:pt x="337" y="272"/>
                    </a:lnTo>
                    <a:lnTo>
                      <a:pt x="329" y="274"/>
                    </a:lnTo>
                    <a:lnTo>
                      <a:pt x="329" y="274"/>
                    </a:lnTo>
                    <a:lnTo>
                      <a:pt x="313" y="275"/>
                    </a:lnTo>
                    <a:lnTo>
                      <a:pt x="299" y="278"/>
                    </a:lnTo>
                    <a:lnTo>
                      <a:pt x="287" y="281"/>
                    </a:lnTo>
                    <a:lnTo>
                      <a:pt x="275" y="286"/>
                    </a:lnTo>
                    <a:lnTo>
                      <a:pt x="275" y="286"/>
                    </a:lnTo>
                    <a:lnTo>
                      <a:pt x="263" y="290"/>
                    </a:lnTo>
                    <a:lnTo>
                      <a:pt x="248" y="294"/>
                    </a:lnTo>
                    <a:lnTo>
                      <a:pt x="234" y="295"/>
                    </a:lnTo>
                    <a:lnTo>
                      <a:pt x="219" y="294"/>
                    </a:lnTo>
                    <a:lnTo>
                      <a:pt x="219" y="294"/>
                    </a:lnTo>
                    <a:lnTo>
                      <a:pt x="209" y="293"/>
                    </a:lnTo>
                    <a:lnTo>
                      <a:pt x="201" y="289"/>
                    </a:lnTo>
                    <a:lnTo>
                      <a:pt x="193" y="286"/>
                    </a:lnTo>
                    <a:lnTo>
                      <a:pt x="181" y="282"/>
                    </a:lnTo>
                    <a:lnTo>
                      <a:pt x="181" y="282"/>
                    </a:lnTo>
                    <a:lnTo>
                      <a:pt x="165" y="278"/>
                    </a:lnTo>
                    <a:lnTo>
                      <a:pt x="144" y="274"/>
                    </a:lnTo>
                    <a:lnTo>
                      <a:pt x="127" y="272"/>
                    </a:lnTo>
                    <a:lnTo>
                      <a:pt x="120" y="273"/>
                    </a:lnTo>
                    <a:lnTo>
                      <a:pt x="117" y="274"/>
                    </a:lnTo>
                    <a:lnTo>
                      <a:pt x="117" y="274"/>
                    </a:lnTo>
                    <a:lnTo>
                      <a:pt x="112" y="279"/>
                    </a:lnTo>
                    <a:lnTo>
                      <a:pt x="105" y="285"/>
                    </a:lnTo>
                    <a:lnTo>
                      <a:pt x="97" y="288"/>
                    </a:lnTo>
                    <a:lnTo>
                      <a:pt x="93" y="290"/>
                    </a:lnTo>
                    <a:lnTo>
                      <a:pt x="88" y="290"/>
                    </a:lnTo>
                    <a:lnTo>
                      <a:pt x="88" y="290"/>
                    </a:lnTo>
                    <a:lnTo>
                      <a:pt x="76" y="291"/>
                    </a:lnTo>
                    <a:lnTo>
                      <a:pt x="64" y="290"/>
                    </a:lnTo>
                    <a:lnTo>
                      <a:pt x="52" y="288"/>
                    </a:lnTo>
                    <a:lnTo>
                      <a:pt x="49" y="287"/>
                    </a:lnTo>
                    <a:lnTo>
                      <a:pt x="47" y="285"/>
                    </a:lnTo>
                    <a:lnTo>
                      <a:pt x="47" y="285"/>
                    </a:lnTo>
                    <a:lnTo>
                      <a:pt x="29" y="241"/>
                    </a:lnTo>
                    <a:lnTo>
                      <a:pt x="18" y="214"/>
                    </a:lnTo>
                    <a:lnTo>
                      <a:pt x="14" y="204"/>
                    </a:lnTo>
                    <a:lnTo>
                      <a:pt x="11" y="199"/>
                    </a:lnTo>
                    <a:lnTo>
                      <a:pt x="11" y="199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85"/>
                    </a:lnTo>
                    <a:lnTo>
                      <a:pt x="4" y="182"/>
                    </a:lnTo>
                    <a:lnTo>
                      <a:pt x="4" y="179"/>
                    </a:lnTo>
                    <a:lnTo>
                      <a:pt x="4" y="179"/>
                    </a:lnTo>
                    <a:lnTo>
                      <a:pt x="11" y="162"/>
                    </a:lnTo>
                    <a:lnTo>
                      <a:pt x="17" y="151"/>
                    </a:lnTo>
                    <a:lnTo>
                      <a:pt x="19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22" y="139"/>
                    </a:lnTo>
                    <a:lnTo>
                      <a:pt x="29" y="131"/>
                    </a:lnTo>
                    <a:lnTo>
                      <a:pt x="36" y="124"/>
                    </a:lnTo>
                    <a:lnTo>
                      <a:pt x="38" y="121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40" y="113"/>
                    </a:lnTo>
                    <a:lnTo>
                      <a:pt x="43" y="104"/>
                    </a:lnTo>
                    <a:lnTo>
                      <a:pt x="44" y="99"/>
                    </a:lnTo>
                    <a:lnTo>
                      <a:pt x="48" y="95"/>
                    </a:lnTo>
                    <a:lnTo>
                      <a:pt x="50" y="92"/>
                    </a:lnTo>
                    <a:lnTo>
                      <a:pt x="53" y="91"/>
                    </a:lnTo>
                    <a:lnTo>
                      <a:pt x="53" y="91"/>
                    </a:lnTo>
                    <a:lnTo>
                      <a:pt x="58" y="91"/>
                    </a:lnTo>
                    <a:lnTo>
                      <a:pt x="61" y="90"/>
                    </a:lnTo>
                    <a:lnTo>
                      <a:pt x="68" y="85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5" y="70"/>
                    </a:lnTo>
                    <a:lnTo>
                      <a:pt x="87" y="68"/>
                    </a:lnTo>
                    <a:lnTo>
                      <a:pt x="87" y="68"/>
                    </a:lnTo>
                    <a:lnTo>
                      <a:pt x="104" y="63"/>
                    </a:lnTo>
                    <a:lnTo>
                      <a:pt x="117" y="60"/>
                    </a:lnTo>
                    <a:lnTo>
                      <a:pt x="120" y="59"/>
                    </a:lnTo>
                    <a:lnTo>
                      <a:pt x="123" y="58"/>
                    </a:lnTo>
                    <a:lnTo>
                      <a:pt x="123" y="58"/>
                    </a:lnTo>
                    <a:lnTo>
                      <a:pt x="124" y="55"/>
                    </a:lnTo>
                    <a:lnTo>
                      <a:pt x="127" y="53"/>
                    </a:lnTo>
                    <a:lnTo>
                      <a:pt x="138" y="47"/>
                    </a:lnTo>
                    <a:lnTo>
                      <a:pt x="151" y="42"/>
                    </a:lnTo>
                    <a:lnTo>
                      <a:pt x="158" y="39"/>
                    </a:lnTo>
                    <a:lnTo>
                      <a:pt x="163" y="39"/>
                    </a:lnTo>
                    <a:lnTo>
                      <a:pt x="163" y="39"/>
                    </a:lnTo>
                    <a:lnTo>
                      <a:pt x="169" y="39"/>
                    </a:lnTo>
                    <a:lnTo>
                      <a:pt x="173" y="43"/>
                    </a:lnTo>
                    <a:lnTo>
                      <a:pt x="185" y="51"/>
                    </a:lnTo>
                    <a:lnTo>
                      <a:pt x="195" y="60"/>
                    </a:lnTo>
                    <a:lnTo>
                      <a:pt x="205" y="68"/>
                    </a:lnTo>
                    <a:lnTo>
                      <a:pt x="205" y="68"/>
                    </a:lnTo>
                    <a:lnTo>
                      <a:pt x="210" y="71"/>
                    </a:lnTo>
                    <a:lnTo>
                      <a:pt x="217" y="74"/>
                    </a:lnTo>
                    <a:lnTo>
                      <a:pt x="231" y="76"/>
                    </a:lnTo>
                    <a:lnTo>
                      <a:pt x="245" y="76"/>
                    </a:lnTo>
                    <a:lnTo>
                      <a:pt x="250" y="76"/>
                    </a:lnTo>
                    <a:lnTo>
                      <a:pt x="254" y="75"/>
                    </a:lnTo>
                    <a:lnTo>
                      <a:pt x="254" y="75"/>
                    </a:lnTo>
                    <a:lnTo>
                      <a:pt x="257" y="73"/>
                    </a:lnTo>
                    <a:lnTo>
                      <a:pt x="262" y="69"/>
                    </a:lnTo>
                    <a:lnTo>
                      <a:pt x="271" y="59"/>
                    </a:lnTo>
                    <a:lnTo>
                      <a:pt x="279" y="47"/>
                    </a:lnTo>
                    <a:lnTo>
                      <a:pt x="284" y="39"/>
                    </a:lnTo>
                    <a:lnTo>
                      <a:pt x="284" y="39"/>
                    </a:lnTo>
                    <a:lnTo>
                      <a:pt x="286" y="32"/>
                    </a:lnTo>
                    <a:lnTo>
                      <a:pt x="291" y="27"/>
                    </a:lnTo>
                    <a:lnTo>
                      <a:pt x="295" y="23"/>
                    </a:lnTo>
                    <a:lnTo>
                      <a:pt x="300" y="20"/>
                    </a:lnTo>
                    <a:lnTo>
                      <a:pt x="300" y="20"/>
                    </a:lnTo>
                    <a:lnTo>
                      <a:pt x="314" y="19"/>
                    </a:lnTo>
                    <a:lnTo>
                      <a:pt x="339" y="20"/>
                    </a:lnTo>
                    <a:lnTo>
                      <a:pt x="374" y="20"/>
                    </a:lnTo>
                    <a:lnTo>
                      <a:pt x="374" y="20"/>
                    </a:lnTo>
                    <a:lnTo>
                      <a:pt x="381" y="19"/>
                    </a:lnTo>
                    <a:lnTo>
                      <a:pt x="390" y="15"/>
                    </a:lnTo>
                    <a:lnTo>
                      <a:pt x="404" y="7"/>
                    </a:lnTo>
                    <a:lnTo>
                      <a:pt x="404" y="7"/>
                    </a:lnTo>
                    <a:lnTo>
                      <a:pt x="406" y="6"/>
                    </a:lnTo>
                    <a:lnTo>
                      <a:pt x="408" y="2"/>
                    </a:lnTo>
                    <a:lnTo>
                      <a:pt x="412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442" y="0"/>
                    </a:lnTo>
                    <a:lnTo>
                      <a:pt x="457" y="0"/>
                    </a:lnTo>
                    <a:lnTo>
                      <a:pt x="457" y="17"/>
                    </a:lnTo>
                    <a:lnTo>
                      <a:pt x="505" y="59"/>
                    </a:lnTo>
                    <a:lnTo>
                      <a:pt x="505" y="59"/>
                    </a:lnTo>
                    <a:lnTo>
                      <a:pt x="505" y="59"/>
                    </a:lnTo>
                    <a:lnTo>
                      <a:pt x="506" y="90"/>
                    </a:lnTo>
                    <a:lnTo>
                      <a:pt x="506" y="105"/>
                    </a:lnTo>
                    <a:lnTo>
                      <a:pt x="505" y="112"/>
                    </a:lnTo>
                    <a:lnTo>
                      <a:pt x="503" y="118"/>
                    </a:lnTo>
                    <a:lnTo>
                      <a:pt x="503" y="118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26">
                <a:extLst>
                  <a:ext uri="{FF2B5EF4-FFF2-40B4-BE49-F238E27FC236}">
                    <a16:creationId xmlns="" xmlns:a16="http://schemas.microsoft.com/office/drawing/2014/main" id="{E41B5B77-F85D-4779-B440-8000C21B92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02" y="985"/>
                <a:ext cx="194" cy="132"/>
              </a:xfrm>
              <a:custGeom>
                <a:avLst/>
                <a:gdLst>
                  <a:gd name="T0" fmla="*/ 378 w 389"/>
                  <a:gd name="T1" fmla="*/ 244 h 264"/>
                  <a:gd name="T2" fmla="*/ 379 w 389"/>
                  <a:gd name="T3" fmla="*/ 247 h 264"/>
                  <a:gd name="T4" fmla="*/ 387 w 389"/>
                  <a:gd name="T5" fmla="*/ 256 h 264"/>
                  <a:gd name="T6" fmla="*/ 389 w 389"/>
                  <a:gd name="T7" fmla="*/ 258 h 264"/>
                  <a:gd name="T8" fmla="*/ 386 w 389"/>
                  <a:gd name="T9" fmla="*/ 259 h 264"/>
                  <a:gd name="T10" fmla="*/ 374 w 389"/>
                  <a:gd name="T11" fmla="*/ 262 h 264"/>
                  <a:gd name="T12" fmla="*/ 361 w 389"/>
                  <a:gd name="T13" fmla="*/ 264 h 264"/>
                  <a:gd name="T14" fmla="*/ 361 w 389"/>
                  <a:gd name="T15" fmla="*/ 264 h 264"/>
                  <a:gd name="T16" fmla="*/ 198 w 389"/>
                  <a:gd name="T17" fmla="*/ 264 h 264"/>
                  <a:gd name="T18" fmla="*/ 177 w 389"/>
                  <a:gd name="T19" fmla="*/ 260 h 264"/>
                  <a:gd name="T20" fmla="*/ 162 w 389"/>
                  <a:gd name="T21" fmla="*/ 251 h 264"/>
                  <a:gd name="T22" fmla="*/ 159 w 389"/>
                  <a:gd name="T23" fmla="*/ 246 h 264"/>
                  <a:gd name="T24" fmla="*/ 143 w 389"/>
                  <a:gd name="T25" fmla="*/ 227 h 264"/>
                  <a:gd name="T26" fmla="*/ 121 w 389"/>
                  <a:gd name="T27" fmla="*/ 201 h 264"/>
                  <a:gd name="T28" fmla="*/ 118 w 389"/>
                  <a:gd name="T29" fmla="*/ 196 h 264"/>
                  <a:gd name="T30" fmla="*/ 113 w 389"/>
                  <a:gd name="T31" fmla="*/ 182 h 264"/>
                  <a:gd name="T32" fmla="*/ 112 w 389"/>
                  <a:gd name="T33" fmla="*/ 166 h 264"/>
                  <a:gd name="T34" fmla="*/ 114 w 389"/>
                  <a:gd name="T35" fmla="*/ 152 h 264"/>
                  <a:gd name="T36" fmla="*/ 118 w 389"/>
                  <a:gd name="T37" fmla="*/ 146 h 264"/>
                  <a:gd name="T38" fmla="*/ 120 w 389"/>
                  <a:gd name="T39" fmla="*/ 135 h 264"/>
                  <a:gd name="T40" fmla="*/ 114 w 389"/>
                  <a:gd name="T41" fmla="*/ 123 h 264"/>
                  <a:gd name="T42" fmla="*/ 104 w 389"/>
                  <a:gd name="T43" fmla="*/ 114 h 264"/>
                  <a:gd name="T44" fmla="*/ 91 w 389"/>
                  <a:gd name="T45" fmla="*/ 110 h 264"/>
                  <a:gd name="T46" fmla="*/ 79 w 389"/>
                  <a:gd name="T47" fmla="*/ 110 h 264"/>
                  <a:gd name="T48" fmla="*/ 50 w 389"/>
                  <a:gd name="T49" fmla="*/ 108 h 264"/>
                  <a:gd name="T50" fmla="*/ 37 w 389"/>
                  <a:gd name="T51" fmla="*/ 105 h 264"/>
                  <a:gd name="T52" fmla="*/ 31 w 389"/>
                  <a:gd name="T53" fmla="*/ 101 h 264"/>
                  <a:gd name="T54" fmla="*/ 16 w 389"/>
                  <a:gd name="T55" fmla="*/ 83 h 264"/>
                  <a:gd name="T56" fmla="*/ 1 w 389"/>
                  <a:gd name="T57" fmla="*/ 60 h 264"/>
                  <a:gd name="T58" fmla="*/ 0 w 389"/>
                  <a:gd name="T59" fmla="*/ 57 h 264"/>
                  <a:gd name="T60" fmla="*/ 0 w 389"/>
                  <a:gd name="T61" fmla="*/ 48 h 264"/>
                  <a:gd name="T62" fmla="*/ 6 w 389"/>
                  <a:gd name="T63" fmla="*/ 34 h 264"/>
                  <a:gd name="T64" fmla="*/ 16 w 389"/>
                  <a:gd name="T65" fmla="*/ 18 h 264"/>
                  <a:gd name="T66" fmla="*/ 245 w 389"/>
                  <a:gd name="T67" fmla="*/ 21 h 264"/>
                  <a:gd name="T68" fmla="*/ 248 w 389"/>
                  <a:gd name="T69" fmla="*/ 17 h 264"/>
                  <a:gd name="T70" fmla="*/ 251 w 389"/>
                  <a:gd name="T71" fmla="*/ 13 h 264"/>
                  <a:gd name="T72" fmla="*/ 253 w 389"/>
                  <a:gd name="T73" fmla="*/ 10 h 264"/>
                  <a:gd name="T74" fmla="*/ 258 w 389"/>
                  <a:gd name="T75" fmla="*/ 5 h 264"/>
                  <a:gd name="T76" fmla="*/ 265 w 389"/>
                  <a:gd name="T77" fmla="*/ 1 h 264"/>
                  <a:gd name="T78" fmla="*/ 271 w 389"/>
                  <a:gd name="T79" fmla="*/ 0 h 264"/>
                  <a:gd name="T80" fmla="*/ 293 w 389"/>
                  <a:gd name="T81" fmla="*/ 2 h 264"/>
                  <a:gd name="T82" fmla="*/ 307 w 389"/>
                  <a:gd name="T83" fmla="*/ 7 h 264"/>
                  <a:gd name="T84" fmla="*/ 313 w 389"/>
                  <a:gd name="T85" fmla="*/ 14 h 264"/>
                  <a:gd name="T86" fmla="*/ 318 w 389"/>
                  <a:gd name="T87" fmla="*/ 18 h 264"/>
                  <a:gd name="T88" fmla="*/ 338 w 389"/>
                  <a:gd name="T89" fmla="*/ 18 h 264"/>
                  <a:gd name="T90" fmla="*/ 355 w 389"/>
                  <a:gd name="T91" fmla="*/ 18 h 264"/>
                  <a:gd name="T92" fmla="*/ 347 w 389"/>
                  <a:gd name="T93" fmla="*/ 62 h 264"/>
                  <a:gd name="T94" fmla="*/ 347 w 389"/>
                  <a:gd name="T95" fmla="*/ 62 h 264"/>
                  <a:gd name="T96" fmla="*/ 347 w 389"/>
                  <a:gd name="T97" fmla="*/ 63 h 264"/>
                  <a:gd name="T98" fmla="*/ 345 w 389"/>
                  <a:gd name="T99" fmla="*/ 71 h 264"/>
                  <a:gd name="T100" fmla="*/ 341 w 389"/>
                  <a:gd name="T101" fmla="*/ 82 h 264"/>
                  <a:gd name="T102" fmla="*/ 338 w 389"/>
                  <a:gd name="T103" fmla="*/ 104 h 264"/>
                  <a:gd name="T104" fmla="*/ 337 w 389"/>
                  <a:gd name="T105" fmla="*/ 147 h 264"/>
                  <a:gd name="T106" fmla="*/ 338 w 389"/>
                  <a:gd name="T107" fmla="*/ 152 h 264"/>
                  <a:gd name="T108" fmla="*/ 349 w 389"/>
                  <a:gd name="T109" fmla="*/ 169 h 264"/>
                  <a:gd name="T110" fmla="*/ 369 w 389"/>
                  <a:gd name="T111" fmla="*/ 189 h 264"/>
                  <a:gd name="T112" fmla="*/ 372 w 389"/>
                  <a:gd name="T113" fmla="*/ 193 h 264"/>
                  <a:gd name="T114" fmla="*/ 378 w 389"/>
                  <a:gd name="T115" fmla="*/ 207 h 264"/>
                  <a:gd name="T116" fmla="*/ 380 w 389"/>
                  <a:gd name="T117" fmla="*/ 224 h 264"/>
                  <a:gd name="T118" fmla="*/ 380 w 389"/>
                  <a:gd name="T119" fmla="*/ 239 h 264"/>
                  <a:gd name="T120" fmla="*/ 378 w 389"/>
                  <a:gd name="T121" fmla="*/ 24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9" h="264">
                    <a:moveTo>
                      <a:pt x="378" y="244"/>
                    </a:moveTo>
                    <a:lnTo>
                      <a:pt x="378" y="244"/>
                    </a:lnTo>
                    <a:lnTo>
                      <a:pt x="378" y="246"/>
                    </a:lnTo>
                    <a:lnTo>
                      <a:pt x="379" y="247"/>
                    </a:lnTo>
                    <a:lnTo>
                      <a:pt x="384" y="252"/>
                    </a:lnTo>
                    <a:lnTo>
                      <a:pt x="387" y="256"/>
                    </a:lnTo>
                    <a:lnTo>
                      <a:pt x="389" y="257"/>
                    </a:lnTo>
                    <a:lnTo>
                      <a:pt x="389" y="258"/>
                    </a:lnTo>
                    <a:lnTo>
                      <a:pt x="389" y="258"/>
                    </a:lnTo>
                    <a:lnTo>
                      <a:pt x="386" y="259"/>
                    </a:lnTo>
                    <a:lnTo>
                      <a:pt x="383" y="260"/>
                    </a:lnTo>
                    <a:lnTo>
                      <a:pt x="374" y="262"/>
                    </a:lnTo>
                    <a:lnTo>
                      <a:pt x="361" y="264"/>
                    </a:lnTo>
                    <a:lnTo>
                      <a:pt x="361" y="264"/>
                    </a:lnTo>
                    <a:lnTo>
                      <a:pt x="361" y="264"/>
                    </a:lnTo>
                    <a:lnTo>
                      <a:pt x="361" y="264"/>
                    </a:lnTo>
                    <a:lnTo>
                      <a:pt x="198" y="264"/>
                    </a:lnTo>
                    <a:lnTo>
                      <a:pt x="198" y="264"/>
                    </a:lnTo>
                    <a:lnTo>
                      <a:pt x="187" y="264"/>
                    </a:lnTo>
                    <a:lnTo>
                      <a:pt x="177" y="260"/>
                    </a:lnTo>
                    <a:lnTo>
                      <a:pt x="169" y="257"/>
                    </a:lnTo>
                    <a:lnTo>
                      <a:pt x="162" y="251"/>
                    </a:lnTo>
                    <a:lnTo>
                      <a:pt x="162" y="251"/>
                    </a:lnTo>
                    <a:lnTo>
                      <a:pt x="159" y="246"/>
                    </a:lnTo>
                    <a:lnTo>
                      <a:pt x="156" y="241"/>
                    </a:lnTo>
                    <a:lnTo>
                      <a:pt x="143" y="227"/>
                    </a:lnTo>
                    <a:lnTo>
                      <a:pt x="131" y="213"/>
                    </a:lnTo>
                    <a:lnTo>
                      <a:pt x="121" y="201"/>
                    </a:lnTo>
                    <a:lnTo>
                      <a:pt x="121" y="201"/>
                    </a:lnTo>
                    <a:lnTo>
                      <a:pt x="118" y="196"/>
                    </a:lnTo>
                    <a:lnTo>
                      <a:pt x="116" y="189"/>
                    </a:lnTo>
                    <a:lnTo>
                      <a:pt x="113" y="182"/>
                    </a:lnTo>
                    <a:lnTo>
                      <a:pt x="112" y="174"/>
                    </a:lnTo>
                    <a:lnTo>
                      <a:pt x="112" y="166"/>
                    </a:lnTo>
                    <a:lnTo>
                      <a:pt x="112" y="159"/>
                    </a:lnTo>
                    <a:lnTo>
                      <a:pt x="114" y="152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20" y="140"/>
                    </a:lnTo>
                    <a:lnTo>
                      <a:pt x="120" y="135"/>
                    </a:lnTo>
                    <a:lnTo>
                      <a:pt x="118" y="129"/>
                    </a:lnTo>
                    <a:lnTo>
                      <a:pt x="114" y="123"/>
                    </a:lnTo>
                    <a:lnTo>
                      <a:pt x="110" y="119"/>
                    </a:lnTo>
                    <a:lnTo>
                      <a:pt x="104" y="114"/>
                    </a:lnTo>
                    <a:lnTo>
                      <a:pt x="98" y="112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79" y="110"/>
                    </a:lnTo>
                    <a:lnTo>
                      <a:pt x="64" y="110"/>
                    </a:lnTo>
                    <a:lnTo>
                      <a:pt x="50" y="108"/>
                    </a:lnTo>
                    <a:lnTo>
                      <a:pt x="43" y="107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1" y="101"/>
                    </a:lnTo>
                    <a:lnTo>
                      <a:pt x="26" y="95"/>
                    </a:lnTo>
                    <a:lnTo>
                      <a:pt x="16" y="83"/>
                    </a:lnTo>
                    <a:lnTo>
                      <a:pt x="7" y="7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3" y="41"/>
                    </a:lnTo>
                    <a:lnTo>
                      <a:pt x="6" y="34"/>
                    </a:lnTo>
                    <a:lnTo>
                      <a:pt x="13" y="23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245" y="21"/>
                    </a:lnTo>
                    <a:lnTo>
                      <a:pt x="245" y="21"/>
                    </a:lnTo>
                    <a:lnTo>
                      <a:pt x="248" y="17"/>
                    </a:lnTo>
                    <a:lnTo>
                      <a:pt x="250" y="15"/>
                    </a:lnTo>
                    <a:lnTo>
                      <a:pt x="251" y="13"/>
                    </a:lnTo>
                    <a:lnTo>
                      <a:pt x="251" y="13"/>
                    </a:lnTo>
                    <a:lnTo>
                      <a:pt x="253" y="10"/>
                    </a:lnTo>
                    <a:lnTo>
                      <a:pt x="255" y="6"/>
                    </a:lnTo>
                    <a:lnTo>
                      <a:pt x="258" y="5"/>
                    </a:lnTo>
                    <a:lnTo>
                      <a:pt x="261" y="2"/>
                    </a:lnTo>
                    <a:lnTo>
                      <a:pt x="265" y="1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83" y="1"/>
                    </a:lnTo>
                    <a:lnTo>
                      <a:pt x="293" y="2"/>
                    </a:lnTo>
                    <a:lnTo>
                      <a:pt x="301" y="3"/>
                    </a:lnTo>
                    <a:lnTo>
                      <a:pt x="307" y="7"/>
                    </a:lnTo>
                    <a:lnTo>
                      <a:pt x="307" y="7"/>
                    </a:lnTo>
                    <a:lnTo>
                      <a:pt x="313" y="14"/>
                    </a:lnTo>
                    <a:lnTo>
                      <a:pt x="315" y="17"/>
                    </a:lnTo>
                    <a:lnTo>
                      <a:pt x="318" y="18"/>
                    </a:lnTo>
                    <a:lnTo>
                      <a:pt x="318" y="18"/>
                    </a:lnTo>
                    <a:lnTo>
                      <a:pt x="338" y="18"/>
                    </a:lnTo>
                    <a:lnTo>
                      <a:pt x="355" y="18"/>
                    </a:lnTo>
                    <a:lnTo>
                      <a:pt x="355" y="18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7" y="63"/>
                    </a:lnTo>
                    <a:lnTo>
                      <a:pt x="347" y="63"/>
                    </a:lnTo>
                    <a:lnTo>
                      <a:pt x="347" y="63"/>
                    </a:lnTo>
                    <a:lnTo>
                      <a:pt x="345" y="71"/>
                    </a:lnTo>
                    <a:lnTo>
                      <a:pt x="345" y="71"/>
                    </a:lnTo>
                    <a:lnTo>
                      <a:pt x="341" y="82"/>
                    </a:lnTo>
                    <a:lnTo>
                      <a:pt x="339" y="93"/>
                    </a:lnTo>
                    <a:lnTo>
                      <a:pt x="338" y="104"/>
                    </a:lnTo>
                    <a:lnTo>
                      <a:pt x="337" y="115"/>
                    </a:lnTo>
                    <a:lnTo>
                      <a:pt x="337" y="147"/>
                    </a:lnTo>
                    <a:lnTo>
                      <a:pt x="337" y="147"/>
                    </a:lnTo>
                    <a:lnTo>
                      <a:pt x="338" y="152"/>
                    </a:lnTo>
                    <a:lnTo>
                      <a:pt x="340" y="158"/>
                    </a:lnTo>
                    <a:lnTo>
                      <a:pt x="349" y="169"/>
                    </a:lnTo>
                    <a:lnTo>
                      <a:pt x="360" y="181"/>
                    </a:lnTo>
                    <a:lnTo>
                      <a:pt x="369" y="189"/>
                    </a:lnTo>
                    <a:lnTo>
                      <a:pt x="369" y="189"/>
                    </a:lnTo>
                    <a:lnTo>
                      <a:pt x="372" y="193"/>
                    </a:lnTo>
                    <a:lnTo>
                      <a:pt x="376" y="199"/>
                    </a:lnTo>
                    <a:lnTo>
                      <a:pt x="378" y="207"/>
                    </a:lnTo>
                    <a:lnTo>
                      <a:pt x="380" y="215"/>
                    </a:lnTo>
                    <a:lnTo>
                      <a:pt x="380" y="224"/>
                    </a:lnTo>
                    <a:lnTo>
                      <a:pt x="382" y="233"/>
                    </a:lnTo>
                    <a:lnTo>
                      <a:pt x="380" y="239"/>
                    </a:lnTo>
                    <a:lnTo>
                      <a:pt x="378" y="244"/>
                    </a:lnTo>
                    <a:lnTo>
                      <a:pt x="378" y="24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27">
                <a:extLst>
                  <a:ext uri="{FF2B5EF4-FFF2-40B4-BE49-F238E27FC236}">
                    <a16:creationId xmlns="" xmlns:a16="http://schemas.microsoft.com/office/drawing/2014/main" id="{B7945922-A957-404A-9958-70E959D958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4" y="1132"/>
                <a:ext cx="241" cy="198"/>
              </a:xfrm>
              <a:custGeom>
                <a:avLst/>
                <a:gdLst>
                  <a:gd name="T0" fmla="*/ 471 w 481"/>
                  <a:gd name="T1" fmla="*/ 374 h 396"/>
                  <a:gd name="T2" fmla="*/ 443 w 481"/>
                  <a:gd name="T3" fmla="*/ 393 h 396"/>
                  <a:gd name="T4" fmla="*/ 437 w 481"/>
                  <a:gd name="T5" fmla="*/ 396 h 396"/>
                  <a:gd name="T6" fmla="*/ 433 w 481"/>
                  <a:gd name="T7" fmla="*/ 395 h 396"/>
                  <a:gd name="T8" fmla="*/ 412 w 481"/>
                  <a:gd name="T9" fmla="*/ 384 h 396"/>
                  <a:gd name="T10" fmla="*/ 404 w 481"/>
                  <a:gd name="T11" fmla="*/ 373 h 396"/>
                  <a:gd name="T12" fmla="*/ 397 w 481"/>
                  <a:gd name="T13" fmla="*/ 365 h 396"/>
                  <a:gd name="T14" fmla="*/ 386 w 481"/>
                  <a:gd name="T15" fmla="*/ 359 h 396"/>
                  <a:gd name="T16" fmla="*/ 382 w 481"/>
                  <a:gd name="T17" fmla="*/ 359 h 396"/>
                  <a:gd name="T18" fmla="*/ 373 w 481"/>
                  <a:gd name="T19" fmla="*/ 360 h 396"/>
                  <a:gd name="T20" fmla="*/ 366 w 481"/>
                  <a:gd name="T21" fmla="*/ 354 h 396"/>
                  <a:gd name="T22" fmla="*/ 360 w 481"/>
                  <a:gd name="T23" fmla="*/ 350 h 396"/>
                  <a:gd name="T24" fmla="*/ 320 w 481"/>
                  <a:gd name="T25" fmla="*/ 341 h 396"/>
                  <a:gd name="T26" fmla="*/ 310 w 481"/>
                  <a:gd name="T27" fmla="*/ 335 h 396"/>
                  <a:gd name="T28" fmla="*/ 283 w 481"/>
                  <a:gd name="T29" fmla="*/ 301 h 396"/>
                  <a:gd name="T30" fmla="*/ 275 w 481"/>
                  <a:gd name="T31" fmla="*/ 296 h 396"/>
                  <a:gd name="T32" fmla="*/ 237 w 481"/>
                  <a:gd name="T33" fmla="*/ 289 h 396"/>
                  <a:gd name="T34" fmla="*/ 184 w 481"/>
                  <a:gd name="T35" fmla="*/ 288 h 396"/>
                  <a:gd name="T36" fmla="*/ 184 w 481"/>
                  <a:gd name="T37" fmla="*/ 279 h 396"/>
                  <a:gd name="T38" fmla="*/ 183 w 481"/>
                  <a:gd name="T39" fmla="*/ 271 h 396"/>
                  <a:gd name="T40" fmla="*/ 166 w 481"/>
                  <a:gd name="T41" fmla="*/ 240 h 396"/>
                  <a:gd name="T42" fmla="*/ 133 w 481"/>
                  <a:gd name="T43" fmla="*/ 207 h 396"/>
                  <a:gd name="T44" fmla="*/ 114 w 481"/>
                  <a:gd name="T45" fmla="*/ 185 h 396"/>
                  <a:gd name="T46" fmla="*/ 0 w 481"/>
                  <a:gd name="T47" fmla="*/ 45 h 396"/>
                  <a:gd name="T48" fmla="*/ 25 w 481"/>
                  <a:gd name="T49" fmla="*/ 45 h 396"/>
                  <a:gd name="T50" fmla="*/ 49 w 481"/>
                  <a:gd name="T51" fmla="*/ 43 h 396"/>
                  <a:gd name="T52" fmla="*/ 68 w 481"/>
                  <a:gd name="T53" fmla="*/ 37 h 396"/>
                  <a:gd name="T54" fmla="*/ 75 w 481"/>
                  <a:gd name="T55" fmla="*/ 33 h 396"/>
                  <a:gd name="T56" fmla="*/ 91 w 481"/>
                  <a:gd name="T57" fmla="*/ 34 h 396"/>
                  <a:gd name="T58" fmla="*/ 107 w 481"/>
                  <a:gd name="T59" fmla="*/ 37 h 396"/>
                  <a:gd name="T60" fmla="*/ 129 w 481"/>
                  <a:gd name="T61" fmla="*/ 34 h 396"/>
                  <a:gd name="T62" fmla="*/ 161 w 481"/>
                  <a:gd name="T63" fmla="*/ 20 h 396"/>
                  <a:gd name="T64" fmla="*/ 194 w 481"/>
                  <a:gd name="T65" fmla="*/ 9 h 396"/>
                  <a:gd name="T66" fmla="*/ 228 w 481"/>
                  <a:gd name="T67" fmla="*/ 8 h 396"/>
                  <a:gd name="T68" fmla="*/ 274 w 481"/>
                  <a:gd name="T69" fmla="*/ 7 h 396"/>
                  <a:gd name="T70" fmla="*/ 281 w 481"/>
                  <a:gd name="T71" fmla="*/ 2 h 396"/>
                  <a:gd name="T72" fmla="*/ 281 w 481"/>
                  <a:gd name="T73" fmla="*/ 0 h 396"/>
                  <a:gd name="T74" fmla="*/ 315 w 481"/>
                  <a:gd name="T75" fmla="*/ 39 h 396"/>
                  <a:gd name="T76" fmla="*/ 352 w 481"/>
                  <a:gd name="T77" fmla="*/ 83 h 396"/>
                  <a:gd name="T78" fmla="*/ 368 w 481"/>
                  <a:gd name="T79" fmla="*/ 88 h 396"/>
                  <a:gd name="T80" fmla="*/ 367 w 481"/>
                  <a:gd name="T81" fmla="*/ 107 h 396"/>
                  <a:gd name="T82" fmla="*/ 361 w 481"/>
                  <a:gd name="T83" fmla="*/ 141 h 396"/>
                  <a:gd name="T84" fmla="*/ 363 w 481"/>
                  <a:gd name="T85" fmla="*/ 147 h 396"/>
                  <a:gd name="T86" fmla="*/ 387 w 481"/>
                  <a:gd name="T87" fmla="*/ 167 h 396"/>
                  <a:gd name="T88" fmla="*/ 399 w 481"/>
                  <a:gd name="T89" fmla="*/ 177 h 396"/>
                  <a:gd name="T90" fmla="*/ 407 w 481"/>
                  <a:gd name="T91" fmla="*/ 195 h 396"/>
                  <a:gd name="T92" fmla="*/ 412 w 481"/>
                  <a:gd name="T93" fmla="*/ 205 h 396"/>
                  <a:gd name="T94" fmla="*/ 436 w 481"/>
                  <a:gd name="T95" fmla="*/ 243 h 396"/>
                  <a:gd name="T96" fmla="*/ 456 w 481"/>
                  <a:gd name="T97" fmla="*/ 279 h 396"/>
                  <a:gd name="T98" fmla="*/ 469 w 481"/>
                  <a:gd name="T99" fmla="*/ 311 h 396"/>
                  <a:gd name="T100" fmla="*/ 469 w 481"/>
                  <a:gd name="T101" fmla="*/ 319 h 396"/>
                  <a:gd name="T102" fmla="*/ 480 w 481"/>
                  <a:gd name="T103" fmla="*/ 341 h 396"/>
                  <a:gd name="T104" fmla="*/ 480 w 481"/>
                  <a:gd name="T105" fmla="*/ 364 h 396"/>
                  <a:gd name="T106" fmla="*/ 478 w 481"/>
                  <a:gd name="T107" fmla="*/ 37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1" h="396">
                    <a:moveTo>
                      <a:pt x="478" y="370"/>
                    </a:moveTo>
                    <a:lnTo>
                      <a:pt x="478" y="370"/>
                    </a:lnTo>
                    <a:lnTo>
                      <a:pt x="471" y="374"/>
                    </a:lnTo>
                    <a:lnTo>
                      <a:pt x="471" y="374"/>
                    </a:lnTo>
                    <a:lnTo>
                      <a:pt x="451" y="389"/>
                    </a:lnTo>
                    <a:lnTo>
                      <a:pt x="443" y="393"/>
                    </a:lnTo>
                    <a:lnTo>
                      <a:pt x="439" y="396"/>
                    </a:lnTo>
                    <a:lnTo>
                      <a:pt x="439" y="396"/>
                    </a:lnTo>
                    <a:lnTo>
                      <a:pt x="437" y="396"/>
                    </a:lnTo>
                    <a:lnTo>
                      <a:pt x="437" y="396"/>
                    </a:lnTo>
                    <a:lnTo>
                      <a:pt x="437" y="396"/>
                    </a:lnTo>
                    <a:lnTo>
                      <a:pt x="433" y="395"/>
                    </a:lnTo>
                    <a:lnTo>
                      <a:pt x="428" y="393"/>
                    </a:lnTo>
                    <a:lnTo>
                      <a:pt x="419" y="390"/>
                    </a:lnTo>
                    <a:lnTo>
                      <a:pt x="412" y="384"/>
                    </a:lnTo>
                    <a:lnTo>
                      <a:pt x="410" y="382"/>
                    </a:lnTo>
                    <a:lnTo>
                      <a:pt x="410" y="382"/>
                    </a:lnTo>
                    <a:lnTo>
                      <a:pt x="404" y="373"/>
                    </a:lnTo>
                    <a:lnTo>
                      <a:pt x="401" y="367"/>
                    </a:lnTo>
                    <a:lnTo>
                      <a:pt x="397" y="365"/>
                    </a:lnTo>
                    <a:lnTo>
                      <a:pt x="397" y="365"/>
                    </a:lnTo>
                    <a:lnTo>
                      <a:pt x="394" y="362"/>
                    </a:lnTo>
                    <a:lnTo>
                      <a:pt x="390" y="360"/>
                    </a:lnTo>
                    <a:lnTo>
                      <a:pt x="386" y="359"/>
                    </a:lnTo>
                    <a:lnTo>
                      <a:pt x="384" y="359"/>
                    </a:lnTo>
                    <a:lnTo>
                      <a:pt x="382" y="359"/>
                    </a:lnTo>
                    <a:lnTo>
                      <a:pt x="382" y="359"/>
                    </a:lnTo>
                    <a:lnTo>
                      <a:pt x="381" y="360"/>
                    </a:lnTo>
                    <a:lnTo>
                      <a:pt x="379" y="361"/>
                    </a:lnTo>
                    <a:lnTo>
                      <a:pt x="373" y="360"/>
                    </a:lnTo>
                    <a:lnTo>
                      <a:pt x="368" y="358"/>
                    </a:lnTo>
                    <a:lnTo>
                      <a:pt x="367" y="355"/>
                    </a:lnTo>
                    <a:lnTo>
                      <a:pt x="366" y="354"/>
                    </a:lnTo>
                    <a:lnTo>
                      <a:pt x="366" y="354"/>
                    </a:lnTo>
                    <a:lnTo>
                      <a:pt x="364" y="352"/>
                    </a:lnTo>
                    <a:lnTo>
                      <a:pt x="360" y="350"/>
                    </a:lnTo>
                    <a:lnTo>
                      <a:pt x="348" y="347"/>
                    </a:lnTo>
                    <a:lnTo>
                      <a:pt x="334" y="344"/>
                    </a:lnTo>
                    <a:lnTo>
                      <a:pt x="320" y="341"/>
                    </a:lnTo>
                    <a:lnTo>
                      <a:pt x="320" y="341"/>
                    </a:lnTo>
                    <a:lnTo>
                      <a:pt x="314" y="338"/>
                    </a:lnTo>
                    <a:lnTo>
                      <a:pt x="310" y="335"/>
                    </a:lnTo>
                    <a:lnTo>
                      <a:pt x="302" y="326"/>
                    </a:lnTo>
                    <a:lnTo>
                      <a:pt x="293" y="315"/>
                    </a:lnTo>
                    <a:lnTo>
                      <a:pt x="283" y="301"/>
                    </a:lnTo>
                    <a:lnTo>
                      <a:pt x="283" y="301"/>
                    </a:lnTo>
                    <a:lnTo>
                      <a:pt x="280" y="298"/>
                    </a:lnTo>
                    <a:lnTo>
                      <a:pt x="275" y="296"/>
                    </a:lnTo>
                    <a:lnTo>
                      <a:pt x="265" y="291"/>
                    </a:lnTo>
                    <a:lnTo>
                      <a:pt x="251" y="290"/>
                    </a:lnTo>
                    <a:lnTo>
                      <a:pt x="237" y="289"/>
                    </a:lnTo>
                    <a:lnTo>
                      <a:pt x="208" y="289"/>
                    </a:lnTo>
                    <a:lnTo>
                      <a:pt x="196" y="289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84" y="284"/>
                    </a:lnTo>
                    <a:lnTo>
                      <a:pt x="184" y="279"/>
                    </a:lnTo>
                    <a:lnTo>
                      <a:pt x="184" y="279"/>
                    </a:lnTo>
                    <a:lnTo>
                      <a:pt x="184" y="276"/>
                    </a:lnTo>
                    <a:lnTo>
                      <a:pt x="183" y="271"/>
                    </a:lnTo>
                    <a:lnTo>
                      <a:pt x="179" y="261"/>
                    </a:lnTo>
                    <a:lnTo>
                      <a:pt x="172" y="251"/>
                    </a:lnTo>
                    <a:lnTo>
                      <a:pt x="166" y="240"/>
                    </a:lnTo>
                    <a:lnTo>
                      <a:pt x="156" y="231"/>
                    </a:lnTo>
                    <a:lnTo>
                      <a:pt x="148" y="222"/>
                    </a:lnTo>
                    <a:lnTo>
                      <a:pt x="133" y="207"/>
                    </a:lnTo>
                    <a:lnTo>
                      <a:pt x="133" y="207"/>
                    </a:lnTo>
                    <a:lnTo>
                      <a:pt x="125" y="199"/>
                    </a:lnTo>
                    <a:lnTo>
                      <a:pt x="114" y="185"/>
                    </a:lnTo>
                    <a:lnTo>
                      <a:pt x="79" y="142"/>
                    </a:lnTo>
                    <a:lnTo>
                      <a:pt x="39" y="92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38" y="45"/>
                    </a:lnTo>
                    <a:lnTo>
                      <a:pt x="49" y="43"/>
                    </a:lnTo>
                    <a:lnTo>
                      <a:pt x="60" y="41"/>
                    </a:lnTo>
                    <a:lnTo>
                      <a:pt x="64" y="39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71" y="34"/>
                    </a:lnTo>
                    <a:lnTo>
                      <a:pt x="75" y="33"/>
                    </a:lnTo>
                    <a:lnTo>
                      <a:pt x="80" y="32"/>
                    </a:lnTo>
                    <a:lnTo>
                      <a:pt x="86" y="33"/>
                    </a:lnTo>
                    <a:lnTo>
                      <a:pt x="91" y="34"/>
                    </a:lnTo>
                    <a:lnTo>
                      <a:pt x="91" y="34"/>
                    </a:lnTo>
                    <a:lnTo>
                      <a:pt x="96" y="35"/>
                    </a:lnTo>
                    <a:lnTo>
                      <a:pt x="107" y="37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29" y="34"/>
                    </a:lnTo>
                    <a:lnTo>
                      <a:pt x="129" y="34"/>
                    </a:lnTo>
                    <a:lnTo>
                      <a:pt x="141" y="28"/>
                    </a:lnTo>
                    <a:lnTo>
                      <a:pt x="161" y="20"/>
                    </a:lnTo>
                    <a:lnTo>
                      <a:pt x="171" y="16"/>
                    </a:lnTo>
                    <a:lnTo>
                      <a:pt x="183" y="12"/>
                    </a:lnTo>
                    <a:lnTo>
                      <a:pt x="194" y="9"/>
                    </a:lnTo>
                    <a:lnTo>
                      <a:pt x="205" y="8"/>
                    </a:lnTo>
                    <a:lnTo>
                      <a:pt x="205" y="8"/>
                    </a:lnTo>
                    <a:lnTo>
                      <a:pt x="228" y="8"/>
                    </a:lnTo>
                    <a:lnTo>
                      <a:pt x="253" y="8"/>
                    </a:lnTo>
                    <a:lnTo>
                      <a:pt x="265" y="8"/>
                    </a:lnTo>
                    <a:lnTo>
                      <a:pt x="274" y="7"/>
                    </a:lnTo>
                    <a:lnTo>
                      <a:pt x="277" y="5"/>
                    </a:lnTo>
                    <a:lnTo>
                      <a:pt x="280" y="4"/>
                    </a:lnTo>
                    <a:lnTo>
                      <a:pt x="281" y="2"/>
                    </a:lnTo>
                    <a:lnTo>
                      <a:pt x="28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7" y="5"/>
                    </a:lnTo>
                    <a:lnTo>
                      <a:pt x="295" y="15"/>
                    </a:lnTo>
                    <a:lnTo>
                      <a:pt x="315" y="39"/>
                    </a:lnTo>
                    <a:lnTo>
                      <a:pt x="349" y="80"/>
                    </a:lnTo>
                    <a:lnTo>
                      <a:pt x="349" y="80"/>
                    </a:lnTo>
                    <a:lnTo>
                      <a:pt x="352" y="83"/>
                    </a:lnTo>
                    <a:lnTo>
                      <a:pt x="357" y="85"/>
                    </a:lnTo>
                    <a:lnTo>
                      <a:pt x="363" y="87"/>
                    </a:lnTo>
                    <a:lnTo>
                      <a:pt x="368" y="88"/>
                    </a:lnTo>
                    <a:lnTo>
                      <a:pt x="368" y="88"/>
                    </a:lnTo>
                    <a:lnTo>
                      <a:pt x="368" y="98"/>
                    </a:lnTo>
                    <a:lnTo>
                      <a:pt x="367" y="107"/>
                    </a:lnTo>
                    <a:lnTo>
                      <a:pt x="365" y="123"/>
                    </a:lnTo>
                    <a:lnTo>
                      <a:pt x="361" y="136"/>
                    </a:lnTo>
                    <a:lnTo>
                      <a:pt x="361" y="141"/>
                    </a:lnTo>
                    <a:lnTo>
                      <a:pt x="361" y="145"/>
                    </a:lnTo>
                    <a:lnTo>
                      <a:pt x="361" y="145"/>
                    </a:lnTo>
                    <a:lnTo>
                      <a:pt x="363" y="147"/>
                    </a:lnTo>
                    <a:lnTo>
                      <a:pt x="366" y="151"/>
                    </a:lnTo>
                    <a:lnTo>
                      <a:pt x="376" y="159"/>
                    </a:lnTo>
                    <a:lnTo>
                      <a:pt x="387" y="167"/>
                    </a:lnTo>
                    <a:lnTo>
                      <a:pt x="395" y="172"/>
                    </a:lnTo>
                    <a:lnTo>
                      <a:pt x="395" y="172"/>
                    </a:lnTo>
                    <a:lnTo>
                      <a:pt x="399" y="177"/>
                    </a:lnTo>
                    <a:lnTo>
                      <a:pt x="403" y="184"/>
                    </a:lnTo>
                    <a:lnTo>
                      <a:pt x="406" y="190"/>
                    </a:lnTo>
                    <a:lnTo>
                      <a:pt x="407" y="195"/>
                    </a:lnTo>
                    <a:lnTo>
                      <a:pt x="407" y="195"/>
                    </a:lnTo>
                    <a:lnTo>
                      <a:pt x="409" y="199"/>
                    </a:lnTo>
                    <a:lnTo>
                      <a:pt x="412" y="205"/>
                    </a:lnTo>
                    <a:lnTo>
                      <a:pt x="420" y="217"/>
                    </a:lnTo>
                    <a:lnTo>
                      <a:pt x="429" y="231"/>
                    </a:lnTo>
                    <a:lnTo>
                      <a:pt x="436" y="243"/>
                    </a:lnTo>
                    <a:lnTo>
                      <a:pt x="436" y="243"/>
                    </a:lnTo>
                    <a:lnTo>
                      <a:pt x="444" y="259"/>
                    </a:lnTo>
                    <a:lnTo>
                      <a:pt x="456" y="279"/>
                    </a:lnTo>
                    <a:lnTo>
                      <a:pt x="465" y="299"/>
                    </a:lnTo>
                    <a:lnTo>
                      <a:pt x="467" y="306"/>
                    </a:lnTo>
                    <a:lnTo>
                      <a:pt x="469" y="311"/>
                    </a:lnTo>
                    <a:lnTo>
                      <a:pt x="469" y="311"/>
                    </a:lnTo>
                    <a:lnTo>
                      <a:pt x="469" y="314"/>
                    </a:lnTo>
                    <a:lnTo>
                      <a:pt x="469" y="319"/>
                    </a:lnTo>
                    <a:lnTo>
                      <a:pt x="473" y="328"/>
                    </a:lnTo>
                    <a:lnTo>
                      <a:pt x="478" y="336"/>
                    </a:lnTo>
                    <a:lnTo>
                      <a:pt x="480" y="341"/>
                    </a:lnTo>
                    <a:lnTo>
                      <a:pt x="480" y="341"/>
                    </a:lnTo>
                    <a:lnTo>
                      <a:pt x="481" y="353"/>
                    </a:lnTo>
                    <a:lnTo>
                      <a:pt x="480" y="364"/>
                    </a:lnTo>
                    <a:lnTo>
                      <a:pt x="479" y="367"/>
                    </a:lnTo>
                    <a:lnTo>
                      <a:pt x="478" y="370"/>
                    </a:lnTo>
                    <a:lnTo>
                      <a:pt x="478" y="37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28">
                <a:extLst>
                  <a:ext uri="{FF2B5EF4-FFF2-40B4-BE49-F238E27FC236}">
                    <a16:creationId xmlns="" xmlns:a16="http://schemas.microsoft.com/office/drawing/2014/main" id="{FF89A2C0-6DA8-45AE-9A42-2E2B20456A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36" y="1276"/>
                <a:ext cx="128" cy="128"/>
              </a:xfrm>
              <a:custGeom>
                <a:avLst/>
                <a:gdLst>
                  <a:gd name="T0" fmla="*/ 243 w 256"/>
                  <a:gd name="T1" fmla="*/ 252 h 255"/>
                  <a:gd name="T2" fmla="*/ 229 w 256"/>
                  <a:gd name="T3" fmla="*/ 255 h 255"/>
                  <a:gd name="T4" fmla="*/ 204 w 256"/>
                  <a:gd name="T5" fmla="*/ 247 h 255"/>
                  <a:gd name="T6" fmla="*/ 168 w 256"/>
                  <a:gd name="T7" fmla="*/ 224 h 255"/>
                  <a:gd name="T8" fmla="*/ 139 w 256"/>
                  <a:gd name="T9" fmla="*/ 206 h 255"/>
                  <a:gd name="T10" fmla="*/ 132 w 256"/>
                  <a:gd name="T11" fmla="*/ 205 h 255"/>
                  <a:gd name="T12" fmla="*/ 119 w 256"/>
                  <a:gd name="T13" fmla="*/ 186 h 255"/>
                  <a:gd name="T14" fmla="*/ 104 w 256"/>
                  <a:gd name="T15" fmla="*/ 169 h 255"/>
                  <a:gd name="T16" fmla="*/ 89 w 256"/>
                  <a:gd name="T17" fmla="*/ 163 h 255"/>
                  <a:gd name="T18" fmla="*/ 77 w 256"/>
                  <a:gd name="T19" fmla="*/ 163 h 255"/>
                  <a:gd name="T20" fmla="*/ 45 w 256"/>
                  <a:gd name="T21" fmla="*/ 173 h 255"/>
                  <a:gd name="T22" fmla="*/ 28 w 256"/>
                  <a:gd name="T23" fmla="*/ 176 h 255"/>
                  <a:gd name="T24" fmla="*/ 25 w 256"/>
                  <a:gd name="T25" fmla="*/ 168 h 255"/>
                  <a:gd name="T26" fmla="*/ 30 w 256"/>
                  <a:gd name="T27" fmla="*/ 150 h 255"/>
                  <a:gd name="T28" fmla="*/ 46 w 256"/>
                  <a:gd name="T29" fmla="*/ 122 h 255"/>
                  <a:gd name="T30" fmla="*/ 51 w 256"/>
                  <a:gd name="T31" fmla="*/ 103 h 255"/>
                  <a:gd name="T32" fmla="*/ 51 w 256"/>
                  <a:gd name="T33" fmla="*/ 56 h 255"/>
                  <a:gd name="T34" fmla="*/ 43 w 256"/>
                  <a:gd name="T35" fmla="*/ 26 h 255"/>
                  <a:gd name="T36" fmla="*/ 38 w 256"/>
                  <a:gd name="T37" fmla="*/ 20 h 255"/>
                  <a:gd name="T38" fmla="*/ 15 w 256"/>
                  <a:gd name="T39" fmla="*/ 11 h 255"/>
                  <a:gd name="T40" fmla="*/ 2 w 256"/>
                  <a:gd name="T41" fmla="*/ 4 h 255"/>
                  <a:gd name="T42" fmla="*/ 12 w 256"/>
                  <a:gd name="T43" fmla="*/ 1 h 255"/>
                  <a:gd name="T44" fmla="*/ 67 w 256"/>
                  <a:gd name="T45" fmla="*/ 2 h 255"/>
                  <a:gd name="T46" fmla="*/ 96 w 256"/>
                  <a:gd name="T47" fmla="*/ 10 h 255"/>
                  <a:gd name="T48" fmla="*/ 109 w 256"/>
                  <a:gd name="T49" fmla="*/ 27 h 255"/>
                  <a:gd name="T50" fmla="*/ 130 w 256"/>
                  <a:gd name="T51" fmla="*/ 50 h 255"/>
                  <a:gd name="T52" fmla="*/ 150 w 256"/>
                  <a:gd name="T53" fmla="*/ 56 h 255"/>
                  <a:gd name="T54" fmla="*/ 180 w 256"/>
                  <a:gd name="T55" fmla="*/ 64 h 255"/>
                  <a:gd name="T56" fmla="*/ 183 w 256"/>
                  <a:gd name="T57" fmla="*/ 67 h 255"/>
                  <a:gd name="T58" fmla="*/ 195 w 256"/>
                  <a:gd name="T59" fmla="*/ 73 h 255"/>
                  <a:gd name="T60" fmla="*/ 198 w 256"/>
                  <a:gd name="T61" fmla="*/ 71 h 255"/>
                  <a:gd name="T62" fmla="*/ 206 w 256"/>
                  <a:gd name="T63" fmla="*/ 72 h 255"/>
                  <a:gd name="T64" fmla="*/ 213 w 256"/>
                  <a:gd name="T65" fmla="*/ 77 h 255"/>
                  <a:gd name="T66" fmla="*/ 226 w 256"/>
                  <a:gd name="T67" fmla="*/ 94 h 255"/>
                  <a:gd name="T68" fmla="*/ 235 w 256"/>
                  <a:gd name="T69" fmla="*/ 102 h 255"/>
                  <a:gd name="T70" fmla="*/ 253 w 256"/>
                  <a:gd name="T71" fmla="*/ 108 h 255"/>
                  <a:gd name="T72" fmla="*/ 250 w 256"/>
                  <a:gd name="T73" fmla="*/ 109 h 255"/>
                  <a:gd name="T74" fmla="*/ 242 w 256"/>
                  <a:gd name="T75" fmla="*/ 127 h 255"/>
                  <a:gd name="T76" fmla="*/ 247 w 256"/>
                  <a:gd name="T77" fmla="*/ 157 h 255"/>
                  <a:gd name="T78" fmla="*/ 252 w 256"/>
                  <a:gd name="T79" fmla="*/ 185 h 255"/>
                  <a:gd name="T80" fmla="*/ 249 w 256"/>
                  <a:gd name="T81" fmla="*/ 214 h 255"/>
                  <a:gd name="T82" fmla="*/ 252 w 256"/>
                  <a:gd name="T83" fmla="*/ 224 h 255"/>
                  <a:gd name="T84" fmla="*/ 256 w 256"/>
                  <a:gd name="T85" fmla="*/ 229 h 255"/>
                  <a:gd name="T86" fmla="*/ 255 w 256"/>
                  <a:gd name="T87" fmla="*/ 243 h 255"/>
                  <a:gd name="T88" fmla="*/ 251 w 256"/>
                  <a:gd name="T89" fmla="*/ 24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6" h="255">
                    <a:moveTo>
                      <a:pt x="251" y="246"/>
                    </a:moveTo>
                    <a:lnTo>
                      <a:pt x="251" y="246"/>
                    </a:lnTo>
                    <a:lnTo>
                      <a:pt x="243" y="252"/>
                    </a:lnTo>
                    <a:lnTo>
                      <a:pt x="237" y="254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22" y="254"/>
                    </a:lnTo>
                    <a:lnTo>
                      <a:pt x="214" y="252"/>
                    </a:lnTo>
                    <a:lnTo>
                      <a:pt x="204" y="247"/>
                    </a:lnTo>
                    <a:lnTo>
                      <a:pt x="192" y="240"/>
                    </a:lnTo>
                    <a:lnTo>
                      <a:pt x="192" y="240"/>
                    </a:lnTo>
                    <a:lnTo>
                      <a:pt x="168" y="224"/>
                    </a:lnTo>
                    <a:lnTo>
                      <a:pt x="153" y="213"/>
                    </a:lnTo>
                    <a:lnTo>
                      <a:pt x="143" y="207"/>
                    </a:lnTo>
                    <a:lnTo>
                      <a:pt x="139" y="206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32" y="205"/>
                    </a:lnTo>
                    <a:lnTo>
                      <a:pt x="130" y="203"/>
                    </a:lnTo>
                    <a:lnTo>
                      <a:pt x="127" y="200"/>
                    </a:lnTo>
                    <a:lnTo>
                      <a:pt x="119" y="186"/>
                    </a:lnTo>
                    <a:lnTo>
                      <a:pt x="114" y="179"/>
                    </a:lnTo>
                    <a:lnTo>
                      <a:pt x="107" y="172"/>
                    </a:lnTo>
                    <a:lnTo>
                      <a:pt x="104" y="169"/>
                    </a:lnTo>
                    <a:lnTo>
                      <a:pt x="99" y="167"/>
                    </a:lnTo>
                    <a:lnTo>
                      <a:pt x="94" y="164"/>
                    </a:lnTo>
                    <a:lnTo>
                      <a:pt x="89" y="163"/>
                    </a:lnTo>
                    <a:lnTo>
                      <a:pt x="89" y="163"/>
                    </a:lnTo>
                    <a:lnTo>
                      <a:pt x="83" y="163"/>
                    </a:lnTo>
                    <a:lnTo>
                      <a:pt x="77" y="163"/>
                    </a:lnTo>
                    <a:lnTo>
                      <a:pt x="66" y="165"/>
                    </a:lnTo>
                    <a:lnTo>
                      <a:pt x="54" y="169"/>
                    </a:lnTo>
                    <a:lnTo>
                      <a:pt x="45" y="173"/>
                    </a:lnTo>
                    <a:lnTo>
                      <a:pt x="36" y="176"/>
                    </a:lnTo>
                    <a:lnTo>
                      <a:pt x="30" y="177"/>
                    </a:lnTo>
                    <a:lnTo>
                      <a:pt x="28" y="176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26" y="158"/>
                    </a:lnTo>
                    <a:lnTo>
                      <a:pt x="30" y="150"/>
                    </a:lnTo>
                    <a:lnTo>
                      <a:pt x="38" y="137"/>
                    </a:lnTo>
                    <a:lnTo>
                      <a:pt x="43" y="129"/>
                    </a:lnTo>
                    <a:lnTo>
                      <a:pt x="46" y="122"/>
                    </a:lnTo>
                    <a:lnTo>
                      <a:pt x="50" y="112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2" y="80"/>
                    </a:lnTo>
                    <a:lnTo>
                      <a:pt x="52" y="67"/>
                    </a:lnTo>
                    <a:lnTo>
                      <a:pt x="51" y="56"/>
                    </a:lnTo>
                    <a:lnTo>
                      <a:pt x="50" y="44"/>
                    </a:lnTo>
                    <a:lnTo>
                      <a:pt x="47" y="34"/>
                    </a:lnTo>
                    <a:lnTo>
                      <a:pt x="43" y="26"/>
                    </a:lnTo>
                    <a:lnTo>
                      <a:pt x="40" y="23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2" y="18"/>
                    </a:lnTo>
                    <a:lnTo>
                      <a:pt x="26" y="16"/>
                    </a:lnTo>
                    <a:lnTo>
                      <a:pt x="15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24" y="1"/>
                    </a:lnTo>
                    <a:lnTo>
                      <a:pt x="53" y="1"/>
                    </a:lnTo>
                    <a:lnTo>
                      <a:pt x="67" y="2"/>
                    </a:lnTo>
                    <a:lnTo>
                      <a:pt x="81" y="3"/>
                    </a:lnTo>
                    <a:lnTo>
                      <a:pt x="91" y="8"/>
                    </a:lnTo>
                    <a:lnTo>
                      <a:pt x="96" y="10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109" y="27"/>
                    </a:lnTo>
                    <a:lnTo>
                      <a:pt x="118" y="38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6" y="53"/>
                    </a:lnTo>
                    <a:lnTo>
                      <a:pt x="136" y="53"/>
                    </a:lnTo>
                    <a:lnTo>
                      <a:pt x="150" y="56"/>
                    </a:lnTo>
                    <a:lnTo>
                      <a:pt x="164" y="59"/>
                    </a:lnTo>
                    <a:lnTo>
                      <a:pt x="176" y="62"/>
                    </a:lnTo>
                    <a:lnTo>
                      <a:pt x="180" y="64"/>
                    </a:lnTo>
                    <a:lnTo>
                      <a:pt x="182" y="66"/>
                    </a:lnTo>
                    <a:lnTo>
                      <a:pt x="182" y="66"/>
                    </a:lnTo>
                    <a:lnTo>
                      <a:pt x="183" y="67"/>
                    </a:lnTo>
                    <a:lnTo>
                      <a:pt x="184" y="70"/>
                    </a:lnTo>
                    <a:lnTo>
                      <a:pt x="189" y="72"/>
                    </a:lnTo>
                    <a:lnTo>
                      <a:pt x="195" y="73"/>
                    </a:lnTo>
                    <a:lnTo>
                      <a:pt x="197" y="72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200" y="71"/>
                    </a:lnTo>
                    <a:lnTo>
                      <a:pt x="202" y="71"/>
                    </a:lnTo>
                    <a:lnTo>
                      <a:pt x="206" y="72"/>
                    </a:lnTo>
                    <a:lnTo>
                      <a:pt x="210" y="74"/>
                    </a:lnTo>
                    <a:lnTo>
                      <a:pt x="213" y="77"/>
                    </a:lnTo>
                    <a:lnTo>
                      <a:pt x="213" y="77"/>
                    </a:lnTo>
                    <a:lnTo>
                      <a:pt x="217" y="79"/>
                    </a:lnTo>
                    <a:lnTo>
                      <a:pt x="220" y="85"/>
                    </a:lnTo>
                    <a:lnTo>
                      <a:pt x="226" y="94"/>
                    </a:lnTo>
                    <a:lnTo>
                      <a:pt x="226" y="94"/>
                    </a:lnTo>
                    <a:lnTo>
                      <a:pt x="228" y="96"/>
                    </a:lnTo>
                    <a:lnTo>
                      <a:pt x="235" y="102"/>
                    </a:lnTo>
                    <a:lnTo>
                      <a:pt x="244" y="105"/>
                    </a:lnTo>
                    <a:lnTo>
                      <a:pt x="249" y="107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0" y="109"/>
                    </a:lnTo>
                    <a:lnTo>
                      <a:pt x="247" y="112"/>
                    </a:lnTo>
                    <a:lnTo>
                      <a:pt x="243" y="118"/>
                    </a:lnTo>
                    <a:lnTo>
                      <a:pt x="242" y="127"/>
                    </a:lnTo>
                    <a:lnTo>
                      <a:pt x="242" y="127"/>
                    </a:lnTo>
                    <a:lnTo>
                      <a:pt x="243" y="140"/>
                    </a:lnTo>
                    <a:lnTo>
                      <a:pt x="247" y="157"/>
                    </a:lnTo>
                    <a:lnTo>
                      <a:pt x="250" y="173"/>
                    </a:lnTo>
                    <a:lnTo>
                      <a:pt x="252" y="185"/>
                    </a:lnTo>
                    <a:lnTo>
                      <a:pt x="252" y="185"/>
                    </a:lnTo>
                    <a:lnTo>
                      <a:pt x="251" y="199"/>
                    </a:lnTo>
                    <a:lnTo>
                      <a:pt x="251" y="199"/>
                    </a:lnTo>
                    <a:lnTo>
                      <a:pt x="249" y="214"/>
                    </a:lnTo>
                    <a:lnTo>
                      <a:pt x="250" y="221"/>
                    </a:lnTo>
                    <a:lnTo>
                      <a:pt x="251" y="222"/>
                    </a:lnTo>
                    <a:lnTo>
                      <a:pt x="252" y="224"/>
                    </a:lnTo>
                    <a:lnTo>
                      <a:pt x="252" y="224"/>
                    </a:lnTo>
                    <a:lnTo>
                      <a:pt x="255" y="225"/>
                    </a:lnTo>
                    <a:lnTo>
                      <a:pt x="256" y="229"/>
                    </a:lnTo>
                    <a:lnTo>
                      <a:pt x="256" y="232"/>
                    </a:lnTo>
                    <a:lnTo>
                      <a:pt x="256" y="236"/>
                    </a:lnTo>
                    <a:lnTo>
                      <a:pt x="255" y="243"/>
                    </a:lnTo>
                    <a:lnTo>
                      <a:pt x="252" y="245"/>
                    </a:lnTo>
                    <a:lnTo>
                      <a:pt x="251" y="246"/>
                    </a:lnTo>
                    <a:lnTo>
                      <a:pt x="251" y="246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29">
                <a:extLst>
                  <a:ext uri="{FF2B5EF4-FFF2-40B4-BE49-F238E27FC236}">
                    <a16:creationId xmlns="" xmlns:a16="http://schemas.microsoft.com/office/drawing/2014/main" id="{0BDDC2A4-5BE5-4E85-9AD1-F22D6F8ED4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5" y="1139"/>
                <a:ext cx="122" cy="191"/>
              </a:xfrm>
              <a:custGeom>
                <a:avLst/>
                <a:gdLst>
                  <a:gd name="T0" fmla="*/ 238 w 245"/>
                  <a:gd name="T1" fmla="*/ 272 h 382"/>
                  <a:gd name="T2" fmla="*/ 214 w 245"/>
                  <a:gd name="T3" fmla="*/ 274 h 382"/>
                  <a:gd name="T4" fmla="*/ 188 w 245"/>
                  <a:gd name="T5" fmla="*/ 277 h 382"/>
                  <a:gd name="T6" fmla="*/ 185 w 245"/>
                  <a:gd name="T7" fmla="*/ 308 h 382"/>
                  <a:gd name="T8" fmla="*/ 185 w 245"/>
                  <a:gd name="T9" fmla="*/ 323 h 382"/>
                  <a:gd name="T10" fmla="*/ 181 w 245"/>
                  <a:gd name="T11" fmla="*/ 327 h 382"/>
                  <a:gd name="T12" fmla="*/ 178 w 245"/>
                  <a:gd name="T13" fmla="*/ 332 h 382"/>
                  <a:gd name="T14" fmla="*/ 181 w 245"/>
                  <a:gd name="T15" fmla="*/ 344 h 382"/>
                  <a:gd name="T16" fmla="*/ 179 w 245"/>
                  <a:gd name="T17" fmla="*/ 348 h 382"/>
                  <a:gd name="T18" fmla="*/ 164 w 245"/>
                  <a:gd name="T19" fmla="*/ 356 h 382"/>
                  <a:gd name="T20" fmla="*/ 161 w 245"/>
                  <a:gd name="T21" fmla="*/ 360 h 382"/>
                  <a:gd name="T22" fmla="*/ 148 w 245"/>
                  <a:gd name="T23" fmla="*/ 382 h 382"/>
                  <a:gd name="T24" fmla="*/ 142 w 245"/>
                  <a:gd name="T25" fmla="*/ 375 h 382"/>
                  <a:gd name="T26" fmla="*/ 127 w 245"/>
                  <a:gd name="T27" fmla="*/ 358 h 382"/>
                  <a:gd name="T28" fmla="*/ 117 w 245"/>
                  <a:gd name="T29" fmla="*/ 356 h 382"/>
                  <a:gd name="T30" fmla="*/ 119 w 245"/>
                  <a:gd name="T31" fmla="*/ 350 h 382"/>
                  <a:gd name="T32" fmla="*/ 119 w 245"/>
                  <a:gd name="T33" fmla="*/ 327 h 382"/>
                  <a:gd name="T34" fmla="*/ 108 w 245"/>
                  <a:gd name="T35" fmla="*/ 305 h 382"/>
                  <a:gd name="T36" fmla="*/ 108 w 245"/>
                  <a:gd name="T37" fmla="*/ 297 h 382"/>
                  <a:gd name="T38" fmla="*/ 95 w 245"/>
                  <a:gd name="T39" fmla="*/ 265 h 382"/>
                  <a:gd name="T40" fmla="*/ 75 w 245"/>
                  <a:gd name="T41" fmla="*/ 229 h 382"/>
                  <a:gd name="T42" fmla="*/ 51 w 245"/>
                  <a:gd name="T43" fmla="*/ 191 h 382"/>
                  <a:gd name="T44" fmla="*/ 46 w 245"/>
                  <a:gd name="T45" fmla="*/ 181 h 382"/>
                  <a:gd name="T46" fmla="*/ 38 w 245"/>
                  <a:gd name="T47" fmla="*/ 163 h 382"/>
                  <a:gd name="T48" fmla="*/ 26 w 245"/>
                  <a:gd name="T49" fmla="*/ 153 h 382"/>
                  <a:gd name="T50" fmla="*/ 2 w 245"/>
                  <a:gd name="T51" fmla="*/ 133 h 382"/>
                  <a:gd name="T52" fmla="*/ 0 w 245"/>
                  <a:gd name="T53" fmla="*/ 127 h 382"/>
                  <a:gd name="T54" fmla="*/ 6 w 245"/>
                  <a:gd name="T55" fmla="*/ 93 h 382"/>
                  <a:gd name="T56" fmla="*/ 7 w 245"/>
                  <a:gd name="T57" fmla="*/ 74 h 382"/>
                  <a:gd name="T58" fmla="*/ 57 w 245"/>
                  <a:gd name="T59" fmla="*/ 74 h 382"/>
                  <a:gd name="T60" fmla="*/ 70 w 245"/>
                  <a:gd name="T61" fmla="*/ 70 h 382"/>
                  <a:gd name="T62" fmla="*/ 90 w 245"/>
                  <a:gd name="T63" fmla="*/ 42 h 382"/>
                  <a:gd name="T64" fmla="*/ 105 w 245"/>
                  <a:gd name="T65" fmla="*/ 14 h 382"/>
                  <a:gd name="T66" fmla="*/ 121 w 245"/>
                  <a:gd name="T67" fmla="*/ 2 h 382"/>
                  <a:gd name="T68" fmla="*/ 143 w 245"/>
                  <a:gd name="T69" fmla="*/ 1 h 382"/>
                  <a:gd name="T70" fmla="*/ 167 w 245"/>
                  <a:gd name="T71" fmla="*/ 47 h 382"/>
                  <a:gd name="T72" fmla="*/ 194 w 245"/>
                  <a:gd name="T73" fmla="*/ 96 h 382"/>
                  <a:gd name="T74" fmla="*/ 212 w 245"/>
                  <a:gd name="T75" fmla="*/ 132 h 382"/>
                  <a:gd name="T76" fmla="*/ 214 w 245"/>
                  <a:gd name="T77" fmla="*/ 152 h 382"/>
                  <a:gd name="T78" fmla="*/ 216 w 245"/>
                  <a:gd name="T79" fmla="*/ 155 h 382"/>
                  <a:gd name="T80" fmla="*/ 227 w 245"/>
                  <a:gd name="T81" fmla="*/ 166 h 382"/>
                  <a:gd name="T82" fmla="*/ 226 w 245"/>
                  <a:gd name="T83" fmla="*/ 179 h 382"/>
                  <a:gd name="T84" fmla="*/ 218 w 245"/>
                  <a:gd name="T85" fmla="*/ 193 h 382"/>
                  <a:gd name="T86" fmla="*/ 218 w 245"/>
                  <a:gd name="T87" fmla="*/ 199 h 382"/>
                  <a:gd name="T88" fmla="*/ 219 w 245"/>
                  <a:gd name="T89" fmla="*/ 216 h 382"/>
                  <a:gd name="T90" fmla="*/ 224 w 245"/>
                  <a:gd name="T91" fmla="*/ 225 h 382"/>
                  <a:gd name="T92" fmla="*/ 231 w 245"/>
                  <a:gd name="T93" fmla="*/ 244 h 382"/>
                  <a:gd name="T94" fmla="*/ 235 w 245"/>
                  <a:gd name="T95" fmla="*/ 256 h 382"/>
                  <a:gd name="T96" fmla="*/ 243 w 245"/>
                  <a:gd name="T97" fmla="*/ 263 h 382"/>
                  <a:gd name="T98" fmla="*/ 242 w 245"/>
                  <a:gd name="T99" fmla="*/ 27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5" h="382">
                    <a:moveTo>
                      <a:pt x="242" y="271"/>
                    </a:moveTo>
                    <a:lnTo>
                      <a:pt x="242" y="271"/>
                    </a:lnTo>
                    <a:lnTo>
                      <a:pt x="238" y="272"/>
                    </a:lnTo>
                    <a:lnTo>
                      <a:pt x="231" y="274"/>
                    </a:lnTo>
                    <a:lnTo>
                      <a:pt x="214" y="274"/>
                    </a:lnTo>
                    <a:lnTo>
                      <a:pt x="214" y="274"/>
                    </a:lnTo>
                    <a:lnTo>
                      <a:pt x="195" y="275"/>
                    </a:lnTo>
                    <a:lnTo>
                      <a:pt x="190" y="276"/>
                    </a:lnTo>
                    <a:lnTo>
                      <a:pt x="188" y="277"/>
                    </a:lnTo>
                    <a:lnTo>
                      <a:pt x="186" y="278"/>
                    </a:lnTo>
                    <a:lnTo>
                      <a:pt x="185" y="282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6" y="318"/>
                    </a:lnTo>
                    <a:lnTo>
                      <a:pt x="185" y="323"/>
                    </a:lnTo>
                    <a:lnTo>
                      <a:pt x="184" y="325"/>
                    </a:lnTo>
                    <a:lnTo>
                      <a:pt x="181" y="327"/>
                    </a:lnTo>
                    <a:lnTo>
                      <a:pt x="181" y="327"/>
                    </a:lnTo>
                    <a:lnTo>
                      <a:pt x="179" y="328"/>
                    </a:lnTo>
                    <a:lnTo>
                      <a:pt x="178" y="330"/>
                    </a:lnTo>
                    <a:lnTo>
                      <a:pt x="178" y="332"/>
                    </a:lnTo>
                    <a:lnTo>
                      <a:pt x="178" y="335"/>
                    </a:lnTo>
                    <a:lnTo>
                      <a:pt x="180" y="339"/>
                    </a:lnTo>
                    <a:lnTo>
                      <a:pt x="181" y="344"/>
                    </a:lnTo>
                    <a:lnTo>
                      <a:pt x="181" y="344"/>
                    </a:lnTo>
                    <a:lnTo>
                      <a:pt x="180" y="346"/>
                    </a:lnTo>
                    <a:lnTo>
                      <a:pt x="179" y="348"/>
                    </a:lnTo>
                    <a:lnTo>
                      <a:pt x="174" y="353"/>
                    </a:lnTo>
                    <a:lnTo>
                      <a:pt x="169" y="355"/>
                    </a:lnTo>
                    <a:lnTo>
                      <a:pt x="164" y="356"/>
                    </a:lnTo>
                    <a:lnTo>
                      <a:pt x="164" y="356"/>
                    </a:lnTo>
                    <a:lnTo>
                      <a:pt x="163" y="358"/>
                    </a:lnTo>
                    <a:lnTo>
                      <a:pt x="161" y="360"/>
                    </a:lnTo>
                    <a:lnTo>
                      <a:pt x="155" y="369"/>
                    </a:lnTo>
                    <a:lnTo>
                      <a:pt x="148" y="382"/>
                    </a:lnTo>
                    <a:lnTo>
                      <a:pt x="148" y="382"/>
                    </a:lnTo>
                    <a:lnTo>
                      <a:pt x="144" y="377"/>
                    </a:lnTo>
                    <a:lnTo>
                      <a:pt x="142" y="375"/>
                    </a:lnTo>
                    <a:lnTo>
                      <a:pt x="142" y="375"/>
                    </a:lnTo>
                    <a:lnTo>
                      <a:pt x="135" y="367"/>
                    </a:lnTo>
                    <a:lnTo>
                      <a:pt x="129" y="361"/>
                    </a:lnTo>
                    <a:lnTo>
                      <a:pt x="127" y="358"/>
                    </a:lnTo>
                    <a:lnTo>
                      <a:pt x="124" y="356"/>
                    </a:lnTo>
                    <a:lnTo>
                      <a:pt x="120" y="355"/>
                    </a:lnTo>
                    <a:lnTo>
                      <a:pt x="117" y="356"/>
                    </a:lnTo>
                    <a:lnTo>
                      <a:pt x="117" y="356"/>
                    </a:lnTo>
                    <a:lnTo>
                      <a:pt x="118" y="353"/>
                    </a:lnTo>
                    <a:lnTo>
                      <a:pt x="119" y="350"/>
                    </a:lnTo>
                    <a:lnTo>
                      <a:pt x="120" y="339"/>
                    </a:lnTo>
                    <a:lnTo>
                      <a:pt x="119" y="327"/>
                    </a:lnTo>
                    <a:lnTo>
                      <a:pt x="119" y="327"/>
                    </a:lnTo>
                    <a:lnTo>
                      <a:pt x="117" y="322"/>
                    </a:lnTo>
                    <a:lnTo>
                      <a:pt x="112" y="314"/>
                    </a:lnTo>
                    <a:lnTo>
                      <a:pt x="108" y="305"/>
                    </a:lnTo>
                    <a:lnTo>
                      <a:pt x="108" y="300"/>
                    </a:lnTo>
                    <a:lnTo>
                      <a:pt x="108" y="297"/>
                    </a:lnTo>
                    <a:lnTo>
                      <a:pt x="108" y="297"/>
                    </a:lnTo>
                    <a:lnTo>
                      <a:pt x="106" y="292"/>
                    </a:lnTo>
                    <a:lnTo>
                      <a:pt x="104" y="285"/>
                    </a:lnTo>
                    <a:lnTo>
                      <a:pt x="95" y="265"/>
                    </a:lnTo>
                    <a:lnTo>
                      <a:pt x="83" y="245"/>
                    </a:lnTo>
                    <a:lnTo>
                      <a:pt x="75" y="229"/>
                    </a:lnTo>
                    <a:lnTo>
                      <a:pt x="75" y="229"/>
                    </a:lnTo>
                    <a:lnTo>
                      <a:pt x="68" y="217"/>
                    </a:lnTo>
                    <a:lnTo>
                      <a:pt x="59" y="203"/>
                    </a:lnTo>
                    <a:lnTo>
                      <a:pt x="51" y="191"/>
                    </a:lnTo>
                    <a:lnTo>
                      <a:pt x="48" y="185"/>
                    </a:lnTo>
                    <a:lnTo>
                      <a:pt x="46" y="181"/>
                    </a:lnTo>
                    <a:lnTo>
                      <a:pt x="46" y="181"/>
                    </a:lnTo>
                    <a:lnTo>
                      <a:pt x="45" y="176"/>
                    </a:lnTo>
                    <a:lnTo>
                      <a:pt x="42" y="170"/>
                    </a:lnTo>
                    <a:lnTo>
                      <a:pt x="38" y="163"/>
                    </a:lnTo>
                    <a:lnTo>
                      <a:pt x="34" y="158"/>
                    </a:lnTo>
                    <a:lnTo>
                      <a:pt x="34" y="158"/>
                    </a:lnTo>
                    <a:lnTo>
                      <a:pt x="26" y="153"/>
                    </a:lnTo>
                    <a:lnTo>
                      <a:pt x="15" y="145"/>
                    </a:lnTo>
                    <a:lnTo>
                      <a:pt x="5" y="137"/>
                    </a:lnTo>
                    <a:lnTo>
                      <a:pt x="2" y="133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0" y="122"/>
                    </a:lnTo>
                    <a:lnTo>
                      <a:pt x="4" y="109"/>
                    </a:lnTo>
                    <a:lnTo>
                      <a:pt x="6" y="93"/>
                    </a:lnTo>
                    <a:lnTo>
                      <a:pt x="7" y="84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20" y="76"/>
                    </a:lnTo>
                    <a:lnTo>
                      <a:pt x="34" y="76"/>
                    </a:lnTo>
                    <a:lnTo>
                      <a:pt x="57" y="74"/>
                    </a:lnTo>
                    <a:lnTo>
                      <a:pt x="57" y="74"/>
                    </a:lnTo>
                    <a:lnTo>
                      <a:pt x="64" y="72"/>
                    </a:lnTo>
                    <a:lnTo>
                      <a:pt x="70" y="70"/>
                    </a:lnTo>
                    <a:lnTo>
                      <a:pt x="75" y="64"/>
                    </a:lnTo>
                    <a:lnTo>
                      <a:pt x="80" y="58"/>
                    </a:lnTo>
                    <a:lnTo>
                      <a:pt x="90" y="42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5" y="14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21" y="2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3" y="1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67" y="47"/>
                    </a:lnTo>
                    <a:lnTo>
                      <a:pt x="182" y="77"/>
                    </a:lnTo>
                    <a:lnTo>
                      <a:pt x="194" y="96"/>
                    </a:lnTo>
                    <a:lnTo>
                      <a:pt x="194" y="96"/>
                    </a:lnTo>
                    <a:lnTo>
                      <a:pt x="205" y="115"/>
                    </a:lnTo>
                    <a:lnTo>
                      <a:pt x="210" y="124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2" y="146"/>
                    </a:lnTo>
                    <a:lnTo>
                      <a:pt x="214" y="152"/>
                    </a:lnTo>
                    <a:lnTo>
                      <a:pt x="214" y="154"/>
                    </a:lnTo>
                    <a:lnTo>
                      <a:pt x="216" y="155"/>
                    </a:lnTo>
                    <a:lnTo>
                      <a:pt x="216" y="155"/>
                    </a:lnTo>
                    <a:lnTo>
                      <a:pt x="220" y="158"/>
                    </a:lnTo>
                    <a:lnTo>
                      <a:pt x="226" y="164"/>
                    </a:lnTo>
                    <a:lnTo>
                      <a:pt x="227" y="166"/>
                    </a:lnTo>
                    <a:lnTo>
                      <a:pt x="229" y="171"/>
                    </a:lnTo>
                    <a:lnTo>
                      <a:pt x="229" y="175"/>
                    </a:lnTo>
                    <a:lnTo>
                      <a:pt x="226" y="179"/>
                    </a:lnTo>
                    <a:lnTo>
                      <a:pt x="226" y="179"/>
                    </a:lnTo>
                    <a:lnTo>
                      <a:pt x="220" y="187"/>
                    </a:lnTo>
                    <a:lnTo>
                      <a:pt x="218" y="193"/>
                    </a:lnTo>
                    <a:lnTo>
                      <a:pt x="217" y="196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17" y="202"/>
                    </a:lnTo>
                    <a:lnTo>
                      <a:pt x="217" y="208"/>
                    </a:lnTo>
                    <a:lnTo>
                      <a:pt x="219" y="216"/>
                    </a:lnTo>
                    <a:lnTo>
                      <a:pt x="220" y="221"/>
                    </a:lnTo>
                    <a:lnTo>
                      <a:pt x="224" y="225"/>
                    </a:lnTo>
                    <a:lnTo>
                      <a:pt x="224" y="225"/>
                    </a:lnTo>
                    <a:lnTo>
                      <a:pt x="226" y="230"/>
                    </a:lnTo>
                    <a:lnTo>
                      <a:pt x="229" y="234"/>
                    </a:lnTo>
                    <a:lnTo>
                      <a:pt x="231" y="244"/>
                    </a:lnTo>
                    <a:lnTo>
                      <a:pt x="233" y="252"/>
                    </a:lnTo>
                    <a:lnTo>
                      <a:pt x="234" y="254"/>
                    </a:lnTo>
                    <a:lnTo>
                      <a:pt x="235" y="256"/>
                    </a:lnTo>
                    <a:lnTo>
                      <a:pt x="235" y="256"/>
                    </a:lnTo>
                    <a:lnTo>
                      <a:pt x="240" y="260"/>
                    </a:lnTo>
                    <a:lnTo>
                      <a:pt x="243" y="263"/>
                    </a:lnTo>
                    <a:lnTo>
                      <a:pt x="245" y="268"/>
                    </a:lnTo>
                    <a:lnTo>
                      <a:pt x="245" y="269"/>
                    </a:lnTo>
                    <a:lnTo>
                      <a:pt x="242" y="271"/>
                    </a:lnTo>
                    <a:lnTo>
                      <a:pt x="242" y="271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0">
                <a:extLst>
                  <a:ext uri="{FF2B5EF4-FFF2-40B4-BE49-F238E27FC236}">
                    <a16:creationId xmlns="" xmlns:a16="http://schemas.microsoft.com/office/drawing/2014/main" id="{07EEE10E-2262-4627-B6EE-D68DFBEBD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2" y="1110"/>
                <a:ext cx="185" cy="166"/>
              </a:xfrm>
              <a:custGeom>
                <a:avLst/>
                <a:gdLst>
                  <a:gd name="T0" fmla="*/ 366 w 370"/>
                  <a:gd name="T1" fmla="*/ 281 h 332"/>
                  <a:gd name="T2" fmla="*/ 360 w 370"/>
                  <a:gd name="T3" fmla="*/ 305 h 332"/>
                  <a:gd name="T4" fmla="*/ 354 w 370"/>
                  <a:gd name="T5" fmla="*/ 317 h 332"/>
                  <a:gd name="T6" fmla="*/ 350 w 370"/>
                  <a:gd name="T7" fmla="*/ 321 h 332"/>
                  <a:gd name="T8" fmla="*/ 298 w 370"/>
                  <a:gd name="T9" fmla="*/ 332 h 332"/>
                  <a:gd name="T10" fmla="*/ 284 w 370"/>
                  <a:gd name="T11" fmla="*/ 215 h 332"/>
                  <a:gd name="T12" fmla="*/ 265 w 370"/>
                  <a:gd name="T13" fmla="*/ 220 h 332"/>
                  <a:gd name="T14" fmla="*/ 251 w 370"/>
                  <a:gd name="T15" fmla="*/ 221 h 332"/>
                  <a:gd name="T16" fmla="*/ 237 w 370"/>
                  <a:gd name="T17" fmla="*/ 216 h 332"/>
                  <a:gd name="T18" fmla="*/ 225 w 370"/>
                  <a:gd name="T19" fmla="*/ 213 h 332"/>
                  <a:gd name="T20" fmla="*/ 196 w 370"/>
                  <a:gd name="T21" fmla="*/ 220 h 332"/>
                  <a:gd name="T22" fmla="*/ 182 w 370"/>
                  <a:gd name="T23" fmla="*/ 228 h 332"/>
                  <a:gd name="T24" fmla="*/ 176 w 370"/>
                  <a:gd name="T25" fmla="*/ 239 h 332"/>
                  <a:gd name="T26" fmla="*/ 166 w 370"/>
                  <a:gd name="T27" fmla="*/ 241 h 332"/>
                  <a:gd name="T28" fmla="*/ 150 w 370"/>
                  <a:gd name="T29" fmla="*/ 234 h 332"/>
                  <a:gd name="T30" fmla="*/ 132 w 370"/>
                  <a:gd name="T31" fmla="*/ 235 h 332"/>
                  <a:gd name="T32" fmla="*/ 132 w 370"/>
                  <a:gd name="T33" fmla="*/ 224 h 332"/>
                  <a:gd name="T34" fmla="*/ 121 w 370"/>
                  <a:gd name="T35" fmla="*/ 213 h 332"/>
                  <a:gd name="T36" fmla="*/ 119 w 370"/>
                  <a:gd name="T37" fmla="*/ 210 h 332"/>
                  <a:gd name="T38" fmla="*/ 117 w 370"/>
                  <a:gd name="T39" fmla="*/ 190 h 332"/>
                  <a:gd name="T40" fmla="*/ 99 w 370"/>
                  <a:gd name="T41" fmla="*/ 154 h 332"/>
                  <a:gd name="T42" fmla="*/ 72 w 370"/>
                  <a:gd name="T43" fmla="*/ 105 h 332"/>
                  <a:gd name="T44" fmla="*/ 48 w 370"/>
                  <a:gd name="T45" fmla="*/ 59 h 332"/>
                  <a:gd name="T46" fmla="*/ 26 w 370"/>
                  <a:gd name="T47" fmla="*/ 60 h 332"/>
                  <a:gd name="T48" fmla="*/ 13 w 370"/>
                  <a:gd name="T49" fmla="*/ 58 h 332"/>
                  <a:gd name="T50" fmla="*/ 4 w 370"/>
                  <a:gd name="T51" fmla="*/ 30 h 332"/>
                  <a:gd name="T52" fmla="*/ 0 w 370"/>
                  <a:gd name="T53" fmla="*/ 18 h 332"/>
                  <a:gd name="T54" fmla="*/ 6 w 370"/>
                  <a:gd name="T55" fmla="*/ 10 h 332"/>
                  <a:gd name="T56" fmla="*/ 21 w 370"/>
                  <a:gd name="T57" fmla="*/ 3 h 332"/>
                  <a:gd name="T58" fmla="*/ 21 w 370"/>
                  <a:gd name="T59" fmla="*/ 0 h 332"/>
                  <a:gd name="T60" fmla="*/ 46 w 370"/>
                  <a:gd name="T61" fmla="*/ 13 h 332"/>
                  <a:gd name="T62" fmla="*/ 219 w 370"/>
                  <a:gd name="T63" fmla="*/ 13 h 332"/>
                  <a:gd name="T64" fmla="*/ 226 w 370"/>
                  <a:gd name="T65" fmla="*/ 10 h 332"/>
                  <a:gd name="T66" fmla="*/ 246 w 370"/>
                  <a:gd name="T67" fmla="*/ 7 h 332"/>
                  <a:gd name="T68" fmla="*/ 246 w 370"/>
                  <a:gd name="T69" fmla="*/ 17 h 332"/>
                  <a:gd name="T70" fmla="*/ 245 w 370"/>
                  <a:gd name="T71" fmla="*/ 39 h 332"/>
                  <a:gd name="T72" fmla="*/ 253 w 370"/>
                  <a:gd name="T73" fmla="*/ 40 h 332"/>
                  <a:gd name="T74" fmla="*/ 271 w 370"/>
                  <a:gd name="T75" fmla="*/ 45 h 332"/>
                  <a:gd name="T76" fmla="*/ 280 w 370"/>
                  <a:gd name="T77" fmla="*/ 55 h 332"/>
                  <a:gd name="T78" fmla="*/ 295 w 370"/>
                  <a:gd name="T79" fmla="*/ 78 h 332"/>
                  <a:gd name="T80" fmla="*/ 302 w 370"/>
                  <a:gd name="T81" fmla="*/ 90 h 332"/>
                  <a:gd name="T82" fmla="*/ 309 w 370"/>
                  <a:gd name="T83" fmla="*/ 93 h 332"/>
                  <a:gd name="T84" fmla="*/ 322 w 370"/>
                  <a:gd name="T85" fmla="*/ 89 h 332"/>
                  <a:gd name="T86" fmla="*/ 335 w 370"/>
                  <a:gd name="T87" fmla="*/ 90 h 332"/>
                  <a:gd name="T88" fmla="*/ 349 w 370"/>
                  <a:gd name="T89" fmla="*/ 98 h 332"/>
                  <a:gd name="T90" fmla="*/ 343 w 370"/>
                  <a:gd name="T91" fmla="*/ 106 h 332"/>
                  <a:gd name="T92" fmla="*/ 317 w 370"/>
                  <a:gd name="T93" fmla="*/ 129 h 332"/>
                  <a:gd name="T94" fmla="*/ 312 w 370"/>
                  <a:gd name="T95" fmla="*/ 137 h 332"/>
                  <a:gd name="T96" fmla="*/ 320 w 370"/>
                  <a:gd name="T97" fmla="*/ 150 h 332"/>
                  <a:gd name="T98" fmla="*/ 336 w 370"/>
                  <a:gd name="T99" fmla="*/ 159 h 332"/>
                  <a:gd name="T100" fmla="*/ 347 w 370"/>
                  <a:gd name="T101" fmla="*/ 169 h 332"/>
                  <a:gd name="T102" fmla="*/ 356 w 370"/>
                  <a:gd name="T103" fmla="*/ 178 h 332"/>
                  <a:gd name="T104" fmla="*/ 365 w 370"/>
                  <a:gd name="T105" fmla="*/ 196 h 332"/>
                  <a:gd name="T106" fmla="*/ 365 w 370"/>
                  <a:gd name="T107" fmla="*/ 210 h 332"/>
                  <a:gd name="T108" fmla="*/ 358 w 370"/>
                  <a:gd name="T109" fmla="*/ 230 h 332"/>
                  <a:gd name="T110" fmla="*/ 357 w 370"/>
                  <a:gd name="T111" fmla="*/ 236 h 332"/>
                  <a:gd name="T112" fmla="*/ 363 w 370"/>
                  <a:gd name="T113" fmla="*/ 245 h 332"/>
                  <a:gd name="T114" fmla="*/ 369 w 370"/>
                  <a:gd name="T115" fmla="*/ 252 h 332"/>
                  <a:gd name="T116" fmla="*/ 369 w 370"/>
                  <a:gd name="T117" fmla="*/ 26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0" h="332">
                    <a:moveTo>
                      <a:pt x="369" y="261"/>
                    </a:moveTo>
                    <a:lnTo>
                      <a:pt x="369" y="261"/>
                    </a:lnTo>
                    <a:lnTo>
                      <a:pt x="366" y="281"/>
                    </a:lnTo>
                    <a:lnTo>
                      <a:pt x="363" y="302"/>
                    </a:lnTo>
                    <a:lnTo>
                      <a:pt x="363" y="302"/>
                    </a:lnTo>
                    <a:lnTo>
                      <a:pt x="360" y="305"/>
                    </a:lnTo>
                    <a:lnTo>
                      <a:pt x="357" y="309"/>
                    </a:lnTo>
                    <a:lnTo>
                      <a:pt x="355" y="312"/>
                    </a:lnTo>
                    <a:lnTo>
                      <a:pt x="354" y="317"/>
                    </a:lnTo>
                    <a:lnTo>
                      <a:pt x="354" y="317"/>
                    </a:lnTo>
                    <a:lnTo>
                      <a:pt x="352" y="319"/>
                    </a:lnTo>
                    <a:lnTo>
                      <a:pt x="350" y="321"/>
                    </a:lnTo>
                    <a:lnTo>
                      <a:pt x="344" y="326"/>
                    </a:lnTo>
                    <a:lnTo>
                      <a:pt x="336" y="332"/>
                    </a:lnTo>
                    <a:lnTo>
                      <a:pt x="298" y="332"/>
                    </a:lnTo>
                    <a:lnTo>
                      <a:pt x="298" y="213"/>
                    </a:lnTo>
                    <a:lnTo>
                      <a:pt x="298" y="213"/>
                    </a:lnTo>
                    <a:lnTo>
                      <a:pt x="284" y="215"/>
                    </a:lnTo>
                    <a:lnTo>
                      <a:pt x="274" y="218"/>
                    </a:lnTo>
                    <a:lnTo>
                      <a:pt x="265" y="220"/>
                    </a:lnTo>
                    <a:lnTo>
                      <a:pt x="265" y="220"/>
                    </a:lnTo>
                    <a:lnTo>
                      <a:pt x="263" y="221"/>
                    </a:lnTo>
                    <a:lnTo>
                      <a:pt x="259" y="221"/>
                    </a:lnTo>
                    <a:lnTo>
                      <a:pt x="251" y="221"/>
                    </a:lnTo>
                    <a:lnTo>
                      <a:pt x="243" y="220"/>
                    </a:lnTo>
                    <a:lnTo>
                      <a:pt x="243" y="220"/>
                    </a:lnTo>
                    <a:lnTo>
                      <a:pt x="237" y="216"/>
                    </a:lnTo>
                    <a:lnTo>
                      <a:pt x="231" y="214"/>
                    </a:lnTo>
                    <a:lnTo>
                      <a:pt x="225" y="213"/>
                    </a:lnTo>
                    <a:lnTo>
                      <a:pt x="225" y="213"/>
                    </a:lnTo>
                    <a:lnTo>
                      <a:pt x="219" y="213"/>
                    </a:lnTo>
                    <a:lnTo>
                      <a:pt x="212" y="215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88" y="223"/>
                    </a:lnTo>
                    <a:lnTo>
                      <a:pt x="182" y="228"/>
                    </a:lnTo>
                    <a:lnTo>
                      <a:pt x="178" y="234"/>
                    </a:lnTo>
                    <a:lnTo>
                      <a:pt x="176" y="239"/>
                    </a:lnTo>
                    <a:lnTo>
                      <a:pt x="176" y="239"/>
                    </a:lnTo>
                    <a:lnTo>
                      <a:pt x="174" y="241"/>
                    </a:lnTo>
                    <a:lnTo>
                      <a:pt x="172" y="242"/>
                    </a:lnTo>
                    <a:lnTo>
                      <a:pt x="166" y="241"/>
                    </a:lnTo>
                    <a:lnTo>
                      <a:pt x="158" y="237"/>
                    </a:lnTo>
                    <a:lnTo>
                      <a:pt x="150" y="234"/>
                    </a:lnTo>
                    <a:lnTo>
                      <a:pt x="150" y="234"/>
                    </a:lnTo>
                    <a:lnTo>
                      <a:pt x="142" y="234"/>
                    </a:lnTo>
                    <a:lnTo>
                      <a:pt x="132" y="235"/>
                    </a:lnTo>
                    <a:lnTo>
                      <a:pt x="132" y="235"/>
                    </a:lnTo>
                    <a:lnTo>
                      <a:pt x="134" y="231"/>
                    </a:lnTo>
                    <a:lnTo>
                      <a:pt x="134" y="228"/>
                    </a:lnTo>
                    <a:lnTo>
                      <a:pt x="132" y="224"/>
                    </a:lnTo>
                    <a:lnTo>
                      <a:pt x="130" y="221"/>
                    </a:lnTo>
                    <a:lnTo>
                      <a:pt x="125" y="216"/>
                    </a:lnTo>
                    <a:lnTo>
                      <a:pt x="121" y="213"/>
                    </a:lnTo>
                    <a:lnTo>
                      <a:pt x="121" y="213"/>
                    </a:lnTo>
                    <a:lnTo>
                      <a:pt x="119" y="212"/>
                    </a:lnTo>
                    <a:lnTo>
                      <a:pt x="119" y="210"/>
                    </a:lnTo>
                    <a:lnTo>
                      <a:pt x="117" y="204"/>
                    </a:lnTo>
                    <a:lnTo>
                      <a:pt x="117" y="190"/>
                    </a:lnTo>
                    <a:lnTo>
                      <a:pt x="117" y="190"/>
                    </a:lnTo>
                    <a:lnTo>
                      <a:pt x="115" y="182"/>
                    </a:lnTo>
                    <a:lnTo>
                      <a:pt x="110" y="173"/>
                    </a:lnTo>
                    <a:lnTo>
                      <a:pt x="99" y="154"/>
                    </a:lnTo>
                    <a:lnTo>
                      <a:pt x="99" y="154"/>
                    </a:lnTo>
                    <a:lnTo>
                      <a:pt x="87" y="135"/>
                    </a:lnTo>
                    <a:lnTo>
                      <a:pt x="72" y="105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8" y="59"/>
                    </a:lnTo>
                    <a:lnTo>
                      <a:pt x="46" y="58"/>
                    </a:lnTo>
                    <a:lnTo>
                      <a:pt x="38" y="58"/>
                    </a:lnTo>
                    <a:lnTo>
                      <a:pt x="26" y="60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3" y="58"/>
                    </a:lnTo>
                    <a:lnTo>
                      <a:pt x="11" y="51"/>
                    </a:lnTo>
                    <a:lnTo>
                      <a:pt x="8" y="39"/>
                    </a:lnTo>
                    <a:lnTo>
                      <a:pt x="4" y="3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3" y="13"/>
                    </a:lnTo>
                    <a:lnTo>
                      <a:pt x="6" y="10"/>
                    </a:lnTo>
                    <a:lnTo>
                      <a:pt x="14" y="7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8" y="6"/>
                    </a:lnTo>
                    <a:lnTo>
                      <a:pt x="36" y="9"/>
                    </a:lnTo>
                    <a:lnTo>
                      <a:pt x="46" y="13"/>
                    </a:lnTo>
                    <a:lnTo>
                      <a:pt x="57" y="13"/>
                    </a:lnTo>
                    <a:lnTo>
                      <a:pt x="219" y="13"/>
                    </a:lnTo>
                    <a:lnTo>
                      <a:pt x="219" y="13"/>
                    </a:lnTo>
                    <a:lnTo>
                      <a:pt x="221" y="13"/>
                    </a:lnTo>
                    <a:lnTo>
                      <a:pt x="221" y="13"/>
                    </a:lnTo>
                    <a:lnTo>
                      <a:pt x="226" y="10"/>
                    </a:lnTo>
                    <a:lnTo>
                      <a:pt x="235" y="8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8" y="7"/>
                    </a:lnTo>
                    <a:lnTo>
                      <a:pt x="248" y="7"/>
                    </a:lnTo>
                    <a:lnTo>
                      <a:pt x="246" y="17"/>
                    </a:lnTo>
                    <a:lnTo>
                      <a:pt x="245" y="28"/>
                    </a:lnTo>
                    <a:lnTo>
                      <a:pt x="244" y="37"/>
                    </a:lnTo>
                    <a:lnTo>
                      <a:pt x="245" y="39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53" y="40"/>
                    </a:lnTo>
                    <a:lnTo>
                      <a:pt x="260" y="40"/>
                    </a:lnTo>
                    <a:lnTo>
                      <a:pt x="267" y="43"/>
                    </a:lnTo>
                    <a:lnTo>
                      <a:pt x="271" y="45"/>
                    </a:lnTo>
                    <a:lnTo>
                      <a:pt x="274" y="47"/>
                    </a:lnTo>
                    <a:lnTo>
                      <a:pt x="274" y="47"/>
                    </a:lnTo>
                    <a:lnTo>
                      <a:pt x="280" y="55"/>
                    </a:lnTo>
                    <a:lnTo>
                      <a:pt x="286" y="64"/>
                    </a:lnTo>
                    <a:lnTo>
                      <a:pt x="295" y="78"/>
                    </a:lnTo>
                    <a:lnTo>
                      <a:pt x="295" y="78"/>
                    </a:lnTo>
                    <a:lnTo>
                      <a:pt x="297" y="82"/>
                    </a:lnTo>
                    <a:lnTo>
                      <a:pt x="299" y="87"/>
                    </a:lnTo>
                    <a:lnTo>
                      <a:pt x="302" y="90"/>
                    </a:lnTo>
                    <a:lnTo>
                      <a:pt x="303" y="92"/>
                    </a:lnTo>
                    <a:lnTo>
                      <a:pt x="306" y="93"/>
                    </a:lnTo>
                    <a:lnTo>
                      <a:pt x="309" y="93"/>
                    </a:lnTo>
                    <a:lnTo>
                      <a:pt x="309" y="93"/>
                    </a:lnTo>
                    <a:lnTo>
                      <a:pt x="316" y="91"/>
                    </a:lnTo>
                    <a:lnTo>
                      <a:pt x="322" y="89"/>
                    </a:lnTo>
                    <a:lnTo>
                      <a:pt x="327" y="89"/>
                    </a:lnTo>
                    <a:lnTo>
                      <a:pt x="330" y="89"/>
                    </a:lnTo>
                    <a:lnTo>
                      <a:pt x="335" y="90"/>
                    </a:lnTo>
                    <a:lnTo>
                      <a:pt x="341" y="93"/>
                    </a:lnTo>
                    <a:lnTo>
                      <a:pt x="341" y="93"/>
                    </a:lnTo>
                    <a:lnTo>
                      <a:pt x="349" y="98"/>
                    </a:lnTo>
                    <a:lnTo>
                      <a:pt x="345" y="104"/>
                    </a:lnTo>
                    <a:lnTo>
                      <a:pt x="345" y="104"/>
                    </a:lnTo>
                    <a:lnTo>
                      <a:pt x="343" y="106"/>
                    </a:lnTo>
                    <a:lnTo>
                      <a:pt x="333" y="114"/>
                    </a:lnTo>
                    <a:lnTo>
                      <a:pt x="321" y="124"/>
                    </a:lnTo>
                    <a:lnTo>
                      <a:pt x="317" y="129"/>
                    </a:lnTo>
                    <a:lnTo>
                      <a:pt x="313" y="134"/>
                    </a:lnTo>
                    <a:lnTo>
                      <a:pt x="313" y="134"/>
                    </a:lnTo>
                    <a:lnTo>
                      <a:pt x="312" y="137"/>
                    </a:lnTo>
                    <a:lnTo>
                      <a:pt x="313" y="142"/>
                    </a:lnTo>
                    <a:lnTo>
                      <a:pt x="316" y="145"/>
                    </a:lnTo>
                    <a:lnTo>
                      <a:pt x="320" y="150"/>
                    </a:lnTo>
                    <a:lnTo>
                      <a:pt x="328" y="155"/>
                    </a:lnTo>
                    <a:lnTo>
                      <a:pt x="336" y="159"/>
                    </a:lnTo>
                    <a:lnTo>
                      <a:pt x="336" y="159"/>
                    </a:lnTo>
                    <a:lnTo>
                      <a:pt x="339" y="161"/>
                    </a:lnTo>
                    <a:lnTo>
                      <a:pt x="342" y="163"/>
                    </a:lnTo>
                    <a:lnTo>
                      <a:pt x="347" y="169"/>
                    </a:lnTo>
                    <a:lnTo>
                      <a:pt x="351" y="175"/>
                    </a:lnTo>
                    <a:lnTo>
                      <a:pt x="356" y="178"/>
                    </a:lnTo>
                    <a:lnTo>
                      <a:pt x="356" y="178"/>
                    </a:lnTo>
                    <a:lnTo>
                      <a:pt x="359" y="183"/>
                    </a:lnTo>
                    <a:lnTo>
                      <a:pt x="363" y="189"/>
                    </a:lnTo>
                    <a:lnTo>
                      <a:pt x="365" y="196"/>
                    </a:lnTo>
                    <a:lnTo>
                      <a:pt x="365" y="203"/>
                    </a:lnTo>
                    <a:lnTo>
                      <a:pt x="365" y="203"/>
                    </a:lnTo>
                    <a:lnTo>
                      <a:pt x="365" y="210"/>
                    </a:lnTo>
                    <a:lnTo>
                      <a:pt x="364" y="216"/>
                    </a:lnTo>
                    <a:lnTo>
                      <a:pt x="362" y="223"/>
                    </a:lnTo>
                    <a:lnTo>
                      <a:pt x="358" y="230"/>
                    </a:lnTo>
                    <a:lnTo>
                      <a:pt x="358" y="230"/>
                    </a:lnTo>
                    <a:lnTo>
                      <a:pt x="357" y="233"/>
                    </a:lnTo>
                    <a:lnTo>
                      <a:pt x="357" y="236"/>
                    </a:lnTo>
                    <a:lnTo>
                      <a:pt x="357" y="238"/>
                    </a:lnTo>
                    <a:lnTo>
                      <a:pt x="359" y="241"/>
                    </a:lnTo>
                    <a:lnTo>
                      <a:pt x="363" y="245"/>
                    </a:lnTo>
                    <a:lnTo>
                      <a:pt x="366" y="249"/>
                    </a:lnTo>
                    <a:lnTo>
                      <a:pt x="366" y="249"/>
                    </a:lnTo>
                    <a:lnTo>
                      <a:pt x="369" y="252"/>
                    </a:lnTo>
                    <a:lnTo>
                      <a:pt x="370" y="254"/>
                    </a:lnTo>
                    <a:lnTo>
                      <a:pt x="370" y="258"/>
                    </a:lnTo>
                    <a:lnTo>
                      <a:pt x="369" y="261"/>
                    </a:lnTo>
                    <a:lnTo>
                      <a:pt x="369" y="261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31">
                <a:extLst>
                  <a:ext uri="{FF2B5EF4-FFF2-40B4-BE49-F238E27FC236}">
                    <a16:creationId xmlns="" xmlns:a16="http://schemas.microsoft.com/office/drawing/2014/main" id="{E9EA90B7-B74F-4CC9-B78D-DC0F62389B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8" y="1217"/>
                <a:ext cx="140" cy="133"/>
              </a:xfrm>
              <a:custGeom>
                <a:avLst/>
                <a:gdLst>
                  <a:gd name="T0" fmla="*/ 277 w 280"/>
                  <a:gd name="T1" fmla="*/ 181 h 266"/>
                  <a:gd name="T2" fmla="*/ 239 w 280"/>
                  <a:gd name="T3" fmla="*/ 216 h 266"/>
                  <a:gd name="T4" fmla="*/ 226 w 280"/>
                  <a:gd name="T5" fmla="*/ 230 h 266"/>
                  <a:gd name="T6" fmla="*/ 199 w 280"/>
                  <a:gd name="T7" fmla="*/ 242 h 266"/>
                  <a:gd name="T8" fmla="*/ 185 w 280"/>
                  <a:gd name="T9" fmla="*/ 244 h 266"/>
                  <a:gd name="T10" fmla="*/ 183 w 280"/>
                  <a:gd name="T11" fmla="*/ 252 h 266"/>
                  <a:gd name="T12" fmla="*/ 181 w 280"/>
                  <a:gd name="T13" fmla="*/ 258 h 266"/>
                  <a:gd name="T14" fmla="*/ 163 w 280"/>
                  <a:gd name="T15" fmla="*/ 266 h 266"/>
                  <a:gd name="T16" fmla="*/ 159 w 280"/>
                  <a:gd name="T17" fmla="*/ 266 h 266"/>
                  <a:gd name="T18" fmla="*/ 155 w 280"/>
                  <a:gd name="T19" fmla="*/ 262 h 266"/>
                  <a:gd name="T20" fmla="*/ 160 w 280"/>
                  <a:gd name="T21" fmla="*/ 256 h 266"/>
                  <a:gd name="T22" fmla="*/ 163 w 280"/>
                  <a:gd name="T23" fmla="*/ 251 h 266"/>
                  <a:gd name="T24" fmla="*/ 163 w 280"/>
                  <a:gd name="T25" fmla="*/ 243 h 266"/>
                  <a:gd name="T26" fmla="*/ 159 w 280"/>
                  <a:gd name="T27" fmla="*/ 238 h 266"/>
                  <a:gd name="T28" fmla="*/ 116 w 280"/>
                  <a:gd name="T29" fmla="*/ 246 h 266"/>
                  <a:gd name="T30" fmla="*/ 105 w 280"/>
                  <a:gd name="T31" fmla="*/ 246 h 266"/>
                  <a:gd name="T32" fmla="*/ 112 w 280"/>
                  <a:gd name="T33" fmla="*/ 238 h 266"/>
                  <a:gd name="T34" fmla="*/ 131 w 280"/>
                  <a:gd name="T35" fmla="*/ 223 h 266"/>
                  <a:gd name="T36" fmla="*/ 132 w 280"/>
                  <a:gd name="T37" fmla="*/ 216 h 266"/>
                  <a:gd name="T38" fmla="*/ 113 w 280"/>
                  <a:gd name="T39" fmla="*/ 214 h 266"/>
                  <a:gd name="T40" fmla="*/ 94 w 280"/>
                  <a:gd name="T41" fmla="*/ 215 h 266"/>
                  <a:gd name="T42" fmla="*/ 85 w 280"/>
                  <a:gd name="T43" fmla="*/ 226 h 266"/>
                  <a:gd name="T44" fmla="*/ 83 w 280"/>
                  <a:gd name="T45" fmla="*/ 238 h 266"/>
                  <a:gd name="T46" fmla="*/ 70 w 280"/>
                  <a:gd name="T47" fmla="*/ 250 h 266"/>
                  <a:gd name="T48" fmla="*/ 67 w 280"/>
                  <a:gd name="T49" fmla="*/ 258 h 266"/>
                  <a:gd name="T50" fmla="*/ 54 w 280"/>
                  <a:gd name="T51" fmla="*/ 266 h 266"/>
                  <a:gd name="T52" fmla="*/ 47 w 280"/>
                  <a:gd name="T53" fmla="*/ 262 h 266"/>
                  <a:gd name="T54" fmla="*/ 32 w 280"/>
                  <a:gd name="T55" fmla="*/ 258 h 266"/>
                  <a:gd name="T56" fmla="*/ 21 w 280"/>
                  <a:gd name="T57" fmla="*/ 256 h 266"/>
                  <a:gd name="T58" fmla="*/ 6 w 280"/>
                  <a:gd name="T59" fmla="*/ 239 h 266"/>
                  <a:gd name="T60" fmla="*/ 0 w 280"/>
                  <a:gd name="T61" fmla="*/ 227 h 266"/>
                  <a:gd name="T62" fmla="*/ 15 w 280"/>
                  <a:gd name="T63" fmla="*/ 203 h 266"/>
                  <a:gd name="T64" fmla="*/ 21 w 280"/>
                  <a:gd name="T65" fmla="*/ 200 h 266"/>
                  <a:gd name="T66" fmla="*/ 32 w 280"/>
                  <a:gd name="T67" fmla="*/ 191 h 266"/>
                  <a:gd name="T68" fmla="*/ 32 w 280"/>
                  <a:gd name="T69" fmla="*/ 184 h 266"/>
                  <a:gd name="T70" fmla="*/ 30 w 280"/>
                  <a:gd name="T71" fmla="*/ 175 h 266"/>
                  <a:gd name="T72" fmla="*/ 33 w 280"/>
                  <a:gd name="T73" fmla="*/ 172 h 266"/>
                  <a:gd name="T74" fmla="*/ 38 w 280"/>
                  <a:gd name="T75" fmla="*/ 163 h 266"/>
                  <a:gd name="T76" fmla="*/ 37 w 280"/>
                  <a:gd name="T77" fmla="*/ 127 h 266"/>
                  <a:gd name="T78" fmla="*/ 42 w 280"/>
                  <a:gd name="T79" fmla="*/ 121 h 266"/>
                  <a:gd name="T80" fmla="*/ 66 w 280"/>
                  <a:gd name="T81" fmla="*/ 119 h 266"/>
                  <a:gd name="T82" fmla="*/ 94 w 280"/>
                  <a:gd name="T83" fmla="*/ 116 h 266"/>
                  <a:gd name="T84" fmla="*/ 97 w 280"/>
                  <a:gd name="T85" fmla="*/ 113 h 266"/>
                  <a:gd name="T86" fmla="*/ 87 w 280"/>
                  <a:gd name="T87" fmla="*/ 101 h 266"/>
                  <a:gd name="T88" fmla="*/ 85 w 280"/>
                  <a:gd name="T89" fmla="*/ 97 h 266"/>
                  <a:gd name="T90" fmla="*/ 78 w 280"/>
                  <a:gd name="T91" fmla="*/ 75 h 266"/>
                  <a:gd name="T92" fmla="*/ 72 w 280"/>
                  <a:gd name="T93" fmla="*/ 66 h 266"/>
                  <a:gd name="T94" fmla="*/ 69 w 280"/>
                  <a:gd name="T95" fmla="*/ 47 h 266"/>
                  <a:gd name="T96" fmla="*/ 69 w 280"/>
                  <a:gd name="T97" fmla="*/ 41 h 266"/>
                  <a:gd name="T98" fmla="*/ 78 w 280"/>
                  <a:gd name="T99" fmla="*/ 24 h 266"/>
                  <a:gd name="T100" fmla="*/ 79 w 280"/>
                  <a:gd name="T101" fmla="*/ 22 h 266"/>
                  <a:gd name="T102" fmla="*/ 97 w 280"/>
                  <a:gd name="T103" fmla="*/ 21 h 266"/>
                  <a:gd name="T104" fmla="*/ 119 w 280"/>
                  <a:gd name="T105" fmla="*/ 29 h 266"/>
                  <a:gd name="T106" fmla="*/ 123 w 280"/>
                  <a:gd name="T107" fmla="*/ 26 h 266"/>
                  <a:gd name="T108" fmla="*/ 135 w 280"/>
                  <a:gd name="T109" fmla="*/ 10 h 266"/>
                  <a:gd name="T110" fmla="*/ 159 w 280"/>
                  <a:gd name="T111" fmla="*/ 2 h 266"/>
                  <a:gd name="T112" fmla="*/ 172 w 280"/>
                  <a:gd name="T113" fmla="*/ 0 h 266"/>
                  <a:gd name="T114" fmla="*/ 190 w 280"/>
                  <a:gd name="T115" fmla="*/ 7 h 266"/>
                  <a:gd name="T116" fmla="*/ 206 w 280"/>
                  <a:gd name="T117" fmla="*/ 8 h 266"/>
                  <a:gd name="T118" fmla="*/ 212 w 280"/>
                  <a:gd name="T119" fmla="*/ 7 h 266"/>
                  <a:gd name="T120" fmla="*/ 245 w 280"/>
                  <a:gd name="T121" fmla="*/ 0 h 266"/>
                  <a:gd name="T122" fmla="*/ 280 w 280"/>
                  <a:gd name="T123" fmla="*/ 119 h 266"/>
                  <a:gd name="T124" fmla="*/ 280 w 280"/>
                  <a:gd name="T125" fmla="*/ 17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266">
                    <a:moveTo>
                      <a:pt x="280" y="176"/>
                    </a:moveTo>
                    <a:lnTo>
                      <a:pt x="280" y="176"/>
                    </a:lnTo>
                    <a:lnTo>
                      <a:pt x="277" y="181"/>
                    </a:lnTo>
                    <a:lnTo>
                      <a:pt x="272" y="186"/>
                    </a:lnTo>
                    <a:lnTo>
                      <a:pt x="256" y="201"/>
                    </a:lnTo>
                    <a:lnTo>
                      <a:pt x="239" y="216"/>
                    </a:lnTo>
                    <a:lnTo>
                      <a:pt x="229" y="227"/>
                    </a:lnTo>
                    <a:lnTo>
                      <a:pt x="229" y="227"/>
                    </a:lnTo>
                    <a:lnTo>
                      <a:pt x="226" y="230"/>
                    </a:lnTo>
                    <a:lnTo>
                      <a:pt x="221" y="234"/>
                    </a:lnTo>
                    <a:lnTo>
                      <a:pt x="211" y="238"/>
                    </a:lnTo>
                    <a:lnTo>
                      <a:pt x="199" y="242"/>
                    </a:lnTo>
                    <a:lnTo>
                      <a:pt x="190" y="243"/>
                    </a:lnTo>
                    <a:lnTo>
                      <a:pt x="190" y="243"/>
                    </a:lnTo>
                    <a:lnTo>
                      <a:pt x="185" y="244"/>
                    </a:lnTo>
                    <a:lnTo>
                      <a:pt x="183" y="245"/>
                    </a:lnTo>
                    <a:lnTo>
                      <a:pt x="183" y="248"/>
                    </a:lnTo>
                    <a:lnTo>
                      <a:pt x="183" y="252"/>
                    </a:lnTo>
                    <a:lnTo>
                      <a:pt x="183" y="252"/>
                    </a:lnTo>
                    <a:lnTo>
                      <a:pt x="183" y="256"/>
                    </a:lnTo>
                    <a:lnTo>
                      <a:pt x="181" y="258"/>
                    </a:lnTo>
                    <a:lnTo>
                      <a:pt x="176" y="261"/>
                    </a:lnTo>
                    <a:lnTo>
                      <a:pt x="169" y="265"/>
                    </a:lnTo>
                    <a:lnTo>
                      <a:pt x="163" y="266"/>
                    </a:lnTo>
                    <a:lnTo>
                      <a:pt x="163" y="266"/>
                    </a:lnTo>
                    <a:lnTo>
                      <a:pt x="161" y="266"/>
                    </a:lnTo>
                    <a:lnTo>
                      <a:pt x="159" y="266"/>
                    </a:lnTo>
                    <a:lnTo>
                      <a:pt x="157" y="265"/>
                    </a:lnTo>
                    <a:lnTo>
                      <a:pt x="155" y="264"/>
                    </a:lnTo>
                    <a:lnTo>
                      <a:pt x="155" y="262"/>
                    </a:lnTo>
                    <a:lnTo>
                      <a:pt x="155" y="260"/>
                    </a:lnTo>
                    <a:lnTo>
                      <a:pt x="157" y="258"/>
                    </a:lnTo>
                    <a:lnTo>
                      <a:pt x="160" y="256"/>
                    </a:lnTo>
                    <a:lnTo>
                      <a:pt x="160" y="256"/>
                    </a:lnTo>
                    <a:lnTo>
                      <a:pt x="162" y="254"/>
                    </a:lnTo>
                    <a:lnTo>
                      <a:pt x="163" y="251"/>
                    </a:lnTo>
                    <a:lnTo>
                      <a:pt x="165" y="249"/>
                    </a:lnTo>
                    <a:lnTo>
                      <a:pt x="165" y="245"/>
                    </a:lnTo>
                    <a:lnTo>
                      <a:pt x="163" y="243"/>
                    </a:lnTo>
                    <a:lnTo>
                      <a:pt x="162" y="241"/>
                    </a:lnTo>
                    <a:lnTo>
                      <a:pt x="161" y="238"/>
                    </a:lnTo>
                    <a:lnTo>
                      <a:pt x="159" y="238"/>
                    </a:lnTo>
                    <a:lnTo>
                      <a:pt x="159" y="238"/>
                    </a:lnTo>
                    <a:lnTo>
                      <a:pt x="133" y="244"/>
                    </a:lnTo>
                    <a:lnTo>
                      <a:pt x="116" y="246"/>
                    </a:lnTo>
                    <a:lnTo>
                      <a:pt x="109" y="246"/>
                    </a:lnTo>
                    <a:lnTo>
                      <a:pt x="105" y="246"/>
                    </a:lnTo>
                    <a:lnTo>
                      <a:pt x="105" y="246"/>
                    </a:lnTo>
                    <a:lnTo>
                      <a:pt x="102" y="245"/>
                    </a:lnTo>
                    <a:lnTo>
                      <a:pt x="104" y="244"/>
                    </a:lnTo>
                    <a:lnTo>
                      <a:pt x="112" y="238"/>
                    </a:lnTo>
                    <a:lnTo>
                      <a:pt x="123" y="233"/>
                    </a:lnTo>
                    <a:lnTo>
                      <a:pt x="128" y="228"/>
                    </a:lnTo>
                    <a:lnTo>
                      <a:pt x="131" y="223"/>
                    </a:lnTo>
                    <a:lnTo>
                      <a:pt x="131" y="223"/>
                    </a:lnTo>
                    <a:lnTo>
                      <a:pt x="133" y="220"/>
                    </a:lnTo>
                    <a:lnTo>
                      <a:pt x="132" y="216"/>
                    </a:lnTo>
                    <a:lnTo>
                      <a:pt x="129" y="215"/>
                    </a:lnTo>
                    <a:lnTo>
                      <a:pt x="124" y="214"/>
                    </a:lnTo>
                    <a:lnTo>
                      <a:pt x="113" y="214"/>
                    </a:lnTo>
                    <a:lnTo>
                      <a:pt x="100" y="214"/>
                    </a:lnTo>
                    <a:lnTo>
                      <a:pt x="100" y="214"/>
                    </a:lnTo>
                    <a:lnTo>
                      <a:pt x="94" y="215"/>
                    </a:lnTo>
                    <a:lnTo>
                      <a:pt x="91" y="218"/>
                    </a:lnTo>
                    <a:lnTo>
                      <a:pt x="87" y="221"/>
                    </a:lnTo>
                    <a:lnTo>
                      <a:pt x="85" y="226"/>
                    </a:lnTo>
                    <a:lnTo>
                      <a:pt x="84" y="234"/>
                    </a:lnTo>
                    <a:lnTo>
                      <a:pt x="83" y="238"/>
                    </a:lnTo>
                    <a:lnTo>
                      <a:pt x="83" y="238"/>
                    </a:lnTo>
                    <a:lnTo>
                      <a:pt x="76" y="244"/>
                    </a:lnTo>
                    <a:lnTo>
                      <a:pt x="71" y="248"/>
                    </a:lnTo>
                    <a:lnTo>
                      <a:pt x="70" y="250"/>
                    </a:lnTo>
                    <a:lnTo>
                      <a:pt x="69" y="252"/>
                    </a:lnTo>
                    <a:lnTo>
                      <a:pt x="69" y="252"/>
                    </a:lnTo>
                    <a:lnTo>
                      <a:pt x="67" y="258"/>
                    </a:lnTo>
                    <a:lnTo>
                      <a:pt x="62" y="261"/>
                    </a:lnTo>
                    <a:lnTo>
                      <a:pt x="57" y="265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51" y="265"/>
                    </a:lnTo>
                    <a:lnTo>
                      <a:pt x="47" y="262"/>
                    </a:lnTo>
                    <a:lnTo>
                      <a:pt x="41" y="259"/>
                    </a:lnTo>
                    <a:lnTo>
                      <a:pt x="37" y="259"/>
                    </a:lnTo>
                    <a:lnTo>
                      <a:pt x="32" y="258"/>
                    </a:lnTo>
                    <a:lnTo>
                      <a:pt x="32" y="258"/>
                    </a:lnTo>
                    <a:lnTo>
                      <a:pt x="26" y="258"/>
                    </a:lnTo>
                    <a:lnTo>
                      <a:pt x="21" y="256"/>
                    </a:lnTo>
                    <a:lnTo>
                      <a:pt x="16" y="252"/>
                    </a:lnTo>
                    <a:lnTo>
                      <a:pt x="11" y="249"/>
                    </a:lnTo>
                    <a:lnTo>
                      <a:pt x="6" y="239"/>
                    </a:lnTo>
                    <a:lnTo>
                      <a:pt x="2" y="23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7" y="214"/>
                    </a:lnTo>
                    <a:lnTo>
                      <a:pt x="13" y="205"/>
                    </a:lnTo>
                    <a:lnTo>
                      <a:pt x="15" y="203"/>
                    </a:lnTo>
                    <a:lnTo>
                      <a:pt x="16" y="201"/>
                    </a:lnTo>
                    <a:lnTo>
                      <a:pt x="16" y="201"/>
                    </a:lnTo>
                    <a:lnTo>
                      <a:pt x="21" y="200"/>
                    </a:lnTo>
                    <a:lnTo>
                      <a:pt x="26" y="198"/>
                    </a:lnTo>
                    <a:lnTo>
                      <a:pt x="31" y="193"/>
                    </a:lnTo>
                    <a:lnTo>
                      <a:pt x="32" y="191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2" y="184"/>
                    </a:lnTo>
                    <a:lnTo>
                      <a:pt x="30" y="180"/>
                    </a:lnTo>
                    <a:lnTo>
                      <a:pt x="30" y="177"/>
                    </a:lnTo>
                    <a:lnTo>
                      <a:pt x="30" y="175"/>
                    </a:lnTo>
                    <a:lnTo>
                      <a:pt x="31" y="173"/>
                    </a:lnTo>
                    <a:lnTo>
                      <a:pt x="33" y="172"/>
                    </a:lnTo>
                    <a:lnTo>
                      <a:pt x="33" y="172"/>
                    </a:lnTo>
                    <a:lnTo>
                      <a:pt x="36" y="170"/>
                    </a:lnTo>
                    <a:lnTo>
                      <a:pt x="37" y="168"/>
                    </a:lnTo>
                    <a:lnTo>
                      <a:pt x="38" y="163"/>
                    </a:lnTo>
                    <a:lnTo>
                      <a:pt x="37" y="153"/>
                    </a:lnTo>
                    <a:lnTo>
                      <a:pt x="37" y="127"/>
                    </a:lnTo>
                    <a:lnTo>
                      <a:pt x="37" y="127"/>
                    </a:lnTo>
                    <a:lnTo>
                      <a:pt x="38" y="123"/>
                    </a:lnTo>
                    <a:lnTo>
                      <a:pt x="40" y="122"/>
                    </a:lnTo>
                    <a:lnTo>
                      <a:pt x="42" y="121"/>
                    </a:lnTo>
                    <a:lnTo>
                      <a:pt x="47" y="120"/>
                    </a:lnTo>
                    <a:lnTo>
                      <a:pt x="66" y="119"/>
                    </a:lnTo>
                    <a:lnTo>
                      <a:pt x="66" y="119"/>
                    </a:lnTo>
                    <a:lnTo>
                      <a:pt x="83" y="119"/>
                    </a:lnTo>
                    <a:lnTo>
                      <a:pt x="90" y="117"/>
                    </a:lnTo>
                    <a:lnTo>
                      <a:pt x="94" y="116"/>
                    </a:lnTo>
                    <a:lnTo>
                      <a:pt x="94" y="116"/>
                    </a:lnTo>
                    <a:lnTo>
                      <a:pt x="97" y="114"/>
                    </a:lnTo>
                    <a:lnTo>
                      <a:pt x="97" y="113"/>
                    </a:lnTo>
                    <a:lnTo>
                      <a:pt x="95" y="108"/>
                    </a:lnTo>
                    <a:lnTo>
                      <a:pt x="92" y="105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6" y="99"/>
                    </a:lnTo>
                    <a:lnTo>
                      <a:pt x="85" y="97"/>
                    </a:lnTo>
                    <a:lnTo>
                      <a:pt x="83" y="89"/>
                    </a:lnTo>
                    <a:lnTo>
                      <a:pt x="81" y="79"/>
                    </a:lnTo>
                    <a:lnTo>
                      <a:pt x="78" y="75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72" y="66"/>
                    </a:lnTo>
                    <a:lnTo>
                      <a:pt x="71" y="61"/>
                    </a:lnTo>
                    <a:lnTo>
                      <a:pt x="69" y="53"/>
                    </a:lnTo>
                    <a:lnTo>
                      <a:pt x="69" y="47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9" y="41"/>
                    </a:lnTo>
                    <a:lnTo>
                      <a:pt x="70" y="38"/>
                    </a:lnTo>
                    <a:lnTo>
                      <a:pt x="72" y="32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89" y="21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105" y="24"/>
                    </a:lnTo>
                    <a:lnTo>
                      <a:pt x="113" y="28"/>
                    </a:lnTo>
                    <a:lnTo>
                      <a:pt x="119" y="29"/>
                    </a:lnTo>
                    <a:lnTo>
                      <a:pt x="121" y="28"/>
                    </a:lnTo>
                    <a:lnTo>
                      <a:pt x="123" y="26"/>
                    </a:lnTo>
                    <a:lnTo>
                      <a:pt x="123" y="26"/>
                    </a:lnTo>
                    <a:lnTo>
                      <a:pt x="125" y="21"/>
                    </a:lnTo>
                    <a:lnTo>
                      <a:pt x="129" y="15"/>
                    </a:lnTo>
                    <a:lnTo>
                      <a:pt x="135" y="10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59" y="2"/>
                    </a:lnTo>
                    <a:lnTo>
                      <a:pt x="166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8" y="1"/>
                    </a:lnTo>
                    <a:lnTo>
                      <a:pt x="184" y="3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98" y="8"/>
                    </a:lnTo>
                    <a:lnTo>
                      <a:pt x="206" y="8"/>
                    </a:lnTo>
                    <a:lnTo>
                      <a:pt x="210" y="8"/>
                    </a:lnTo>
                    <a:lnTo>
                      <a:pt x="212" y="7"/>
                    </a:lnTo>
                    <a:lnTo>
                      <a:pt x="212" y="7"/>
                    </a:lnTo>
                    <a:lnTo>
                      <a:pt x="221" y="5"/>
                    </a:lnTo>
                    <a:lnTo>
                      <a:pt x="231" y="2"/>
                    </a:lnTo>
                    <a:lnTo>
                      <a:pt x="245" y="0"/>
                    </a:lnTo>
                    <a:lnTo>
                      <a:pt x="245" y="119"/>
                    </a:lnTo>
                    <a:lnTo>
                      <a:pt x="280" y="119"/>
                    </a:lnTo>
                    <a:lnTo>
                      <a:pt x="280" y="119"/>
                    </a:lnTo>
                    <a:lnTo>
                      <a:pt x="280" y="145"/>
                    </a:lnTo>
                    <a:lnTo>
                      <a:pt x="280" y="165"/>
                    </a:lnTo>
                    <a:lnTo>
                      <a:pt x="280" y="176"/>
                    </a:lnTo>
                    <a:lnTo>
                      <a:pt x="280" y="176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32">
                <a:extLst>
                  <a:ext uri="{FF2B5EF4-FFF2-40B4-BE49-F238E27FC236}">
                    <a16:creationId xmlns="" xmlns:a16="http://schemas.microsoft.com/office/drawing/2014/main" id="{41F64924-679C-4958-9B63-257C910DFC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94" y="1159"/>
                <a:ext cx="163" cy="190"/>
              </a:xfrm>
              <a:custGeom>
                <a:avLst/>
                <a:gdLst>
                  <a:gd name="T0" fmla="*/ 326 w 326"/>
                  <a:gd name="T1" fmla="*/ 234 h 379"/>
                  <a:gd name="T2" fmla="*/ 309 w 326"/>
                  <a:gd name="T3" fmla="*/ 235 h 379"/>
                  <a:gd name="T4" fmla="*/ 304 w 326"/>
                  <a:gd name="T5" fmla="*/ 234 h 379"/>
                  <a:gd name="T6" fmla="*/ 292 w 326"/>
                  <a:gd name="T7" fmla="*/ 242 h 379"/>
                  <a:gd name="T8" fmla="*/ 288 w 326"/>
                  <a:gd name="T9" fmla="*/ 247 h 379"/>
                  <a:gd name="T10" fmla="*/ 287 w 326"/>
                  <a:gd name="T11" fmla="*/ 259 h 379"/>
                  <a:gd name="T12" fmla="*/ 277 w 326"/>
                  <a:gd name="T13" fmla="*/ 263 h 379"/>
                  <a:gd name="T14" fmla="*/ 244 w 326"/>
                  <a:gd name="T15" fmla="*/ 261 h 379"/>
                  <a:gd name="T16" fmla="*/ 219 w 326"/>
                  <a:gd name="T17" fmla="*/ 263 h 379"/>
                  <a:gd name="T18" fmla="*/ 209 w 326"/>
                  <a:gd name="T19" fmla="*/ 270 h 379"/>
                  <a:gd name="T20" fmla="*/ 194 w 326"/>
                  <a:gd name="T21" fmla="*/ 275 h 379"/>
                  <a:gd name="T22" fmla="*/ 171 w 326"/>
                  <a:gd name="T23" fmla="*/ 274 h 379"/>
                  <a:gd name="T24" fmla="*/ 166 w 326"/>
                  <a:gd name="T25" fmla="*/ 270 h 379"/>
                  <a:gd name="T26" fmla="*/ 152 w 326"/>
                  <a:gd name="T27" fmla="*/ 263 h 379"/>
                  <a:gd name="T28" fmla="*/ 146 w 326"/>
                  <a:gd name="T29" fmla="*/ 266 h 379"/>
                  <a:gd name="T30" fmla="*/ 128 w 326"/>
                  <a:gd name="T31" fmla="*/ 280 h 379"/>
                  <a:gd name="T32" fmla="*/ 123 w 326"/>
                  <a:gd name="T33" fmla="*/ 291 h 379"/>
                  <a:gd name="T34" fmla="*/ 114 w 326"/>
                  <a:gd name="T35" fmla="*/ 320 h 379"/>
                  <a:gd name="T36" fmla="*/ 101 w 326"/>
                  <a:gd name="T37" fmla="*/ 327 h 379"/>
                  <a:gd name="T38" fmla="*/ 72 w 326"/>
                  <a:gd name="T39" fmla="*/ 346 h 379"/>
                  <a:gd name="T40" fmla="*/ 66 w 326"/>
                  <a:gd name="T41" fmla="*/ 356 h 379"/>
                  <a:gd name="T42" fmla="*/ 40 w 326"/>
                  <a:gd name="T43" fmla="*/ 375 h 379"/>
                  <a:gd name="T44" fmla="*/ 29 w 326"/>
                  <a:gd name="T45" fmla="*/ 377 h 379"/>
                  <a:gd name="T46" fmla="*/ 0 w 326"/>
                  <a:gd name="T47" fmla="*/ 358 h 379"/>
                  <a:gd name="T48" fmla="*/ 21 w 326"/>
                  <a:gd name="T49" fmla="*/ 353 h 379"/>
                  <a:gd name="T50" fmla="*/ 38 w 326"/>
                  <a:gd name="T51" fmla="*/ 342 h 379"/>
                  <a:gd name="T52" fmla="*/ 65 w 326"/>
                  <a:gd name="T53" fmla="*/ 316 h 379"/>
                  <a:gd name="T54" fmla="*/ 89 w 326"/>
                  <a:gd name="T55" fmla="*/ 291 h 379"/>
                  <a:gd name="T56" fmla="*/ 89 w 326"/>
                  <a:gd name="T57" fmla="*/ 260 h 379"/>
                  <a:gd name="T58" fmla="*/ 92 w 326"/>
                  <a:gd name="T59" fmla="*/ 234 h 379"/>
                  <a:gd name="T60" fmla="*/ 108 w 326"/>
                  <a:gd name="T61" fmla="*/ 221 h 379"/>
                  <a:gd name="T62" fmla="*/ 111 w 326"/>
                  <a:gd name="T63" fmla="*/ 214 h 379"/>
                  <a:gd name="T64" fmla="*/ 119 w 326"/>
                  <a:gd name="T65" fmla="*/ 204 h 379"/>
                  <a:gd name="T66" fmla="*/ 125 w 326"/>
                  <a:gd name="T67" fmla="*/ 163 h 379"/>
                  <a:gd name="T68" fmla="*/ 126 w 326"/>
                  <a:gd name="T69" fmla="*/ 156 h 379"/>
                  <a:gd name="T70" fmla="*/ 122 w 326"/>
                  <a:gd name="T71" fmla="*/ 151 h 379"/>
                  <a:gd name="T72" fmla="*/ 113 w 326"/>
                  <a:gd name="T73" fmla="*/ 140 h 379"/>
                  <a:gd name="T74" fmla="*/ 114 w 326"/>
                  <a:gd name="T75" fmla="*/ 132 h 379"/>
                  <a:gd name="T76" fmla="*/ 120 w 326"/>
                  <a:gd name="T77" fmla="*/ 118 h 379"/>
                  <a:gd name="T78" fmla="*/ 121 w 326"/>
                  <a:gd name="T79" fmla="*/ 105 h 379"/>
                  <a:gd name="T80" fmla="*/ 115 w 326"/>
                  <a:gd name="T81" fmla="*/ 85 h 379"/>
                  <a:gd name="T82" fmla="*/ 107 w 326"/>
                  <a:gd name="T83" fmla="*/ 77 h 379"/>
                  <a:gd name="T84" fmla="*/ 95 w 326"/>
                  <a:gd name="T85" fmla="*/ 63 h 379"/>
                  <a:gd name="T86" fmla="*/ 84 w 326"/>
                  <a:gd name="T87" fmla="*/ 57 h 379"/>
                  <a:gd name="T88" fmla="*/ 69 w 326"/>
                  <a:gd name="T89" fmla="*/ 44 h 379"/>
                  <a:gd name="T90" fmla="*/ 69 w 326"/>
                  <a:gd name="T91" fmla="*/ 36 h 379"/>
                  <a:gd name="T92" fmla="*/ 89 w 326"/>
                  <a:gd name="T93" fmla="*/ 16 h 379"/>
                  <a:gd name="T94" fmla="*/ 105 w 326"/>
                  <a:gd name="T95" fmla="*/ 0 h 379"/>
                  <a:gd name="T96" fmla="*/ 113 w 326"/>
                  <a:gd name="T97" fmla="*/ 4 h 379"/>
                  <a:gd name="T98" fmla="*/ 123 w 326"/>
                  <a:gd name="T99" fmla="*/ 4 h 379"/>
                  <a:gd name="T100" fmla="*/ 137 w 326"/>
                  <a:gd name="T101" fmla="*/ 3 h 379"/>
                  <a:gd name="T102" fmla="*/ 180 w 326"/>
                  <a:gd name="T103" fmla="*/ 11 h 379"/>
                  <a:gd name="T104" fmla="*/ 219 w 326"/>
                  <a:gd name="T105" fmla="*/ 19 h 379"/>
                  <a:gd name="T106" fmla="*/ 240 w 326"/>
                  <a:gd name="T107" fmla="*/ 23 h 379"/>
                  <a:gd name="T108" fmla="*/ 263 w 326"/>
                  <a:gd name="T109" fmla="*/ 23 h 379"/>
                  <a:gd name="T110" fmla="*/ 275 w 326"/>
                  <a:gd name="T111" fmla="*/ 17 h 379"/>
                  <a:gd name="T112" fmla="*/ 286 w 326"/>
                  <a:gd name="T113" fmla="*/ 26 h 379"/>
                  <a:gd name="T114" fmla="*/ 304 w 326"/>
                  <a:gd name="T115" fmla="*/ 68 h 379"/>
                  <a:gd name="T116" fmla="*/ 323 w 326"/>
                  <a:gd name="T117" fmla="*/ 11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379">
                    <a:moveTo>
                      <a:pt x="326" y="115"/>
                    </a:moveTo>
                    <a:lnTo>
                      <a:pt x="326" y="115"/>
                    </a:lnTo>
                    <a:lnTo>
                      <a:pt x="326" y="234"/>
                    </a:lnTo>
                    <a:lnTo>
                      <a:pt x="326" y="234"/>
                    </a:lnTo>
                    <a:lnTo>
                      <a:pt x="316" y="235"/>
                    </a:lnTo>
                    <a:lnTo>
                      <a:pt x="309" y="235"/>
                    </a:lnTo>
                    <a:lnTo>
                      <a:pt x="305" y="234"/>
                    </a:lnTo>
                    <a:lnTo>
                      <a:pt x="305" y="234"/>
                    </a:lnTo>
                    <a:lnTo>
                      <a:pt x="304" y="234"/>
                    </a:lnTo>
                    <a:lnTo>
                      <a:pt x="302" y="234"/>
                    </a:lnTo>
                    <a:lnTo>
                      <a:pt x="296" y="237"/>
                    </a:lnTo>
                    <a:lnTo>
                      <a:pt x="292" y="242"/>
                    </a:lnTo>
                    <a:lnTo>
                      <a:pt x="289" y="244"/>
                    </a:lnTo>
                    <a:lnTo>
                      <a:pt x="288" y="247"/>
                    </a:lnTo>
                    <a:lnTo>
                      <a:pt x="288" y="247"/>
                    </a:lnTo>
                    <a:lnTo>
                      <a:pt x="288" y="253"/>
                    </a:lnTo>
                    <a:lnTo>
                      <a:pt x="287" y="258"/>
                    </a:lnTo>
                    <a:lnTo>
                      <a:pt x="287" y="259"/>
                    </a:lnTo>
                    <a:lnTo>
                      <a:pt x="285" y="261"/>
                    </a:lnTo>
                    <a:lnTo>
                      <a:pt x="281" y="262"/>
                    </a:lnTo>
                    <a:lnTo>
                      <a:pt x="277" y="263"/>
                    </a:lnTo>
                    <a:lnTo>
                      <a:pt x="277" y="263"/>
                    </a:lnTo>
                    <a:lnTo>
                      <a:pt x="263" y="263"/>
                    </a:lnTo>
                    <a:lnTo>
                      <a:pt x="244" y="261"/>
                    </a:lnTo>
                    <a:lnTo>
                      <a:pt x="228" y="261"/>
                    </a:lnTo>
                    <a:lnTo>
                      <a:pt x="222" y="261"/>
                    </a:lnTo>
                    <a:lnTo>
                      <a:pt x="219" y="263"/>
                    </a:lnTo>
                    <a:lnTo>
                      <a:pt x="219" y="263"/>
                    </a:lnTo>
                    <a:lnTo>
                      <a:pt x="214" y="267"/>
                    </a:lnTo>
                    <a:lnTo>
                      <a:pt x="209" y="270"/>
                    </a:lnTo>
                    <a:lnTo>
                      <a:pt x="202" y="274"/>
                    </a:lnTo>
                    <a:lnTo>
                      <a:pt x="194" y="275"/>
                    </a:lnTo>
                    <a:lnTo>
                      <a:pt x="194" y="275"/>
                    </a:lnTo>
                    <a:lnTo>
                      <a:pt x="186" y="275"/>
                    </a:lnTo>
                    <a:lnTo>
                      <a:pt x="178" y="275"/>
                    </a:lnTo>
                    <a:lnTo>
                      <a:pt x="171" y="274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66" y="270"/>
                    </a:lnTo>
                    <a:lnTo>
                      <a:pt x="160" y="267"/>
                    </a:lnTo>
                    <a:lnTo>
                      <a:pt x="154" y="263"/>
                    </a:lnTo>
                    <a:lnTo>
                      <a:pt x="152" y="263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46" y="266"/>
                    </a:lnTo>
                    <a:lnTo>
                      <a:pt x="138" y="270"/>
                    </a:lnTo>
                    <a:lnTo>
                      <a:pt x="131" y="276"/>
                    </a:lnTo>
                    <a:lnTo>
                      <a:pt x="128" y="280"/>
                    </a:lnTo>
                    <a:lnTo>
                      <a:pt x="127" y="282"/>
                    </a:lnTo>
                    <a:lnTo>
                      <a:pt x="127" y="282"/>
                    </a:lnTo>
                    <a:lnTo>
                      <a:pt x="123" y="291"/>
                    </a:lnTo>
                    <a:lnTo>
                      <a:pt x="120" y="304"/>
                    </a:lnTo>
                    <a:lnTo>
                      <a:pt x="116" y="315"/>
                    </a:lnTo>
                    <a:lnTo>
                      <a:pt x="114" y="320"/>
                    </a:lnTo>
                    <a:lnTo>
                      <a:pt x="111" y="322"/>
                    </a:lnTo>
                    <a:lnTo>
                      <a:pt x="111" y="322"/>
                    </a:lnTo>
                    <a:lnTo>
                      <a:pt x="101" y="327"/>
                    </a:lnTo>
                    <a:lnTo>
                      <a:pt x="89" y="334"/>
                    </a:lnTo>
                    <a:lnTo>
                      <a:pt x="76" y="342"/>
                    </a:lnTo>
                    <a:lnTo>
                      <a:pt x="72" y="346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66" y="356"/>
                    </a:lnTo>
                    <a:lnTo>
                      <a:pt x="61" y="360"/>
                    </a:lnTo>
                    <a:lnTo>
                      <a:pt x="51" y="368"/>
                    </a:lnTo>
                    <a:lnTo>
                      <a:pt x="40" y="375"/>
                    </a:lnTo>
                    <a:lnTo>
                      <a:pt x="32" y="379"/>
                    </a:lnTo>
                    <a:lnTo>
                      <a:pt x="32" y="379"/>
                    </a:lnTo>
                    <a:lnTo>
                      <a:pt x="29" y="377"/>
                    </a:lnTo>
                    <a:lnTo>
                      <a:pt x="25" y="375"/>
                    </a:lnTo>
                    <a:lnTo>
                      <a:pt x="14" y="368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9" y="357"/>
                    </a:lnTo>
                    <a:lnTo>
                      <a:pt x="21" y="353"/>
                    </a:lnTo>
                    <a:lnTo>
                      <a:pt x="31" y="348"/>
                    </a:lnTo>
                    <a:lnTo>
                      <a:pt x="35" y="345"/>
                    </a:lnTo>
                    <a:lnTo>
                      <a:pt x="38" y="342"/>
                    </a:lnTo>
                    <a:lnTo>
                      <a:pt x="38" y="342"/>
                    </a:lnTo>
                    <a:lnTo>
                      <a:pt x="48" y="331"/>
                    </a:lnTo>
                    <a:lnTo>
                      <a:pt x="65" y="316"/>
                    </a:lnTo>
                    <a:lnTo>
                      <a:pt x="81" y="301"/>
                    </a:lnTo>
                    <a:lnTo>
                      <a:pt x="86" y="296"/>
                    </a:lnTo>
                    <a:lnTo>
                      <a:pt x="89" y="291"/>
                    </a:lnTo>
                    <a:lnTo>
                      <a:pt x="89" y="291"/>
                    </a:lnTo>
                    <a:lnTo>
                      <a:pt x="89" y="280"/>
                    </a:lnTo>
                    <a:lnTo>
                      <a:pt x="89" y="260"/>
                    </a:lnTo>
                    <a:lnTo>
                      <a:pt x="89" y="234"/>
                    </a:lnTo>
                    <a:lnTo>
                      <a:pt x="92" y="234"/>
                    </a:lnTo>
                    <a:lnTo>
                      <a:pt x="92" y="234"/>
                    </a:lnTo>
                    <a:lnTo>
                      <a:pt x="100" y="228"/>
                    </a:lnTo>
                    <a:lnTo>
                      <a:pt x="106" y="223"/>
                    </a:lnTo>
                    <a:lnTo>
                      <a:pt x="108" y="221"/>
                    </a:lnTo>
                    <a:lnTo>
                      <a:pt x="110" y="219"/>
                    </a:lnTo>
                    <a:lnTo>
                      <a:pt x="110" y="219"/>
                    </a:lnTo>
                    <a:lnTo>
                      <a:pt x="111" y="214"/>
                    </a:lnTo>
                    <a:lnTo>
                      <a:pt x="113" y="211"/>
                    </a:lnTo>
                    <a:lnTo>
                      <a:pt x="116" y="207"/>
                    </a:lnTo>
                    <a:lnTo>
                      <a:pt x="119" y="204"/>
                    </a:lnTo>
                    <a:lnTo>
                      <a:pt x="119" y="204"/>
                    </a:lnTo>
                    <a:lnTo>
                      <a:pt x="122" y="183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6" y="160"/>
                    </a:lnTo>
                    <a:lnTo>
                      <a:pt x="126" y="156"/>
                    </a:lnTo>
                    <a:lnTo>
                      <a:pt x="125" y="154"/>
                    </a:lnTo>
                    <a:lnTo>
                      <a:pt x="122" y="151"/>
                    </a:lnTo>
                    <a:lnTo>
                      <a:pt x="122" y="151"/>
                    </a:lnTo>
                    <a:lnTo>
                      <a:pt x="119" y="147"/>
                    </a:lnTo>
                    <a:lnTo>
                      <a:pt x="115" y="143"/>
                    </a:lnTo>
                    <a:lnTo>
                      <a:pt x="113" y="140"/>
                    </a:lnTo>
                    <a:lnTo>
                      <a:pt x="113" y="138"/>
                    </a:lnTo>
                    <a:lnTo>
                      <a:pt x="113" y="135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18" y="125"/>
                    </a:lnTo>
                    <a:lnTo>
                      <a:pt x="120" y="118"/>
                    </a:lnTo>
                    <a:lnTo>
                      <a:pt x="121" y="112"/>
                    </a:lnTo>
                    <a:lnTo>
                      <a:pt x="121" y="105"/>
                    </a:lnTo>
                    <a:lnTo>
                      <a:pt x="121" y="105"/>
                    </a:lnTo>
                    <a:lnTo>
                      <a:pt x="121" y="98"/>
                    </a:lnTo>
                    <a:lnTo>
                      <a:pt x="119" y="91"/>
                    </a:lnTo>
                    <a:lnTo>
                      <a:pt x="115" y="85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07" y="77"/>
                    </a:lnTo>
                    <a:lnTo>
                      <a:pt x="103" y="71"/>
                    </a:lnTo>
                    <a:lnTo>
                      <a:pt x="98" y="65"/>
                    </a:lnTo>
                    <a:lnTo>
                      <a:pt x="95" y="63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84" y="57"/>
                    </a:lnTo>
                    <a:lnTo>
                      <a:pt x="76" y="52"/>
                    </a:lnTo>
                    <a:lnTo>
                      <a:pt x="72" y="47"/>
                    </a:lnTo>
                    <a:lnTo>
                      <a:pt x="69" y="44"/>
                    </a:lnTo>
                    <a:lnTo>
                      <a:pt x="68" y="39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73" y="31"/>
                    </a:lnTo>
                    <a:lnTo>
                      <a:pt x="77" y="26"/>
                    </a:lnTo>
                    <a:lnTo>
                      <a:pt x="89" y="16"/>
                    </a:lnTo>
                    <a:lnTo>
                      <a:pt x="99" y="8"/>
                    </a:lnTo>
                    <a:lnTo>
                      <a:pt x="101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0" y="3"/>
                    </a:lnTo>
                    <a:lnTo>
                      <a:pt x="113" y="4"/>
                    </a:lnTo>
                    <a:lnTo>
                      <a:pt x="118" y="6"/>
                    </a:lnTo>
                    <a:lnTo>
                      <a:pt x="123" y="4"/>
                    </a:lnTo>
                    <a:lnTo>
                      <a:pt x="123" y="4"/>
                    </a:lnTo>
                    <a:lnTo>
                      <a:pt x="133" y="2"/>
                    </a:lnTo>
                    <a:lnTo>
                      <a:pt x="137" y="3"/>
                    </a:lnTo>
                    <a:lnTo>
                      <a:pt x="137" y="3"/>
                    </a:lnTo>
                    <a:lnTo>
                      <a:pt x="137" y="3"/>
                    </a:lnTo>
                    <a:lnTo>
                      <a:pt x="137" y="3"/>
                    </a:lnTo>
                    <a:lnTo>
                      <a:pt x="180" y="11"/>
                    </a:lnTo>
                    <a:lnTo>
                      <a:pt x="205" y="16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2" y="21"/>
                    </a:lnTo>
                    <a:lnTo>
                      <a:pt x="229" y="22"/>
                    </a:lnTo>
                    <a:lnTo>
                      <a:pt x="240" y="23"/>
                    </a:lnTo>
                    <a:lnTo>
                      <a:pt x="256" y="23"/>
                    </a:lnTo>
                    <a:lnTo>
                      <a:pt x="256" y="23"/>
                    </a:lnTo>
                    <a:lnTo>
                      <a:pt x="263" y="23"/>
                    </a:lnTo>
                    <a:lnTo>
                      <a:pt x="269" y="22"/>
                    </a:lnTo>
                    <a:lnTo>
                      <a:pt x="273" y="19"/>
                    </a:lnTo>
                    <a:lnTo>
                      <a:pt x="275" y="17"/>
                    </a:lnTo>
                    <a:lnTo>
                      <a:pt x="275" y="17"/>
                    </a:lnTo>
                    <a:lnTo>
                      <a:pt x="286" y="26"/>
                    </a:lnTo>
                    <a:lnTo>
                      <a:pt x="286" y="26"/>
                    </a:lnTo>
                    <a:lnTo>
                      <a:pt x="289" y="31"/>
                    </a:lnTo>
                    <a:lnTo>
                      <a:pt x="293" y="41"/>
                    </a:lnTo>
                    <a:lnTo>
                      <a:pt x="304" y="68"/>
                    </a:lnTo>
                    <a:lnTo>
                      <a:pt x="322" y="112"/>
                    </a:lnTo>
                    <a:lnTo>
                      <a:pt x="322" y="112"/>
                    </a:lnTo>
                    <a:lnTo>
                      <a:pt x="323" y="113"/>
                    </a:lnTo>
                    <a:lnTo>
                      <a:pt x="326" y="115"/>
                    </a:lnTo>
                    <a:lnTo>
                      <a:pt x="326" y="11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33">
                <a:extLst>
                  <a:ext uri="{FF2B5EF4-FFF2-40B4-BE49-F238E27FC236}">
                    <a16:creationId xmlns="" xmlns:a16="http://schemas.microsoft.com/office/drawing/2014/main" id="{CD3BEA12-F58E-496F-BF9A-FCBBE7DD5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56" y="1167"/>
                <a:ext cx="191" cy="132"/>
              </a:xfrm>
              <a:custGeom>
                <a:avLst/>
                <a:gdLst>
                  <a:gd name="T0" fmla="*/ 380 w 380"/>
                  <a:gd name="T1" fmla="*/ 12 h 263"/>
                  <a:gd name="T2" fmla="*/ 380 w 380"/>
                  <a:gd name="T3" fmla="*/ 102 h 263"/>
                  <a:gd name="T4" fmla="*/ 374 w 380"/>
                  <a:gd name="T5" fmla="*/ 101 h 263"/>
                  <a:gd name="T6" fmla="*/ 355 w 380"/>
                  <a:gd name="T7" fmla="*/ 107 h 263"/>
                  <a:gd name="T8" fmla="*/ 340 w 380"/>
                  <a:gd name="T9" fmla="*/ 111 h 263"/>
                  <a:gd name="T10" fmla="*/ 311 w 380"/>
                  <a:gd name="T11" fmla="*/ 118 h 263"/>
                  <a:gd name="T12" fmla="*/ 291 w 380"/>
                  <a:gd name="T13" fmla="*/ 120 h 263"/>
                  <a:gd name="T14" fmla="*/ 273 w 380"/>
                  <a:gd name="T15" fmla="*/ 124 h 263"/>
                  <a:gd name="T16" fmla="*/ 248 w 380"/>
                  <a:gd name="T17" fmla="*/ 134 h 263"/>
                  <a:gd name="T18" fmla="*/ 234 w 380"/>
                  <a:gd name="T19" fmla="*/ 137 h 263"/>
                  <a:gd name="T20" fmla="*/ 225 w 380"/>
                  <a:gd name="T21" fmla="*/ 138 h 263"/>
                  <a:gd name="T22" fmla="*/ 206 w 380"/>
                  <a:gd name="T23" fmla="*/ 144 h 263"/>
                  <a:gd name="T24" fmla="*/ 190 w 380"/>
                  <a:gd name="T25" fmla="*/ 151 h 263"/>
                  <a:gd name="T26" fmla="*/ 177 w 380"/>
                  <a:gd name="T27" fmla="*/ 161 h 263"/>
                  <a:gd name="T28" fmla="*/ 174 w 380"/>
                  <a:gd name="T29" fmla="*/ 167 h 263"/>
                  <a:gd name="T30" fmla="*/ 169 w 380"/>
                  <a:gd name="T31" fmla="*/ 177 h 263"/>
                  <a:gd name="T32" fmla="*/ 167 w 380"/>
                  <a:gd name="T33" fmla="*/ 191 h 263"/>
                  <a:gd name="T34" fmla="*/ 162 w 380"/>
                  <a:gd name="T35" fmla="*/ 200 h 263"/>
                  <a:gd name="T36" fmla="*/ 158 w 380"/>
                  <a:gd name="T37" fmla="*/ 206 h 263"/>
                  <a:gd name="T38" fmla="*/ 138 w 380"/>
                  <a:gd name="T39" fmla="*/ 223 h 263"/>
                  <a:gd name="T40" fmla="*/ 127 w 380"/>
                  <a:gd name="T41" fmla="*/ 229 h 263"/>
                  <a:gd name="T42" fmla="*/ 113 w 380"/>
                  <a:gd name="T43" fmla="*/ 231 h 263"/>
                  <a:gd name="T44" fmla="*/ 105 w 380"/>
                  <a:gd name="T45" fmla="*/ 232 h 263"/>
                  <a:gd name="T46" fmla="*/ 79 w 380"/>
                  <a:gd name="T47" fmla="*/ 245 h 263"/>
                  <a:gd name="T48" fmla="*/ 61 w 380"/>
                  <a:gd name="T49" fmla="*/ 254 h 263"/>
                  <a:gd name="T50" fmla="*/ 41 w 380"/>
                  <a:gd name="T51" fmla="*/ 261 h 263"/>
                  <a:gd name="T52" fmla="*/ 25 w 380"/>
                  <a:gd name="T53" fmla="*/ 262 h 263"/>
                  <a:gd name="T54" fmla="*/ 16 w 380"/>
                  <a:gd name="T55" fmla="*/ 262 h 263"/>
                  <a:gd name="T56" fmla="*/ 13 w 380"/>
                  <a:gd name="T57" fmla="*/ 258 h 263"/>
                  <a:gd name="T58" fmla="*/ 10 w 380"/>
                  <a:gd name="T59" fmla="*/ 252 h 263"/>
                  <a:gd name="T60" fmla="*/ 8 w 380"/>
                  <a:gd name="T61" fmla="*/ 242 h 263"/>
                  <a:gd name="T62" fmla="*/ 5 w 380"/>
                  <a:gd name="T63" fmla="*/ 238 h 263"/>
                  <a:gd name="T64" fmla="*/ 3 w 380"/>
                  <a:gd name="T65" fmla="*/ 236 h 263"/>
                  <a:gd name="T66" fmla="*/ 0 w 380"/>
                  <a:gd name="T67" fmla="*/ 228 h 263"/>
                  <a:gd name="T68" fmla="*/ 1 w 380"/>
                  <a:gd name="T69" fmla="*/ 219 h 263"/>
                  <a:gd name="T70" fmla="*/ 1 w 380"/>
                  <a:gd name="T71" fmla="*/ 100 h 263"/>
                  <a:gd name="T72" fmla="*/ 18 w 380"/>
                  <a:gd name="T73" fmla="*/ 102 h 263"/>
                  <a:gd name="T74" fmla="*/ 38 w 380"/>
                  <a:gd name="T75" fmla="*/ 102 h 263"/>
                  <a:gd name="T76" fmla="*/ 43 w 380"/>
                  <a:gd name="T77" fmla="*/ 102 h 263"/>
                  <a:gd name="T78" fmla="*/ 55 w 380"/>
                  <a:gd name="T79" fmla="*/ 97 h 263"/>
                  <a:gd name="T80" fmla="*/ 67 w 380"/>
                  <a:gd name="T81" fmla="*/ 86 h 263"/>
                  <a:gd name="T82" fmla="*/ 70 w 380"/>
                  <a:gd name="T83" fmla="*/ 85 h 263"/>
                  <a:gd name="T84" fmla="*/ 94 w 380"/>
                  <a:gd name="T85" fmla="*/ 86 h 263"/>
                  <a:gd name="T86" fmla="*/ 131 w 380"/>
                  <a:gd name="T87" fmla="*/ 94 h 263"/>
                  <a:gd name="T88" fmla="*/ 143 w 380"/>
                  <a:gd name="T89" fmla="*/ 98 h 263"/>
                  <a:gd name="T90" fmla="*/ 159 w 380"/>
                  <a:gd name="T91" fmla="*/ 105 h 263"/>
                  <a:gd name="T92" fmla="*/ 169 w 380"/>
                  <a:gd name="T93" fmla="*/ 106 h 263"/>
                  <a:gd name="T94" fmla="*/ 198 w 380"/>
                  <a:gd name="T95" fmla="*/ 106 h 263"/>
                  <a:gd name="T96" fmla="*/ 225 w 380"/>
                  <a:gd name="T97" fmla="*/ 98 h 263"/>
                  <a:gd name="T98" fmla="*/ 237 w 380"/>
                  <a:gd name="T99" fmla="*/ 93 h 263"/>
                  <a:gd name="T100" fmla="*/ 263 w 380"/>
                  <a:gd name="T101" fmla="*/ 87 h 263"/>
                  <a:gd name="T102" fmla="*/ 279 w 380"/>
                  <a:gd name="T103" fmla="*/ 86 h 263"/>
                  <a:gd name="T104" fmla="*/ 296 w 380"/>
                  <a:gd name="T105" fmla="*/ 79 h 263"/>
                  <a:gd name="T106" fmla="*/ 312 w 380"/>
                  <a:gd name="T107" fmla="*/ 65 h 263"/>
                  <a:gd name="T108" fmla="*/ 332 w 380"/>
                  <a:gd name="T109" fmla="*/ 47 h 263"/>
                  <a:gd name="T110" fmla="*/ 335 w 380"/>
                  <a:gd name="T111" fmla="*/ 45 h 263"/>
                  <a:gd name="T112" fmla="*/ 347 w 380"/>
                  <a:gd name="T113" fmla="*/ 35 h 263"/>
                  <a:gd name="T114" fmla="*/ 359 w 380"/>
                  <a:gd name="T115" fmla="*/ 16 h 263"/>
                  <a:gd name="T116" fmla="*/ 364 w 380"/>
                  <a:gd name="T117" fmla="*/ 10 h 263"/>
                  <a:gd name="T118" fmla="*/ 373 w 380"/>
                  <a:gd name="T119" fmla="*/ 2 h 263"/>
                  <a:gd name="T120" fmla="*/ 379 w 380"/>
                  <a:gd name="T121" fmla="*/ 0 h 263"/>
                  <a:gd name="T122" fmla="*/ 380 w 380"/>
                  <a:gd name="T123" fmla="*/ 1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0" h="263">
                    <a:moveTo>
                      <a:pt x="380" y="12"/>
                    </a:moveTo>
                    <a:lnTo>
                      <a:pt x="380" y="12"/>
                    </a:lnTo>
                    <a:lnTo>
                      <a:pt x="380" y="102"/>
                    </a:lnTo>
                    <a:lnTo>
                      <a:pt x="380" y="102"/>
                    </a:lnTo>
                    <a:lnTo>
                      <a:pt x="379" y="102"/>
                    </a:lnTo>
                    <a:lnTo>
                      <a:pt x="374" y="101"/>
                    </a:lnTo>
                    <a:lnTo>
                      <a:pt x="366" y="102"/>
                    </a:lnTo>
                    <a:lnTo>
                      <a:pt x="355" y="107"/>
                    </a:lnTo>
                    <a:lnTo>
                      <a:pt x="355" y="107"/>
                    </a:lnTo>
                    <a:lnTo>
                      <a:pt x="340" y="111"/>
                    </a:lnTo>
                    <a:lnTo>
                      <a:pt x="326" y="116"/>
                    </a:lnTo>
                    <a:lnTo>
                      <a:pt x="311" y="118"/>
                    </a:lnTo>
                    <a:lnTo>
                      <a:pt x="291" y="120"/>
                    </a:lnTo>
                    <a:lnTo>
                      <a:pt x="291" y="120"/>
                    </a:lnTo>
                    <a:lnTo>
                      <a:pt x="281" y="122"/>
                    </a:lnTo>
                    <a:lnTo>
                      <a:pt x="273" y="124"/>
                    </a:lnTo>
                    <a:lnTo>
                      <a:pt x="260" y="129"/>
                    </a:lnTo>
                    <a:lnTo>
                      <a:pt x="248" y="134"/>
                    </a:lnTo>
                    <a:lnTo>
                      <a:pt x="241" y="137"/>
                    </a:lnTo>
                    <a:lnTo>
                      <a:pt x="234" y="137"/>
                    </a:lnTo>
                    <a:lnTo>
                      <a:pt x="234" y="137"/>
                    </a:lnTo>
                    <a:lnTo>
                      <a:pt x="225" y="138"/>
                    </a:lnTo>
                    <a:lnTo>
                      <a:pt x="215" y="140"/>
                    </a:lnTo>
                    <a:lnTo>
                      <a:pt x="206" y="144"/>
                    </a:lnTo>
                    <a:lnTo>
                      <a:pt x="198" y="147"/>
                    </a:lnTo>
                    <a:lnTo>
                      <a:pt x="190" y="151"/>
                    </a:lnTo>
                    <a:lnTo>
                      <a:pt x="183" y="156"/>
                    </a:lnTo>
                    <a:lnTo>
                      <a:pt x="177" y="161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0" y="171"/>
                    </a:lnTo>
                    <a:lnTo>
                      <a:pt x="169" y="177"/>
                    </a:lnTo>
                    <a:lnTo>
                      <a:pt x="168" y="186"/>
                    </a:lnTo>
                    <a:lnTo>
                      <a:pt x="167" y="191"/>
                    </a:lnTo>
                    <a:lnTo>
                      <a:pt x="166" y="196"/>
                    </a:lnTo>
                    <a:lnTo>
                      <a:pt x="162" y="200"/>
                    </a:lnTo>
                    <a:lnTo>
                      <a:pt x="158" y="206"/>
                    </a:lnTo>
                    <a:lnTo>
                      <a:pt x="158" y="206"/>
                    </a:lnTo>
                    <a:lnTo>
                      <a:pt x="147" y="215"/>
                    </a:lnTo>
                    <a:lnTo>
                      <a:pt x="138" y="223"/>
                    </a:lnTo>
                    <a:lnTo>
                      <a:pt x="132" y="227"/>
                    </a:lnTo>
                    <a:lnTo>
                      <a:pt x="127" y="229"/>
                    </a:lnTo>
                    <a:lnTo>
                      <a:pt x="120" y="230"/>
                    </a:lnTo>
                    <a:lnTo>
                      <a:pt x="113" y="231"/>
                    </a:lnTo>
                    <a:lnTo>
                      <a:pt x="113" y="231"/>
                    </a:lnTo>
                    <a:lnTo>
                      <a:pt x="105" y="232"/>
                    </a:lnTo>
                    <a:lnTo>
                      <a:pt x="97" y="236"/>
                    </a:lnTo>
                    <a:lnTo>
                      <a:pt x="79" y="245"/>
                    </a:lnTo>
                    <a:lnTo>
                      <a:pt x="70" y="250"/>
                    </a:lnTo>
                    <a:lnTo>
                      <a:pt x="61" y="254"/>
                    </a:lnTo>
                    <a:lnTo>
                      <a:pt x="52" y="259"/>
                    </a:lnTo>
                    <a:lnTo>
                      <a:pt x="41" y="261"/>
                    </a:lnTo>
                    <a:lnTo>
                      <a:pt x="41" y="261"/>
                    </a:lnTo>
                    <a:lnTo>
                      <a:pt x="25" y="262"/>
                    </a:lnTo>
                    <a:lnTo>
                      <a:pt x="18" y="263"/>
                    </a:lnTo>
                    <a:lnTo>
                      <a:pt x="16" y="262"/>
                    </a:lnTo>
                    <a:lnTo>
                      <a:pt x="15" y="261"/>
                    </a:lnTo>
                    <a:lnTo>
                      <a:pt x="13" y="258"/>
                    </a:lnTo>
                    <a:lnTo>
                      <a:pt x="13" y="258"/>
                    </a:lnTo>
                    <a:lnTo>
                      <a:pt x="10" y="252"/>
                    </a:lnTo>
                    <a:lnTo>
                      <a:pt x="9" y="246"/>
                    </a:lnTo>
                    <a:lnTo>
                      <a:pt x="8" y="242"/>
                    </a:lnTo>
                    <a:lnTo>
                      <a:pt x="7" y="239"/>
                    </a:lnTo>
                    <a:lnTo>
                      <a:pt x="5" y="238"/>
                    </a:lnTo>
                    <a:lnTo>
                      <a:pt x="5" y="238"/>
                    </a:lnTo>
                    <a:lnTo>
                      <a:pt x="3" y="236"/>
                    </a:lnTo>
                    <a:lnTo>
                      <a:pt x="1" y="234"/>
                    </a:lnTo>
                    <a:lnTo>
                      <a:pt x="0" y="228"/>
                    </a:lnTo>
                    <a:lnTo>
                      <a:pt x="1" y="219"/>
                    </a:lnTo>
                    <a:lnTo>
                      <a:pt x="1" y="219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8" y="101"/>
                    </a:lnTo>
                    <a:lnTo>
                      <a:pt x="18" y="102"/>
                    </a:lnTo>
                    <a:lnTo>
                      <a:pt x="29" y="103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3" y="102"/>
                    </a:lnTo>
                    <a:lnTo>
                      <a:pt x="47" y="100"/>
                    </a:lnTo>
                    <a:lnTo>
                      <a:pt x="55" y="97"/>
                    </a:lnTo>
                    <a:lnTo>
                      <a:pt x="62" y="91"/>
                    </a:lnTo>
                    <a:lnTo>
                      <a:pt x="67" y="86"/>
                    </a:lnTo>
                    <a:lnTo>
                      <a:pt x="67" y="86"/>
                    </a:lnTo>
                    <a:lnTo>
                      <a:pt x="70" y="85"/>
                    </a:lnTo>
                    <a:lnTo>
                      <a:pt x="77" y="84"/>
                    </a:lnTo>
                    <a:lnTo>
                      <a:pt x="94" y="86"/>
                    </a:lnTo>
                    <a:lnTo>
                      <a:pt x="115" y="90"/>
                    </a:lnTo>
                    <a:lnTo>
                      <a:pt x="131" y="94"/>
                    </a:lnTo>
                    <a:lnTo>
                      <a:pt x="131" y="94"/>
                    </a:lnTo>
                    <a:lnTo>
                      <a:pt x="143" y="98"/>
                    </a:lnTo>
                    <a:lnTo>
                      <a:pt x="151" y="101"/>
                    </a:lnTo>
                    <a:lnTo>
                      <a:pt x="159" y="105"/>
                    </a:lnTo>
                    <a:lnTo>
                      <a:pt x="169" y="106"/>
                    </a:lnTo>
                    <a:lnTo>
                      <a:pt x="169" y="106"/>
                    </a:lnTo>
                    <a:lnTo>
                      <a:pt x="184" y="107"/>
                    </a:lnTo>
                    <a:lnTo>
                      <a:pt x="198" y="106"/>
                    </a:lnTo>
                    <a:lnTo>
                      <a:pt x="213" y="102"/>
                    </a:lnTo>
                    <a:lnTo>
                      <a:pt x="225" y="98"/>
                    </a:lnTo>
                    <a:lnTo>
                      <a:pt x="225" y="98"/>
                    </a:lnTo>
                    <a:lnTo>
                      <a:pt x="237" y="93"/>
                    </a:lnTo>
                    <a:lnTo>
                      <a:pt x="249" y="90"/>
                    </a:lnTo>
                    <a:lnTo>
                      <a:pt x="263" y="87"/>
                    </a:lnTo>
                    <a:lnTo>
                      <a:pt x="279" y="86"/>
                    </a:lnTo>
                    <a:lnTo>
                      <a:pt x="279" y="86"/>
                    </a:lnTo>
                    <a:lnTo>
                      <a:pt x="287" y="84"/>
                    </a:lnTo>
                    <a:lnTo>
                      <a:pt x="296" y="79"/>
                    </a:lnTo>
                    <a:lnTo>
                      <a:pt x="304" y="72"/>
                    </a:lnTo>
                    <a:lnTo>
                      <a:pt x="312" y="65"/>
                    </a:lnTo>
                    <a:lnTo>
                      <a:pt x="327" y="52"/>
                    </a:lnTo>
                    <a:lnTo>
                      <a:pt x="332" y="47"/>
                    </a:lnTo>
                    <a:lnTo>
                      <a:pt x="335" y="45"/>
                    </a:lnTo>
                    <a:lnTo>
                      <a:pt x="335" y="45"/>
                    </a:lnTo>
                    <a:lnTo>
                      <a:pt x="341" y="41"/>
                    </a:lnTo>
                    <a:lnTo>
                      <a:pt x="347" y="35"/>
                    </a:lnTo>
                    <a:lnTo>
                      <a:pt x="352" y="27"/>
                    </a:lnTo>
                    <a:lnTo>
                      <a:pt x="359" y="16"/>
                    </a:lnTo>
                    <a:lnTo>
                      <a:pt x="359" y="16"/>
                    </a:lnTo>
                    <a:lnTo>
                      <a:pt x="364" y="10"/>
                    </a:lnTo>
                    <a:lnTo>
                      <a:pt x="369" y="6"/>
                    </a:lnTo>
                    <a:lnTo>
                      <a:pt x="373" y="2"/>
                    </a:lnTo>
                    <a:lnTo>
                      <a:pt x="379" y="0"/>
                    </a:lnTo>
                    <a:lnTo>
                      <a:pt x="379" y="0"/>
                    </a:lnTo>
                    <a:lnTo>
                      <a:pt x="380" y="12"/>
                    </a:lnTo>
                    <a:lnTo>
                      <a:pt x="380" y="12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34">
                <a:extLst>
                  <a:ext uri="{FF2B5EF4-FFF2-40B4-BE49-F238E27FC236}">
                    <a16:creationId xmlns="" xmlns:a16="http://schemas.microsoft.com/office/drawing/2014/main" id="{B01EDB2E-B63D-4B12-B3EA-C153FEE4C7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46" y="1102"/>
                <a:ext cx="116" cy="155"/>
              </a:xfrm>
              <a:custGeom>
                <a:avLst/>
                <a:gdLst>
                  <a:gd name="T0" fmla="*/ 219 w 233"/>
                  <a:gd name="T1" fmla="*/ 280 h 310"/>
                  <a:gd name="T2" fmla="*/ 212 w 233"/>
                  <a:gd name="T3" fmla="*/ 287 h 310"/>
                  <a:gd name="T4" fmla="*/ 206 w 233"/>
                  <a:gd name="T5" fmla="*/ 287 h 310"/>
                  <a:gd name="T6" fmla="*/ 200 w 233"/>
                  <a:gd name="T7" fmla="*/ 285 h 310"/>
                  <a:gd name="T8" fmla="*/ 191 w 233"/>
                  <a:gd name="T9" fmla="*/ 289 h 310"/>
                  <a:gd name="T10" fmla="*/ 190 w 233"/>
                  <a:gd name="T11" fmla="*/ 295 h 310"/>
                  <a:gd name="T12" fmla="*/ 190 w 233"/>
                  <a:gd name="T13" fmla="*/ 299 h 310"/>
                  <a:gd name="T14" fmla="*/ 192 w 233"/>
                  <a:gd name="T15" fmla="*/ 308 h 310"/>
                  <a:gd name="T16" fmla="*/ 190 w 233"/>
                  <a:gd name="T17" fmla="*/ 310 h 310"/>
                  <a:gd name="T18" fmla="*/ 184 w 233"/>
                  <a:gd name="T19" fmla="*/ 308 h 310"/>
                  <a:gd name="T20" fmla="*/ 175 w 233"/>
                  <a:gd name="T21" fmla="*/ 303 h 310"/>
                  <a:gd name="T22" fmla="*/ 170 w 233"/>
                  <a:gd name="T23" fmla="*/ 295 h 310"/>
                  <a:gd name="T24" fmla="*/ 168 w 233"/>
                  <a:gd name="T25" fmla="*/ 289 h 310"/>
                  <a:gd name="T26" fmla="*/ 165 w 233"/>
                  <a:gd name="T27" fmla="*/ 280 h 310"/>
                  <a:gd name="T28" fmla="*/ 161 w 233"/>
                  <a:gd name="T29" fmla="*/ 276 h 310"/>
                  <a:gd name="T30" fmla="*/ 153 w 233"/>
                  <a:gd name="T31" fmla="*/ 274 h 310"/>
                  <a:gd name="T32" fmla="*/ 149 w 233"/>
                  <a:gd name="T33" fmla="*/ 275 h 310"/>
                  <a:gd name="T34" fmla="*/ 134 w 233"/>
                  <a:gd name="T35" fmla="*/ 278 h 310"/>
                  <a:gd name="T36" fmla="*/ 126 w 233"/>
                  <a:gd name="T37" fmla="*/ 282 h 310"/>
                  <a:gd name="T38" fmla="*/ 119 w 233"/>
                  <a:gd name="T39" fmla="*/ 289 h 310"/>
                  <a:gd name="T40" fmla="*/ 111 w 233"/>
                  <a:gd name="T41" fmla="*/ 298 h 310"/>
                  <a:gd name="T42" fmla="*/ 104 w 233"/>
                  <a:gd name="T43" fmla="*/ 303 h 310"/>
                  <a:gd name="T44" fmla="*/ 99 w 233"/>
                  <a:gd name="T45" fmla="*/ 304 h 310"/>
                  <a:gd name="T46" fmla="*/ 88 w 233"/>
                  <a:gd name="T47" fmla="*/ 301 h 310"/>
                  <a:gd name="T48" fmla="*/ 67 w 233"/>
                  <a:gd name="T49" fmla="*/ 291 h 310"/>
                  <a:gd name="T50" fmla="*/ 60 w 233"/>
                  <a:gd name="T51" fmla="*/ 285 h 310"/>
                  <a:gd name="T52" fmla="*/ 44 w 233"/>
                  <a:gd name="T53" fmla="*/ 277 h 310"/>
                  <a:gd name="T54" fmla="*/ 24 w 233"/>
                  <a:gd name="T55" fmla="*/ 273 h 310"/>
                  <a:gd name="T56" fmla="*/ 23 w 233"/>
                  <a:gd name="T57" fmla="*/ 273 h 310"/>
                  <a:gd name="T58" fmla="*/ 16 w 233"/>
                  <a:gd name="T59" fmla="*/ 266 h 310"/>
                  <a:gd name="T60" fmla="*/ 9 w 233"/>
                  <a:gd name="T61" fmla="*/ 252 h 310"/>
                  <a:gd name="T62" fmla="*/ 1 w 233"/>
                  <a:gd name="T63" fmla="*/ 231 h 310"/>
                  <a:gd name="T64" fmla="*/ 1 w 233"/>
                  <a:gd name="T65" fmla="*/ 141 h 310"/>
                  <a:gd name="T66" fmla="*/ 0 w 233"/>
                  <a:gd name="T67" fmla="*/ 129 h 310"/>
                  <a:gd name="T68" fmla="*/ 10 w 233"/>
                  <a:gd name="T69" fmla="*/ 125 h 310"/>
                  <a:gd name="T70" fmla="*/ 22 w 233"/>
                  <a:gd name="T71" fmla="*/ 120 h 310"/>
                  <a:gd name="T72" fmla="*/ 37 w 233"/>
                  <a:gd name="T73" fmla="*/ 107 h 310"/>
                  <a:gd name="T74" fmla="*/ 53 w 233"/>
                  <a:gd name="T75" fmla="*/ 90 h 310"/>
                  <a:gd name="T76" fmla="*/ 74 w 233"/>
                  <a:gd name="T77" fmla="*/ 59 h 310"/>
                  <a:gd name="T78" fmla="*/ 76 w 233"/>
                  <a:gd name="T79" fmla="*/ 53 h 310"/>
                  <a:gd name="T80" fmla="*/ 77 w 233"/>
                  <a:gd name="T81" fmla="*/ 31 h 310"/>
                  <a:gd name="T82" fmla="*/ 76 w 233"/>
                  <a:gd name="T83" fmla="*/ 0 h 310"/>
                  <a:gd name="T84" fmla="*/ 197 w 233"/>
                  <a:gd name="T85" fmla="*/ 102 h 310"/>
                  <a:gd name="T86" fmla="*/ 202 w 233"/>
                  <a:gd name="T87" fmla="*/ 129 h 310"/>
                  <a:gd name="T88" fmla="*/ 204 w 233"/>
                  <a:gd name="T89" fmla="*/ 137 h 310"/>
                  <a:gd name="T90" fmla="*/ 199 w 233"/>
                  <a:gd name="T91" fmla="*/ 151 h 310"/>
                  <a:gd name="T92" fmla="*/ 197 w 233"/>
                  <a:gd name="T93" fmla="*/ 158 h 310"/>
                  <a:gd name="T94" fmla="*/ 196 w 233"/>
                  <a:gd name="T95" fmla="*/ 174 h 310"/>
                  <a:gd name="T96" fmla="*/ 197 w 233"/>
                  <a:gd name="T97" fmla="*/ 179 h 310"/>
                  <a:gd name="T98" fmla="*/ 206 w 233"/>
                  <a:gd name="T99" fmla="*/ 191 h 310"/>
                  <a:gd name="T100" fmla="*/ 213 w 233"/>
                  <a:gd name="T101" fmla="*/ 202 h 310"/>
                  <a:gd name="T102" fmla="*/ 218 w 233"/>
                  <a:gd name="T103" fmla="*/ 221 h 310"/>
                  <a:gd name="T104" fmla="*/ 219 w 233"/>
                  <a:gd name="T105" fmla="*/ 224 h 310"/>
                  <a:gd name="T106" fmla="*/ 226 w 233"/>
                  <a:gd name="T107" fmla="*/ 232 h 310"/>
                  <a:gd name="T108" fmla="*/ 232 w 233"/>
                  <a:gd name="T109" fmla="*/ 238 h 310"/>
                  <a:gd name="T110" fmla="*/ 233 w 233"/>
                  <a:gd name="T111" fmla="*/ 240 h 310"/>
                  <a:gd name="T112" fmla="*/ 230 w 233"/>
                  <a:gd name="T113" fmla="*/ 254 h 310"/>
                  <a:gd name="T114" fmla="*/ 229 w 233"/>
                  <a:gd name="T115" fmla="*/ 267 h 310"/>
                  <a:gd name="T116" fmla="*/ 230 w 233"/>
                  <a:gd name="T117" fmla="*/ 270 h 310"/>
                  <a:gd name="T118" fmla="*/ 229 w 233"/>
                  <a:gd name="T119" fmla="*/ 274 h 310"/>
                  <a:gd name="T120" fmla="*/ 221 w 233"/>
                  <a:gd name="T121" fmla="*/ 278 h 310"/>
                  <a:gd name="T122" fmla="*/ 219 w 233"/>
                  <a:gd name="T123" fmla="*/ 28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3" h="310">
                    <a:moveTo>
                      <a:pt x="219" y="280"/>
                    </a:moveTo>
                    <a:lnTo>
                      <a:pt x="219" y="280"/>
                    </a:lnTo>
                    <a:lnTo>
                      <a:pt x="213" y="285"/>
                    </a:lnTo>
                    <a:lnTo>
                      <a:pt x="212" y="287"/>
                    </a:lnTo>
                    <a:lnTo>
                      <a:pt x="210" y="288"/>
                    </a:lnTo>
                    <a:lnTo>
                      <a:pt x="206" y="287"/>
                    </a:lnTo>
                    <a:lnTo>
                      <a:pt x="200" y="285"/>
                    </a:lnTo>
                    <a:lnTo>
                      <a:pt x="200" y="285"/>
                    </a:lnTo>
                    <a:lnTo>
                      <a:pt x="195" y="287"/>
                    </a:lnTo>
                    <a:lnTo>
                      <a:pt x="191" y="289"/>
                    </a:lnTo>
                    <a:lnTo>
                      <a:pt x="190" y="291"/>
                    </a:lnTo>
                    <a:lnTo>
                      <a:pt x="190" y="295"/>
                    </a:lnTo>
                    <a:lnTo>
                      <a:pt x="190" y="295"/>
                    </a:lnTo>
                    <a:lnTo>
                      <a:pt x="190" y="299"/>
                    </a:lnTo>
                    <a:lnTo>
                      <a:pt x="192" y="304"/>
                    </a:lnTo>
                    <a:lnTo>
                      <a:pt x="192" y="308"/>
                    </a:lnTo>
                    <a:lnTo>
                      <a:pt x="191" y="310"/>
                    </a:lnTo>
                    <a:lnTo>
                      <a:pt x="190" y="310"/>
                    </a:lnTo>
                    <a:lnTo>
                      <a:pt x="190" y="310"/>
                    </a:lnTo>
                    <a:lnTo>
                      <a:pt x="184" y="308"/>
                    </a:lnTo>
                    <a:lnTo>
                      <a:pt x="179" y="305"/>
                    </a:lnTo>
                    <a:lnTo>
                      <a:pt x="175" y="303"/>
                    </a:lnTo>
                    <a:lnTo>
                      <a:pt x="173" y="299"/>
                    </a:lnTo>
                    <a:lnTo>
                      <a:pt x="170" y="295"/>
                    </a:lnTo>
                    <a:lnTo>
                      <a:pt x="168" y="289"/>
                    </a:lnTo>
                    <a:lnTo>
                      <a:pt x="168" y="289"/>
                    </a:lnTo>
                    <a:lnTo>
                      <a:pt x="167" y="284"/>
                    </a:lnTo>
                    <a:lnTo>
                      <a:pt x="165" y="280"/>
                    </a:lnTo>
                    <a:lnTo>
                      <a:pt x="162" y="277"/>
                    </a:lnTo>
                    <a:lnTo>
                      <a:pt x="161" y="276"/>
                    </a:lnTo>
                    <a:lnTo>
                      <a:pt x="157" y="274"/>
                    </a:lnTo>
                    <a:lnTo>
                      <a:pt x="153" y="274"/>
                    </a:lnTo>
                    <a:lnTo>
                      <a:pt x="153" y="274"/>
                    </a:lnTo>
                    <a:lnTo>
                      <a:pt x="149" y="275"/>
                    </a:lnTo>
                    <a:lnTo>
                      <a:pt x="142" y="276"/>
                    </a:lnTo>
                    <a:lnTo>
                      <a:pt x="134" y="278"/>
                    </a:lnTo>
                    <a:lnTo>
                      <a:pt x="126" y="282"/>
                    </a:lnTo>
                    <a:lnTo>
                      <a:pt x="126" y="282"/>
                    </a:lnTo>
                    <a:lnTo>
                      <a:pt x="122" y="285"/>
                    </a:lnTo>
                    <a:lnTo>
                      <a:pt x="119" y="289"/>
                    </a:lnTo>
                    <a:lnTo>
                      <a:pt x="114" y="295"/>
                    </a:lnTo>
                    <a:lnTo>
                      <a:pt x="111" y="298"/>
                    </a:lnTo>
                    <a:lnTo>
                      <a:pt x="107" y="300"/>
                    </a:lnTo>
                    <a:lnTo>
                      <a:pt x="104" y="303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3" y="303"/>
                    </a:lnTo>
                    <a:lnTo>
                      <a:pt x="88" y="301"/>
                    </a:lnTo>
                    <a:lnTo>
                      <a:pt x="76" y="297"/>
                    </a:lnTo>
                    <a:lnTo>
                      <a:pt x="67" y="291"/>
                    </a:lnTo>
                    <a:lnTo>
                      <a:pt x="60" y="285"/>
                    </a:lnTo>
                    <a:lnTo>
                      <a:pt x="60" y="285"/>
                    </a:lnTo>
                    <a:lnTo>
                      <a:pt x="53" y="281"/>
                    </a:lnTo>
                    <a:lnTo>
                      <a:pt x="44" y="277"/>
                    </a:lnTo>
                    <a:lnTo>
                      <a:pt x="33" y="275"/>
                    </a:lnTo>
                    <a:lnTo>
                      <a:pt x="24" y="273"/>
                    </a:lnTo>
                    <a:lnTo>
                      <a:pt x="24" y="273"/>
                    </a:lnTo>
                    <a:lnTo>
                      <a:pt x="23" y="273"/>
                    </a:lnTo>
                    <a:lnTo>
                      <a:pt x="21" y="270"/>
                    </a:lnTo>
                    <a:lnTo>
                      <a:pt x="16" y="266"/>
                    </a:lnTo>
                    <a:lnTo>
                      <a:pt x="13" y="259"/>
                    </a:lnTo>
                    <a:lnTo>
                      <a:pt x="9" y="252"/>
                    </a:lnTo>
                    <a:lnTo>
                      <a:pt x="3" y="237"/>
                    </a:lnTo>
                    <a:lnTo>
                      <a:pt x="1" y="231"/>
                    </a:lnTo>
                    <a:lnTo>
                      <a:pt x="1" y="231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0" y="125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30" y="114"/>
                    </a:lnTo>
                    <a:lnTo>
                      <a:pt x="37" y="107"/>
                    </a:lnTo>
                    <a:lnTo>
                      <a:pt x="45" y="99"/>
                    </a:lnTo>
                    <a:lnTo>
                      <a:pt x="53" y="90"/>
                    </a:lnTo>
                    <a:lnTo>
                      <a:pt x="66" y="72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6" y="53"/>
                    </a:lnTo>
                    <a:lnTo>
                      <a:pt x="77" y="46"/>
                    </a:lnTo>
                    <a:lnTo>
                      <a:pt x="77" y="3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197" y="102"/>
                    </a:lnTo>
                    <a:lnTo>
                      <a:pt x="197" y="102"/>
                    </a:lnTo>
                    <a:lnTo>
                      <a:pt x="199" y="117"/>
                    </a:lnTo>
                    <a:lnTo>
                      <a:pt x="202" y="129"/>
                    </a:lnTo>
                    <a:lnTo>
                      <a:pt x="202" y="129"/>
                    </a:lnTo>
                    <a:lnTo>
                      <a:pt x="204" y="137"/>
                    </a:lnTo>
                    <a:lnTo>
                      <a:pt x="203" y="141"/>
                    </a:lnTo>
                    <a:lnTo>
                      <a:pt x="199" y="151"/>
                    </a:lnTo>
                    <a:lnTo>
                      <a:pt x="199" y="151"/>
                    </a:lnTo>
                    <a:lnTo>
                      <a:pt x="197" y="158"/>
                    </a:lnTo>
                    <a:lnTo>
                      <a:pt x="196" y="166"/>
                    </a:lnTo>
                    <a:lnTo>
                      <a:pt x="196" y="174"/>
                    </a:lnTo>
                    <a:lnTo>
                      <a:pt x="197" y="179"/>
                    </a:lnTo>
                    <a:lnTo>
                      <a:pt x="197" y="179"/>
                    </a:lnTo>
                    <a:lnTo>
                      <a:pt x="200" y="183"/>
                    </a:lnTo>
                    <a:lnTo>
                      <a:pt x="206" y="191"/>
                    </a:lnTo>
                    <a:lnTo>
                      <a:pt x="210" y="196"/>
                    </a:lnTo>
                    <a:lnTo>
                      <a:pt x="213" y="202"/>
                    </a:lnTo>
                    <a:lnTo>
                      <a:pt x="217" y="211"/>
                    </a:lnTo>
                    <a:lnTo>
                      <a:pt x="218" y="221"/>
                    </a:lnTo>
                    <a:lnTo>
                      <a:pt x="218" y="221"/>
                    </a:lnTo>
                    <a:lnTo>
                      <a:pt x="219" y="224"/>
                    </a:lnTo>
                    <a:lnTo>
                      <a:pt x="221" y="228"/>
                    </a:lnTo>
                    <a:lnTo>
                      <a:pt x="226" y="232"/>
                    </a:lnTo>
                    <a:lnTo>
                      <a:pt x="230" y="236"/>
                    </a:lnTo>
                    <a:lnTo>
                      <a:pt x="232" y="238"/>
                    </a:lnTo>
                    <a:lnTo>
                      <a:pt x="233" y="240"/>
                    </a:lnTo>
                    <a:lnTo>
                      <a:pt x="233" y="240"/>
                    </a:lnTo>
                    <a:lnTo>
                      <a:pt x="232" y="247"/>
                    </a:lnTo>
                    <a:lnTo>
                      <a:pt x="230" y="254"/>
                    </a:lnTo>
                    <a:lnTo>
                      <a:pt x="229" y="262"/>
                    </a:lnTo>
                    <a:lnTo>
                      <a:pt x="229" y="267"/>
                    </a:lnTo>
                    <a:lnTo>
                      <a:pt x="230" y="270"/>
                    </a:lnTo>
                    <a:lnTo>
                      <a:pt x="230" y="270"/>
                    </a:lnTo>
                    <a:lnTo>
                      <a:pt x="230" y="273"/>
                    </a:lnTo>
                    <a:lnTo>
                      <a:pt x="229" y="274"/>
                    </a:lnTo>
                    <a:lnTo>
                      <a:pt x="226" y="276"/>
                    </a:lnTo>
                    <a:lnTo>
                      <a:pt x="221" y="278"/>
                    </a:lnTo>
                    <a:lnTo>
                      <a:pt x="219" y="280"/>
                    </a:lnTo>
                    <a:lnTo>
                      <a:pt x="219" y="28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35">
                <a:extLst>
                  <a:ext uri="{FF2B5EF4-FFF2-40B4-BE49-F238E27FC236}">
                    <a16:creationId xmlns="" xmlns:a16="http://schemas.microsoft.com/office/drawing/2014/main" id="{9364D0D8-FC85-48A1-968A-FC9B9F0685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40" y="1154"/>
                <a:ext cx="389" cy="330"/>
              </a:xfrm>
              <a:custGeom>
                <a:avLst/>
                <a:gdLst>
                  <a:gd name="T0" fmla="*/ 374 w 777"/>
                  <a:gd name="T1" fmla="*/ 661 h 661"/>
                  <a:gd name="T2" fmla="*/ 364 w 777"/>
                  <a:gd name="T3" fmla="*/ 654 h 661"/>
                  <a:gd name="T4" fmla="*/ 340 w 777"/>
                  <a:gd name="T5" fmla="*/ 651 h 661"/>
                  <a:gd name="T6" fmla="*/ 326 w 777"/>
                  <a:gd name="T7" fmla="*/ 642 h 661"/>
                  <a:gd name="T8" fmla="*/ 321 w 777"/>
                  <a:gd name="T9" fmla="*/ 634 h 661"/>
                  <a:gd name="T10" fmla="*/ 303 w 777"/>
                  <a:gd name="T11" fmla="*/ 621 h 661"/>
                  <a:gd name="T12" fmla="*/ 271 w 777"/>
                  <a:gd name="T13" fmla="*/ 612 h 661"/>
                  <a:gd name="T14" fmla="*/ 263 w 777"/>
                  <a:gd name="T15" fmla="*/ 596 h 661"/>
                  <a:gd name="T16" fmla="*/ 251 w 777"/>
                  <a:gd name="T17" fmla="*/ 562 h 661"/>
                  <a:gd name="T18" fmla="*/ 237 w 777"/>
                  <a:gd name="T19" fmla="*/ 555 h 661"/>
                  <a:gd name="T20" fmla="*/ 231 w 777"/>
                  <a:gd name="T21" fmla="*/ 545 h 661"/>
                  <a:gd name="T22" fmla="*/ 223 w 777"/>
                  <a:gd name="T23" fmla="*/ 528 h 661"/>
                  <a:gd name="T24" fmla="*/ 212 w 777"/>
                  <a:gd name="T25" fmla="*/ 527 h 661"/>
                  <a:gd name="T26" fmla="*/ 184 w 777"/>
                  <a:gd name="T27" fmla="*/ 536 h 661"/>
                  <a:gd name="T28" fmla="*/ 168 w 777"/>
                  <a:gd name="T29" fmla="*/ 530 h 661"/>
                  <a:gd name="T30" fmla="*/ 166 w 777"/>
                  <a:gd name="T31" fmla="*/ 521 h 661"/>
                  <a:gd name="T32" fmla="*/ 184 w 777"/>
                  <a:gd name="T33" fmla="*/ 502 h 661"/>
                  <a:gd name="T34" fmla="*/ 190 w 777"/>
                  <a:gd name="T35" fmla="*/ 478 h 661"/>
                  <a:gd name="T36" fmla="*/ 184 w 777"/>
                  <a:gd name="T37" fmla="*/ 464 h 661"/>
                  <a:gd name="T38" fmla="*/ 183 w 777"/>
                  <a:gd name="T39" fmla="*/ 451 h 661"/>
                  <a:gd name="T40" fmla="*/ 177 w 777"/>
                  <a:gd name="T41" fmla="*/ 437 h 661"/>
                  <a:gd name="T42" fmla="*/ 153 w 777"/>
                  <a:gd name="T43" fmla="*/ 426 h 661"/>
                  <a:gd name="T44" fmla="*/ 139 w 777"/>
                  <a:gd name="T45" fmla="*/ 415 h 661"/>
                  <a:gd name="T46" fmla="*/ 143 w 777"/>
                  <a:gd name="T47" fmla="*/ 403 h 661"/>
                  <a:gd name="T48" fmla="*/ 162 w 777"/>
                  <a:gd name="T49" fmla="*/ 409 h 661"/>
                  <a:gd name="T50" fmla="*/ 177 w 777"/>
                  <a:gd name="T51" fmla="*/ 415 h 661"/>
                  <a:gd name="T52" fmla="*/ 184 w 777"/>
                  <a:gd name="T53" fmla="*/ 411 h 661"/>
                  <a:gd name="T54" fmla="*/ 183 w 777"/>
                  <a:gd name="T55" fmla="*/ 396 h 661"/>
                  <a:gd name="T56" fmla="*/ 169 w 777"/>
                  <a:gd name="T57" fmla="*/ 388 h 661"/>
                  <a:gd name="T58" fmla="*/ 159 w 777"/>
                  <a:gd name="T59" fmla="*/ 378 h 661"/>
                  <a:gd name="T60" fmla="*/ 158 w 777"/>
                  <a:gd name="T61" fmla="*/ 361 h 661"/>
                  <a:gd name="T62" fmla="*/ 150 w 777"/>
                  <a:gd name="T63" fmla="*/ 345 h 661"/>
                  <a:gd name="T64" fmla="*/ 119 w 777"/>
                  <a:gd name="T65" fmla="*/ 326 h 661"/>
                  <a:gd name="T66" fmla="*/ 99 w 777"/>
                  <a:gd name="T67" fmla="*/ 312 h 661"/>
                  <a:gd name="T68" fmla="*/ 76 w 777"/>
                  <a:gd name="T69" fmla="*/ 294 h 661"/>
                  <a:gd name="T70" fmla="*/ 82 w 777"/>
                  <a:gd name="T71" fmla="*/ 285 h 661"/>
                  <a:gd name="T72" fmla="*/ 83 w 777"/>
                  <a:gd name="T73" fmla="*/ 266 h 661"/>
                  <a:gd name="T74" fmla="*/ 76 w 777"/>
                  <a:gd name="T75" fmla="*/ 254 h 661"/>
                  <a:gd name="T76" fmla="*/ 70 w 777"/>
                  <a:gd name="T77" fmla="*/ 251 h 661"/>
                  <a:gd name="T78" fmla="*/ 61 w 777"/>
                  <a:gd name="T79" fmla="*/ 258 h 661"/>
                  <a:gd name="T80" fmla="*/ 62 w 777"/>
                  <a:gd name="T81" fmla="*/ 275 h 661"/>
                  <a:gd name="T82" fmla="*/ 62 w 777"/>
                  <a:gd name="T83" fmla="*/ 295 h 661"/>
                  <a:gd name="T84" fmla="*/ 62 w 777"/>
                  <a:gd name="T85" fmla="*/ 312 h 661"/>
                  <a:gd name="T86" fmla="*/ 41 w 777"/>
                  <a:gd name="T87" fmla="*/ 312 h 661"/>
                  <a:gd name="T88" fmla="*/ 26 w 777"/>
                  <a:gd name="T89" fmla="*/ 303 h 661"/>
                  <a:gd name="T90" fmla="*/ 10 w 777"/>
                  <a:gd name="T91" fmla="*/ 280 h 661"/>
                  <a:gd name="T92" fmla="*/ 8 w 777"/>
                  <a:gd name="T93" fmla="*/ 249 h 661"/>
                  <a:gd name="T94" fmla="*/ 2 w 777"/>
                  <a:gd name="T95" fmla="*/ 228 h 661"/>
                  <a:gd name="T96" fmla="*/ 1 w 777"/>
                  <a:gd name="T97" fmla="*/ 208 h 661"/>
                  <a:gd name="T98" fmla="*/ 3 w 777"/>
                  <a:gd name="T99" fmla="*/ 202 h 661"/>
                  <a:gd name="T100" fmla="*/ 1 w 777"/>
                  <a:gd name="T101" fmla="*/ 189 h 661"/>
                  <a:gd name="T102" fmla="*/ 11 w 777"/>
                  <a:gd name="T103" fmla="*/ 183 h 661"/>
                  <a:gd name="T104" fmla="*/ 24 w 777"/>
                  <a:gd name="T105" fmla="*/ 183 h 661"/>
                  <a:gd name="T106" fmla="*/ 37 w 777"/>
                  <a:gd name="T107" fmla="*/ 174 h 661"/>
                  <a:gd name="T108" fmla="*/ 41 w 777"/>
                  <a:gd name="T109" fmla="*/ 168 h 661"/>
                  <a:gd name="T110" fmla="*/ 43 w 777"/>
                  <a:gd name="T111" fmla="*/ 145 h 661"/>
                  <a:gd name="T112" fmla="*/ 41 w 777"/>
                  <a:gd name="T113" fmla="*/ 134 h 661"/>
                  <a:gd name="T114" fmla="*/ 29 w 777"/>
                  <a:gd name="T115" fmla="*/ 119 h 661"/>
                  <a:gd name="T116" fmla="*/ 21 w 777"/>
                  <a:gd name="T117" fmla="*/ 94 h 661"/>
                  <a:gd name="T118" fmla="*/ 8 w 777"/>
                  <a:gd name="T119" fmla="*/ 77 h 661"/>
                  <a:gd name="T120" fmla="*/ 10 w 777"/>
                  <a:gd name="T121" fmla="*/ 49 h 661"/>
                  <a:gd name="T122" fmla="*/ 13 w 777"/>
                  <a:gd name="T123" fmla="*/ 27 h 661"/>
                  <a:gd name="T124" fmla="*/ 777 w 777"/>
                  <a:gd name="T125" fmla="*/ 654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7" h="661">
                    <a:moveTo>
                      <a:pt x="777" y="654"/>
                    </a:moveTo>
                    <a:lnTo>
                      <a:pt x="375" y="660"/>
                    </a:lnTo>
                    <a:lnTo>
                      <a:pt x="375" y="660"/>
                    </a:lnTo>
                    <a:lnTo>
                      <a:pt x="374" y="661"/>
                    </a:lnTo>
                    <a:lnTo>
                      <a:pt x="372" y="661"/>
                    </a:lnTo>
                    <a:lnTo>
                      <a:pt x="369" y="659"/>
                    </a:lnTo>
                    <a:lnTo>
                      <a:pt x="364" y="654"/>
                    </a:lnTo>
                    <a:lnTo>
                      <a:pt x="364" y="654"/>
                    </a:lnTo>
                    <a:lnTo>
                      <a:pt x="360" y="653"/>
                    </a:lnTo>
                    <a:lnTo>
                      <a:pt x="357" y="652"/>
                    </a:lnTo>
                    <a:lnTo>
                      <a:pt x="349" y="651"/>
                    </a:lnTo>
                    <a:lnTo>
                      <a:pt x="340" y="651"/>
                    </a:lnTo>
                    <a:lnTo>
                      <a:pt x="335" y="650"/>
                    </a:lnTo>
                    <a:lnTo>
                      <a:pt x="332" y="647"/>
                    </a:lnTo>
                    <a:lnTo>
                      <a:pt x="332" y="647"/>
                    </a:lnTo>
                    <a:lnTo>
                      <a:pt x="326" y="642"/>
                    </a:lnTo>
                    <a:lnTo>
                      <a:pt x="324" y="639"/>
                    </a:lnTo>
                    <a:lnTo>
                      <a:pt x="322" y="637"/>
                    </a:lnTo>
                    <a:lnTo>
                      <a:pt x="321" y="634"/>
                    </a:lnTo>
                    <a:lnTo>
                      <a:pt x="321" y="634"/>
                    </a:lnTo>
                    <a:lnTo>
                      <a:pt x="313" y="627"/>
                    </a:lnTo>
                    <a:lnTo>
                      <a:pt x="309" y="623"/>
                    </a:lnTo>
                    <a:lnTo>
                      <a:pt x="303" y="621"/>
                    </a:lnTo>
                    <a:lnTo>
                      <a:pt x="303" y="621"/>
                    </a:lnTo>
                    <a:lnTo>
                      <a:pt x="287" y="617"/>
                    </a:lnTo>
                    <a:lnTo>
                      <a:pt x="278" y="615"/>
                    </a:lnTo>
                    <a:lnTo>
                      <a:pt x="271" y="612"/>
                    </a:lnTo>
                    <a:lnTo>
                      <a:pt x="271" y="612"/>
                    </a:lnTo>
                    <a:lnTo>
                      <a:pt x="266" y="609"/>
                    </a:lnTo>
                    <a:lnTo>
                      <a:pt x="265" y="606"/>
                    </a:lnTo>
                    <a:lnTo>
                      <a:pt x="264" y="603"/>
                    </a:lnTo>
                    <a:lnTo>
                      <a:pt x="263" y="596"/>
                    </a:lnTo>
                    <a:lnTo>
                      <a:pt x="263" y="596"/>
                    </a:lnTo>
                    <a:lnTo>
                      <a:pt x="257" y="576"/>
                    </a:lnTo>
                    <a:lnTo>
                      <a:pt x="253" y="566"/>
                    </a:lnTo>
                    <a:lnTo>
                      <a:pt x="251" y="562"/>
                    </a:lnTo>
                    <a:lnTo>
                      <a:pt x="249" y="560"/>
                    </a:lnTo>
                    <a:lnTo>
                      <a:pt x="249" y="560"/>
                    </a:lnTo>
                    <a:lnTo>
                      <a:pt x="243" y="556"/>
                    </a:lnTo>
                    <a:lnTo>
                      <a:pt x="237" y="555"/>
                    </a:lnTo>
                    <a:lnTo>
                      <a:pt x="235" y="554"/>
                    </a:lnTo>
                    <a:lnTo>
                      <a:pt x="234" y="552"/>
                    </a:lnTo>
                    <a:lnTo>
                      <a:pt x="233" y="550"/>
                    </a:lnTo>
                    <a:lnTo>
                      <a:pt x="231" y="545"/>
                    </a:lnTo>
                    <a:lnTo>
                      <a:pt x="231" y="545"/>
                    </a:lnTo>
                    <a:lnTo>
                      <a:pt x="230" y="538"/>
                    </a:lnTo>
                    <a:lnTo>
                      <a:pt x="227" y="531"/>
                    </a:lnTo>
                    <a:lnTo>
                      <a:pt x="223" y="528"/>
                    </a:lnTo>
                    <a:lnTo>
                      <a:pt x="218" y="525"/>
                    </a:lnTo>
                    <a:lnTo>
                      <a:pt x="218" y="525"/>
                    </a:lnTo>
                    <a:lnTo>
                      <a:pt x="215" y="525"/>
                    </a:lnTo>
                    <a:lnTo>
                      <a:pt x="212" y="527"/>
                    </a:lnTo>
                    <a:lnTo>
                      <a:pt x="203" y="529"/>
                    </a:lnTo>
                    <a:lnTo>
                      <a:pt x="188" y="535"/>
                    </a:lnTo>
                    <a:lnTo>
                      <a:pt x="188" y="535"/>
                    </a:lnTo>
                    <a:lnTo>
                      <a:pt x="184" y="536"/>
                    </a:lnTo>
                    <a:lnTo>
                      <a:pt x="181" y="535"/>
                    </a:lnTo>
                    <a:lnTo>
                      <a:pt x="176" y="533"/>
                    </a:lnTo>
                    <a:lnTo>
                      <a:pt x="172" y="532"/>
                    </a:lnTo>
                    <a:lnTo>
                      <a:pt x="168" y="530"/>
                    </a:lnTo>
                    <a:lnTo>
                      <a:pt x="166" y="527"/>
                    </a:lnTo>
                    <a:lnTo>
                      <a:pt x="165" y="524"/>
                    </a:lnTo>
                    <a:lnTo>
                      <a:pt x="166" y="521"/>
                    </a:lnTo>
                    <a:lnTo>
                      <a:pt x="166" y="521"/>
                    </a:lnTo>
                    <a:lnTo>
                      <a:pt x="172" y="515"/>
                    </a:lnTo>
                    <a:lnTo>
                      <a:pt x="176" y="510"/>
                    </a:lnTo>
                    <a:lnTo>
                      <a:pt x="181" y="507"/>
                    </a:lnTo>
                    <a:lnTo>
                      <a:pt x="184" y="502"/>
                    </a:lnTo>
                    <a:lnTo>
                      <a:pt x="184" y="502"/>
                    </a:lnTo>
                    <a:lnTo>
                      <a:pt x="187" y="495"/>
                    </a:lnTo>
                    <a:lnTo>
                      <a:pt x="189" y="487"/>
                    </a:lnTo>
                    <a:lnTo>
                      <a:pt x="190" y="478"/>
                    </a:lnTo>
                    <a:lnTo>
                      <a:pt x="189" y="476"/>
                    </a:lnTo>
                    <a:lnTo>
                      <a:pt x="188" y="472"/>
                    </a:lnTo>
                    <a:lnTo>
                      <a:pt x="188" y="472"/>
                    </a:lnTo>
                    <a:lnTo>
                      <a:pt x="184" y="464"/>
                    </a:lnTo>
                    <a:lnTo>
                      <a:pt x="183" y="461"/>
                    </a:lnTo>
                    <a:lnTo>
                      <a:pt x="182" y="456"/>
                    </a:lnTo>
                    <a:lnTo>
                      <a:pt x="182" y="456"/>
                    </a:lnTo>
                    <a:lnTo>
                      <a:pt x="183" y="451"/>
                    </a:lnTo>
                    <a:lnTo>
                      <a:pt x="182" y="444"/>
                    </a:lnTo>
                    <a:lnTo>
                      <a:pt x="182" y="441"/>
                    </a:lnTo>
                    <a:lnTo>
                      <a:pt x="180" y="438"/>
                    </a:lnTo>
                    <a:lnTo>
                      <a:pt x="177" y="437"/>
                    </a:lnTo>
                    <a:lnTo>
                      <a:pt x="175" y="434"/>
                    </a:lnTo>
                    <a:lnTo>
                      <a:pt x="175" y="434"/>
                    </a:lnTo>
                    <a:lnTo>
                      <a:pt x="165" y="431"/>
                    </a:lnTo>
                    <a:lnTo>
                      <a:pt x="153" y="426"/>
                    </a:lnTo>
                    <a:lnTo>
                      <a:pt x="144" y="421"/>
                    </a:lnTo>
                    <a:lnTo>
                      <a:pt x="140" y="418"/>
                    </a:lnTo>
                    <a:lnTo>
                      <a:pt x="139" y="415"/>
                    </a:lnTo>
                    <a:lnTo>
                      <a:pt x="139" y="415"/>
                    </a:lnTo>
                    <a:lnTo>
                      <a:pt x="139" y="409"/>
                    </a:lnTo>
                    <a:lnTo>
                      <a:pt x="140" y="406"/>
                    </a:lnTo>
                    <a:lnTo>
                      <a:pt x="142" y="403"/>
                    </a:lnTo>
                    <a:lnTo>
                      <a:pt x="143" y="403"/>
                    </a:lnTo>
                    <a:lnTo>
                      <a:pt x="149" y="403"/>
                    </a:lnTo>
                    <a:lnTo>
                      <a:pt x="149" y="403"/>
                    </a:lnTo>
                    <a:lnTo>
                      <a:pt x="155" y="406"/>
                    </a:lnTo>
                    <a:lnTo>
                      <a:pt x="162" y="409"/>
                    </a:lnTo>
                    <a:lnTo>
                      <a:pt x="168" y="413"/>
                    </a:lnTo>
                    <a:lnTo>
                      <a:pt x="174" y="415"/>
                    </a:lnTo>
                    <a:lnTo>
                      <a:pt x="174" y="415"/>
                    </a:lnTo>
                    <a:lnTo>
                      <a:pt x="177" y="415"/>
                    </a:lnTo>
                    <a:lnTo>
                      <a:pt x="181" y="414"/>
                    </a:lnTo>
                    <a:lnTo>
                      <a:pt x="183" y="413"/>
                    </a:lnTo>
                    <a:lnTo>
                      <a:pt x="184" y="411"/>
                    </a:lnTo>
                    <a:lnTo>
                      <a:pt x="184" y="411"/>
                    </a:lnTo>
                    <a:lnTo>
                      <a:pt x="184" y="408"/>
                    </a:lnTo>
                    <a:lnTo>
                      <a:pt x="185" y="402"/>
                    </a:lnTo>
                    <a:lnTo>
                      <a:pt x="184" y="400"/>
                    </a:lnTo>
                    <a:lnTo>
                      <a:pt x="183" y="396"/>
                    </a:lnTo>
                    <a:lnTo>
                      <a:pt x="180" y="393"/>
                    </a:lnTo>
                    <a:lnTo>
                      <a:pt x="175" y="391"/>
                    </a:lnTo>
                    <a:lnTo>
                      <a:pt x="175" y="391"/>
                    </a:lnTo>
                    <a:lnTo>
                      <a:pt x="169" y="388"/>
                    </a:lnTo>
                    <a:lnTo>
                      <a:pt x="165" y="386"/>
                    </a:lnTo>
                    <a:lnTo>
                      <a:pt x="162" y="384"/>
                    </a:lnTo>
                    <a:lnTo>
                      <a:pt x="160" y="381"/>
                    </a:lnTo>
                    <a:lnTo>
                      <a:pt x="159" y="378"/>
                    </a:lnTo>
                    <a:lnTo>
                      <a:pt x="159" y="375"/>
                    </a:lnTo>
                    <a:lnTo>
                      <a:pt x="159" y="375"/>
                    </a:lnTo>
                    <a:lnTo>
                      <a:pt x="158" y="366"/>
                    </a:lnTo>
                    <a:lnTo>
                      <a:pt x="158" y="361"/>
                    </a:lnTo>
                    <a:lnTo>
                      <a:pt x="157" y="355"/>
                    </a:lnTo>
                    <a:lnTo>
                      <a:pt x="157" y="355"/>
                    </a:lnTo>
                    <a:lnTo>
                      <a:pt x="154" y="349"/>
                    </a:lnTo>
                    <a:lnTo>
                      <a:pt x="150" y="345"/>
                    </a:lnTo>
                    <a:lnTo>
                      <a:pt x="145" y="341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19" y="326"/>
                    </a:lnTo>
                    <a:lnTo>
                      <a:pt x="107" y="319"/>
                    </a:lnTo>
                    <a:lnTo>
                      <a:pt x="102" y="316"/>
                    </a:lnTo>
                    <a:lnTo>
                      <a:pt x="99" y="312"/>
                    </a:lnTo>
                    <a:lnTo>
                      <a:pt x="99" y="312"/>
                    </a:lnTo>
                    <a:lnTo>
                      <a:pt x="92" y="305"/>
                    </a:lnTo>
                    <a:lnTo>
                      <a:pt x="85" y="301"/>
                    </a:lnTo>
                    <a:lnTo>
                      <a:pt x="79" y="296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3"/>
                    </a:lnTo>
                    <a:lnTo>
                      <a:pt x="77" y="292"/>
                    </a:lnTo>
                    <a:lnTo>
                      <a:pt x="82" y="285"/>
                    </a:lnTo>
                    <a:lnTo>
                      <a:pt x="82" y="285"/>
                    </a:lnTo>
                    <a:lnTo>
                      <a:pt x="83" y="280"/>
                    </a:lnTo>
                    <a:lnTo>
                      <a:pt x="84" y="273"/>
                    </a:lnTo>
                    <a:lnTo>
                      <a:pt x="83" y="266"/>
                    </a:lnTo>
                    <a:lnTo>
                      <a:pt x="81" y="261"/>
                    </a:lnTo>
                    <a:lnTo>
                      <a:pt x="81" y="261"/>
                    </a:lnTo>
                    <a:lnTo>
                      <a:pt x="79" y="256"/>
                    </a:lnTo>
                    <a:lnTo>
                      <a:pt x="76" y="254"/>
                    </a:lnTo>
                    <a:lnTo>
                      <a:pt x="75" y="251"/>
                    </a:lnTo>
                    <a:lnTo>
                      <a:pt x="72" y="251"/>
                    </a:lnTo>
                    <a:lnTo>
                      <a:pt x="72" y="251"/>
                    </a:lnTo>
                    <a:lnTo>
                      <a:pt x="70" y="251"/>
                    </a:lnTo>
                    <a:lnTo>
                      <a:pt x="67" y="251"/>
                    </a:lnTo>
                    <a:lnTo>
                      <a:pt x="63" y="254"/>
                    </a:lnTo>
                    <a:lnTo>
                      <a:pt x="62" y="255"/>
                    </a:lnTo>
                    <a:lnTo>
                      <a:pt x="61" y="258"/>
                    </a:lnTo>
                    <a:lnTo>
                      <a:pt x="61" y="258"/>
                    </a:lnTo>
                    <a:lnTo>
                      <a:pt x="61" y="264"/>
                    </a:lnTo>
                    <a:lnTo>
                      <a:pt x="61" y="271"/>
                    </a:lnTo>
                    <a:lnTo>
                      <a:pt x="62" y="275"/>
                    </a:lnTo>
                    <a:lnTo>
                      <a:pt x="61" y="280"/>
                    </a:lnTo>
                    <a:lnTo>
                      <a:pt x="61" y="280"/>
                    </a:lnTo>
                    <a:lnTo>
                      <a:pt x="61" y="286"/>
                    </a:lnTo>
                    <a:lnTo>
                      <a:pt x="62" y="295"/>
                    </a:lnTo>
                    <a:lnTo>
                      <a:pt x="63" y="304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2" y="312"/>
                    </a:lnTo>
                    <a:lnTo>
                      <a:pt x="60" y="313"/>
                    </a:lnTo>
                    <a:lnTo>
                      <a:pt x="55" y="313"/>
                    </a:lnTo>
                    <a:lnTo>
                      <a:pt x="49" y="313"/>
                    </a:lnTo>
                    <a:lnTo>
                      <a:pt x="41" y="312"/>
                    </a:lnTo>
                    <a:lnTo>
                      <a:pt x="41" y="312"/>
                    </a:lnTo>
                    <a:lnTo>
                      <a:pt x="37" y="310"/>
                    </a:lnTo>
                    <a:lnTo>
                      <a:pt x="32" y="307"/>
                    </a:lnTo>
                    <a:lnTo>
                      <a:pt x="26" y="303"/>
                    </a:lnTo>
                    <a:lnTo>
                      <a:pt x="22" y="297"/>
                    </a:lnTo>
                    <a:lnTo>
                      <a:pt x="17" y="292"/>
                    </a:lnTo>
                    <a:lnTo>
                      <a:pt x="13" y="286"/>
                    </a:lnTo>
                    <a:lnTo>
                      <a:pt x="10" y="280"/>
                    </a:lnTo>
                    <a:lnTo>
                      <a:pt x="10" y="274"/>
                    </a:lnTo>
                    <a:lnTo>
                      <a:pt x="10" y="274"/>
                    </a:lnTo>
                    <a:lnTo>
                      <a:pt x="9" y="263"/>
                    </a:lnTo>
                    <a:lnTo>
                      <a:pt x="8" y="249"/>
                    </a:lnTo>
                    <a:lnTo>
                      <a:pt x="6" y="236"/>
                    </a:lnTo>
                    <a:lnTo>
                      <a:pt x="5" y="232"/>
                    </a:lnTo>
                    <a:lnTo>
                      <a:pt x="2" y="228"/>
                    </a:lnTo>
                    <a:lnTo>
                      <a:pt x="2" y="228"/>
                    </a:lnTo>
                    <a:lnTo>
                      <a:pt x="1" y="225"/>
                    </a:lnTo>
                    <a:lnTo>
                      <a:pt x="0" y="221"/>
                    </a:lnTo>
                    <a:lnTo>
                      <a:pt x="0" y="214"/>
                    </a:lnTo>
                    <a:lnTo>
                      <a:pt x="1" y="208"/>
                    </a:lnTo>
                    <a:lnTo>
                      <a:pt x="1" y="208"/>
                    </a:lnTo>
                    <a:lnTo>
                      <a:pt x="2" y="208"/>
                    </a:lnTo>
                    <a:lnTo>
                      <a:pt x="3" y="206"/>
                    </a:lnTo>
                    <a:lnTo>
                      <a:pt x="3" y="202"/>
                    </a:lnTo>
                    <a:lnTo>
                      <a:pt x="1" y="197"/>
                    </a:lnTo>
                    <a:lnTo>
                      <a:pt x="1" y="193"/>
                    </a:lnTo>
                    <a:lnTo>
                      <a:pt x="1" y="193"/>
                    </a:lnTo>
                    <a:lnTo>
                      <a:pt x="1" y="189"/>
                    </a:lnTo>
                    <a:lnTo>
                      <a:pt x="2" y="187"/>
                    </a:lnTo>
                    <a:lnTo>
                      <a:pt x="6" y="185"/>
                    </a:lnTo>
                    <a:lnTo>
                      <a:pt x="11" y="183"/>
                    </a:lnTo>
                    <a:lnTo>
                      <a:pt x="11" y="183"/>
                    </a:lnTo>
                    <a:lnTo>
                      <a:pt x="17" y="185"/>
                    </a:lnTo>
                    <a:lnTo>
                      <a:pt x="21" y="186"/>
                    </a:lnTo>
                    <a:lnTo>
                      <a:pt x="23" y="185"/>
                    </a:lnTo>
                    <a:lnTo>
                      <a:pt x="24" y="183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32" y="176"/>
                    </a:lnTo>
                    <a:lnTo>
                      <a:pt x="37" y="174"/>
                    </a:lnTo>
                    <a:lnTo>
                      <a:pt x="40" y="172"/>
                    </a:lnTo>
                    <a:lnTo>
                      <a:pt x="41" y="171"/>
                    </a:lnTo>
                    <a:lnTo>
                      <a:pt x="41" y="168"/>
                    </a:lnTo>
                    <a:lnTo>
                      <a:pt x="41" y="168"/>
                    </a:lnTo>
                    <a:lnTo>
                      <a:pt x="40" y="165"/>
                    </a:lnTo>
                    <a:lnTo>
                      <a:pt x="40" y="160"/>
                    </a:lnTo>
                    <a:lnTo>
                      <a:pt x="41" y="152"/>
                    </a:lnTo>
                    <a:lnTo>
                      <a:pt x="43" y="145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3" y="136"/>
                    </a:lnTo>
                    <a:lnTo>
                      <a:pt x="41" y="134"/>
                    </a:lnTo>
                    <a:lnTo>
                      <a:pt x="37" y="130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8" y="109"/>
                    </a:lnTo>
                    <a:lnTo>
                      <a:pt x="24" y="100"/>
                    </a:lnTo>
                    <a:lnTo>
                      <a:pt x="21" y="94"/>
                    </a:lnTo>
                    <a:lnTo>
                      <a:pt x="17" y="89"/>
                    </a:lnTo>
                    <a:lnTo>
                      <a:pt x="11" y="81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7" y="72"/>
                    </a:lnTo>
                    <a:lnTo>
                      <a:pt x="7" y="64"/>
                    </a:lnTo>
                    <a:lnTo>
                      <a:pt x="8" y="56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4" y="39"/>
                    </a:lnTo>
                    <a:lnTo>
                      <a:pt x="15" y="3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0" y="15"/>
                    </a:lnTo>
                    <a:lnTo>
                      <a:pt x="8" y="0"/>
                    </a:lnTo>
                    <a:lnTo>
                      <a:pt x="777" y="65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36">
                <a:extLst>
                  <a:ext uri="{FF2B5EF4-FFF2-40B4-BE49-F238E27FC236}">
                    <a16:creationId xmlns="" xmlns:a16="http://schemas.microsoft.com/office/drawing/2014/main" id="{61A256C4-6293-468A-B5E3-AD8080DC97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63" y="1218"/>
                <a:ext cx="209" cy="181"/>
              </a:xfrm>
              <a:custGeom>
                <a:avLst/>
                <a:gdLst>
                  <a:gd name="T0" fmla="*/ 387 w 419"/>
                  <a:gd name="T1" fmla="*/ 54 h 364"/>
                  <a:gd name="T2" fmla="*/ 350 w 419"/>
                  <a:gd name="T3" fmla="*/ 61 h 364"/>
                  <a:gd name="T4" fmla="*/ 330 w 419"/>
                  <a:gd name="T5" fmla="*/ 84 h 364"/>
                  <a:gd name="T6" fmla="*/ 327 w 419"/>
                  <a:gd name="T7" fmla="*/ 91 h 364"/>
                  <a:gd name="T8" fmla="*/ 322 w 419"/>
                  <a:gd name="T9" fmla="*/ 108 h 364"/>
                  <a:gd name="T10" fmla="*/ 307 w 419"/>
                  <a:gd name="T11" fmla="*/ 126 h 364"/>
                  <a:gd name="T12" fmla="*/ 298 w 419"/>
                  <a:gd name="T13" fmla="*/ 139 h 364"/>
                  <a:gd name="T14" fmla="*/ 265 w 419"/>
                  <a:gd name="T15" fmla="*/ 188 h 364"/>
                  <a:gd name="T16" fmla="*/ 251 w 419"/>
                  <a:gd name="T17" fmla="*/ 213 h 364"/>
                  <a:gd name="T18" fmla="*/ 237 w 419"/>
                  <a:gd name="T19" fmla="*/ 241 h 364"/>
                  <a:gd name="T20" fmla="*/ 228 w 419"/>
                  <a:gd name="T21" fmla="*/ 263 h 364"/>
                  <a:gd name="T22" fmla="*/ 223 w 419"/>
                  <a:gd name="T23" fmla="*/ 266 h 364"/>
                  <a:gd name="T24" fmla="*/ 192 w 419"/>
                  <a:gd name="T25" fmla="*/ 272 h 364"/>
                  <a:gd name="T26" fmla="*/ 191 w 419"/>
                  <a:gd name="T27" fmla="*/ 280 h 364"/>
                  <a:gd name="T28" fmla="*/ 198 w 419"/>
                  <a:gd name="T29" fmla="*/ 299 h 364"/>
                  <a:gd name="T30" fmla="*/ 198 w 419"/>
                  <a:gd name="T31" fmla="*/ 306 h 364"/>
                  <a:gd name="T32" fmla="*/ 161 w 419"/>
                  <a:gd name="T33" fmla="*/ 348 h 364"/>
                  <a:gd name="T34" fmla="*/ 99 w 419"/>
                  <a:gd name="T35" fmla="*/ 312 h 364"/>
                  <a:gd name="T36" fmla="*/ 34 w 419"/>
                  <a:gd name="T37" fmla="*/ 241 h 364"/>
                  <a:gd name="T38" fmla="*/ 12 w 419"/>
                  <a:gd name="T39" fmla="*/ 204 h 364"/>
                  <a:gd name="T40" fmla="*/ 10 w 419"/>
                  <a:gd name="T41" fmla="*/ 191 h 364"/>
                  <a:gd name="T42" fmla="*/ 0 w 419"/>
                  <a:gd name="T43" fmla="*/ 157 h 364"/>
                  <a:gd name="T44" fmla="*/ 5 w 419"/>
                  <a:gd name="T45" fmla="*/ 162 h 364"/>
                  <a:gd name="T46" fmla="*/ 28 w 419"/>
                  <a:gd name="T47" fmla="*/ 160 h 364"/>
                  <a:gd name="T48" fmla="*/ 57 w 419"/>
                  <a:gd name="T49" fmla="*/ 149 h 364"/>
                  <a:gd name="T50" fmla="*/ 92 w 419"/>
                  <a:gd name="T51" fmla="*/ 131 h 364"/>
                  <a:gd name="T52" fmla="*/ 107 w 419"/>
                  <a:gd name="T53" fmla="*/ 129 h 364"/>
                  <a:gd name="T54" fmla="*/ 125 w 419"/>
                  <a:gd name="T55" fmla="*/ 122 h 364"/>
                  <a:gd name="T56" fmla="*/ 145 w 419"/>
                  <a:gd name="T57" fmla="*/ 105 h 364"/>
                  <a:gd name="T58" fmla="*/ 154 w 419"/>
                  <a:gd name="T59" fmla="*/ 90 h 364"/>
                  <a:gd name="T60" fmla="*/ 157 w 419"/>
                  <a:gd name="T61" fmla="*/ 70 h 364"/>
                  <a:gd name="T62" fmla="*/ 164 w 419"/>
                  <a:gd name="T63" fmla="*/ 60 h 364"/>
                  <a:gd name="T64" fmla="*/ 185 w 419"/>
                  <a:gd name="T65" fmla="*/ 46 h 364"/>
                  <a:gd name="T66" fmla="*/ 212 w 419"/>
                  <a:gd name="T67" fmla="*/ 37 h 364"/>
                  <a:gd name="T68" fmla="*/ 228 w 419"/>
                  <a:gd name="T69" fmla="*/ 36 h 364"/>
                  <a:gd name="T70" fmla="*/ 260 w 419"/>
                  <a:gd name="T71" fmla="*/ 23 h 364"/>
                  <a:gd name="T72" fmla="*/ 278 w 419"/>
                  <a:gd name="T73" fmla="*/ 19 h 364"/>
                  <a:gd name="T74" fmla="*/ 327 w 419"/>
                  <a:gd name="T75" fmla="*/ 10 h 364"/>
                  <a:gd name="T76" fmla="*/ 353 w 419"/>
                  <a:gd name="T77" fmla="*/ 1 h 364"/>
                  <a:gd name="T78" fmla="*/ 367 w 419"/>
                  <a:gd name="T79" fmla="*/ 1 h 364"/>
                  <a:gd name="T80" fmla="*/ 375 w 419"/>
                  <a:gd name="T81" fmla="*/ 22 h 364"/>
                  <a:gd name="T82" fmla="*/ 387 w 419"/>
                  <a:gd name="T83" fmla="*/ 40 h 364"/>
                  <a:gd name="T84" fmla="*/ 390 w 419"/>
                  <a:gd name="T85" fmla="*/ 43 h 364"/>
                  <a:gd name="T86" fmla="*/ 419 w 419"/>
                  <a:gd name="T87" fmla="*/ 5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364">
                    <a:moveTo>
                      <a:pt x="419" y="52"/>
                    </a:moveTo>
                    <a:lnTo>
                      <a:pt x="419" y="52"/>
                    </a:lnTo>
                    <a:lnTo>
                      <a:pt x="387" y="54"/>
                    </a:lnTo>
                    <a:lnTo>
                      <a:pt x="363" y="57"/>
                    </a:lnTo>
                    <a:lnTo>
                      <a:pt x="354" y="59"/>
                    </a:lnTo>
                    <a:lnTo>
                      <a:pt x="350" y="61"/>
                    </a:lnTo>
                    <a:lnTo>
                      <a:pt x="350" y="61"/>
                    </a:lnTo>
                    <a:lnTo>
                      <a:pt x="336" y="76"/>
                    </a:lnTo>
                    <a:lnTo>
                      <a:pt x="330" y="84"/>
                    </a:lnTo>
                    <a:lnTo>
                      <a:pt x="328" y="88"/>
                    </a:lnTo>
                    <a:lnTo>
                      <a:pt x="327" y="91"/>
                    </a:lnTo>
                    <a:lnTo>
                      <a:pt x="327" y="91"/>
                    </a:lnTo>
                    <a:lnTo>
                      <a:pt x="326" y="99"/>
                    </a:lnTo>
                    <a:lnTo>
                      <a:pt x="323" y="105"/>
                    </a:lnTo>
                    <a:lnTo>
                      <a:pt x="322" y="108"/>
                    </a:lnTo>
                    <a:lnTo>
                      <a:pt x="322" y="108"/>
                    </a:lnTo>
                    <a:lnTo>
                      <a:pt x="312" y="119"/>
                    </a:lnTo>
                    <a:lnTo>
                      <a:pt x="307" y="126"/>
                    </a:lnTo>
                    <a:lnTo>
                      <a:pt x="305" y="130"/>
                    </a:lnTo>
                    <a:lnTo>
                      <a:pt x="305" y="130"/>
                    </a:lnTo>
                    <a:lnTo>
                      <a:pt x="298" y="139"/>
                    </a:lnTo>
                    <a:lnTo>
                      <a:pt x="284" y="159"/>
                    </a:lnTo>
                    <a:lnTo>
                      <a:pt x="272" y="179"/>
                    </a:lnTo>
                    <a:lnTo>
                      <a:pt x="265" y="188"/>
                    </a:lnTo>
                    <a:lnTo>
                      <a:pt x="265" y="188"/>
                    </a:lnTo>
                    <a:lnTo>
                      <a:pt x="261" y="197"/>
                    </a:lnTo>
                    <a:lnTo>
                      <a:pt x="251" y="213"/>
                    </a:lnTo>
                    <a:lnTo>
                      <a:pt x="242" y="230"/>
                    </a:lnTo>
                    <a:lnTo>
                      <a:pt x="237" y="241"/>
                    </a:lnTo>
                    <a:lnTo>
                      <a:pt x="237" y="241"/>
                    </a:lnTo>
                    <a:lnTo>
                      <a:pt x="235" y="248"/>
                    </a:lnTo>
                    <a:lnTo>
                      <a:pt x="231" y="255"/>
                    </a:lnTo>
                    <a:lnTo>
                      <a:pt x="228" y="263"/>
                    </a:lnTo>
                    <a:lnTo>
                      <a:pt x="225" y="265"/>
                    </a:lnTo>
                    <a:lnTo>
                      <a:pt x="223" y="266"/>
                    </a:lnTo>
                    <a:lnTo>
                      <a:pt x="223" y="266"/>
                    </a:lnTo>
                    <a:lnTo>
                      <a:pt x="206" y="268"/>
                    </a:lnTo>
                    <a:lnTo>
                      <a:pt x="195" y="271"/>
                    </a:lnTo>
                    <a:lnTo>
                      <a:pt x="192" y="272"/>
                    </a:lnTo>
                    <a:lnTo>
                      <a:pt x="191" y="275"/>
                    </a:lnTo>
                    <a:lnTo>
                      <a:pt x="191" y="275"/>
                    </a:lnTo>
                    <a:lnTo>
                      <a:pt x="191" y="280"/>
                    </a:lnTo>
                    <a:lnTo>
                      <a:pt x="192" y="287"/>
                    </a:lnTo>
                    <a:lnTo>
                      <a:pt x="198" y="299"/>
                    </a:lnTo>
                    <a:lnTo>
                      <a:pt x="198" y="299"/>
                    </a:lnTo>
                    <a:lnTo>
                      <a:pt x="199" y="303"/>
                    </a:lnTo>
                    <a:lnTo>
                      <a:pt x="198" y="306"/>
                    </a:lnTo>
                    <a:lnTo>
                      <a:pt x="198" y="306"/>
                    </a:lnTo>
                    <a:lnTo>
                      <a:pt x="180" y="328"/>
                    </a:lnTo>
                    <a:lnTo>
                      <a:pt x="180" y="328"/>
                    </a:lnTo>
                    <a:lnTo>
                      <a:pt x="161" y="348"/>
                    </a:lnTo>
                    <a:lnTo>
                      <a:pt x="144" y="364"/>
                    </a:lnTo>
                    <a:lnTo>
                      <a:pt x="144" y="364"/>
                    </a:lnTo>
                    <a:lnTo>
                      <a:pt x="99" y="312"/>
                    </a:lnTo>
                    <a:lnTo>
                      <a:pt x="45" y="252"/>
                    </a:lnTo>
                    <a:lnTo>
                      <a:pt x="45" y="252"/>
                    </a:lnTo>
                    <a:lnTo>
                      <a:pt x="34" y="241"/>
                    </a:lnTo>
                    <a:lnTo>
                      <a:pt x="24" y="225"/>
                    </a:lnTo>
                    <a:lnTo>
                      <a:pt x="15" y="210"/>
                    </a:lnTo>
                    <a:lnTo>
                      <a:pt x="12" y="204"/>
                    </a:lnTo>
                    <a:lnTo>
                      <a:pt x="11" y="200"/>
                    </a:lnTo>
                    <a:lnTo>
                      <a:pt x="11" y="200"/>
                    </a:lnTo>
                    <a:lnTo>
                      <a:pt x="10" y="191"/>
                    </a:lnTo>
                    <a:lnTo>
                      <a:pt x="7" y="17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2" y="160"/>
                    </a:lnTo>
                    <a:lnTo>
                      <a:pt x="3" y="161"/>
                    </a:lnTo>
                    <a:lnTo>
                      <a:pt x="5" y="162"/>
                    </a:lnTo>
                    <a:lnTo>
                      <a:pt x="12" y="161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39" y="158"/>
                    </a:lnTo>
                    <a:lnTo>
                      <a:pt x="48" y="153"/>
                    </a:lnTo>
                    <a:lnTo>
                      <a:pt x="57" y="149"/>
                    </a:lnTo>
                    <a:lnTo>
                      <a:pt x="66" y="144"/>
                    </a:lnTo>
                    <a:lnTo>
                      <a:pt x="84" y="135"/>
                    </a:lnTo>
                    <a:lnTo>
                      <a:pt x="92" y="131"/>
                    </a:lnTo>
                    <a:lnTo>
                      <a:pt x="100" y="130"/>
                    </a:lnTo>
                    <a:lnTo>
                      <a:pt x="100" y="130"/>
                    </a:lnTo>
                    <a:lnTo>
                      <a:pt x="107" y="129"/>
                    </a:lnTo>
                    <a:lnTo>
                      <a:pt x="114" y="128"/>
                    </a:lnTo>
                    <a:lnTo>
                      <a:pt x="119" y="126"/>
                    </a:lnTo>
                    <a:lnTo>
                      <a:pt x="125" y="122"/>
                    </a:lnTo>
                    <a:lnTo>
                      <a:pt x="134" y="114"/>
                    </a:lnTo>
                    <a:lnTo>
                      <a:pt x="145" y="105"/>
                    </a:lnTo>
                    <a:lnTo>
                      <a:pt x="145" y="105"/>
                    </a:lnTo>
                    <a:lnTo>
                      <a:pt x="149" y="99"/>
                    </a:lnTo>
                    <a:lnTo>
                      <a:pt x="153" y="95"/>
                    </a:lnTo>
                    <a:lnTo>
                      <a:pt x="154" y="90"/>
                    </a:lnTo>
                    <a:lnTo>
                      <a:pt x="155" y="85"/>
                    </a:lnTo>
                    <a:lnTo>
                      <a:pt x="156" y="76"/>
                    </a:lnTo>
                    <a:lnTo>
                      <a:pt x="157" y="70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64" y="60"/>
                    </a:lnTo>
                    <a:lnTo>
                      <a:pt x="170" y="55"/>
                    </a:lnTo>
                    <a:lnTo>
                      <a:pt x="177" y="50"/>
                    </a:lnTo>
                    <a:lnTo>
                      <a:pt x="185" y="46"/>
                    </a:lnTo>
                    <a:lnTo>
                      <a:pt x="193" y="43"/>
                    </a:lnTo>
                    <a:lnTo>
                      <a:pt x="202" y="39"/>
                    </a:lnTo>
                    <a:lnTo>
                      <a:pt x="212" y="37"/>
                    </a:lnTo>
                    <a:lnTo>
                      <a:pt x="221" y="36"/>
                    </a:lnTo>
                    <a:lnTo>
                      <a:pt x="221" y="36"/>
                    </a:lnTo>
                    <a:lnTo>
                      <a:pt x="228" y="36"/>
                    </a:lnTo>
                    <a:lnTo>
                      <a:pt x="235" y="33"/>
                    </a:lnTo>
                    <a:lnTo>
                      <a:pt x="247" y="28"/>
                    </a:lnTo>
                    <a:lnTo>
                      <a:pt x="260" y="23"/>
                    </a:lnTo>
                    <a:lnTo>
                      <a:pt x="268" y="21"/>
                    </a:lnTo>
                    <a:lnTo>
                      <a:pt x="278" y="19"/>
                    </a:lnTo>
                    <a:lnTo>
                      <a:pt x="278" y="19"/>
                    </a:lnTo>
                    <a:lnTo>
                      <a:pt x="298" y="17"/>
                    </a:lnTo>
                    <a:lnTo>
                      <a:pt x="313" y="15"/>
                    </a:lnTo>
                    <a:lnTo>
                      <a:pt x="327" y="10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53" y="1"/>
                    </a:lnTo>
                    <a:lnTo>
                      <a:pt x="361" y="0"/>
                    </a:lnTo>
                    <a:lnTo>
                      <a:pt x="366" y="1"/>
                    </a:lnTo>
                    <a:lnTo>
                      <a:pt x="367" y="1"/>
                    </a:lnTo>
                    <a:lnTo>
                      <a:pt x="367" y="1"/>
                    </a:lnTo>
                    <a:lnTo>
                      <a:pt x="369" y="7"/>
                    </a:lnTo>
                    <a:lnTo>
                      <a:pt x="375" y="22"/>
                    </a:lnTo>
                    <a:lnTo>
                      <a:pt x="379" y="29"/>
                    </a:lnTo>
                    <a:lnTo>
                      <a:pt x="382" y="36"/>
                    </a:lnTo>
                    <a:lnTo>
                      <a:pt x="387" y="40"/>
                    </a:lnTo>
                    <a:lnTo>
                      <a:pt x="389" y="43"/>
                    </a:lnTo>
                    <a:lnTo>
                      <a:pt x="390" y="43"/>
                    </a:lnTo>
                    <a:lnTo>
                      <a:pt x="390" y="43"/>
                    </a:lnTo>
                    <a:lnTo>
                      <a:pt x="405" y="46"/>
                    </a:lnTo>
                    <a:lnTo>
                      <a:pt x="412" y="48"/>
                    </a:lnTo>
                    <a:lnTo>
                      <a:pt x="419" y="52"/>
                    </a:lnTo>
                    <a:lnTo>
                      <a:pt x="419" y="52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37">
                <a:extLst>
                  <a:ext uri="{FF2B5EF4-FFF2-40B4-BE49-F238E27FC236}">
                    <a16:creationId xmlns="" xmlns:a16="http://schemas.microsoft.com/office/drawing/2014/main" id="{56889A60-4EF0-408E-95FC-A9F125449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7" y="1276"/>
                <a:ext cx="143" cy="220"/>
              </a:xfrm>
              <a:custGeom>
                <a:avLst/>
                <a:gdLst>
                  <a:gd name="T0" fmla="*/ 286 w 286"/>
                  <a:gd name="T1" fmla="*/ 301 h 439"/>
                  <a:gd name="T2" fmla="*/ 277 w 286"/>
                  <a:gd name="T3" fmla="*/ 302 h 439"/>
                  <a:gd name="T4" fmla="*/ 273 w 286"/>
                  <a:gd name="T5" fmla="*/ 298 h 439"/>
                  <a:gd name="T6" fmla="*/ 271 w 286"/>
                  <a:gd name="T7" fmla="*/ 292 h 439"/>
                  <a:gd name="T8" fmla="*/ 264 w 286"/>
                  <a:gd name="T9" fmla="*/ 290 h 439"/>
                  <a:gd name="T10" fmla="*/ 254 w 286"/>
                  <a:gd name="T11" fmla="*/ 294 h 439"/>
                  <a:gd name="T12" fmla="*/ 245 w 286"/>
                  <a:gd name="T13" fmla="*/ 300 h 439"/>
                  <a:gd name="T14" fmla="*/ 233 w 286"/>
                  <a:gd name="T15" fmla="*/ 306 h 439"/>
                  <a:gd name="T16" fmla="*/ 201 w 286"/>
                  <a:gd name="T17" fmla="*/ 314 h 439"/>
                  <a:gd name="T18" fmla="*/ 181 w 286"/>
                  <a:gd name="T19" fmla="*/ 325 h 439"/>
                  <a:gd name="T20" fmla="*/ 163 w 286"/>
                  <a:gd name="T21" fmla="*/ 346 h 439"/>
                  <a:gd name="T22" fmla="*/ 81 w 286"/>
                  <a:gd name="T23" fmla="*/ 426 h 439"/>
                  <a:gd name="T24" fmla="*/ 57 w 286"/>
                  <a:gd name="T25" fmla="*/ 438 h 439"/>
                  <a:gd name="T26" fmla="*/ 49 w 286"/>
                  <a:gd name="T27" fmla="*/ 437 h 439"/>
                  <a:gd name="T28" fmla="*/ 49 w 286"/>
                  <a:gd name="T29" fmla="*/ 426 h 439"/>
                  <a:gd name="T30" fmla="*/ 45 w 286"/>
                  <a:gd name="T31" fmla="*/ 412 h 439"/>
                  <a:gd name="T32" fmla="*/ 41 w 286"/>
                  <a:gd name="T33" fmla="*/ 411 h 439"/>
                  <a:gd name="T34" fmla="*/ 31 w 286"/>
                  <a:gd name="T35" fmla="*/ 411 h 439"/>
                  <a:gd name="T36" fmla="*/ 28 w 286"/>
                  <a:gd name="T37" fmla="*/ 395 h 439"/>
                  <a:gd name="T38" fmla="*/ 28 w 286"/>
                  <a:gd name="T39" fmla="*/ 264 h 439"/>
                  <a:gd name="T40" fmla="*/ 41 w 286"/>
                  <a:gd name="T41" fmla="*/ 251 h 439"/>
                  <a:gd name="T42" fmla="*/ 40 w 286"/>
                  <a:gd name="T43" fmla="*/ 241 h 439"/>
                  <a:gd name="T44" fmla="*/ 31 w 286"/>
                  <a:gd name="T45" fmla="*/ 233 h 439"/>
                  <a:gd name="T46" fmla="*/ 25 w 286"/>
                  <a:gd name="T47" fmla="*/ 225 h 439"/>
                  <a:gd name="T48" fmla="*/ 23 w 286"/>
                  <a:gd name="T49" fmla="*/ 216 h 439"/>
                  <a:gd name="T50" fmla="*/ 29 w 286"/>
                  <a:gd name="T51" fmla="*/ 203 h 439"/>
                  <a:gd name="T52" fmla="*/ 29 w 286"/>
                  <a:gd name="T53" fmla="*/ 195 h 439"/>
                  <a:gd name="T54" fmla="*/ 25 w 286"/>
                  <a:gd name="T55" fmla="*/ 170 h 439"/>
                  <a:gd name="T56" fmla="*/ 23 w 286"/>
                  <a:gd name="T57" fmla="*/ 160 h 439"/>
                  <a:gd name="T58" fmla="*/ 28 w 286"/>
                  <a:gd name="T59" fmla="*/ 150 h 439"/>
                  <a:gd name="T60" fmla="*/ 23 w 286"/>
                  <a:gd name="T61" fmla="*/ 149 h 439"/>
                  <a:gd name="T62" fmla="*/ 23 w 286"/>
                  <a:gd name="T63" fmla="*/ 133 h 439"/>
                  <a:gd name="T64" fmla="*/ 27 w 286"/>
                  <a:gd name="T65" fmla="*/ 123 h 439"/>
                  <a:gd name="T66" fmla="*/ 25 w 286"/>
                  <a:gd name="T67" fmla="*/ 112 h 439"/>
                  <a:gd name="T68" fmla="*/ 16 w 286"/>
                  <a:gd name="T69" fmla="*/ 104 h 439"/>
                  <a:gd name="T70" fmla="*/ 10 w 286"/>
                  <a:gd name="T71" fmla="*/ 101 h 439"/>
                  <a:gd name="T72" fmla="*/ 15 w 286"/>
                  <a:gd name="T73" fmla="*/ 93 h 439"/>
                  <a:gd name="T74" fmla="*/ 29 w 286"/>
                  <a:gd name="T75" fmla="*/ 86 h 439"/>
                  <a:gd name="T76" fmla="*/ 38 w 286"/>
                  <a:gd name="T77" fmla="*/ 57 h 439"/>
                  <a:gd name="T78" fmla="*/ 43 w 286"/>
                  <a:gd name="T79" fmla="*/ 46 h 439"/>
                  <a:gd name="T80" fmla="*/ 61 w 286"/>
                  <a:gd name="T81" fmla="*/ 32 h 439"/>
                  <a:gd name="T82" fmla="*/ 67 w 286"/>
                  <a:gd name="T83" fmla="*/ 29 h 439"/>
                  <a:gd name="T84" fmla="*/ 81 w 286"/>
                  <a:gd name="T85" fmla="*/ 36 h 439"/>
                  <a:gd name="T86" fmla="*/ 86 w 286"/>
                  <a:gd name="T87" fmla="*/ 40 h 439"/>
                  <a:gd name="T88" fmla="*/ 109 w 286"/>
                  <a:gd name="T89" fmla="*/ 41 h 439"/>
                  <a:gd name="T90" fmla="*/ 124 w 286"/>
                  <a:gd name="T91" fmla="*/ 36 h 439"/>
                  <a:gd name="T92" fmla="*/ 134 w 286"/>
                  <a:gd name="T93" fmla="*/ 29 h 439"/>
                  <a:gd name="T94" fmla="*/ 159 w 286"/>
                  <a:gd name="T95" fmla="*/ 27 h 439"/>
                  <a:gd name="T96" fmla="*/ 192 w 286"/>
                  <a:gd name="T97" fmla="*/ 29 h 439"/>
                  <a:gd name="T98" fmla="*/ 202 w 286"/>
                  <a:gd name="T99" fmla="*/ 25 h 439"/>
                  <a:gd name="T100" fmla="*/ 203 w 286"/>
                  <a:gd name="T101" fmla="*/ 13 h 439"/>
                  <a:gd name="T102" fmla="*/ 207 w 286"/>
                  <a:gd name="T103" fmla="*/ 8 h 439"/>
                  <a:gd name="T104" fmla="*/ 219 w 286"/>
                  <a:gd name="T105" fmla="*/ 0 h 439"/>
                  <a:gd name="T106" fmla="*/ 224 w 286"/>
                  <a:gd name="T107" fmla="*/ 1 h 439"/>
                  <a:gd name="T108" fmla="*/ 241 w 286"/>
                  <a:gd name="T109" fmla="*/ 0 h 439"/>
                  <a:gd name="T110" fmla="*/ 243 w 286"/>
                  <a:gd name="T111" fmla="*/ 17 h 439"/>
                  <a:gd name="T112" fmla="*/ 247 w 286"/>
                  <a:gd name="T113" fmla="*/ 20 h 439"/>
                  <a:gd name="T114" fmla="*/ 250 w 286"/>
                  <a:gd name="T115" fmla="*/ 33 h 439"/>
                  <a:gd name="T116" fmla="*/ 260 w 286"/>
                  <a:gd name="T117" fmla="*/ 59 h 439"/>
                  <a:gd name="T118" fmla="*/ 264 w 286"/>
                  <a:gd name="T119" fmla="*/ 82 h 439"/>
                  <a:gd name="T120" fmla="*/ 286 w 286"/>
                  <a:gd name="T121" fmla="*/ 1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" h="439">
                    <a:moveTo>
                      <a:pt x="286" y="119"/>
                    </a:moveTo>
                    <a:lnTo>
                      <a:pt x="286" y="301"/>
                    </a:lnTo>
                    <a:lnTo>
                      <a:pt x="286" y="301"/>
                    </a:lnTo>
                    <a:lnTo>
                      <a:pt x="284" y="302"/>
                    </a:lnTo>
                    <a:lnTo>
                      <a:pt x="281" y="302"/>
                    </a:lnTo>
                    <a:lnTo>
                      <a:pt x="277" y="302"/>
                    </a:lnTo>
                    <a:lnTo>
                      <a:pt x="276" y="301"/>
                    </a:lnTo>
                    <a:lnTo>
                      <a:pt x="273" y="298"/>
                    </a:lnTo>
                    <a:lnTo>
                      <a:pt x="273" y="298"/>
                    </a:lnTo>
                    <a:lnTo>
                      <a:pt x="272" y="294"/>
                    </a:lnTo>
                    <a:lnTo>
                      <a:pt x="272" y="293"/>
                    </a:lnTo>
                    <a:lnTo>
                      <a:pt x="271" y="292"/>
                    </a:lnTo>
                    <a:lnTo>
                      <a:pt x="268" y="291"/>
                    </a:lnTo>
                    <a:lnTo>
                      <a:pt x="268" y="291"/>
                    </a:lnTo>
                    <a:lnTo>
                      <a:pt x="264" y="290"/>
                    </a:lnTo>
                    <a:lnTo>
                      <a:pt x="261" y="290"/>
                    </a:lnTo>
                    <a:lnTo>
                      <a:pt x="256" y="292"/>
                    </a:lnTo>
                    <a:lnTo>
                      <a:pt x="254" y="294"/>
                    </a:lnTo>
                    <a:lnTo>
                      <a:pt x="253" y="295"/>
                    </a:lnTo>
                    <a:lnTo>
                      <a:pt x="253" y="295"/>
                    </a:lnTo>
                    <a:lnTo>
                      <a:pt x="245" y="300"/>
                    </a:lnTo>
                    <a:lnTo>
                      <a:pt x="239" y="304"/>
                    </a:lnTo>
                    <a:lnTo>
                      <a:pt x="233" y="306"/>
                    </a:lnTo>
                    <a:lnTo>
                      <a:pt x="233" y="306"/>
                    </a:lnTo>
                    <a:lnTo>
                      <a:pt x="225" y="307"/>
                    </a:lnTo>
                    <a:lnTo>
                      <a:pt x="209" y="310"/>
                    </a:lnTo>
                    <a:lnTo>
                      <a:pt x="201" y="314"/>
                    </a:lnTo>
                    <a:lnTo>
                      <a:pt x="193" y="317"/>
                    </a:lnTo>
                    <a:lnTo>
                      <a:pt x="186" y="321"/>
                    </a:lnTo>
                    <a:lnTo>
                      <a:pt x="181" y="325"/>
                    </a:lnTo>
                    <a:lnTo>
                      <a:pt x="181" y="325"/>
                    </a:lnTo>
                    <a:lnTo>
                      <a:pt x="175" y="333"/>
                    </a:lnTo>
                    <a:lnTo>
                      <a:pt x="163" y="346"/>
                    </a:lnTo>
                    <a:lnTo>
                      <a:pt x="131" y="378"/>
                    </a:lnTo>
                    <a:lnTo>
                      <a:pt x="81" y="426"/>
                    </a:lnTo>
                    <a:lnTo>
                      <a:pt x="81" y="426"/>
                    </a:lnTo>
                    <a:lnTo>
                      <a:pt x="73" y="430"/>
                    </a:lnTo>
                    <a:lnTo>
                      <a:pt x="63" y="436"/>
                    </a:lnTo>
                    <a:lnTo>
                      <a:pt x="57" y="438"/>
                    </a:lnTo>
                    <a:lnTo>
                      <a:pt x="52" y="439"/>
                    </a:lnTo>
                    <a:lnTo>
                      <a:pt x="50" y="438"/>
                    </a:lnTo>
                    <a:lnTo>
                      <a:pt x="49" y="437"/>
                    </a:lnTo>
                    <a:lnTo>
                      <a:pt x="49" y="435"/>
                    </a:lnTo>
                    <a:lnTo>
                      <a:pt x="49" y="435"/>
                    </a:lnTo>
                    <a:lnTo>
                      <a:pt x="49" y="426"/>
                    </a:lnTo>
                    <a:lnTo>
                      <a:pt x="48" y="418"/>
                    </a:lnTo>
                    <a:lnTo>
                      <a:pt x="46" y="415"/>
                    </a:lnTo>
                    <a:lnTo>
                      <a:pt x="45" y="412"/>
                    </a:lnTo>
                    <a:lnTo>
                      <a:pt x="43" y="411"/>
                    </a:lnTo>
                    <a:lnTo>
                      <a:pt x="41" y="411"/>
                    </a:lnTo>
                    <a:lnTo>
                      <a:pt x="41" y="411"/>
                    </a:lnTo>
                    <a:lnTo>
                      <a:pt x="35" y="411"/>
                    </a:lnTo>
                    <a:lnTo>
                      <a:pt x="34" y="411"/>
                    </a:lnTo>
                    <a:lnTo>
                      <a:pt x="31" y="411"/>
                    </a:lnTo>
                    <a:lnTo>
                      <a:pt x="30" y="409"/>
                    </a:lnTo>
                    <a:lnTo>
                      <a:pt x="29" y="406"/>
                    </a:lnTo>
                    <a:lnTo>
                      <a:pt x="28" y="395"/>
                    </a:lnTo>
                    <a:lnTo>
                      <a:pt x="28" y="395"/>
                    </a:lnTo>
                    <a:lnTo>
                      <a:pt x="28" y="264"/>
                    </a:lnTo>
                    <a:lnTo>
                      <a:pt x="28" y="264"/>
                    </a:lnTo>
                    <a:lnTo>
                      <a:pt x="34" y="259"/>
                    </a:lnTo>
                    <a:lnTo>
                      <a:pt x="38" y="254"/>
                    </a:lnTo>
                    <a:lnTo>
                      <a:pt x="41" y="251"/>
                    </a:lnTo>
                    <a:lnTo>
                      <a:pt x="41" y="251"/>
                    </a:lnTo>
                    <a:lnTo>
                      <a:pt x="41" y="246"/>
                    </a:lnTo>
                    <a:lnTo>
                      <a:pt x="40" y="241"/>
                    </a:lnTo>
                    <a:lnTo>
                      <a:pt x="36" y="237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29" y="232"/>
                    </a:lnTo>
                    <a:lnTo>
                      <a:pt x="27" y="230"/>
                    </a:lnTo>
                    <a:lnTo>
                      <a:pt x="25" y="225"/>
                    </a:lnTo>
                    <a:lnTo>
                      <a:pt x="23" y="219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5" y="213"/>
                    </a:lnTo>
                    <a:lnTo>
                      <a:pt x="26" y="209"/>
                    </a:lnTo>
                    <a:lnTo>
                      <a:pt x="29" y="203"/>
                    </a:lnTo>
                    <a:lnTo>
                      <a:pt x="29" y="203"/>
                    </a:lnTo>
                    <a:lnTo>
                      <a:pt x="29" y="201"/>
                    </a:lnTo>
                    <a:lnTo>
                      <a:pt x="29" y="195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5" y="170"/>
                    </a:lnTo>
                    <a:lnTo>
                      <a:pt x="23" y="163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28" y="154"/>
                    </a:lnTo>
                    <a:lnTo>
                      <a:pt x="29" y="152"/>
                    </a:lnTo>
                    <a:lnTo>
                      <a:pt x="28" y="150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3" y="149"/>
                    </a:lnTo>
                    <a:lnTo>
                      <a:pt x="22" y="148"/>
                    </a:lnTo>
                    <a:lnTo>
                      <a:pt x="22" y="142"/>
                    </a:lnTo>
                    <a:lnTo>
                      <a:pt x="23" y="133"/>
                    </a:lnTo>
                    <a:lnTo>
                      <a:pt x="23" y="133"/>
                    </a:lnTo>
                    <a:lnTo>
                      <a:pt x="25" y="129"/>
                    </a:lnTo>
                    <a:lnTo>
                      <a:pt x="27" y="123"/>
                    </a:lnTo>
                    <a:lnTo>
                      <a:pt x="28" y="117"/>
                    </a:lnTo>
                    <a:lnTo>
                      <a:pt x="27" y="115"/>
                    </a:lnTo>
                    <a:lnTo>
                      <a:pt x="25" y="112"/>
                    </a:lnTo>
                    <a:lnTo>
                      <a:pt x="25" y="112"/>
                    </a:lnTo>
                    <a:lnTo>
                      <a:pt x="20" y="109"/>
                    </a:lnTo>
                    <a:lnTo>
                      <a:pt x="16" y="104"/>
                    </a:lnTo>
                    <a:lnTo>
                      <a:pt x="13" y="101"/>
                    </a:lnTo>
                    <a:lnTo>
                      <a:pt x="11" y="101"/>
                    </a:lnTo>
                    <a:lnTo>
                      <a:pt x="1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15" y="93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9" y="86"/>
                    </a:lnTo>
                    <a:lnTo>
                      <a:pt x="31" y="81"/>
                    </a:lnTo>
                    <a:lnTo>
                      <a:pt x="35" y="70"/>
                    </a:lnTo>
                    <a:lnTo>
                      <a:pt x="38" y="57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3" y="46"/>
                    </a:lnTo>
                    <a:lnTo>
                      <a:pt x="46" y="42"/>
                    </a:lnTo>
                    <a:lnTo>
                      <a:pt x="53" y="36"/>
                    </a:lnTo>
                    <a:lnTo>
                      <a:pt x="61" y="32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5" y="33"/>
                    </a:lnTo>
                    <a:lnTo>
                      <a:pt x="81" y="36"/>
                    </a:lnTo>
                    <a:lnTo>
                      <a:pt x="83" y="39"/>
                    </a:lnTo>
                    <a:lnTo>
                      <a:pt x="83" y="39"/>
                    </a:lnTo>
                    <a:lnTo>
                      <a:pt x="86" y="40"/>
                    </a:lnTo>
                    <a:lnTo>
                      <a:pt x="93" y="41"/>
                    </a:lnTo>
                    <a:lnTo>
                      <a:pt x="101" y="41"/>
                    </a:lnTo>
                    <a:lnTo>
                      <a:pt x="109" y="41"/>
                    </a:lnTo>
                    <a:lnTo>
                      <a:pt x="109" y="41"/>
                    </a:lnTo>
                    <a:lnTo>
                      <a:pt x="117" y="40"/>
                    </a:lnTo>
                    <a:lnTo>
                      <a:pt x="124" y="36"/>
                    </a:lnTo>
                    <a:lnTo>
                      <a:pt x="129" y="33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37" y="27"/>
                    </a:lnTo>
                    <a:lnTo>
                      <a:pt x="143" y="27"/>
                    </a:lnTo>
                    <a:lnTo>
                      <a:pt x="159" y="27"/>
                    </a:lnTo>
                    <a:lnTo>
                      <a:pt x="17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96" y="28"/>
                    </a:lnTo>
                    <a:lnTo>
                      <a:pt x="200" y="27"/>
                    </a:lnTo>
                    <a:lnTo>
                      <a:pt x="202" y="25"/>
                    </a:lnTo>
                    <a:lnTo>
                      <a:pt x="202" y="24"/>
                    </a:lnTo>
                    <a:lnTo>
                      <a:pt x="203" y="19"/>
                    </a:lnTo>
                    <a:lnTo>
                      <a:pt x="203" y="13"/>
                    </a:lnTo>
                    <a:lnTo>
                      <a:pt x="203" y="13"/>
                    </a:lnTo>
                    <a:lnTo>
                      <a:pt x="204" y="10"/>
                    </a:lnTo>
                    <a:lnTo>
                      <a:pt x="207" y="8"/>
                    </a:lnTo>
                    <a:lnTo>
                      <a:pt x="211" y="3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0" y="9"/>
                    </a:lnTo>
                    <a:lnTo>
                      <a:pt x="241" y="15"/>
                    </a:lnTo>
                    <a:lnTo>
                      <a:pt x="243" y="17"/>
                    </a:lnTo>
                    <a:lnTo>
                      <a:pt x="245" y="19"/>
                    </a:lnTo>
                    <a:lnTo>
                      <a:pt x="245" y="19"/>
                    </a:lnTo>
                    <a:lnTo>
                      <a:pt x="247" y="20"/>
                    </a:lnTo>
                    <a:lnTo>
                      <a:pt x="248" y="23"/>
                    </a:lnTo>
                    <a:lnTo>
                      <a:pt x="249" y="27"/>
                    </a:lnTo>
                    <a:lnTo>
                      <a:pt x="250" y="33"/>
                    </a:lnTo>
                    <a:lnTo>
                      <a:pt x="253" y="39"/>
                    </a:lnTo>
                    <a:lnTo>
                      <a:pt x="253" y="39"/>
                    </a:lnTo>
                    <a:lnTo>
                      <a:pt x="260" y="59"/>
                    </a:lnTo>
                    <a:lnTo>
                      <a:pt x="263" y="73"/>
                    </a:lnTo>
                    <a:lnTo>
                      <a:pt x="264" y="82"/>
                    </a:lnTo>
                    <a:lnTo>
                      <a:pt x="264" y="82"/>
                    </a:lnTo>
                    <a:lnTo>
                      <a:pt x="266" y="88"/>
                    </a:lnTo>
                    <a:lnTo>
                      <a:pt x="271" y="97"/>
                    </a:lnTo>
                    <a:lnTo>
                      <a:pt x="286" y="119"/>
                    </a:lnTo>
                    <a:lnTo>
                      <a:pt x="286" y="119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38">
                <a:extLst>
                  <a:ext uri="{FF2B5EF4-FFF2-40B4-BE49-F238E27FC236}">
                    <a16:creationId xmlns="" xmlns:a16="http://schemas.microsoft.com/office/drawing/2014/main" id="{7323FB99-8A08-4F53-9F7F-50DB04B9D6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2" y="1327"/>
                <a:ext cx="185" cy="106"/>
              </a:xfrm>
              <a:custGeom>
                <a:avLst/>
                <a:gdLst>
                  <a:gd name="T0" fmla="*/ 363 w 370"/>
                  <a:gd name="T1" fmla="*/ 158 h 212"/>
                  <a:gd name="T2" fmla="*/ 344 w 370"/>
                  <a:gd name="T3" fmla="*/ 165 h 212"/>
                  <a:gd name="T4" fmla="*/ 314 w 370"/>
                  <a:gd name="T5" fmla="*/ 174 h 212"/>
                  <a:gd name="T6" fmla="*/ 279 w 370"/>
                  <a:gd name="T7" fmla="*/ 189 h 212"/>
                  <a:gd name="T8" fmla="*/ 253 w 370"/>
                  <a:gd name="T9" fmla="*/ 192 h 212"/>
                  <a:gd name="T10" fmla="*/ 237 w 370"/>
                  <a:gd name="T11" fmla="*/ 200 h 212"/>
                  <a:gd name="T12" fmla="*/ 222 w 370"/>
                  <a:gd name="T13" fmla="*/ 211 h 212"/>
                  <a:gd name="T14" fmla="*/ 186 w 370"/>
                  <a:gd name="T15" fmla="*/ 211 h 212"/>
                  <a:gd name="T16" fmla="*/ 173 w 370"/>
                  <a:gd name="T17" fmla="*/ 206 h 212"/>
                  <a:gd name="T18" fmla="*/ 174 w 370"/>
                  <a:gd name="T19" fmla="*/ 189 h 212"/>
                  <a:gd name="T20" fmla="*/ 165 w 370"/>
                  <a:gd name="T21" fmla="*/ 180 h 212"/>
                  <a:gd name="T22" fmla="*/ 157 w 370"/>
                  <a:gd name="T23" fmla="*/ 175 h 212"/>
                  <a:gd name="T24" fmla="*/ 121 w 370"/>
                  <a:gd name="T25" fmla="*/ 165 h 212"/>
                  <a:gd name="T26" fmla="*/ 97 w 370"/>
                  <a:gd name="T27" fmla="*/ 154 h 212"/>
                  <a:gd name="T28" fmla="*/ 75 w 370"/>
                  <a:gd name="T29" fmla="*/ 123 h 212"/>
                  <a:gd name="T30" fmla="*/ 61 w 370"/>
                  <a:gd name="T31" fmla="*/ 116 h 212"/>
                  <a:gd name="T32" fmla="*/ 34 w 370"/>
                  <a:gd name="T33" fmla="*/ 125 h 212"/>
                  <a:gd name="T34" fmla="*/ 7 w 370"/>
                  <a:gd name="T35" fmla="*/ 112 h 212"/>
                  <a:gd name="T36" fmla="*/ 0 w 370"/>
                  <a:gd name="T37" fmla="*/ 99 h 212"/>
                  <a:gd name="T38" fmla="*/ 8 w 370"/>
                  <a:gd name="T39" fmla="*/ 87 h 212"/>
                  <a:gd name="T40" fmla="*/ 47 w 370"/>
                  <a:gd name="T41" fmla="*/ 56 h 212"/>
                  <a:gd name="T42" fmla="*/ 56 w 370"/>
                  <a:gd name="T43" fmla="*/ 44 h 212"/>
                  <a:gd name="T44" fmla="*/ 55 w 370"/>
                  <a:gd name="T45" fmla="*/ 15 h 212"/>
                  <a:gd name="T46" fmla="*/ 75 w 370"/>
                  <a:gd name="T47" fmla="*/ 37 h 212"/>
                  <a:gd name="T48" fmla="*/ 90 w 370"/>
                  <a:gd name="T49" fmla="*/ 39 h 212"/>
                  <a:gd name="T50" fmla="*/ 107 w 370"/>
                  <a:gd name="T51" fmla="*/ 46 h 212"/>
                  <a:gd name="T52" fmla="*/ 114 w 370"/>
                  <a:gd name="T53" fmla="*/ 42 h 212"/>
                  <a:gd name="T54" fmla="*/ 128 w 370"/>
                  <a:gd name="T55" fmla="*/ 47 h 212"/>
                  <a:gd name="T56" fmla="*/ 151 w 370"/>
                  <a:gd name="T57" fmla="*/ 41 h 212"/>
                  <a:gd name="T58" fmla="*/ 162 w 370"/>
                  <a:gd name="T59" fmla="*/ 39 h 212"/>
                  <a:gd name="T60" fmla="*/ 176 w 370"/>
                  <a:gd name="T61" fmla="*/ 44 h 212"/>
                  <a:gd name="T62" fmla="*/ 177 w 370"/>
                  <a:gd name="T63" fmla="*/ 52 h 212"/>
                  <a:gd name="T64" fmla="*/ 185 w 370"/>
                  <a:gd name="T65" fmla="*/ 55 h 212"/>
                  <a:gd name="T66" fmla="*/ 220 w 370"/>
                  <a:gd name="T67" fmla="*/ 46 h 212"/>
                  <a:gd name="T68" fmla="*/ 230 w 370"/>
                  <a:gd name="T69" fmla="*/ 45 h 212"/>
                  <a:gd name="T70" fmla="*/ 238 w 370"/>
                  <a:gd name="T71" fmla="*/ 51 h 212"/>
                  <a:gd name="T72" fmla="*/ 258 w 370"/>
                  <a:gd name="T73" fmla="*/ 49 h 212"/>
                  <a:gd name="T74" fmla="*/ 265 w 370"/>
                  <a:gd name="T75" fmla="*/ 44 h 212"/>
                  <a:gd name="T76" fmla="*/ 264 w 370"/>
                  <a:gd name="T77" fmla="*/ 38 h 212"/>
                  <a:gd name="T78" fmla="*/ 276 w 370"/>
                  <a:gd name="T79" fmla="*/ 44 h 212"/>
                  <a:gd name="T80" fmla="*/ 310 w 370"/>
                  <a:gd name="T81" fmla="*/ 21 h 212"/>
                  <a:gd name="T82" fmla="*/ 319 w 370"/>
                  <a:gd name="T83" fmla="*/ 8 h 212"/>
                  <a:gd name="T84" fmla="*/ 340 w 370"/>
                  <a:gd name="T85" fmla="*/ 0 h 212"/>
                  <a:gd name="T86" fmla="*/ 354 w 370"/>
                  <a:gd name="T87" fmla="*/ 11 h 212"/>
                  <a:gd name="T88" fmla="*/ 356 w 370"/>
                  <a:gd name="T89" fmla="*/ 22 h 212"/>
                  <a:gd name="T90" fmla="*/ 351 w 370"/>
                  <a:gd name="T91" fmla="*/ 41 h 212"/>
                  <a:gd name="T92" fmla="*/ 355 w 370"/>
                  <a:gd name="T93" fmla="*/ 48 h 212"/>
                  <a:gd name="T94" fmla="*/ 352 w 370"/>
                  <a:gd name="T95" fmla="*/ 59 h 212"/>
                  <a:gd name="T96" fmla="*/ 356 w 370"/>
                  <a:gd name="T97" fmla="*/ 83 h 212"/>
                  <a:gd name="T98" fmla="*/ 358 w 370"/>
                  <a:gd name="T99" fmla="*/ 102 h 212"/>
                  <a:gd name="T100" fmla="*/ 352 w 370"/>
                  <a:gd name="T101" fmla="*/ 115 h 212"/>
                  <a:gd name="T102" fmla="*/ 356 w 370"/>
                  <a:gd name="T103" fmla="*/ 129 h 212"/>
                  <a:gd name="T104" fmla="*/ 365 w 370"/>
                  <a:gd name="T105" fmla="*/ 136 h 212"/>
                  <a:gd name="T106" fmla="*/ 370 w 370"/>
                  <a:gd name="T107" fmla="*/ 1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0" h="212">
                    <a:moveTo>
                      <a:pt x="370" y="150"/>
                    </a:moveTo>
                    <a:lnTo>
                      <a:pt x="370" y="150"/>
                    </a:lnTo>
                    <a:lnTo>
                      <a:pt x="367" y="153"/>
                    </a:lnTo>
                    <a:lnTo>
                      <a:pt x="363" y="158"/>
                    </a:lnTo>
                    <a:lnTo>
                      <a:pt x="357" y="163"/>
                    </a:lnTo>
                    <a:lnTo>
                      <a:pt x="357" y="163"/>
                    </a:lnTo>
                    <a:lnTo>
                      <a:pt x="354" y="163"/>
                    </a:lnTo>
                    <a:lnTo>
                      <a:pt x="344" y="165"/>
                    </a:lnTo>
                    <a:lnTo>
                      <a:pt x="332" y="167"/>
                    </a:lnTo>
                    <a:lnTo>
                      <a:pt x="324" y="170"/>
                    </a:lnTo>
                    <a:lnTo>
                      <a:pt x="314" y="174"/>
                    </a:lnTo>
                    <a:lnTo>
                      <a:pt x="314" y="174"/>
                    </a:lnTo>
                    <a:lnTo>
                      <a:pt x="297" y="183"/>
                    </a:lnTo>
                    <a:lnTo>
                      <a:pt x="297" y="183"/>
                    </a:lnTo>
                    <a:lnTo>
                      <a:pt x="289" y="185"/>
                    </a:lnTo>
                    <a:lnTo>
                      <a:pt x="279" y="189"/>
                    </a:lnTo>
                    <a:lnTo>
                      <a:pt x="266" y="191"/>
                    </a:lnTo>
                    <a:lnTo>
                      <a:pt x="266" y="191"/>
                    </a:lnTo>
                    <a:lnTo>
                      <a:pt x="259" y="191"/>
                    </a:lnTo>
                    <a:lnTo>
                      <a:pt x="253" y="192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39" y="198"/>
                    </a:lnTo>
                    <a:lnTo>
                      <a:pt x="237" y="200"/>
                    </a:lnTo>
                    <a:lnTo>
                      <a:pt x="233" y="206"/>
                    </a:lnTo>
                    <a:lnTo>
                      <a:pt x="230" y="208"/>
                    </a:lnTo>
                    <a:lnTo>
                      <a:pt x="227" y="209"/>
                    </a:lnTo>
                    <a:lnTo>
                      <a:pt x="222" y="211"/>
                    </a:lnTo>
                    <a:lnTo>
                      <a:pt x="215" y="212"/>
                    </a:lnTo>
                    <a:lnTo>
                      <a:pt x="215" y="212"/>
                    </a:lnTo>
                    <a:lnTo>
                      <a:pt x="200" y="212"/>
                    </a:lnTo>
                    <a:lnTo>
                      <a:pt x="186" y="211"/>
                    </a:lnTo>
                    <a:lnTo>
                      <a:pt x="176" y="209"/>
                    </a:lnTo>
                    <a:lnTo>
                      <a:pt x="174" y="208"/>
                    </a:lnTo>
                    <a:lnTo>
                      <a:pt x="173" y="206"/>
                    </a:lnTo>
                    <a:lnTo>
                      <a:pt x="173" y="206"/>
                    </a:lnTo>
                    <a:lnTo>
                      <a:pt x="174" y="203"/>
                    </a:lnTo>
                    <a:lnTo>
                      <a:pt x="175" y="197"/>
                    </a:lnTo>
                    <a:lnTo>
                      <a:pt x="175" y="191"/>
                    </a:lnTo>
                    <a:lnTo>
                      <a:pt x="174" y="189"/>
                    </a:lnTo>
                    <a:lnTo>
                      <a:pt x="173" y="188"/>
                    </a:lnTo>
                    <a:lnTo>
                      <a:pt x="173" y="188"/>
                    </a:lnTo>
                    <a:lnTo>
                      <a:pt x="168" y="184"/>
                    </a:lnTo>
                    <a:lnTo>
                      <a:pt x="165" y="180"/>
                    </a:lnTo>
                    <a:lnTo>
                      <a:pt x="161" y="176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7" y="175"/>
                    </a:lnTo>
                    <a:lnTo>
                      <a:pt x="148" y="174"/>
                    </a:lnTo>
                    <a:lnTo>
                      <a:pt x="138" y="170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08" y="161"/>
                    </a:lnTo>
                    <a:lnTo>
                      <a:pt x="101" y="159"/>
                    </a:lnTo>
                    <a:lnTo>
                      <a:pt x="98" y="156"/>
                    </a:lnTo>
                    <a:lnTo>
                      <a:pt x="97" y="154"/>
                    </a:lnTo>
                    <a:lnTo>
                      <a:pt x="97" y="154"/>
                    </a:lnTo>
                    <a:lnTo>
                      <a:pt x="85" y="137"/>
                    </a:lnTo>
                    <a:lnTo>
                      <a:pt x="79" y="128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70" y="120"/>
                    </a:lnTo>
                    <a:lnTo>
                      <a:pt x="66" y="117"/>
                    </a:lnTo>
                    <a:lnTo>
                      <a:pt x="61" y="116"/>
                    </a:lnTo>
                    <a:lnTo>
                      <a:pt x="55" y="115"/>
                    </a:lnTo>
                    <a:lnTo>
                      <a:pt x="49" y="116"/>
                    </a:lnTo>
                    <a:lnTo>
                      <a:pt x="42" y="120"/>
                    </a:lnTo>
                    <a:lnTo>
                      <a:pt x="34" y="125"/>
                    </a:lnTo>
                    <a:lnTo>
                      <a:pt x="34" y="125"/>
                    </a:lnTo>
                    <a:lnTo>
                      <a:pt x="23" y="121"/>
                    </a:lnTo>
                    <a:lnTo>
                      <a:pt x="11" y="115"/>
                    </a:lnTo>
                    <a:lnTo>
                      <a:pt x="7" y="112"/>
                    </a:lnTo>
                    <a:lnTo>
                      <a:pt x="3" y="107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1" y="95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8" y="87"/>
                    </a:lnTo>
                    <a:lnTo>
                      <a:pt x="14" y="82"/>
                    </a:lnTo>
                    <a:lnTo>
                      <a:pt x="28" y="72"/>
                    </a:lnTo>
                    <a:lnTo>
                      <a:pt x="41" y="62"/>
                    </a:lnTo>
                    <a:lnTo>
                      <a:pt x="47" y="56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4" y="47"/>
                    </a:lnTo>
                    <a:lnTo>
                      <a:pt x="56" y="44"/>
                    </a:lnTo>
                    <a:lnTo>
                      <a:pt x="57" y="33"/>
                    </a:lnTo>
                    <a:lnTo>
                      <a:pt x="57" y="24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60" y="22"/>
                    </a:lnTo>
                    <a:lnTo>
                      <a:pt x="67" y="30"/>
                    </a:lnTo>
                    <a:lnTo>
                      <a:pt x="70" y="33"/>
                    </a:lnTo>
                    <a:lnTo>
                      <a:pt x="75" y="37"/>
                    </a:lnTo>
                    <a:lnTo>
                      <a:pt x="79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90" y="39"/>
                    </a:lnTo>
                    <a:lnTo>
                      <a:pt x="94" y="39"/>
                    </a:lnTo>
                    <a:lnTo>
                      <a:pt x="100" y="42"/>
                    </a:lnTo>
                    <a:lnTo>
                      <a:pt x="104" y="45"/>
                    </a:lnTo>
                    <a:lnTo>
                      <a:pt x="107" y="46"/>
                    </a:lnTo>
                    <a:lnTo>
                      <a:pt x="107" y="46"/>
                    </a:lnTo>
                    <a:lnTo>
                      <a:pt x="109" y="45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7" y="45"/>
                    </a:lnTo>
                    <a:lnTo>
                      <a:pt x="119" y="46"/>
                    </a:lnTo>
                    <a:lnTo>
                      <a:pt x="122" y="47"/>
                    </a:lnTo>
                    <a:lnTo>
                      <a:pt x="128" y="47"/>
                    </a:lnTo>
                    <a:lnTo>
                      <a:pt x="128" y="47"/>
                    </a:lnTo>
                    <a:lnTo>
                      <a:pt x="142" y="45"/>
                    </a:lnTo>
                    <a:lnTo>
                      <a:pt x="147" y="44"/>
                    </a:lnTo>
                    <a:lnTo>
                      <a:pt x="151" y="41"/>
                    </a:lnTo>
                    <a:lnTo>
                      <a:pt x="151" y="41"/>
                    </a:lnTo>
                    <a:lnTo>
                      <a:pt x="154" y="40"/>
                    </a:lnTo>
                    <a:lnTo>
                      <a:pt x="158" y="39"/>
                    </a:lnTo>
                    <a:lnTo>
                      <a:pt x="162" y="39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74" y="42"/>
                    </a:lnTo>
                    <a:lnTo>
                      <a:pt x="176" y="44"/>
                    </a:lnTo>
                    <a:lnTo>
                      <a:pt x="177" y="46"/>
                    </a:lnTo>
                    <a:lnTo>
                      <a:pt x="177" y="46"/>
                    </a:lnTo>
                    <a:lnTo>
                      <a:pt x="177" y="49"/>
                    </a:lnTo>
                    <a:lnTo>
                      <a:pt x="177" y="52"/>
                    </a:lnTo>
                    <a:lnTo>
                      <a:pt x="177" y="53"/>
                    </a:lnTo>
                    <a:lnTo>
                      <a:pt x="180" y="54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95" y="54"/>
                    </a:lnTo>
                    <a:lnTo>
                      <a:pt x="204" y="52"/>
                    </a:lnTo>
                    <a:lnTo>
                      <a:pt x="220" y="46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27" y="42"/>
                    </a:lnTo>
                    <a:lnTo>
                      <a:pt x="229" y="42"/>
                    </a:lnTo>
                    <a:lnTo>
                      <a:pt x="230" y="45"/>
                    </a:lnTo>
                    <a:lnTo>
                      <a:pt x="231" y="46"/>
                    </a:lnTo>
                    <a:lnTo>
                      <a:pt x="235" y="48"/>
                    </a:lnTo>
                    <a:lnTo>
                      <a:pt x="235" y="48"/>
                    </a:lnTo>
                    <a:lnTo>
                      <a:pt x="238" y="51"/>
                    </a:lnTo>
                    <a:lnTo>
                      <a:pt x="242" y="52"/>
                    </a:lnTo>
                    <a:lnTo>
                      <a:pt x="250" y="52"/>
                    </a:lnTo>
                    <a:lnTo>
                      <a:pt x="256" y="51"/>
                    </a:lnTo>
                    <a:lnTo>
                      <a:pt x="258" y="49"/>
                    </a:lnTo>
                    <a:lnTo>
                      <a:pt x="258" y="49"/>
                    </a:lnTo>
                    <a:lnTo>
                      <a:pt x="260" y="48"/>
                    </a:lnTo>
                    <a:lnTo>
                      <a:pt x="264" y="46"/>
                    </a:lnTo>
                    <a:lnTo>
                      <a:pt x="265" y="44"/>
                    </a:lnTo>
                    <a:lnTo>
                      <a:pt x="266" y="41"/>
                    </a:lnTo>
                    <a:lnTo>
                      <a:pt x="266" y="40"/>
                    </a:lnTo>
                    <a:lnTo>
                      <a:pt x="264" y="38"/>
                    </a:lnTo>
                    <a:lnTo>
                      <a:pt x="264" y="38"/>
                    </a:lnTo>
                    <a:lnTo>
                      <a:pt x="272" y="42"/>
                    </a:lnTo>
                    <a:lnTo>
                      <a:pt x="274" y="42"/>
                    </a:lnTo>
                    <a:lnTo>
                      <a:pt x="276" y="44"/>
                    </a:lnTo>
                    <a:lnTo>
                      <a:pt x="276" y="44"/>
                    </a:lnTo>
                    <a:lnTo>
                      <a:pt x="284" y="40"/>
                    </a:lnTo>
                    <a:lnTo>
                      <a:pt x="295" y="33"/>
                    </a:lnTo>
                    <a:lnTo>
                      <a:pt x="305" y="25"/>
                    </a:lnTo>
                    <a:lnTo>
                      <a:pt x="310" y="21"/>
                    </a:lnTo>
                    <a:lnTo>
                      <a:pt x="312" y="16"/>
                    </a:lnTo>
                    <a:lnTo>
                      <a:pt x="312" y="16"/>
                    </a:lnTo>
                    <a:lnTo>
                      <a:pt x="314" y="11"/>
                    </a:lnTo>
                    <a:lnTo>
                      <a:pt x="319" y="8"/>
                    </a:lnTo>
                    <a:lnTo>
                      <a:pt x="329" y="0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40" y="0"/>
                    </a:lnTo>
                    <a:lnTo>
                      <a:pt x="342" y="0"/>
                    </a:lnTo>
                    <a:lnTo>
                      <a:pt x="345" y="3"/>
                    </a:lnTo>
                    <a:lnTo>
                      <a:pt x="349" y="8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6" y="14"/>
                    </a:lnTo>
                    <a:lnTo>
                      <a:pt x="357" y="16"/>
                    </a:lnTo>
                    <a:lnTo>
                      <a:pt x="356" y="22"/>
                    </a:lnTo>
                    <a:lnTo>
                      <a:pt x="354" y="28"/>
                    </a:lnTo>
                    <a:lnTo>
                      <a:pt x="352" y="32"/>
                    </a:lnTo>
                    <a:lnTo>
                      <a:pt x="352" y="32"/>
                    </a:lnTo>
                    <a:lnTo>
                      <a:pt x="351" y="41"/>
                    </a:lnTo>
                    <a:lnTo>
                      <a:pt x="351" y="47"/>
                    </a:lnTo>
                    <a:lnTo>
                      <a:pt x="352" y="48"/>
                    </a:lnTo>
                    <a:lnTo>
                      <a:pt x="355" y="48"/>
                    </a:lnTo>
                    <a:lnTo>
                      <a:pt x="355" y="48"/>
                    </a:lnTo>
                    <a:lnTo>
                      <a:pt x="357" y="49"/>
                    </a:lnTo>
                    <a:lnTo>
                      <a:pt x="358" y="51"/>
                    </a:lnTo>
                    <a:lnTo>
                      <a:pt x="357" y="53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2" y="62"/>
                    </a:lnTo>
                    <a:lnTo>
                      <a:pt x="354" y="69"/>
                    </a:lnTo>
                    <a:lnTo>
                      <a:pt x="356" y="83"/>
                    </a:lnTo>
                    <a:lnTo>
                      <a:pt x="356" y="83"/>
                    </a:lnTo>
                    <a:lnTo>
                      <a:pt x="358" y="94"/>
                    </a:lnTo>
                    <a:lnTo>
                      <a:pt x="358" y="100"/>
                    </a:lnTo>
                    <a:lnTo>
                      <a:pt x="358" y="102"/>
                    </a:lnTo>
                    <a:lnTo>
                      <a:pt x="358" y="102"/>
                    </a:lnTo>
                    <a:lnTo>
                      <a:pt x="355" y="108"/>
                    </a:lnTo>
                    <a:lnTo>
                      <a:pt x="354" y="112"/>
                    </a:lnTo>
                    <a:lnTo>
                      <a:pt x="352" y="115"/>
                    </a:lnTo>
                    <a:lnTo>
                      <a:pt x="352" y="115"/>
                    </a:lnTo>
                    <a:lnTo>
                      <a:pt x="352" y="118"/>
                    </a:lnTo>
                    <a:lnTo>
                      <a:pt x="354" y="124"/>
                    </a:lnTo>
                    <a:lnTo>
                      <a:pt x="356" y="129"/>
                    </a:lnTo>
                    <a:lnTo>
                      <a:pt x="358" y="131"/>
                    </a:lnTo>
                    <a:lnTo>
                      <a:pt x="360" y="132"/>
                    </a:lnTo>
                    <a:lnTo>
                      <a:pt x="360" y="132"/>
                    </a:lnTo>
                    <a:lnTo>
                      <a:pt x="365" y="136"/>
                    </a:lnTo>
                    <a:lnTo>
                      <a:pt x="369" y="140"/>
                    </a:lnTo>
                    <a:lnTo>
                      <a:pt x="370" y="145"/>
                    </a:lnTo>
                    <a:lnTo>
                      <a:pt x="370" y="150"/>
                    </a:lnTo>
                    <a:lnTo>
                      <a:pt x="370" y="15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39">
                <a:extLst>
                  <a:ext uri="{FF2B5EF4-FFF2-40B4-BE49-F238E27FC236}">
                    <a16:creationId xmlns="" xmlns:a16="http://schemas.microsoft.com/office/drawing/2014/main" id="{D47381D3-179E-4C7E-94BF-A60D0DCEB4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9" y="1385"/>
                <a:ext cx="173" cy="118"/>
              </a:xfrm>
              <a:custGeom>
                <a:avLst/>
                <a:gdLst>
                  <a:gd name="T0" fmla="*/ 346 w 346"/>
                  <a:gd name="T1" fmla="*/ 223 h 237"/>
                  <a:gd name="T2" fmla="*/ 197 w 346"/>
                  <a:gd name="T3" fmla="*/ 223 h 237"/>
                  <a:gd name="T4" fmla="*/ 171 w 346"/>
                  <a:gd name="T5" fmla="*/ 231 h 237"/>
                  <a:gd name="T6" fmla="*/ 158 w 346"/>
                  <a:gd name="T7" fmla="*/ 236 h 237"/>
                  <a:gd name="T8" fmla="*/ 133 w 346"/>
                  <a:gd name="T9" fmla="*/ 236 h 237"/>
                  <a:gd name="T10" fmla="*/ 114 w 346"/>
                  <a:gd name="T11" fmla="*/ 228 h 237"/>
                  <a:gd name="T12" fmla="*/ 113 w 346"/>
                  <a:gd name="T13" fmla="*/ 226 h 237"/>
                  <a:gd name="T14" fmla="*/ 101 w 346"/>
                  <a:gd name="T15" fmla="*/ 212 h 237"/>
                  <a:gd name="T16" fmla="*/ 94 w 346"/>
                  <a:gd name="T17" fmla="*/ 203 h 237"/>
                  <a:gd name="T18" fmla="*/ 79 w 346"/>
                  <a:gd name="T19" fmla="*/ 184 h 237"/>
                  <a:gd name="T20" fmla="*/ 72 w 346"/>
                  <a:gd name="T21" fmla="*/ 169 h 237"/>
                  <a:gd name="T22" fmla="*/ 70 w 346"/>
                  <a:gd name="T23" fmla="*/ 146 h 237"/>
                  <a:gd name="T24" fmla="*/ 61 w 346"/>
                  <a:gd name="T25" fmla="*/ 119 h 237"/>
                  <a:gd name="T26" fmla="*/ 55 w 346"/>
                  <a:gd name="T27" fmla="*/ 111 h 237"/>
                  <a:gd name="T28" fmla="*/ 19 w 346"/>
                  <a:gd name="T29" fmla="*/ 86 h 237"/>
                  <a:gd name="T30" fmla="*/ 4 w 346"/>
                  <a:gd name="T31" fmla="*/ 67 h 237"/>
                  <a:gd name="T32" fmla="*/ 4 w 346"/>
                  <a:gd name="T33" fmla="*/ 52 h 237"/>
                  <a:gd name="T34" fmla="*/ 7 w 346"/>
                  <a:gd name="T35" fmla="*/ 20 h 237"/>
                  <a:gd name="T36" fmla="*/ 3 w 346"/>
                  <a:gd name="T37" fmla="*/ 12 h 237"/>
                  <a:gd name="T38" fmla="*/ 8 w 346"/>
                  <a:gd name="T39" fmla="*/ 5 h 237"/>
                  <a:gd name="T40" fmla="*/ 27 w 346"/>
                  <a:gd name="T41" fmla="*/ 1 h 237"/>
                  <a:gd name="T42" fmla="*/ 41 w 346"/>
                  <a:gd name="T43" fmla="*/ 8 h 237"/>
                  <a:gd name="T44" fmla="*/ 51 w 346"/>
                  <a:gd name="T45" fmla="*/ 22 h 237"/>
                  <a:gd name="T46" fmla="*/ 64 w 346"/>
                  <a:gd name="T47" fmla="*/ 41 h 237"/>
                  <a:gd name="T48" fmla="*/ 87 w 346"/>
                  <a:gd name="T49" fmla="*/ 50 h 237"/>
                  <a:gd name="T50" fmla="*/ 114 w 346"/>
                  <a:gd name="T51" fmla="*/ 59 h 237"/>
                  <a:gd name="T52" fmla="*/ 125 w 346"/>
                  <a:gd name="T53" fmla="*/ 60 h 237"/>
                  <a:gd name="T54" fmla="*/ 134 w 346"/>
                  <a:gd name="T55" fmla="*/ 69 h 237"/>
                  <a:gd name="T56" fmla="*/ 140 w 346"/>
                  <a:gd name="T57" fmla="*/ 74 h 237"/>
                  <a:gd name="T58" fmla="*/ 140 w 346"/>
                  <a:gd name="T59" fmla="*/ 88 h 237"/>
                  <a:gd name="T60" fmla="*/ 140 w 346"/>
                  <a:gd name="T61" fmla="*/ 93 h 237"/>
                  <a:gd name="T62" fmla="*/ 166 w 346"/>
                  <a:gd name="T63" fmla="*/ 97 h 237"/>
                  <a:gd name="T64" fmla="*/ 188 w 346"/>
                  <a:gd name="T65" fmla="*/ 96 h 237"/>
                  <a:gd name="T66" fmla="*/ 199 w 346"/>
                  <a:gd name="T67" fmla="*/ 91 h 237"/>
                  <a:gd name="T68" fmla="*/ 210 w 346"/>
                  <a:gd name="T69" fmla="*/ 81 h 237"/>
                  <a:gd name="T70" fmla="*/ 225 w 346"/>
                  <a:gd name="T71" fmla="*/ 76 h 237"/>
                  <a:gd name="T72" fmla="*/ 245 w 346"/>
                  <a:gd name="T73" fmla="*/ 74 h 237"/>
                  <a:gd name="T74" fmla="*/ 263 w 346"/>
                  <a:gd name="T75" fmla="*/ 68 h 237"/>
                  <a:gd name="T76" fmla="*/ 290 w 346"/>
                  <a:gd name="T77" fmla="*/ 55 h 237"/>
                  <a:gd name="T78" fmla="*/ 320 w 346"/>
                  <a:gd name="T79" fmla="*/ 48 h 237"/>
                  <a:gd name="T80" fmla="*/ 323 w 346"/>
                  <a:gd name="T81" fmla="*/ 179 h 237"/>
                  <a:gd name="T82" fmla="*/ 325 w 346"/>
                  <a:gd name="T83" fmla="*/ 193 h 237"/>
                  <a:gd name="T84" fmla="*/ 330 w 346"/>
                  <a:gd name="T85" fmla="*/ 195 h 237"/>
                  <a:gd name="T86" fmla="*/ 338 w 346"/>
                  <a:gd name="T87" fmla="*/ 195 h 237"/>
                  <a:gd name="T88" fmla="*/ 343 w 346"/>
                  <a:gd name="T89" fmla="*/ 202 h 237"/>
                  <a:gd name="T90" fmla="*/ 344 w 346"/>
                  <a:gd name="T91" fmla="*/ 219 h 237"/>
                  <a:gd name="T92" fmla="*/ 346 w 346"/>
                  <a:gd name="T93" fmla="*/ 2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6" h="237">
                    <a:moveTo>
                      <a:pt x="346" y="223"/>
                    </a:moveTo>
                    <a:lnTo>
                      <a:pt x="346" y="223"/>
                    </a:lnTo>
                    <a:lnTo>
                      <a:pt x="346" y="223"/>
                    </a:lnTo>
                    <a:lnTo>
                      <a:pt x="205" y="223"/>
                    </a:lnTo>
                    <a:lnTo>
                      <a:pt x="205" y="223"/>
                    </a:lnTo>
                    <a:lnTo>
                      <a:pt x="197" y="223"/>
                    </a:lnTo>
                    <a:lnTo>
                      <a:pt x="189" y="225"/>
                    </a:lnTo>
                    <a:lnTo>
                      <a:pt x="180" y="227"/>
                    </a:lnTo>
                    <a:lnTo>
                      <a:pt x="171" y="231"/>
                    </a:lnTo>
                    <a:lnTo>
                      <a:pt x="171" y="231"/>
                    </a:lnTo>
                    <a:lnTo>
                      <a:pt x="165" y="234"/>
                    </a:lnTo>
                    <a:lnTo>
                      <a:pt x="158" y="236"/>
                    </a:lnTo>
                    <a:lnTo>
                      <a:pt x="150" y="237"/>
                    </a:lnTo>
                    <a:lnTo>
                      <a:pt x="142" y="237"/>
                    </a:lnTo>
                    <a:lnTo>
                      <a:pt x="133" y="236"/>
                    </a:lnTo>
                    <a:lnTo>
                      <a:pt x="126" y="235"/>
                    </a:lnTo>
                    <a:lnTo>
                      <a:pt x="119" y="231"/>
                    </a:lnTo>
                    <a:lnTo>
                      <a:pt x="114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13" y="226"/>
                    </a:lnTo>
                    <a:lnTo>
                      <a:pt x="112" y="223"/>
                    </a:lnTo>
                    <a:lnTo>
                      <a:pt x="108" y="219"/>
                    </a:lnTo>
                    <a:lnTo>
                      <a:pt x="101" y="212"/>
                    </a:lnTo>
                    <a:lnTo>
                      <a:pt x="97" y="207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90" y="197"/>
                    </a:lnTo>
                    <a:lnTo>
                      <a:pt x="87" y="192"/>
                    </a:lnTo>
                    <a:lnTo>
                      <a:pt x="79" y="184"/>
                    </a:lnTo>
                    <a:lnTo>
                      <a:pt x="75" y="180"/>
                    </a:lnTo>
                    <a:lnTo>
                      <a:pt x="73" y="175"/>
                    </a:lnTo>
                    <a:lnTo>
                      <a:pt x="72" y="169"/>
                    </a:lnTo>
                    <a:lnTo>
                      <a:pt x="71" y="162"/>
                    </a:lnTo>
                    <a:lnTo>
                      <a:pt x="71" y="162"/>
                    </a:lnTo>
                    <a:lnTo>
                      <a:pt x="70" y="146"/>
                    </a:lnTo>
                    <a:lnTo>
                      <a:pt x="66" y="131"/>
                    </a:lnTo>
                    <a:lnTo>
                      <a:pt x="64" y="124"/>
                    </a:lnTo>
                    <a:lnTo>
                      <a:pt x="61" y="119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42" y="104"/>
                    </a:lnTo>
                    <a:lnTo>
                      <a:pt x="27" y="92"/>
                    </a:lnTo>
                    <a:lnTo>
                      <a:pt x="19" y="86"/>
                    </a:lnTo>
                    <a:lnTo>
                      <a:pt x="12" y="79"/>
                    </a:lnTo>
                    <a:lnTo>
                      <a:pt x="7" y="73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7" y="35"/>
                    </a:lnTo>
                    <a:lnTo>
                      <a:pt x="8" y="27"/>
                    </a:lnTo>
                    <a:lnTo>
                      <a:pt x="7" y="20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5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6" y="5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3"/>
                    </a:lnTo>
                    <a:lnTo>
                      <a:pt x="51" y="22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4" y="41"/>
                    </a:lnTo>
                    <a:lnTo>
                      <a:pt x="67" y="44"/>
                    </a:lnTo>
                    <a:lnTo>
                      <a:pt x="74" y="46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104" y="55"/>
                    </a:lnTo>
                    <a:lnTo>
                      <a:pt x="114" y="59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5" y="60"/>
                    </a:lnTo>
                    <a:lnTo>
                      <a:pt x="127" y="61"/>
                    </a:lnTo>
                    <a:lnTo>
                      <a:pt x="131" y="65"/>
                    </a:lnTo>
                    <a:lnTo>
                      <a:pt x="134" y="69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40" y="74"/>
                    </a:lnTo>
                    <a:lnTo>
                      <a:pt x="141" y="76"/>
                    </a:lnTo>
                    <a:lnTo>
                      <a:pt x="141" y="82"/>
                    </a:lnTo>
                    <a:lnTo>
                      <a:pt x="140" y="88"/>
                    </a:lnTo>
                    <a:lnTo>
                      <a:pt x="139" y="91"/>
                    </a:lnTo>
                    <a:lnTo>
                      <a:pt x="139" y="91"/>
                    </a:lnTo>
                    <a:lnTo>
                      <a:pt x="140" y="93"/>
                    </a:lnTo>
                    <a:lnTo>
                      <a:pt x="142" y="94"/>
                    </a:lnTo>
                    <a:lnTo>
                      <a:pt x="152" y="96"/>
                    </a:lnTo>
                    <a:lnTo>
                      <a:pt x="166" y="97"/>
                    </a:lnTo>
                    <a:lnTo>
                      <a:pt x="181" y="97"/>
                    </a:lnTo>
                    <a:lnTo>
                      <a:pt x="181" y="97"/>
                    </a:lnTo>
                    <a:lnTo>
                      <a:pt x="188" y="96"/>
                    </a:lnTo>
                    <a:lnTo>
                      <a:pt x="193" y="94"/>
                    </a:lnTo>
                    <a:lnTo>
                      <a:pt x="196" y="93"/>
                    </a:lnTo>
                    <a:lnTo>
                      <a:pt x="199" y="91"/>
                    </a:lnTo>
                    <a:lnTo>
                      <a:pt x="203" y="85"/>
                    </a:lnTo>
                    <a:lnTo>
                      <a:pt x="205" y="83"/>
                    </a:lnTo>
                    <a:lnTo>
                      <a:pt x="210" y="81"/>
                    </a:lnTo>
                    <a:lnTo>
                      <a:pt x="210" y="81"/>
                    </a:lnTo>
                    <a:lnTo>
                      <a:pt x="219" y="77"/>
                    </a:lnTo>
                    <a:lnTo>
                      <a:pt x="225" y="76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45" y="74"/>
                    </a:lnTo>
                    <a:lnTo>
                      <a:pt x="255" y="70"/>
                    </a:lnTo>
                    <a:lnTo>
                      <a:pt x="263" y="68"/>
                    </a:lnTo>
                    <a:lnTo>
                      <a:pt x="263" y="68"/>
                    </a:lnTo>
                    <a:lnTo>
                      <a:pt x="280" y="59"/>
                    </a:lnTo>
                    <a:lnTo>
                      <a:pt x="280" y="59"/>
                    </a:lnTo>
                    <a:lnTo>
                      <a:pt x="290" y="55"/>
                    </a:lnTo>
                    <a:lnTo>
                      <a:pt x="298" y="52"/>
                    </a:lnTo>
                    <a:lnTo>
                      <a:pt x="310" y="50"/>
                    </a:lnTo>
                    <a:lnTo>
                      <a:pt x="320" y="48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3" y="179"/>
                    </a:lnTo>
                    <a:lnTo>
                      <a:pt x="323" y="179"/>
                    </a:lnTo>
                    <a:lnTo>
                      <a:pt x="324" y="190"/>
                    </a:lnTo>
                    <a:lnTo>
                      <a:pt x="325" y="193"/>
                    </a:lnTo>
                    <a:lnTo>
                      <a:pt x="326" y="195"/>
                    </a:lnTo>
                    <a:lnTo>
                      <a:pt x="329" y="195"/>
                    </a:lnTo>
                    <a:lnTo>
                      <a:pt x="330" y="195"/>
                    </a:lnTo>
                    <a:lnTo>
                      <a:pt x="336" y="195"/>
                    </a:lnTo>
                    <a:lnTo>
                      <a:pt x="336" y="195"/>
                    </a:lnTo>
                    <a:lnTo>
                      <a:pt x="338" y="195"/>
                    </a:lnTo>
                    <a:lnTo>
                      <a:pt x="340" y="196"/>
                    </a:lnTo>
                    <a:lnTo>
                      <a:pt x="341" y="199"/>
                    </a:lnTo>
                    <a:lnTo>
                      <a:pt x="343" y="202"/>
                    </a:lnTo>
                    <a:lnTo>
                      <a:pt x="344" y="210"/>
                    </a:lnTo>
                    <a:lnTo>
                      <a:pt x="344" y="219"/>
                    </a:lnTo>
                    <a:lnTo>
                      <a:pt x="344" y="219"/>
                    </a:lnTo>
                    <a:lnTo>
                      <a:pt x="344" y="222"/>
                    </a:lnTo>
                    <a:lnTo>
                      <a:pt x="346" y="223"/>
                    </a:lnTo>
                    <a:lnTo>
                      <a:pt x="346" y="22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0">
                <a:extLst>
                  <a:ext uri="{FF2B5EF4-FFF2-40B4-BE49-F238E27FC236}">
                    <a16:creationId xmlns="" xmlns:a16="http://schemas.microsoft.com/office/drawing/2014/main" id="{21288283-A9B0-454E-9697-1884965D58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3" y="1410"/>
                <a:ext cx="32" cy="26"/>
              </a:xfrm>
              <a:custGeom>
                <a:avLst/>
                <a:gdLst>
                  <a:gd name="T0" fmla="*/ 63 w 63"/>
                  <a:gd name="T1" fmla="*/ 45 h 52"/>
                  <a:gd name="T2" fmla="*/ 63 w 63"/>
                  <a:gd name="T3" fmla="*/ 45 h 52"/>
                  <a:gd name="T4" fmla="*/ 63 w 63"/>
                  <a:gd name="T5" fmla="*/ 47 h 52"/>
                  <a:gd name="T6" fmla="*/ 62 w 63"/>
                  <a:gd name="T7" fmla="*/ 48 h 52"/>
                  <a:gd name="T8" fmla="*/ 59 w 63"/>
                  <a:gd name="T9" fmla="*/ 49 h 52"/>
                  <a:gd name="T10" fmla="*/ 56 w 63"/>
                  <a:gd name="T11" fmla="*/ 51 h 52"/>
                  <a:gd name="T12" fmla="*/ 55 w 63"/>
                  <a:gd name="T13" fmla="*/ 51 h 52"/>
                  <a:gd name="T14" fmla="*/ 55 w 63"/>
                  <a:gd name="T15" fmla="*/ 52 h 52"/>
                  <a:gd name="T16" fmla="*/ 55 w 63"/>
                  <a:gd name="T17" fmla="*/ 52 h 52"/>
                  <a:gd name="T18" fmla="*/ 55 w 63"/>
                  <a:gd name="T19" fmla="*/ 52 h 52"/>
                  <a:gd name="T20" fmla="*/ 3 w 63"/>
                  <a:gd name="T21" fmla="*/ 52 h 52"/>
                  <a:gd name="T22" fmla="*/ 3 w 63"/>
                  <a:gd name="T23" fmla="*/ 52 h 52"/>
                  <a:gd name="T24" fmla="*/ 2 w 63"/>
                  <a:gd name="T25" fmla="*/ 42 h 52"/>
                  <a:gd name="T26" fmla="*/ 1 w 63"/>
                  <a:gd name="T27" fmla="*/ 37 h 52"/>
                  <a:gd name="T28" fmla="*/ 1 w 63"/>
                  <a:gd name="T29" fmla="*/ 37 h 52"/>
                  <a:gd name="T30" fmla="*/ 0 w 63"/>
                  <a:gd name="T31" fmla="*/ 33 h 52"/>
                  <a:gd name="T32" fmla="*/ 0 w 63"/>
                  <a:gd name="T33" fmla="*/ 29 h 52"/>
                  <a:gd name="T34" fmla="*/ 0 w 63"/>
                  <a:gd name="T35" fmla="*/ 24 h 52"/>
                  <a:gd name="T36" fmla="*/ 1 w 63"/>
                  <a:gd name="T37" fmla="*/ 19 h 52"/>
                  <a:gd name="T38" fmla="*/ 2 w 63"/>
                  <a:gd name="T39" fmla="*/ 14 h 52"/>
                  <a:gd name="T40" fmla="*/ 6 w 63"/>
                  <a:gd name="T41" fmla="*/ 10 h 52"/>
                  <a:gd name="T42" fmla="*/ 9 w 63"/>
                  <a:gd name="T43" fmla="*/ 7 h 52"/>
                  <a:gd name="T44" fmla="*/ 13 w 63"/>
                  <a:gd name="T45" fmla="*/ 4 h 52"/>
                  <a:gd name="T46" fmla="*/ 13 w 63"/>
                  <a:gd name="T47" fmla="*/ 4 h 52"/>
                  <a:gd name="T48" fmla="*/ 18 w 63"/>
                  <a:gd name="T49" fmla="*/ 2 h 52"/>
                  <a:gd name="T50" fmla="*/ 23 w 63"/>
                  <a:gd name="T51" fmla="*/ 1 h 52"/>
                  <a:gd name="T52" fmla="*/ 29 w 63"/>
                  <a:gd name="T53" fmla="*/ 0 h 52"/>
                  <a:gd name="T54" fmla="*/ 36 w 63"/>
                  <a:gd name="T55" fmla="*/ 0 h 52"/>
                  <a:gd name="T56" fmla="*/ 41 w 63"/>
                  <a:gd name="T57" fmla="*/ 3 h 52"/>
                  <a:gd name="T58" fmla="*/ 45 w 63"/>
                  <a:gd name="T59" fmla="*/ 6 h 52"/>
                  <a:gd name="T60" fmla="*/ 47 w 63"/>
                  <a:gd name="T61" fmla="*/ 8 h 52"/>
                  <a:gd name="T62" fmla="*/ 49 w 63"/>
                  <a:gd name="T63" fmla="*/ 11 h 52"/>
                  <a:gd name="T64" fmla="*/ 51 w 63"/>
                  <a:gd name="T65" fmla="*/ 17 h 52"/>
                  <a:gd name="T66" fmla="*/ 51 w 63"/>
                  <a:gd name="T67" fmla="*/ 17 h 52"/>
                  <a:gd name="T68" fmla="*/ 53 w 63"/>
                  <a:gd name="T69" fmla="*/ 24 h 52"/>
                  <a:gd name="T70" fmla="*/ 55 w 63"/>
                  <a:gd name="T71" fmla="*/ 29 h 52"/>
                  <a:gd name="T72" fmla="*/ 59 w 63"/>
                  <a:gd name="T73" fmla="*/ 36 h 52"/>
                  <a:gd name="T74" fmla="*/ 62 w 63"/>
                  <a:gd name="T75" fmla="*/ 39 h 52"/>
                  <a:gd name="T76" fmla="*/ 63 w 63"/>
                  <a:gd name="T77" fmla="*/ 41 h 52"/>
                  <a:gd name="T78" fmla="*/ 63 w 63"/>
                  <a:gd name="T79" fmla="*/ 45 h 52"/>
                  <a:gd name="T80" fmla="*/ 63 w 63"/>
                  <a:gd name="T81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52">
                    <a:moveTo>
                      <a:pt x="63" y="45"/>
                    </a:moveTo>
                    <a:lnTo>
                      <a:pt x="63" y="45"/>
                    </a:lnTo>
                    <a:lnTo>
                      <a:pt x="63" y="47"/>
                    </a:lnTo>
                    <a:lnTo>
                      <a:pt x="62" y="48"/>
                    </a:lnTo>
                    <a:lnTo>
                      <a:pt x="59" y="49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3"/>
                    </a:lnTo>
                    <a:lnTo>
                      <a:pt x="45" y="6"/>
                    </a:lnTo>
                    <a:lnTo>
                      <a:pt x="47" y="8"/>
                    </a:lnTo>
                    <a:lnTo>
                      <a:pt x="49" y="11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24"/>
                    </a:lnTo>
                    <a:lnTo>
                      <a:pt x="55" y="29"/>
                    </a:lnTo>
                    <a:lnTo>
                      <a:pt x="59" y="36"/>
                    </a:lnTo>
                    <a:lnTo>
                      <a:pt x="62" y="39"/>
                    </a:lnTo>
                    <a:lnTo>
                      <a:pt x="63" y="41"/>
                    </a:lnTo>
                    <a:lnTo>
                      <a:pt x="63" y="45"/>
                    </a:lnTo>
                    <a:lnTo>
                      <a:pt x="63" y="4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41">
                <a:extLst>
                  <a:ext uri="{FF2B5EF4-FFF2-40B4-BE49-F238E27FC236}">
                    <a16:creationId xmlns="" xmlns:a16="http://schemas.microsoft.com/office/drawing/2014/main" id="{A49063F1-5E1D-44E2-B958-3F7024F0CE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9" y="1436"/>
                <a:ext cx="89" cy="159"/>
              </a:xfrm>
              <a:custGeom>
                <a:avLst/>
                <a:gdLst>
                  <a:gd name="T0" fmla="*/ 161 w 176"/>
                  <a:gd name="T1" fmla="*/ 243 h 316"/>
                  <a:gd name="T2" fmla="*/ 160 w 176"/>
                  <a:gd name="T3" fmla="*/ 253 h 316"/>
                  <a:gd name="T4" fmla="*/ 155 w 176"/>
                  <a:gd name="T5" fmla="*/ 259 h 316"/>
                  <a:gd name="T6" fmla="*/ 149 w 176"/>
                  <a:gd name="T7" fmla="*/ 261 h 316"/>
                  <a:gd name="T8" fmla="*/ 144 w 176"/>
                  <a:gd name="T9" fmla="*/ 261 h 316"/>
                  <a:gd name="T10" fmla="*/ 128 w 176"/>
                  <a:gd name="T11" fmla="*/ 265 h 316"/>
                  <a:gd name="T12" fmla="*/ 119 w 176"/>
                  <a:gd name="T13" fmla="*/ 271 h 316"/>
                  <a:gd name="T14" fmla="*/ 117 w 176"/>
                  <a:gd name="T15" fmla="*/ 274 h 316"/>
                  <a:gd name="T16" fmla="*/ 112 w 176"/>
                  <a:gd name="T17" fmla="*/ 279 h 316"/>
                  <a:gd name="T18" fmla="*/ 104 w 176"/>
                  <a:gd name="T19" fmla="*/ 278 h 316"/>
                  <a:gd name="T20" fmla="*/ 100 w 176"/>
                  <a:gd name="T21" fmla="*/ 277 h 316"/>
                  <a:gd name="T22" fmla="*/ 94 w 176"/>
                  <a:gd name="T23" fmla="*/ 277 h 316"/>
                  <a:gd name="T24" fmla="*/ 90 w 176"/>
                  <a:gd name="T25" fmla="*/ 278 h 316"/>
                  <a:gd name="T26" fmla="*/ 86 w 176"/>
                  <a:gd name="T27" fmla="*/ 285 h 316"/>
                  <a:gd name="T28" fmla="*/ 89 w 176"/>
                  <a:gd name="T29" fmla="*/ 293 h 316"/>
                  <a:gd name="T30" fmla="*/ 91 w 176"/>
                  <a:gd name="T31" fmla="*/ 298 h 316"/>
                  <a:gd name="T32" fmla="*/ 99 w 176"/>
                  <a:gd name="T33" fmla="*/ 309 h 316"/>
                  <a:gd name="T34" fmla="*/ 100 w 176"/>
                  <a:gd name="T35" fmla="*/ 314 h 316"/>
                  <a:gd name="T36" fmla="*/ 99 w 176"/>
                  <a:gd name="T37" fmla="*/ 316 h 316"/>
                  <a:gd name="T38" fmla="*/ 93 w 176"/>
                  <a:gd name="T39" fmla="*/ 315 h 316"/>
                  <a:gd name="T40" fmla="*/ 78 w 176"/>
                  <a:gd name="T41" fmla="*/ 297 h 316"/>
                  <a:gd name="T42" fmla="*/ 64 w 176"/>
                  <a:gd name="T43" fmla="*/ 283 h 316"/>
                  <a:gd name="T44" fmla="*/ 62 w 176"/>
                  <a:gd name="T45" fmla="*/ 281 h 316"/>
                  <a:gd name="T46" fmla="*/ 54 w 176"/>
                  <a:gd name="T47" fmla="*/ 260 h 316"/>
                  <a:gd name="T48" fmla="*/ 49 w 176"/>
                  <a:gd name="T49" fmla="*/ 230 h 316"/>
                  <a:gd name="T50" fmla="*/ 51 w 176"/>
                  <a:gd name="T51" fmla="*/ 221 h 316"/>
                  <a:gd name="T52" fmla="*/ 53 w 176"/>
                  <a:gd name="T53" fmla="*/ 189 h 316"/>
                  <a:gd name="T54" fmla="*/ 52 w 176"/>
                  <a:gd name="T55" fmla="*/ 167 h 316"/>
                  <a:gd name="T56" fmla="*/ 48 w 176"/>
                  <a:gd name="T57" fmla="*/ 152 h 316"/>
                  <a:gd name="T58" fmla="*/ 43 w 176"/>
                  <a:gd name="T59" fmla="*/ 145 h 316"/>
                  <a:gd name="T60" fmla="*/ 39 w 176"/>
                  <a:gd name="T61" fmla="*/ 142 h 316"/>
                  <a:gd name="T62" fmla="*/ 15 w 176"/>
                  <a:gd name="T63" fmla="*/ 127 h 316"/>
                  <a:gd name="T64" fmla="*/ 3 w 176"/>
                  <a:gd name="T65" fmla="*/ 115 h 316"/>
                  <a:gd name="T66" fmla="*/ 0 w 176"/>
                  <a:gd name="T67" fmla="*/ 103 h 316"/>
                  <a:gd name="T68" fmla="*/ 0 w 176"/>
                  <a:gd name="T69" fmla="*/ 93 h 316"/>
                  <a:gd name="T70" fmla="*/ 1 w 176"/>
                  <a:gd name="T71" fmla="*/ 86 h 316"/>
                  <a:gd name="T72" fmla="*/ 7 w 176"/>
                  <a:gd name="T73" fmla="*/ 65 h 316"/>
                  <a:gd name="T74" fmla="*/ 10 w 176"/>
                  <a:gd name="T75" fmla="*/ 19 h 316"/>
                  <a:gd name="T76" fmla="*/ 62 w 176"/>
                  <a:gd name="T77" fmla="*/ 0 h 316"/>
                  <a:gd name="T78" fmla="*/ 63 w 176"/>
                  <a:gd name="T79" fmla="*/ 16 h 316"/>
                  <a:gd name="T80" fmla="*/ 67 w 176"/>
                  <a:gd name="T81" fmla="*/ 43 h 316"/>
                  <a:gd name="T82" fmla="*/ 73 w 176"/>
                  <a:gd name="T83" fmla="*/ 51 h 316"/>
                  <a:gd name="T84" fmla="*/ 85 w 176"/>
                  <a:gd name="T85" fmla="*/ 63 h 316"/>
                  <a:gd name="T86" fmla="*/ 123 w 176"/>
                  <a:gd name="T87" fmla="*/ 92 h 316"/>
                  <a:gd name="T88" fmla="*/ 143 w 176"/>
                  <a:gd name="T89" fmla="*/ 104 h 316"/>
                  <a:gd name="T90" fmla="*/ 158 w 176"/>
                  <a:gd name="T91" fmla="*/ 114 h 316"/>
                  <a:gd name="T92" fmla="*/ 170 w 176"/>
                  <a:gd name="T93" fmla="*/ 125 h 316"/>
                  <a:gd name="T94" fmla="*/ 172 w 176"/>
                  <a:gd name="T95" fmla="*/ 129 h 316"/>
                  <a:gd name="T96" fmla="*/ 176 w 176"/>
                  <a:gd name="T97" fmla="*/ 131 h 316"/>
                  <a:gd name="T98" fmla="*/ 168 w 176"/>
                  <a:gd name="T99" fmla="*/ 132 h 316"/>
                  <a:gd name="T100" fmla="*/ 157 w 176"/>
                  <a:gd name="T101" fmla="*/ 136 h 316"/>
                  <a:gd name="T102" fmla="*/ 149 w 176"/>
                  <a:gd name="T103" fmla="*/ 141 h 316"/>
                  <a:gd name="T104" fmla="*/ 142 w 176"/>
                  <a:gd name="T105" fmla="*/ 153 h 316"/>
                  <a:gd name="T106" fmla="*/ 138 w 176"/>
                  <a:gd name="T107" fmla="*/ 171 h 316"/>
                  <a:gd name="T108" fmla="*/ 138 w 176"/>
                  <a:gd name="T109" fmla="*/ 184 h 316"/>
                  <a:gd name="T110" fmla="*/ 142 w 176"/>
                  <a:gd name="T111" fmla="*/ 195 h 316"/>
                  <a:gd name="T112" fmla="*/ 157 w 176"/>
                  <a:gd name="T113" fmla="*/ 227 h 316"/>
                  <a:gd name="T114" fmla="*/ 161 w 176"/>
                  <a:gd name="T115" fmla="*/ 24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6" h="316">
                    <a:moveTo>
                      <a:pt x="161" y="243"/>
                    </a:moveTo>
                    <a:lnTo>
                      <a:pt x="161" y="243"/>
                    </a:lnTo>
                    <a:lnTo>
                      <a:pt x="161" y="248"/>
                    </a:lnTo>
                    <a:lnTo>
                      <a:pt x="160" y="253"/>
                    </a:lnTo>
                    <a:lnTo>
                      <a:pt x="158" y="256"/>
                    </a:lnTo>
                    <a:lnTo>
                      <a:pt x="155" y="259"/>
                    </a:lnTo>
                    <a:lnTo>
                      <a:pt x="152" y="261"/>
                    </a:lnTo>
                    <a:lnTo>
                      <a:pt x="149" y="261"/>
                    </a:lnTo>
                    <a:lnTo>
                      <a:pt x="144" y="261"/>
                    </a:lnTo>
                    <a:lnTo>
                      <a:pt x="144" y="261"/>
                    </a:lnTo>
                    <a:lnTo>
                      <a:pt x="137" y="262"/>
                    </a:lnTo>
                    <a:lnTo>
                      <a:pt x="128" y="265"/>
                    </a:lnTo>
                    <a:lnTo>
                      <a:pt x="121" y="269"/>
                    </a:lnTo>
                    <a:lnTo>
                      <a:pt x="119" y="271"/>
                    </a:lnTo>
                    <a:lnTo>
                      <a:pt x="117" y="274"/>
                    </a:lnTo>
                    <a:lnTo>
                      <a:pt x="117" y="274"/>
                    </a:lnTo>
                    <a:lnTo>
                      <a:pt x="115" y="277"/>
                    </a:lnTo>
                    <a:lnTo>
                      <a:pt x="112" y="279"/>
                    </a:lnTo>
                    <a:lnTo>
                      <a:pt x="108" y="279"/>
                    </a:lnTo>
                    <a:lnTo>
                      <a:pt x="104" y="278"/>
                    </a:lnTo>
                    <a:lnTo>
                      <a:pt x="104" y="278"/>
                    </a:lnTo>
                    <a:lnTo>
                      <a:pt x="100" y="277"/>
                    </a:lnTo>
                    <a:lnTo>
                      <a:pt x="98" y="276"/>
                    </a:lnTo>
                    <a:lnTo>
                      <a:pt x="94" y="277"/>
                    </a:lnTo>
                    <a:lnTo>
                      <a:pt x="90" y="278"/>
                    </a:lnTo>
                    <a:lnTo>
                      <a:pt x="90" y="278"/>
                    </a:lnTo>
                    <a:lnTo>
                      <a:pt x="87" y="282"/>
                    </a:lnTo>
                    <a:lnTo>
                      <a:pt x="86" y="285"/>
                    </a:lnTo>
                    <a:lnTo>
                      <a:pt x="87" y="289"/>
                    </a:lnTo>
                    <a:lnTo>
                      <a:pt x="89" y="293"/>
                    </a:lnTo>
                    <a:lnTo>
                      <a:pt x="89" y="293"/>
                    </a:lnTo>
                    <a:lnTo>
                      <a:pt x="91" y="298"/>
                    </a:lnTo>
                    <a:lnTo>
                      <a:pt x="96" y="304"/>
                    </a:lnTo>
                    <a:lnTo>
                      <a:pt x="99" y="309"/>
                    </a:lnTo>
                    <a:lnTo>
                      <a:pt x="100" y="314"/>
                    </a:lnTo>
                    <a:lnTo>
                      <a:pt x="100" y="314"/>
                    </a:lnTo>
                    <a:lnTo>
                      <a:pt x="100" y="315"/>
                    </a:lnTo>
                    <a:lnTo>
                      <a:pt x="99" y="316"/>
                    </a:lnTo>
                    <a:lnTo>
                      <a:pt x="97" y="316"/>
                    </a:lnTo>
                    <a:lnTo>
                      <a:pt x="93" y="315"/>
                    </a:lnTo>
                    <a:lnTo>
                      <a:pt x="93" y="315"/>
                    </a:lnTo>
                    <a:lnTo>
                      <a:pt x="78" y="297"/>
                    </a:lnTo>
                    <a:lnTo>
                      <a:pt x="70" y="289"/>
                    </a:lnTo>
                    <a:lnTo>
                      <a:pt x="64" y="283"/>
                    </a:lnTo>
                    <a:lnTo>
                      <a:pt x="64" y="283"/>
                    </a:lnTo>
                    <a:lnTo>
                      <a:pt x="62" y="281"/>
                    </a:lnTo>
                    <a:lnTo>
                      <a:pt x="60" y="275"/>
                    </a:lnTo>
                    <a:lnTo>
                      <a:pt x="54" y="260"/>
                    </a:lnTo>
                    <a:lnTo>
                      <a:pt x="51" y="240"/>
                    </a:lnTo>
                    <a:lnTo>
                      <a:pt x="49" y="230"/>
                    </a:lnTo>
                    <a:lnTo>
                      <a:pt x="51" y="221"/>
                    </a:lnTo>
                    <a:lnTo>
                      <a:pt x="51" y="221"/>
                    </a:lnTo>
                    <a:lnTo>
                      <a:pt x="52" y="200"/>
                    </a:lnTo>
                    <a:lnTo>
                      <a:pt x="53" y="189"/>
                    </a:lnTo>
                    <a:lnTo>
                      <a:pt x="53" y="177"/>
                    </a:lnTo>
                    <a:lnTo>
                      <a:pt x="52" y="167"/>
                    </a:lnTo>
                    <a:lnTo>
                      <a:pt x="49" y="156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3" y="145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23" y="133"/>
                    </a:lnTo>
                    <a:lnTo>
                      <a:pt x="15" y="127"/>
                    </a:lnTo>
                    <a:lnTo>
                      <a:pt x="9" y="122"/>
                    </a:lnTo>
                    <a:lnTo>
                      <a:pt x="3" y="115"/>
                    </a:lnTo>
                    <a:lnTo>
                      <a:pt x="0" y="108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5" y="77"/>
                    </a:lnTo>
                    <a:lnTo>
                      <a:pt x="7" y="65"/>
                    </a:lnTo>
                    <a:lnTo>
                      <a:pt x="9" y="42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3" y="16"/>
                    </a:lnTo>
                    <a:lnTo>
                      <a:pt x="64" y="31"/>
                    </a:lnTo>
                    <a:lnTo>
                      <a:pt x="67" y="43"/>
                    </a:lnTo>
                    <a:lnTo>
                      <a:pt x="69" y="48"/>
                    </a:lnTo>
                    <a:lnTo>
                      <a:pt x="73" y="51"/>
                    </a:lnTo>
                    <a:lnTo>
                      <a:pt x="73" y="51"/>
                    </a:lnTo>
                    <a:lnTo>
                      <a:pt x="85" y="63"/>
                    </a:lnTo>
                    <a:lnTo>
                      <a:pt x="102" y="77"/>
                    </a:lnTo>
                    <a:lnTo>
                      <a:pt x="123" y="92"/>
                    </a:lnTo>
                    <a:lnTo>
                      <a:pt x="132" y="99"/>
                    </a:lnTo>
                    <a:lnTo>
                      <a:pt x="143" y="104"/>
                    </a:lnTo>
                    <a:lnTo>
                      <a:pt x="143" y="104"/>
                    </a:lnTo>
                    <a:lnTo>
                      <a:pt x="158" y="114"/>
                    </a:lnTo>
                    <a:lnTo>
                      <a:pt x="167" y="122"/>
                    </a:lnTo>
                    <a:lnTo>
                      <a:pt x="170" y="125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73" y="130"/>
                    </a:lnTo>
                    <a:lnTo>
                      <a:pt x="176" y="131"/>
                    </a:lnTo>
                    <a:lnTo>
                      <a:pt x="176" y="131"/>
                    </a:lnTo>
                    <a:lnTo>
                      <a:pt x="168" y="132"/>
                    </a:lnTo>
                    <a:lnTo>
                      <a:pt x="162" y="133"/>
                    </a:lnTo>
                    <a:lnTo>
                      <a:pt x="157" y="136"/>
                    </a:lnTo>
                    <a:lnTo>
                      <a:pt x="152" y="138"/>
                    </a:lnTo>
                    <a:lnTo>
                      <a:pt x="149" y="141"/>
                    </a:lnTo>
                    <a:lnTo>
                      <a:pt x="145" y="145"/>
                    </a:lnTo>
                    <a:lnTo>
                      <a:pt x="142" y="153"/>
                    </a:lnTo>
                    <a:lnTo>
                      <a:pt x="139" y="162"/>
                    </a:lnTo>
                    <a:lnTo>
                      <a:pt x="138" y="171"/>
                    </a:lnTo>
                    <a:lnTo>
                      <a:pt x="138" y="184"/>
                    </a:lnTo>
                    <a:lnTo>
                      <a:pt x="138" y="184"/>
                    </a:lnTo>
                    <a:lnTo>
                      <a:pt x="139" y="190"/>
                    </a:lnTo>
                    <a:lnTo>
                      <a:pt x="142" y="195"/>
                    </a:lnTo>
                    <a:lnTo>
                      <a:pt x="149" y="210"/>
                    </a:lnTo>
                    <a:lnTo>
                      <a:pt x="157" y="227"/>
                    </a:lnTo>
                    <a:lnTo>
                      <a:pt x="160" y="235"/>
                    </a:lnTo>
                    <a:lnTo>
                      <a:pt x="161" y="243"/>
                    </a:lnTo>
                    <a:lnTo>
                      <a:pt x="161" y="24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42">
                <a:extLst>
                  <a:ext uri="{FF2B5EF4-FFF2-40B4-BE49-F238E27FC236}">
                    <a16:creationId xmlns="" xmlns:a16="http://schemas.microsoft.com/office/drawing/2014/main" id="{1DED8E82-9A81-4CE6-A6C0-0369D6854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3" y="1554"/>
                <a:ext cx="143" cy="105"/>
              </a:xfrm>
              <a:custGeom>
                <a:avLst/>
                <a:gdLst>
                  <a:gd name="T0" fmla="*/ 286 w 286"/>
                  <a:gd name="T1" fmla="*/ 179 h 208"/>
                  <a:gd name="T2" fmla="*/ 284 w 286"/>
                  <a:gd name="T3" fmla="*/ 185 h 208"/>
                  <a:gd name="T4" fmla="*/ 283 w 286"/>
                  <a:gd name="T5" fmla="*/ 186 h 208"/>
                  <a:gd name="T6" fmla="*/ 270 w 286"/>
                  <a:gd name="T7" fmla="*/ 191 h 208"/>
                  <a:gd name="T8" fmla="*/ 264 w 286"/>
                  <a:gd name="T9" fmla="*/ 191 h 208"/>
                  <a:gd name="T10" fmla="*/ 242 w 286"/>
                  <a:gd name="T11" fmla="*/ 192 h 208"/>
                  <a:gd name="T12" fmla="*/ 235 w 286"/>
                  <a:gd name="T13" fmla="*/ 194 h 208"/>
                  <a:gd name="T14" fmla="*/ 223 w 286"/>
                  <a:gd name="T15" fmla="*/ 204 h 208"/>
                  <a:gd name="T16" fmla="*/ 220 w 286"/>
                  <a:gd name="T17" fmla="*/ 206 h 208"/>
                  <a:gd name="T18" fmla="*/ 211 w 286"/>
                  <a:gd name="T19" fmla="*/ 208 h 208"/>
                  <a:gd name="T20" fmla="*/ 210 w 286"/>
                  <a:gd name="T21" fmla="*/ 208 h 208"/>
                  <a:gd name="T22" fmla="*/ 194 w 286"/>
                  <a:gd name="T23" fmla="*/ 176 h 208"/>
                  <a:gd name="T24" fmla="*/ 182 w 286"/>
                  <a:gd name="T25" fmla="*/ 161 h 208"/>
                  <a:gd name="T26" fmla="*/ 179 w 286"/>
                  <a:gd name="T27" fmla="*/ 159 h 208"/>
                  <a:gd name="T28" fmla="*/ 173 w 286"/>
                  <a:gd name="T29" fmla="*/ 157 h 208"/>
                  <a:gd name="T30" fmla="*/ 145 w 286"/>
                  <a:gd name="T31" fmla="*/ 164 h 208"/>
                  <a:gd name="T32" fmla="*/ 126 w 286"/>
                  <a:gd name="T33" fmla="*/ 169 h 208"/>
                  <a:gd name="T34" fmla="*/ 113 w 286"/>
                  <a:gd name="T35" fmla="*/ 168 h 208"/>
                  <a:gd name="T36" fmla="*/ 110 w 286"/>
                  <a:gd name="T37" fmla="*/ 167 h 208"/>
                  <a:gd name="T38" fmla="*/ 29 w 286"/>
                  <a:gd name="T39" fmla="*/ 101 h 208"/>
                  <a:gd name="T40" fmla="*/ 13 w 286"/>
                  <a:gd name="T41" fmla="*/ 85 h 208"/>
                  <a:gd name="T42" fmla="*/ 7 w 286"/>
                  <a:gd name="T43" fmla="*/ 79 h 208"/>
                  <a:gd name="T44" fmla="*/ 11 w 286"/>
                  <a:gd name="T45" fmla="*/ 80 h 208"/>
                  <a:gd name="T46" fmla="*/ 14 w 286"/>
                  <a:gd name="T47" fmla="*/ 79 h 208"/>
                  <a:gd name="T48" fmla="*/ 14 w 286"/>
                  <a:gd name="T49" fmla="*/ 78 h 208"/>
                  <a:gd name="T50" fmla="*/ 10 w 286"/>
                  <a:gd name="T51" fmla="*/ 68 h 208"/>
                  <a:gd name="T52" fmla="*/ 3 w 286"/>
                  <a:gd name="T53" fmla="*/ 57 h 208"/>
                  <a:gd name="T54" fmla="*/ 1 w 286"/>
                  <a:gd name="T55" fmla="*/ 53 h 208"/>
                  <a:gd name="T56" fmla="*/ 1 w 286"/>
                  <a:gd name="T57" fmla="*/ 46 h 208"/>
                  <a:gd name="T58" fmla="*/ 4 w 286"/>
                  <a:gd name="T59" fmla="*/ 42 h 208"/>
                  <a:gd name="T60" fmla="*/ 12 w 286"/>
                  <a:gd name="T61" fmla="*/ 40 h 208"/>
                  <a:gd name="T62" fmla="*/ 18 w 286"/>
                  <a:gd name="T63" fmla="*/ 42 h 208"/>
                  <a:gd name="T64" fmla="*/ 22 w 286"/>
                  <a:gd name="T65" fmla="*/ 43 h 208"/>
                  <a:gd name="T66" fmla="*/ 29 w 286"/>
                  <a:gd name="T67" fmla="*/ 41 h 208"/>
                  <a:gd name="T68" fmla="*/ 31 w 286"/>
                  <a:gd name="T69" fmla="*/ 38 h 208"/>
                  <a:gd name="T70" fmla="*/ 35 w 286"/>
                  <a:gd name="T71" fmla="*/ 33 h 208"/>
                  <a:gd name="T72" fmla="*/ 51 w 286"/>
                  <a:gd name="T73" fmla="*/ 26 h 208"/>
                  <a:gd name="T74" fmla="*/ 58 w 286"/>
                  <a:gd name="T75" fmla="*/ 25 h 208"/>
                  <a:gd name="T76" fmla="*/ 66 w 286"/>
                  <a:gd name="T77" fmla="*/ 25 h 208"/>
                  <a:gd name="T78" fmla="*/ 72 w 286"/>
                  <a:gd name="T79" fmla="*/ 20 h 208"/>
                  <a:gd name="T80" fmla="*/ 75 w 286"/>
                  <a:gd name="T81" fmla="*/ 12 h 208"/>
                  <a:gd name="T82" fmla="*/ 75 w 286"/>
                  <a:gd name="T83" fmla="*/ 7 h 208"/>
                  <a:gd name="T84" fmla="*/ 74 w 286"/>
                  <a:gd name="T85" fmla="*/ 0 h 208"/>
                  <a:gd name="T86" fmla="*/ 113 w 286"/>
                  <a:gd name="T87" fmla="*/ 40 h 208"/>
                  <a:gd name="T88" fmla="*/ 133 w 286"/>
                  <a:gd name="T89" fmla="*/ 55 h 208"/>
                  <a:gd name="T90" fmla="*/ 151 w 286"/>
                  <a:gd name="T91" fmla="*/ 68 h 208"/>
                  <a:gd name="T92" fmla="*/ 178 w 286"/>
                  <a:gd name="T93" fmla="*/ 77 h 208"/>
                  <a:gd name="T94" fmla="*/ 203 w 286"/>
                  <a:gd name="T95" fmla="*/ 86 h 208"/>
                  <a:gd name="T96" fmla="*/ 213 w 286"/>
                  <a:gd name="T97" fmla="*/ 94 h 208"/>
                  <a:gd name="T98" fmla="*/ 250 w 286"/>
                  <a:gd name="T99" fmla="*/ 133 h 208"/>
                  <a:gd name="T100" fmla="*/ 286 w 286"/>
                  <a:gd name="T101" fmla="*/ 17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6" h="208">
                    <a:moveTo>
                      <a:pt x="286" y="179"/>
                    </a:moveTo>
                    <a:lnTo>
                      <a:pt x="286" y="179"/>
                    </a:lnTo>
                    <a:lnTo>
                      <a:pt x="285" y="183"/>
                    </a:lnTo>
                    <a:lnTo>
                      <a:pt x="284" y="185"/>
                    </a:lnTo>
                    <a:lnTo>
                      <a:pt x="283" y="186"/>
                    </a:lnTo>
                    <a:lnTo>
                      <a:pt x="283" y="186"/>
                    </a:lnTo>
                    <a:lnTo>
                      <a:pt x="276" y="190"/>
                    </a:lnTo>
                    <a:lnTo>
                      <a:pt x="270" y="191"/>
                    </a:lnTo>
                    <a:lnTo>
                      <a:pt x="264" y="191"/>
                    </a:lnTo>
                    <a:lnTo>
                      <a:pt x="264" y="191"/>
                    </a:lnTo>
                    <a:lnTo>
                      <a:pt x="250" y="192"/>
                    </a:lnTo>
                    <a:lnTo>
                      <a:pt x="242" y="192"/>
                    </a:lnTo>
                    <a:lnTo>
                      <a:pt x="235" y="194"/>
                    </a:lnTo>
                    <a:lnTo>
                      <a:pt x="235" y="194"/>
                    </a:lnTo>
                    <a:lnTo>
                      <a:pt x="227" y="198"/>
                    </a:lnTo>
                    <a:lnTo>
                      <a:pt x="223" y="204"/>
                    </a:lnTo>
                    <a:lnTo>
                      <a:pt x="223" y="204"/>
                    </a:lnTo>
                    <a:lnTo>
                      <a:pt x="220" y="206"/>
                    </a:lnTo>
                    <a:lnTo>
                      <a:pt x="216" y="207"/>
                    </a:lnTo>
                    <a:lnTo>
                      <a:pt x="211" y="208"/>
                    </a:lnTo>
                    <a:lnTo>
                      <a:pt x="210" y="208"/>
                    </a:lnTo>
                    <a:lnTo>
                      <a:pt x="210" y="208"/>
                    </a:lnTo>
                    <a:lnTo>
                      <a:pt x="202" y="191"/>
                    </a:lnTo>
                    <a:lnTo>
                      <a:pt x="194" y="176"/>
                    </a:lnTo>
                    <a:lnTo>
                      <a:pt x="186" y="166"/>
                    </a:lnTo>
                    <a:lnTo>
                      <a:pt x="182" y="161"/>
                    </a:lnTo>
                    <a:lnTo>
                      <a:pt x="179" y="159"/>
                    </a:lnTo>
                    <a:lnTo>
                      <a:pt x="179" y="159"/>
                    </a:lnTo>
                    <a:lnTo>
                      <a:pt x="175" y="159"/>
                    </a:lnTo>
                    <a:lnTo>
                      <a:pt x="173" y="157"/>
                    </a:lnTo>
                    <a:lnTo>
                      <a:pt x="165" y="160"/>
                    </a:lnTo>
                    <a:lnTo>
                      <a:pt x="145" y="164"/>
                    </a:lnTo>
                    <a:lnTo>
                      <a:pt x="135" y="168"/>
                    </a:lnTo>
                    <a:lnTo>
                      <a:pt x="126" y="169"/>
                    </a:lnTo>
                    <a:lnTo>
                      <a:pt x="117" y="169"/>
                    </a:lnTo>
                    <a:lnTo>
                      <a:pt x="113" y="168"/>
                    </a:lnTo>
                    <a:lnTo>
                      <a:pt x="110" y="167"/>
                    </a:lnTo>
                    <a:lnTo>
                      <a:pt x="110" y="167"/>
                    </a:lnTo>
                    <a:lnTo>
                      <a:pt x="59" y="125"/>
                    </a:lnTo>
                    <a:lnTo>
                      <a:pt x="29" y="101"/>
                    </a:lnTo>
                    <a:lnTo>
                      <a:pt x="19" y="92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11" y="80"/>
                    </a:lnTo>
                    <a:lnTo>
                      <a:pt x="13" y="80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3" y="73"/>
                    </a:lnTo>
                    <a:lnTo>
                      <a:pt x="10" y="68"/>
                    </a:lnTo>
                    <a:lnTo>
                      <a:pt x="5" y="62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1" y="53"/>
                    </a:lnTo>
                    <a:lnTo>
                      <a:pt x="0" y="49"/>
                    </a:lnTo>
                    <a:lnTo>
                      <a:pt x="1" y="46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8" y="41"/>
                    </a:lnTo>
                    <a:lnTo>
                      <a:pt x="12" y="40"/>
                    </a:lnTo>
                    <a:lnTo>
                      <a:pt x="14" y="41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43"/>
                    </a:lnTo>
                    <a:lnTo>
                      <a:pt x="26" y="43"/>
                    </a:lnTo>
                    <a:lnTo>
                      <a:pt x="29" y="41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42" y="29"/>
                    </a:lnTo>
                    <a:lnTo>
                      <a:pt x="51" y="26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3" y="25"/>
                    </a:lnTo>
                    <a:lnTo>
                      <a:pt x="66" y="25"/>
                    </a:lnTo>
                    <a:lnTo>
                      <a:pt x="69" y="23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5" y="12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21" y="46"/>
                    </a:lnTo>
                    <a:lnTo>
                      <a:pt x="133" y="55"/>
                    </a:lnTo>
                    <a:lnTo>
                      <a:pt x="151" y="68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8" y="77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8" y="90"/>
                    </a:lnTo>
                    <a:lnTo>
                      <a:pt x="213" y="94"/>
                    </a:lnTo>
                    <a:lnTo>
                      <a:pt x="227" y="109"/>
                    </a:lnTo>
                    <a:lnTo>
                      <a:pt x="250" y="133"/>
                    </a:lnTo>
                    <a:lnTo>
                      <a:pt x="250" y="133"/>
                    </a:lnTo>
                    <a:lnTo>
                      <a:pt x="286" y="179"/>
                    </a:lnTo>
                    <a:lnTo>
                      <a:pt x="286" y="179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43">
                <a:extLst>
                  <a:ext uri="{FF2B5EF4-FFF2-40B4-BE49-F238E27FC236}">
                    <a16:creationId xmlns="" xmlns:a16="http://schemas.microsoft.com/office/drawing/2014/main" id="{88C5D509-A15E-4FE1-8E2B-5868A76517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9" y="1496"/>
                <a:ext cx="205" cy="152"/>
              </a:xfrm>
              <a:custGeom>
                <a:avLst/>
                <a:gdLst>
                  <a:gd name="T0" fmla="*/ 409 w 410"/>
                  <a:gd name="T1" fmla="*/ 225 h 303"/>
                  <a:gd name="T2" fmla="*/ 405 w 410"/>
                  <a:gd name="T3" fmla="*/ 232 h 303"/>
                  <a:gd name="T4" fmla="*/ 406 w 410"/>
                  <a:gd name="T5" fmla="*/ 245 h 303"/>
                  <a:gd name="T6" fmla="*/ 403 w 410"/>
                  <a:gd name="T7" fmla="*/ 248 h 303"/>
                  <a:gd name="T8" fmla="*/ 399 w 410"/>
                  <a:gd name="T9" fmla="*/ 262 h 303"/>
                  <a:gd name="T10" fmla="*/ 395 w 410"/>
                  <a:gd name="T11" fmla="*/ 271 h 303"/>
                  <a:gd name="T12" fmla="*/ 358 w 410"/>
                  <a:gd name="T13" fmla="*/ 274 h 303"/>
                  <a:gd name="T14" fmla="*/ 342 w 410"/>
                  <a:gd name="T15" fmla="*/ 270 h 303"/>
                  <a:gd name="T16" fmla="*/ 324 w 410"/>
                  <a:gd name="T17" fmla="*/ 261 h 303"/>
                  <a:gd name="T18" fmla="*/ 316 w 410"/>
                  <a:gd name="T19" fmla="*/ 260 h 303"/>
                  <a:gd name="T20" fmla="*/ 296 w 410"/>
                  <a:gd name="T21" fmla="*/ 261 h 303"/>
                  <a:gd name="T22" fmla="*/ 294 w 410"/>
                  <a:gd name="T23" fmla="*/ 264 h 303"/>
                  <a:gd name="T24" fmla="*/ 289 w 410"/>
                  <a:gd name="T25" fmla="*/ 277 h 303"/>
                  <a:gd name="T26" fmla="*/ 276 w 410"/>
                  <a:gd name="T27" fmla="*/ 293 h 303"/>
                  <a:gd name="T28" fmla="*/ 261 w 410"/>
                  <a:gd name="T29" fmla="*/ 303 h 303"/>
                  <a:gd name="T30" fmla="*/ 244 w 410"/>
                  <a:gd name="T31" fmla="*/ 300 h 303"/>
                  <a:gd name="T32" fmla="*/ 198 w 410"/>
                  <a:gd name="T33" fmla="*/ 250 h 303"/>
                  <a:gd name="T34" fmla="*/ 161 w 410"/>
                  <a:gd name="T35" fmla="*/ 211 h 303"/>
                  <a:gd name="T36" fmla="*/ 151 w 410"/>
                  <a:gd name="T37" fmla="*/ 203 h 303"/>
                  <a:gd name="T38" fmla="*/ 99 w 410"/>
                  <a:gd name="T39" fmla="*/ 185 h 303"/>
                  <a:gd name="T40" fmla="*/ 69 w 410"/>
                  <a:gd name="T41" fmla="*/ 163 h 303"/>
                  <a:gd name="T42" fmla="*/ 22 w 410"/>
                  <a:gd name="T43" fmla="*/ 117 h 303"/>
                  <a:gd name="T44" fmla="*/ 16 w 410"/>
                  <a:gd name="T45" fmla="*/ 103 h 303"/>
                  <a:gd name="T46" fmla="*/ 1 w 410"/>
                  <a:gd name="T47" fmla="*/ 70 h 303"/>
                  <a:gd name="T48" fmla="*/ 0 w 410"/>
                  <a:gd name="T49" fmla="*/ 52 h 303"/>
                  <a:gd name="T50" fmla="*/ 7 w 410"/>
                  <a:gd name="T51" fmla="*/ 26 h 303"/>
                  <a:gd name="T52" fmla="*/ 19 w 410"/>
                  <a:gd name="T53" fmla="*/ 17 h 303"/>
                  <a:gd name="T54" fmla="*/ 38 w 410"/>
                  <a:gd name="T55" fmla="*/ 12 h 303"/>
                  <a:gd name="T56" fmla="*/ 34 w 410"/>
                  <a:gd name="T57" fmla="*/ 10 h 303"/>
                  <a:gd name="T58" fmla="*/ 31 w 410"/>
                  <a:gd name="T59" fmla="*/ 5 h 303"/>
                  <a:gd name="T60" fmla="*/ 55 w 410"/>
                  <a:gd name="T61" fmla="*/ 5 h 303"/>
                  <a:gd name="T62" fmla="*/ 74 w 410"/>
                  <a:gd name="T63" fmla="*/ 13 h 303"/>
                  <a:gd name="T64" fmla="*/ 99 w 410"/>
                  <a:gd name="T65" fmla="*/ 13 h 303"/>
                  <a:gd name="T66" fmla="*/ 112 w 410"/>
                  <a:gd name="T67" fmla="*/ 8 h 303"/>
                  <a:gd name="T68" fmla="*/ 138 w 410"/>
                  <a:gd name="T69" fmla="*/ 0 h 303"/>
                  <a:gd name="T70" fmla="*/ 287 w 410"/>
                  <a:gd name="T71" fmla="*/ 0 h 303"/>
                  <a:gd name="T72" fmla="*/ 289 w 410"/>
                  <a:gd name="T73" fmla="*/ 5 h 303"/>
                  <a:gd name="T74" fmla="*/ 302 w 410"/>
                  <a:gd name="T75" fmla="*/ 32 h 303"/>
                  <a:gd name="T76" fmla="*/ 312 w 410"/>
                  <a:gd name="T77" fmla="*/ 40 h 303"/>
                  <a:gd name="T78" fmla="*/ 324 w 410"/>
                  <a:gd name="T79" fmla="*/ 52 h 303"/>
                  <a:gd name="T80" fmla="*/ 322 w 410"/>
                  <a:gd name="T81" fmla="*/ 67 h 303"/>
                  <a:gd name="T82" fmla="*/ 322 w 410"/>
                  <a:gd name="T83" fmla="*/ 76 h 303"/>
                  <a:gd name="T84" fmla="*/ 324 w 410"/>
                  <a:gd name="T85" fmla="*/ 83 h 303"/>
                  <a:gd name="T86" fmla="*/ 319 w 410"/>
                  <a:gd name="T87" fmla="*/ 91 h 303"/>
                  <a:gd name="T88" fmla="*/ 314 w 410"/>
                  <a:gd name="T89" fmla="*/ 97 h 303"/>
                  <a:gd name="T90" fmla="*/ 303 w 410"/>
                  <a:gd name="T91" fmla="*/ 110 h 303"/>
                  <a:gd name="T92" fmla="*/ 304 w 410"/>
                  <a:gd name="T93" fmla="*/ 121 h 303"/>
                  <a:gd name="T94" fmla="*/ 317 w 410"/>
                  <a:gd name="T95" fmla="*/ 136 h 303"/>
                  <a:gd name="T96" fmla="*/ 325 w 410"/>
                  <a:gd name="T97" fmla="*/ 143 h 303"/>
                  <a:gd name="T98" fmla="*/ 327 w 410"/>
                  <a:gd name="T99" fmla="*/ 148 h 303"/>
                  <a:gd name="T100" fmla="*/ 323 w 410"/>
                  <a:gd name="T101" fmla="*/ 167 h 303"/>
                  <a:gd name="T102" fmla="*/ 324 w 410"/>
                  <a:gd name="T103" fmla="*/ 172 h 303"/>
                  <a:gd name="T104" fmla="*/ 338 w 410"/>
                  <a:gd name="T105" fmla="*/ 167 h 303"/>
                  <a:gd name="T106" fmla="*/ 360 w 410"/>
                  <a:gd name="T107" fmla="*/ 159 h 303"/>
                  <a:gd name="T108" fmla="*/ 380 w 410"/>
                  <a:gd name="T109" fmla="*/ 159 h 303"/>
                  <a:gd name="T110" fmla="*/ 392 w 410"/>
                  <a:gd name="T111" fmla="*/ 160 h 303"/>
                  <a:gd name="T112" fmla="*/ 405 w 410"/>
                  <a:gd name="T113" fmla="*/ 171 h 303"/>
                  <a:gd name="T114" fmla="*/ 409 w 410"/>
                  <a:gd name="T115" fmla="*/ 189 h 303"/>
                  <a:gd name="T116" fmla="*/ 407 w 410"/>
                  <a:gd name="T117" fmla="*/ 193 h 303"/>
                  <a:gd name="T118" fmla="*/ 403 w 410"/>
                  <a:gd name="T119" fmla="*/ 197 h 303"/>
                  <a:gd name="T120" fmla="*/ 401 w 410"/>
                  <a:gd name="T121" fmla="*/ 212 h 303"/>
                  <a:gd name="T122" fmla="*/ 407 w 410"/>
                  <a:gd name="T123" fmla="*/ 216 h 303"/>
                  <a:gd name="T124" fmla="*/ 410 w 410"/>
                  <a:gd name="T125" fmla="*/ 2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0" h="303">
                    <a:moveTo>
                      <a:pt x="410" y="223"/>
                    </a:moveTo>
                    <a:lnTo>
                      <a:pt x="410" y="223"/>
                    </a:lnTo>
                    <a:lnTo>
                      <a:pt x="409" y="225"/>
                    </a:lnTo>
                    <a:lnTo>
                      <a:pt x="408" y="227"/>
                    </a:lnTo>
                    <a:lnTo>
                      <a:pt x="406" y="230"/>
                    </a:lnTo>
                    <a:lnTo>
                      <a:pt x="405" y="232"/>
                    </a:lnTo>
                    <a:lnTo>
                      <a:pt x="405" y="232"/>
                    </a:lnTo>
                    <a:lnTo>
                      <a:pt x="407" y="240"/>
                    </a:lnTo>
                    <a:lnTo>
                      <a:pt x="406" y="245"/>
                    </a:lnTo>
                    <a:lnTo>
                      <a:pt x="406" y="246"/>
                    </a:lnTo>
                    <a:lnTo>
                      <a:pt x="403" y="248"/>
                    </a:lnTo>
                    <a:lnTo>
                      <a:pt x="403" y="248"/>
                    </a:lnTo>
                    <a:lnTo>
                      <a:pt x="401" y="250"/>
                    </a:lnTo>
                    <a:lnTo>
                      <a:pt x="400" y="254"/>
                    </a:lnTo>
                    <a:lnTo>
                      <a:pt x="399" y="262"/>
                    </a:lnTo>
                    <a:lnTo>
                      <a:pt x="399" y="269"/>
                    </a:lnTo>
                    <a:lnTo>
                      <a:pt x="398" y="270"/>
                    </a:lnTo>
                    <a:lnTo>
                      <a:pt x="395" y="271"/>
                    </a:lnTo>
                    <a:lnTo>
                      <a:pt x="395" y="271"/>
                    </a:lnTo>
                    <a:lnTo>
                      <a:pt x="376" y="272"/>
                    </a:lnTo>
                    <a:lnTo>
                      <a:pt x="358" y="274"/>
                    </a:lnTo>
                    <a:lnTo>
                      <a:pt x="358" y="274"/>
                    </a:lnTo>
                    <a:lnTo>
                      <a:pt x="352" y="272"/>
                    </a:lnTo>
                    <a:lnTo>
                      <a:pt x="342" y="270"/>
                    </a:lnTo>
                    <a:lnTo>
                      <a:pt x="327" y="263"/>
                    </a:lnTo>
                    <a:lnTo>
                      <a:pt x="327" y="263"/>
                    </a:lnTo>
                    <a:lnTo>
                      <a:pt x="324" y="261"/>
                    </a:lnTo>
                    <a:lnTo>
                      <a:pt x="320" y="260"/>
                    </a:lnTo>
                    <a:lnTo>
                      <a:pt x="316" y="260"/>
                    </a:lnTo>
                    <a:lnTo>
                      <a:pt x="316" y="260"/>
                    </a:lnTo>
                    <a:lnTo>
                      <a:pt x="302" y="260"/>
                    </a:lnTo>
                    <a:lnTo>
                      <a:pt x="299" y="260"/>
                    </a:lnTo>
                    <a:lnTo>
                      <a:pt x="296" y="261"/>
                    </a:lnTo>
                    <a:lnTo>
                      <a:pt x="294" y="262"/>
                    </a:lnTo>
                    <a:lnTo>
                      <a:pt x="294" y="264"/>
                    </a:lnTo>
                    <a:lnTo>
                      <a:pt x="294" y="264"/>
                    </a:lnTo>
                    <a:lnTo>
                      <a:pt x="294" y="268"/>
                    </a:lnTo>
                    <a:lnTo>
                      <a:pt x="293" y="271"/>
                    </a:lnTo>
                    <a:lnTo>
                      <a:pt x="289" y="277"/>
                    </a:lnTo>
                    <a:lnTo>
                      <a:pt x="284" y="284"/>
                    </a:lnTo>
                    <a:lnTo>
                      <a:pt x="284" y="284"/>
                    </a:lnTo>
                    <a:lnTo>
                      <a:pt x="276" y="293"/>
                    </a:lnTo>
                    <a:lnTo>
                      <a:pt x="267" y="300"/>
                    </a:lnTo>
                    <a:lnTo>
                      <a:pt x="264" y="302"/>
                    </a:lnTo>
                    <a:lnTo>
                      <a:pt x="261" y="303"/>
                    </a:lnTo>
                    <a:lnTo>
                      <a:pt x="261" y="303"/>
                    </a:lnTo>
                    <a:lnTo>
                      <a:pt x="254" y="302"/>
                    </a:lnTo>
                    <a:lnTo>
                      <a:pt x="244" y="300"/>
                    </a:lnTo>
                    <a:lnTo>
                      <a:pt x="234" y="296"/>
                    </a:lnTo>
                    <a:lnTo>
                      <a:pt x="234" y="296"/>
                    </a:lnTo>
                    <a:lnTo>
                      <a:pt x="198" y="250"/>
                    </a:lnTo>
                    <a:lnTo>
                      <a:pt x="198" y="250"/>
                    </a:lnTo>
                    <a:lnTo>
                      <a:pt x="175" y="226"/>
                    </a:lnTo>
                    <a:lnTo>
                      <a:pt x="161" y="211"/>
                    </a:lnTo>
                    <a:lnTo>
                      <a:pt x="156" y="207"/>
                    </a:lnTo>
                    <a:lnTo>
                      <a:pt x="151" y="203"/>
                    </a:lnTo>
                    <a:lnTo>
                      <a:pt x="151" y="203"/>
                    </a:lnTo>
                    <a:lnTo>
                      <a:pt x="126" y="194"/>
                    </a:lnTo>
                    <a:lnTo>
                      <a:pt x="110" y="189"/>
                    </a:lnTo>
                    <a:lnTo>
                      <a:pt x="99" y="185"/>
                    </a:lnTo>
                    <a:lnTo>
                      <a:pt x="99" y="185"/>
                    </a:lnTo>
                    <a:lnTo>
                      <a:pt x="81" y="172"/>
                    </a:lnTo>
                    <a:lnTo>
                      <a:pt x="69" y="163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22" y="117"/>
                    </a:lnTo>
                    <a:lnTo>
                      <a:pt x="22" y="117"/>
                    </a:lnTo>
                    <a:lnTo>
                      <a:pt x="20" y="110"/>
                    </a:lnTo>
                    <a:lnTo>
                      <a:pt x="16" y="103"/>
                    </a:lnTo>
                    <a:lnTo>
                      <a:pt x="9" y="89"/>
                    </a:lnTo>
                    <a:lnTo>
                      <a:pt x="4" y="75"/>
                    </a:lnTo>
                    <a:lnTo>
                      <a:pt x="1" y="70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1" y="43"/>
                    </a:lnTo>
                    <a:lnTo>
                      <a:pt x="4" y="34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14" y="19"/>
                    </a:lnTo>
                    <a:lnTo>
                      <a:pt x="19" y="17"/>
                    </a:lnTo>
                    <a:lnTo>
                      <a:pt x="24" y="14"/>
                    </a:lnTo>
                    <a:lnTo>
                      <a:pt x="30" y="13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5" y="11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60" y="8"/>
                    </a:lnTo>
                    <a:lnTo>
                      <a:pt x="67" y="12"/>
                    </a:lnTo>
                    <a:lnTo>
                      <a:pt x="74" y="13"/>
                    </a:lnTo>
                    <a:lnTo>
                      <a:pt x="83" y="14"/>
                    </a:lnTo>
                    <a:lnTo>
                      <a:pt x="91" y="14"/>
                    </a:lnTo>
                    <a:lnTo>
                      <a:pt x="99" y="13"/>
                    </a:lnTo>
                    <a:lnTo>
                      <a:pt x="106" y="1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21" y="4"/>
                    </a:lnTo>
                    <a:lnTo>
                      <a:pt x="130" y="2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9" y="5"/>
                    </a:lnTo>
                    <a:lnTo>
                      <a:pt x="294" y="15"/>
                    </a:lnTo>
                    <a:lnTo>
                      <a:pt x="299" y="27"/>
                    </a:lnTo>
                    <a:lnTo>
                      <a:pt x="302" y="32"/>
                    </a:lnTo>
                    <a:lnTo>
                      <a:pt x="305" y="35"/>
                    </a:lnTo>
                    <a:lnTo>
                      <a:pt x="305" y="35"/>
                    </a:lnTo>
                    <a:lnTo>
                      <a:pt x="312" y="40"/>
                    </a:lnTo>
                    <a:lnTo>
                      <a:pt x="319" y="44"/>
                    </a:lnTo>
                    <a:lnTo>
                      <a:pt x="323" y="50"/>
                    </a:lnTo>
                    <a:lnTo>
                      <a:pt x="324" y="52"/>
                    </a:lnTo>
                    <a:lnTo>
                      <a:pt x="324" y="55"/>
                    </a:lnTo>
                    <a:lnTo>
                      <a:pt x="324" y="55"/>
                    </a:lnTo>
                    <a:lnTo>
                      <a:pt x="322" y="67"/>
                    </a:lnTo>
                    <a:lnTo>
                      <a:pt x="320" y="74"/>
                    </a:lnTo>
                    <a:lnTo>
                      <a:pt x="320" y="75"/>
                    </a:lnTo>
                    <a:lnTo>
                      <a:pt x="322" y="76"/>
                    </a:lnTo>
                    <a:lnTo>
                      <a:pt x="322" y="76"/>
                    </a:lnTo>
                    <a:lnTo>
                      <a:pt x="324" y="80"/>
                    </a:lnTo>
                    <a:lnTo>
                      <a:pt x="324" y="83"/>
                    </a:lnTo>
                    <a:lnTo>
                      <a:pt x="324" y="89"/>
                    </a:lnTo>
                    <a:lnTo>
                      <a:pt x="324" y="89"/>
                    </a:lnTo>
                    <a:lnTo>
                      <a:pt x="319" y="91"/>
                    </a:lnTo>
                    <a:lnTo>
                      <a:pt x="316" y="94"/>
                    </a:lnTo>
                    <a:lnTo>
                      <a:pt x="314" y="97"/>
                    </a:lnTo>
                    <a:lnTo>
                      <a:pt x="314" y="97"/>
                    </a:lnTo>
                    <a:lnTo>
                      <a:pt x="310" y="101"/>
                    </a:lnTo>
                    <a:lnTo>
                      <a:pt x="305" y="106"/>
                    </a:lnTo>
                    <a:lnTo>
                      <a:pt x="303" y="110"/>
                    </a:lnTo>
                    <a:lnTo>
                      <a:pt x="302" y="114"/>
                    </a:lnTo>
                    <a:lnTo>
                      <a:pt x="302" y="118"/>
                    </a:lnTo>
                    <a:lnTo>
                      <a:pt x="304" y="121"/>
                    </a:lnTo>
                    <a:lnTo>
                      <a:pt x="304" y="121"/>
                    </a:lnTo>
                    <a:lnTo>
                      <a:pt x="312" y="132"/>
                    </a:lnTo>
                    <a:lnTo>
                      <a:pt x="317" y="136"/>
                    </a:lnTo>
                    <a:lnTo>
                      <a:pt x="317" y="136"/>
                    </a:lnTo>
                    <a:lnTo>
                      <a:pt x="323" y="140"/>
                    </a:lnTo>
                    <a:lnTo>
                      <a:pt x="325" y="143"/>
                    </a:lnTo>
                    <a:lnTo>
                      <a:pt x="326" y="146"/>
                    </a:lnTo>
                    <a:lnTo>
                      <a:pt x="327" y="148"/>
                    </a:lnTo>
                    <a:lnTo>
                      <a:pt x="327" y="148"/>
                    </a:lnTo>
                    <a:lnTo>
                      <a:pt x="326" y="155"/>
                    </a:lnTo>
                    <a:lnTo>
                      <a:pt x="324" y="162"/>
                    </a:lnTo>
                    <a:lnTo>
                      <a:pt x="323" y="167"/>
                    </a:lnTo>
                    <a:lnTo>
                      <a:pt x="323" y="170"/>
                    </a:lnTo>
                    <a:lnTo>
                      <a:pt x="324" y="172"/>
                    </a:lnTo>
                    <a:lnTo>
                      <a:pt x="324" y="172"/>
                    </a:lnTo>
                    <a:lnTo>
                      <a:pt x="325" y="172"/>
                    </a:lnTo>
                    <a:lnTo>
                      <a:pt x="329" y="171"/>
                    </a:lnTo>
                    <a:lnTo>
                      <a:pt x="338" y="167"/>
                    </a:lnTo>
                    <a:lnTo>
                      <a:pt x="348" y="163"/>
                    </a:lnTo>
                    <a:lnTo>
                      <a:pt x="354" y="160"/>
                    </a:lnTo>
                    <a:lnTo>
                      <a:pt x="360" y="159"/>
                    </a:lnTo>
                    <a:lnTo>
                      <a:pt x="360" y="159"/>
                    </a:lnTo>
                    <a:lnTo>
                      <a:pt x="370" y="158"/>
                    </a:lnTo>
                    <a:lnTo>
                      <a:pt x="380" y="159"/>
                    </a:lnTo>
                    <a:lnTo>
                      <a:pt x="388" y="159"/>
                    </a:lnTo>
                    <a:lnTo>
                      <a:pt x="392" y="160"/>
                    </a:lnTo>
                    <a:lnTo>
                      <a:pt x="392" y="160"/>
                    </a:lnTo>
                    <a:lnTo>
                      <a:pt x="399" y="164"/>
                    </a:lnTo>
                    <a:lnTo>
                      <a:pt x="402" y="166"/>
                    </a:lnTo>
                    <a:lnTo>
                      <a:pt x="405" y="171"/>
                    </a:lnTo>
                    <a:lnTo>
                      <a:pt x="405" y="171"/>
                    </a:lnTo>
                    <a:lnTo>
                      <a:pt x="407" y="181"/>
                    </a:lnTo>
                    <a:lnTo>
                      <a:pt x="409" y="189"/>
                    </a:lnTo>
                    <a:lnTo>
                      <a:pt x="409" y="189"/>
                    </a:lnTo>
                    <a:lnTo>
                      <a:pt x="408" y="192"/>
                    </a:lnTo>
                    <a:lnTo>
                      <a:pt x="407" y="193"/>
                    </a:lnTo>
                    <a:lnTo>
                      <a:pt x="405" y="195"/>
                    </a:lnTo>
                    <a:lnTo>
                      <a:pt x="403" y="197"/>
                    </a:lnTo>
                    <a:lnTo>
                      <a:pt x="403" y="197"/>
                    </a:lnTo>
                    <a:lnTo>
                      <a:pt x="400" y="207"/>
                    </a:lnTo>
                    <a:lnTo>
                      <a:pt x="400" y="210"/>
                    </a:lnTo>
                    <a:lnTo>
                      <a:pt x="401" y="212"/>
                    </a:lnTo>
                    <a:lnTo>
                      <a:pt x="403" y="213"/>
                    </a:lnTo>
                    <a:lnTo>
                      <a:pt x="403" y="213"/>
                    </a:lnTo>
                    <a:lnTo>
                      <a:pt x="407" y="216"/>
                    </a:lnTo>
                    <a:lnTo>
                      <a:pt x="409" y="218"/>
                    </a:lnTo>
                    <a:lnTo>
                      <a:pt x="410" y="220"/>
                    </a:lnTo>
                    <a:lnTo>
                      <a:pt x="410" y="223"/>
                    </a:lnTo>
                    <a:lnTo>
                      <a:pt x="410" y="22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44">
                <a:extLst>
                  <a:ext uri="{FF2B5EF4-FFF2-40B4-BE49-F238E27FC236}">
                    <a16:creationId xmlns="" xmlns:a16="http://schemas.microsoft.com/office/drawing/2014/main" id="{1AA45355-50F9-4E6F-B74A-E3B5DF1B7A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62" y="1336"/>
                <a:ext cx="227" cy="246"/>
              </a:xfrm>
              <a:custGeom>
                <a:avLst/>
                <a:gdLst>
                  <a:gd name="T0" fmla="*/ 349 w 454"/>
                  <a:gd name="T1" fmla="*/ 288 h 492"/>
                  <a:gd name="T2" fmla="*/ 238 w 454"/>
                  <a:gd name="T3" fmla="*/ 343 h 492"/>
                  <a:gd name="T4" fmla="*/ 218 w 454"/>
                  <a:gd name="T5" fmla="*/ 356 h 492"/>
                  <a:gd name="T6" fmla="*/ 214 w 454"/>
                  <a:gd name="T7" fmla="*/ 362 h 492"/>
                  <a:gd name="T8" fmla="*/ 218 w 454"/>
                  <a:gd name="T9" fmla="*/ 385 h 492"/>
                  <a:gd name="T10" fmla="*/ 209 w 454"/>
                  <a:gd name="T11" fmla="*/ 409 h 492"/>
                  <a:gd name="T12" fmla="*/ 191 w 454"/>
                  <a:gd name="T13" fmla="*/ 432 h 492"/>
                  <a:gd name="T14" fmla="*/ 130 w 454"/>
                  <a:gd name="T15" fmla="*/ 485 h 492"/>
                  <a:gd name="T16" fmla="*/ 118 w 454"/>
                  <a:gd name="T17" fmla="*/ 492 h 492"/>
                  <a:gd name="T18" fmla="*/ 118 w 454"/>
                  <a:gd name="T19" fmla="*/ 491 h 492"/>
                  <a:gd name="T20" fmla="*/ 105 w 454"/>
                  <a:gd name="T21" fmla="*/ 480 h 492"/>
                  <a:gd name="T22" fmla="*/ 93 w 454"/>
                  <a:gd name="T23" fmla="*/ 479 h 492"/>
                  <a:gd name="T24" fmla="*/ 73 w 454"/>
                  <a:gd name="T25" fmla="*/ 479 h 492"/>
                  <a:gd name="T26" fmla="*/ 51 w 454"/>
                  <a:gd name="T27" fmla="*/ 487 h 492"/>
                  <a:gd name="T28" fmla="*/ 37 w 454"/>
                  <a:gd name="T29" fmla="*/ 492 h 492"/>
                  <a:gd name="T30" fmla="*/ 36 w 454"/>
                  <a:gd name="T31" fmla="*/ 487 h 492"/>
                  <a:gd name="T32" fmla="*/ 40 w 454"/>
                  <a:gd name="T33" fmla="*/ 468 h 492"/>
                  <a:gd name="T34" fmla="*/ 38 w 454"/>
                  <a:gd name="T35" fmla="*/ 463 h 492"/>
                  <a:gd name="T36" fmla="*/ 30 w 454"/>
                  <a:gd name="T37" fmla="*/ 456 h 492"/>
                  <a:gd name="T38" fmla="*/ 17 w 454"/>
                  <a:gd name="T39" fmla="*/ 441 h 492"/>
                  <a:gd name="T40" fmla="*/ 16 w 454"/>
                  <a:gd name="T41" fmla="*/ 430 h 492"/>
                  <a:gd name="T42" fmla="*/ 27 w 454"/>
                  <a:gd name="T43" fmla="*/ 417 h 492"/>
                  <a:gd name="T44" fmla="*/ 32 w 454"/>
                  <a:gd name="T45" fmla="*/ 411 h 492"/>
                  <a:gd name="T46" fmla="*/ 37 w 454"/>
                  <a:gd name="T47" fmla="*/ 403 h 492"/>
                  <a:gd name="T48" fmla="*/ 35 w 454"/>
                  <a:gd name="T49" fmla="*/ 396 h 492"/>
                  <a:gd name="T50" fmla="*/ 35 w 454"/>
                  <a:gd name="T51" fmla="*/ 387 h 492"/>
                  <a:gd name="T52" fmla="*/ 37 w 454"/>
                  <a:gd name="T53" fmla="*/ 372 h 492"/>
                  <a:gd name="T54" fmla="*/ 25 w 454"/>
                  <a:gd name="T55" fmla="*/ 360 h 492"/>
                  <a:gd name="T56" fmla="*/ 15 w 454"/>
                  <a:gd name="T57" fmla="*/ 352 h 492"/>
                  <a:gd name="T58" fmla="*/ 2 w 454"/>
                  <a:gd name="T59" fmla="*/ 325 h 492"/>
                  <a:gd name="T60" fmla="*/ 3 w 454"/>
                  <a:gd name="T61" fmla="*/ 320 h 492"/>
                  <a:gd name="T62" fmla="*/ 24 w 454"/>
                  <a:gd name="T63" fmla="*/ 310 h 492"/>
                  <a:gd name="T64" fmla="*/ 80 w 454"/>
                  <a:gd name="T65" fmla="*/ 259 h 492"/>
                  <a:gd name="T66" fmla="*/ 130 w 454"/>
                  <a:gd name="T67" fmla="*/ 206 h 492"/>
                  <a:gd name="T68" fmla="*/ 142 w 454"/>
                  <a:gd name="T69" fmla="*/ 198 h 492"/>
                  <a:gd name="T70" fmla="*/ 174 w 454"/>
                  <a:gd name="T71" fmla="*/ 188 h 492"/>
                  <a:gd name="T72" fmla="*/ 188 w 454"/>
                  <a:gd name="T73" fmla="*/ 185 h 492"/>
                  <a:gd name="T74" fmla="*/ 202 w 454"/>
                  <a:gd name="T75" fmla="*/ 176 h 492"/>
                  <a:gd name="T76" fmla="*/ 210 w 454"/>
                  <a:gd name="T77" fmla="*/ 171 h 492"/>
                  <a:gd name="T78" fmla="*/ 217 w 454"/>
                  <a:gd name="T79" fmla="*/ 172 h 492"/>
                  <a:gd name="T80" fmla="*/ 221 w 454"/>
                  <a:gd name="T81" fmla="*/ 175 h 492"/>
                  <a:gd name="T82" fmla="*/ 225 w 454"/>
                  <a:gd name="T83" fmla="*/ 182 h 492"/>
                  <a:gd name="T84" fmla="*/ 233 w 454"/>
                  <a:gd name="T85" fmla="*/ 183 h 492"/>
                  <a:gd name="T86" fmla="*/ 235 w 454"/>
                  <a:gd name="T87" fmla="*/ 0 h 492"/>
                  <a:gd name="T88" fmla="*/ 301 w 454"/>
                  <a:gd name="T89" fmla="*/ 75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492">
                    <a:moveTo>
                      <a:pt x="454" y="234"/>
                    </a:moveTo>
                    <a:lnTo>
                      <a:pt x="454" y="234"/>
                    </a:lnTo>
                    <a:lnTo>
                      <a:pt x="349" y="288"/>
                    </a:lnTo>
                    <a:lnTo>
                      <a:pt x="275" y="325"/>
                    </a:lnTo>
                    <a:lnTo>
                      <a:pt x="238" y="343"/>
                    </a:lnTo>
                    <a:lnTo>
                      <a:pt x="238" y="343"/>
                    </a:lnTo>
                    <a:lnTo>
                      <a:pt x="232" y="346"/>
                    </a:lnTo>
                    <a:lnTo>
                      <a:pt x="224" y="350"/>
                    </a:lnTo>
                    <a:lnTo>
                      <a:pt x="218" y="356"/>
                    </a:lnTo>
                    <a:lnTo>
                      <a:pt x="215" y="360"/>
                    </a:lnTo>
                    <a:lnTo>
                      <a:pt x="214" y="362"/>
                    </a:lnTo>
                    <a:lnTo>
                      <a:pt x="214" y="362"/>
                    </a:lnTo>
                    <a:lnTo>
                      <a:pt x="217" y="377"/>
                    </a:lnTo>
                    <a:lnTo>
                      <a:pt x="218" y="385"/>
                    </a:lnTo>
                    <a:lnTo>
                      <a:pt x="218" y="385"/>
                    </a:lnTo>
                    <a:lnTo>
                      <a:pt x="217" y="391"/>
                    </a:lnTo>
                    <a:lnTo>
                      <a:pt x="214" y="396"/>
                    </a:lnTo>
                    <a:lnTo>
                      <a:pt x="209" y="409"/>
                    </a:lnTo>
                    <a:lnTo>
                      <a:pt x="200" y="422"/>
                    </a:lnTo>
                    <a:lnTo>
                      <a:pt x="191" y="432"/>
                    </a:lnTo>
                    <a:lnTo>
                      <a:pt x="191" y="432"/>
                    </a:lnTo>
                    <a:lnTo>
                      <a:pt x="159" y="462"/>
                    </a:lnTo>
                    <a:lnTo>
                      <a:pt x="139" y="478"/>
                    </a:lnTo>
                    <a:lnTo>
                      <a:pt x="130" y="485"/>
                    </a:lnTo>
                    <a:lnTo>
                      <a:pt x="123" y="489"/>
                    </a:lnTo>
                    <a:lnTo>
                      <a:pt x="123" y="489"/>
                    </a:lnTo>
                    <a:lnTo>
                      <a:pt x="118" y="492"/>
                    </a:lnTo>
                    <a:lnTo>
                      <a:pt x="118" y="492"/>
                    </a:lnTo>
                    <a:lnTo>
                      <a:pt x="118" y="491"/>
                    </a:lnTo>
                    <a:lnTo>
                      <a:pt x="118" y="491"/>
                    </a:lnTo>
                    <a:lnTo>
                      <a:pt x="115" y="486"/>
                    </a:lnTo>
                    <a:lnTo>
                      <a:pt x="112" y="484"/>
                    </a:lnTo>
                    <a:lnTo>
                      <a:pt x="105" y="480"/>
                    </a:lnTo>
                    <a:lnTo>
                      <a:pt x="105" y="480"/>
                    </a:lnTo>
                    <a:lnTo>
                      <a:pt x="101" y="479"/>
                    </a:lnTo>
                    <a:lnTo>
                      <a:pt x="93" y="479"/>
                    </a:lnTo>
                    <a:lnTo>
                      <a:pt x="83" y="478"/>
                    </a:lnTo>
                    <a:lnTo>
                      <a:pt x="73" y="479"/>
                    </a:lnTo>
                    <a:lnTo>
                      <a:pt x="73" y="479"/>
                    </a:lnTo>
                    <a:lnTo>
                      <a:pt x="67" y="480"/>
                    </a:lnTo>
                    <a:lnTo>
                      <a:pt x="61" y="483"/>
                    </a:lnTo>
                    <a:lnTo>
                      <a:pt x="51" y="487"/>
                    </a:lnTo>
                    <a:lnTo>
                      <a:pt x="42" y="491"/>
                    </a:lnTo>
                    <a:lnTo>
                      <a:pt x="38" y="492"/>
                    </a:lnTo>
                    <a:lnTo>
                      <a:pt x="37" y="492"/>
                    </a:lnTo>
                    <a:lnTo>
                      <a:pt x="37" y="492"/>
                    </a:lnTo>
                    <a:lnTo>
                      <a:pt x="36" y="490"/>
                    </a:lnTo>
                    <a:lnTo>
                      <a:pt x="36" y="487"/>
                    </a:lnTo>
                    <a:lnTo>
                      <a:pt x="37" y="482"/>
                    </a:lnTo>
                    <a:lnTo>
                      <a:pt x="39" y="475"/>
                    </a:lnTo>
                    <a:lnTo>
                      <a:pt x="40" y="468"/>
                    </a:lnTo>
                    <a:lnTo>
                      <a:pt x="40" y="468"/>
                    </a:lnTo>
                    <a:lnTo>
                      <a:pt x="39" y="466"/>
                    </a:lnTo>
                    <a:lnTo>
                      <a:pt x="38" y="463"/>
                    </a:lnTo>
                    <a:lnTo>
                      <a:pt x="36" y="460"/>
                    </a:lnTo>
                    <a:lnTo>
                      <a:pt x="30" y="456"/>
                    </a:lnTo>
                    <a:lnTo>
                      <a:pt x="30" y="456"/>
                    </a:lnTo>
                    <a:lnTo>
                      <a:pt x="25" y="452"/>
                    </a:lnTo>
                    <a:lnTo>
                      <a:pt x="17" y="441"/>
                    </a:lnTo>
                    <a:lnTo>
                      <a:pt x="17" y="441"/>
                    </a:lnTo>
                    <a:lnTo>
                      <a:pt x="15" y="438"/>
                    </a:lnTo>
                    <a:lnTo>
                      <a:pt x="15" y="434"/>
                    </a:lnTo>
                    <a:lnTo>
                      <a:pt x="16" y="430"/>
                    </a:lnTo>
                    <a:lnTo>
                      <a:pt x="18" y="426"/>
                    </a:lnTo>
                    <a:lnTo>
                      <a:pt x="23" y="421"/>
                    </a:lnTo>
                    <a:lnTo>
                      <a:pt x="27" y="417"/>
                    </a:lnTo>
                    <a:lnTo>
                      <a:pt x="27" y="417"/>
                    </a:lnTo>
                    <a:lnTo>
                      <a:pt x="29" y="414"/>
                    </a:lnTo>
                    <a:lnTo>
                      <a:pt x="32" y="411"/>
                    </a:lnTo>
                    <a:lnTo>
                      <a:pt x="37" y="409"/>
                    </a:lnTo>
                    <a:lnTo>
                      <a:pt x="37" y="409"/>
                    </a:lnTo>
                    <a:lnTo>
                      <a:pt x="37" y="403"/>
                    </a:lnTo>
                    <a:lnTo>
                      <a:pt x="37" y="400"/>
                    </a:lnTo>
                    <a:lnTo>
                      <a:pt x="35" y="396"/>
                    </a:lnTo>
                    <a:lnTo>
                      <a:pt x="35" y="396"/>
                    </a:lnTo>
                    <a:lnTo>
                      <a:pt x="33" y="395"/>
                    </a:lnTo>
                    <a:lnTo>
                      <a:pt x="33" y="394"/>
                    </a:lnTo>
                    <a:lnTo>
                      <a:pt x="35" y="387"/>
                    </a:lnTo>
                    <a:lnTo>
                      <a:pt x="37" y="375"/>
                    </a:lnTo>
                    <a:lnTo>
                      <a:pt x="37" y="375"/>
                    </a:lnTo>
                    <a:lnTo>
                      <a:pt x="37" y="372"/>
                    </a:lnTo>
                    <a:lnTo>
                      <a:pt x="36" y="370"/>
                    </a:lnTo>
                    <a:lnTo>
                      <a:pt x="32" y="364"/>
                    </a:lnTo>
                    <a:lnTo>
                      <a:pt x="25" y="360"/>
                    </a:lnTo>
                    <a:lnTo>
                      <a:pt x="18" y="355"/>
                    </a:lnTo>
                    <a:lnTo>
                      <a:pt x="18" y="355"/>
                    </a:lnTo>
                    <a:lnTo>
                      <a:pt x="15" y="352"/>
                    </a:lnTo>
                    <a:lnTo>
                      <a:pt x="12" y="347"/>
                    </a:lnTo>
                    <a:lnTo>
                      <a:pt x="7" y="335"/>
                    </a:lnTo>
                    <a:lnTo>
                      <a:pt x="2" y="325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3" y="320"/>
                    </a:lnTo>
                    <a:lnTo>
                      <a:pt x="7" y="319"/>
                    </a:lnTo>
                    <a:lnTo>
                      <a:pt x="16" y="315"/>
                    </a:lnTo>
                    <a:lnTo>
                      <a:pt x="24" y="310"/>
                    </a:lnTo>
                    <a:lnTo>
                      <a:pt x="30" y="307"/>
                    </a:lnTo>
                    <a:lnTo>
                      <a:pt x="30" y="307"/>
                    </a:lnTo>
                    <a:lnTo>
                      <a:pt x="80" y="259"/>
                    </a:lnTo>
                    <a:lnTo>
                      <a:pt x="112" y="227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0" y="206"/>
                    </a:lnTo>
                    <a:lnTo>
                      <a:pt x="135" y="202"/>
                    </a:lnTo>
                    <a:lnTo>
                      <a:pt x="142" y="198"/>
                    </a:lnTo>
                    <a:lnTo>
                      <a:pt x="150" y="195"/>
                    </a:lnTo>
                    <a:lnTo>
                      <a:pt x="158" y="191"/>
                    </a:lnTo>
                    <a:lnTo>
                      <a:pt x="174" y="188"/>
                    </a:lnTo>
                    <a:lnTo>
                      <a:pt x="182" y="187"/>
                    </a:lnTo>
                    <a:lnTo>
                      <a:pt x="182" y="187"/>
                    </a:lnTo>
                    <a:lnTo>
                      <a:pt x="188" y="185"/>
                    </a:lnTo>
                    <a:lnTo>
                      <a:pt x="194" y="181"/>
                    </a:lnTo>
                    <a:lnTo>
                      <a:pt x="202" y="176"/>
                    </a:lnTo>
                    <a:lnTo>
                      <a:pt x="202" y="176"/>
                    </a:lnTo>
                    <a:lnTo>
                      <a:pt x="203" y="175"/>
                    </a:lnTo>
                    <a:lnTo>
                      <a:pt x="205" y="173"/>
                    </a:lnTo>
                    <a:lnTo>
                      <a:pt x="210" y="171"/>
                    </a:lnTo>
                    <a:lnTo>
                      <a:pt x="213" y="171"/>
                    </a:lnTo>
                    <a:lnTo>
                      <a:pt x="217" y="172"/>
                    </a:lnTo>
                    <a:lnTo>
                      <a:pt x="217" y="172"/>
                    </a:lnTo>
                    <a:lnTo>
                      <a:pt x="220" y="173"/>
                    </a:lnTo>
                    <a:lnTo>
                      <a:pt x="221" y="174"/>
                    </a:lnTo>
                    <a:lnTo>
                      <a:pt x="221" y="175"/>
                    </a:lnTo>
                    <a:lnTo>
                      <a:pt x="222" y="179"/>
                    </a:lnTo>
                    <a:lnTo>
                      <a:pt x="222" y="179"/>
                    </a:lnTo>
                    <a:lnTo>
                      <a:pt x="225" y="182"/>
                    </a:lnTo>
                    <a:lnTo>
                      <a:pt x="226" y="183"/>
                    </a:lnTo>
                    <a:lnTo>
                      <a:pt x="230" y="183"/>
                    </a:lnTo>
                    <a:lnTo>
                      <a:pt x="233" y="183"/>
                    </a:lnTo>
                    <a:lnTo>
                      <a:pt x="235" y="182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47" y="15"/>
                    </a:lnTo>
                    <a:lnTo>
                      <a:pt x="247" y="15"/>
                    </a:lnTo>
                    <a:lnTo>
                      <a:pt x="301" y="75"/>
                    </a:lnTo>
                    <a:lnTo>
                      <a:pt x="346" y="127"/>
                    </a:lnTo>
                    <a:lnTo>
                      <a:pt x="454" y="23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45">
                <a:extLst>
                  <a:ext uri="{FF2B5EF4-FFF2-40B4-BE49-F238E27FC236}">
                    <a16:creationId xmlns="" xmlns:a16="http://schemas.microsoft.com/office/drawing/2014/main" id="{CD0B41D1-68B8-4707-AB7B-BFC1754FEA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5" y="1239"/>
                <a:ext cx="300" cy="214"/>
              </a:xfrm>
              <a:custGeom>
                <a:avLst/>
                <a:gdLst>
                  <a:gd name="T0" fmla="*/ 577 w 601"/>
                  <a:gd name="T1" fmla="*/ 349 h 427"/>
                  <a:gd name="T2" fmla="*/ 569 w 601"/>
                  <a:gd name="T3" fmla="*/ 353 h 427"/>
                  <a:gd name="T4" fmla="*/ 533 w 601"/>
                  <a:gd name="T5" fmla="*/ 310 h 427"/>
                  <a:gd name="T6" fmla="*/ 515 w 601"/>
                  <a:gd name="T7" fmla="*/ 293 h 427"/>
                  <a:gd name="T8" fmla="*/ 483 w 601"/>
                  <a:gd name="T9" fmla="*/ 289 h 427"/>
                  <a:gd name="T10" fmla="*/ 477 w 601"/>
                  <a:gd name="T11" fmla="*/ 281 h 427"/>
                  <a:gd name="T12" fmla="*/ 444 w 601"/>
                  <a:gd name="T13" fmla="*/ 268 h 427"/>
                  <a:gd name="T14" fmla="*/ 437 w 601"/>
                  <a:gd name="T15" fmla="*/ 279 h 427"/>
                  <a:gd name="T16" fmla="*/ 420 w 601"/>
                  <a:gd name="T17" fmla="*/ 297 h 427"/>
                  <a:gd name="T18" fmla="*/ 374 w 601"/>
                  <a:gd name="T19" fmla="*/ 348 h 427"/>
                  <a:gd name="T20" fmla="*/ 341 w 601"/>
                  <a:gd name="T21" fmla="*/ 357 h 427"/>
                  <a:gd name="T22" fmla="*/ 280 w 601"/>
                  <a:gd name="T23" fmla="*/ 333 h 427"/>
                  <a:gd name="T24" fmla="*/ 238 w 601"/>
                  <a:gd name="T25" fmla="*/ 320 h 427"/>
                  <a:gd name="T26" fmla="*/ 230 w 601"/>
                  <a:gd name="T27" fmla="*/ 328 h 427"/>
                  <a:gd name="T28" fmla="*/ 213 w 601"/>
                  <a:gd name="T29" fmla="*/ 340 h 427"/>
                  <a:gd name="T30" fmla="*/ 189 w 601"/>
                  <a:gd name="T31" fmla="*/ 346 h 427"/>
                  <a:gd name="T32" fmla="*/ 144 w 601"/>
                  <a:gd name="T33" fmla="*/ 371 h 427"/>
                  <a:gd name="T34" fmla="*/ 132 w 601"/>
                  <a:gd name="T35" fmla="*/ 386 h 427"/>
                  <a:gd name="T36" fmla="*/ 144 w 601"/>
                  <a:gd name="T37" fmla="*/ 417 h 427"/>
                  <a:gd name="T38" fmla="*/ 126 w 601"/>
                  <a:gd name="T39" fmla="*/ 409 h 427"/>
                  <a:gd name="T40" fmla="*/ 114 w 601"/>
                  <a:gd name="T41" fmla="*/ 394 h 427"/>
                  <a:gd name="T42" fmla="*/ 108 w 601"/>
                  <a:gd name="T43" fmla="*/ 405 h 427"/>
                  <a:gd name="T44" fmla="*/ 0 w 601"/>
                  <a:gd name="T45" fmla="*/ 320 h 427"/>
                  <a:gd name="T46" fmla="*/ 55 w 601"/>
                  <a:gd name="T47" fmla="*/ 259 h 427"/>
                  <a:gd name="T48" fmla="*/ 47 w 601"/>
                  <a:gd name="T49" fmla="*/ 231 h 427"/>
                  <a:gd name="T50" fmla="*/ 81 w 601"/>
                  <a:gd name="T51" fmla="*/ 221 h 427"/>
                  <a:gd name="T52" fmla="*/ 98 w 601"/>
                  <a:gd name="T53" fmla="*/ 186 h 427"/>
                  <a:gd name="T54" fmla="*/ 140 w 601"/>
                  <a:gd name="T55" fmla="*/ 115 h 427"/>
                  <a:gd name="T56" fmla="*/ 178 w 601"/>
                  <a:gd name="T57" fmla="*/ 64 h 427"/>
                  <a:gd name="T58" fmla="*/ 184 w 601"/>
                  <a:gd name="T59" fmla="*/ 44 h 427"/>
                  <a:gd name="T60" fmla="*/ 219 w 601"/>
                  <a:gd name="T61" fmla="*/ 13 h 427"/>
                  <a:gd name="T62" fmla="*/ 289 w 601"/>
                  <a:gd name="T63" fmla="*/ 17 h 427"/>
                  <a:gd name="T64" fmla="*/ 326 w 601"/>
                  <a:gd name="T65" fmla="*/ 29 h 427"/>
                  <a:gd name="T66" fmla="*/ 348 w 601"/>
                  <a:gd name="T67" fmla="*/ 8 h 427"/>
                  <a:gd name="T68" fmla="*/ 375 w 601"/>
                  <a:gd name="T69" fmla="*/ 0 h 427"/>
                  <a:gd name="T70" fmla="*/ 390 w 601"/>
                  <a:gd name="T71" fmla="*/ 15 h 427"/>
                  <a:gd name="T72" fmla="*/ 406 w 601"/>
                  <a:gd name="T73" fmla="*/ 34 h 427"/>
                  <a:gd name="T74" fmla="*/ 413 w 601"/>
                  <a:gd name="T75" fmla="*/ 56 h 427"/>
                  <a:gd name="T76" fmla="*/ 421 w 601"/>
                  <a:gd name="T77" fmla="*/ 102 h 427"/>
                  <a:gd name="T78" fmla="*/ 437 w 601"/>
                  <a:gd name="T79" fmla="*/ 131 h 427"/>
                  <a:gd name="T80" fmla="*/ 466 w 601"/>
                  <a:gd name="T81" fmla="*/ 141 h 427"/>
                  <a:gd name="T82" fmla="*/ 473 w 601"/>
                  <a:gd name="T83" fmla="*/ 123 h 427"/>
                  <a:gd name="T84" fmla="*/ 472 w 601"/>
                  <a:gd name="T85" fmla="*/ 92 h 427"/>
                  <a:gd name="T86" fmla="*/ 481 w 601"/>
                  <a:gd name="T87" fmla="*/ 79 h 427"/>
                  <a:gd name="T88" fmla="*/ 492 w 601"/>
                  <a:gd name="T89" fmla="*/ 89 h 427"/>
                  <a:gd name="T90" fmla="*/ 493 w 601"/>
                  <a:gd name="T91" fmla="*/ 113 h 427"/>
                  <a:gd name="T92" fmla="*/ 496 w 601"/>
                  <a:gd name="T93" fmla="*/ 129 h 427"/>
                  <a:gd name="T94" fmla="*/ 530 w 601"/>
                  <a:gd name="T95" fmla="*/ 154 h 427"/>
                  <a:gd name="T96" fmla="*/ 568 w 601"/>
                  <a:gd name="T97" fmla="*/ 183 h 427"/>
                  <a:gd name="T98" fmla="*/ 570 w 601"/>
                  <a:gd name="T99" fmla="*/ 206 h 427"/>
                  <a:gd name="T100" fmla="*/ 586 w 601"/>
                  <a:gd name="T101" fmla="*/ 219 h 427"/>
                  <a:gd name="T102" fmla="*/ 595 w 601"/>
                  <a:gd name="T103" fmla="*/ 239 h 427"/>
                  <a:gd name="T104" fmla="*/ 585 w 601"/>
                  <a:gd name="T105" fmla="*/ 243 h 427"/>
                  <a:gd name="T106" fmla="*/ 554 w 601"/>
                  <a:gd name="T107" fmla="*/ 231 h 427"/>
                  <a:gd name="T108" fmla="*/ 551 w 601"/>
                  <a:gd name="T109" fmla="*/ 246 h 427"/>
                  <a:gd name="T110" fmla="*/ 588 w 601"/>
                  <a:gd name="T111" fmla="*/ 265 h 427"/>
                  <a:gd name="T112" fmla="*/ 593 w 601"/>
                  <a:gd name="T113" fmla="*/ 284 h 427"/>
                  <a:gd name="T114" fmla="*/ 601 w 601"/>
                  <a:gd name="T115" fmla="*/ 306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1" h="427">
                    <a:moveTo>
                      <a:pt x="595" y="330"/>
                    </a:moveTo>
                    <a:lnTo>
                      <a:pt x="595" y="330"/>
                    </a:lnTo>
                    <a:lnTo>
                      <a:pt x="592" y="335"/>
                    </a:lnTo>
                    <a:lnTo>
                      <a:pt x="587" y="338"/>
                    </a:lnTo>
                    <a:lnTo>
                      <a:pt x="583" y="343"/>
                    </a:lnTo>
                    <a:lnTo>
                      <a:pt x="577" y="349"/>
                    </a:lnTo>
                    <a:lnTo>
                      <a:pt x="577" y="349"/>
                    </a:lnTo>
                    <a:lnTo>
                      <a:pt x="576" y="352"/>
                    </a:lnTo>
                    <a:lnTo>
                      <a:pt x="576" y="352"/>
                    </a:lnTo>
                    <a:lnTo>
                      <a:pt x="573" y="353"/>
                    </a:lnTo>
                    <a:lnTo>
                      <a:pt x="571" y="355"/>
                    </a:lnTo>
                    <a:lnTo>
                      <a:pt x="569" y="353"/>
                    </a:lnTo>
                    <a:lnTo>
                      <a:pt x="566" y="351"/>
                    </a:lnTo>
                    <a:lnTo>
                      <a:pt x="561" y="345"/>
                    </a:lnTo>
                    <a:lnTo>
                      <a:pt x="555" y="337"/>
                    </a:lnTo>
                    <a:lnTo>
                      <a:pt x="543" y="320"/>
                    </a:lnTo>
                    <a:lnTo>
                      <a:pt x="538" y="313"/>
                    </a:lnTo>
                    <a:lnTo>
                      <a:pt x="533" y="310"/>
                    </a:lnTo>
                    <a:lnTo>
                      <a:pt x="533" y="310"/>
                    </a:lnTo>
                    <a:lnTo>
                      <a:pt x="530" y="307"/>
                    </a:lnTo>
                    <a:lnTo>
                      <a:pt x="527" y="306"/>
                    </a:lnTo>
                    <a:lnTo>
                      <a:pt x="523" y="302"/>
                    </a:lnTo>
                    <a:lnTo>
                      <a:pt x="519" y="297"/>
                    </a:lnTo>
                    <a:lnTo>
                      <a:pt x="515" y="293"/>
                    </a:lnTo>
                    <a:lnTo>
                      <a:pt x="515" y="293"/>
                    </a:lnTo>
                    <a:lnTo>
                      <a:pt x="511" y="292"/>
                    </a:lnTo>
                    <a:lnTo>
                      <a:pt x="507" y="292"/>
                    </a:lnTo>
                    <a:lnTo>
                      <a:pt x="497" y="291"/>
                    </a:lnTo>
                    <a:lnTo>
                      <a:pt x="487" y="290"/>
                    </a:lnTo>
                    <a:lnTo>
                      <a:pt x="483" y="289"/>
                    </a:lnTo>
                    <a:lnTo>
                      <a:pt x="479" y="288"/>
                    </a:lnTo>
                    <a:lnTo>
                      <a:pt x="479" y="288"/>
                    </a:lnTo>
                    <a:lnTo>
                      <a:pt x="477" y="285"/>
                    </a:lnTo>
                    <a:lnTo>
                      <a:pt x="477" y="284"/>
                    </a:lnTo>
                    <a:lnTo>
                      <a:pt x="477" y="282"/>
                    </a:lnTo>
                    <a:lnTo>
                      <a:pt x="477" y="281"/>
                    </a:lnTo>
                    <a:lnTo>
                      <a:pt x="477" y="281"/>
                    </a:lnTo>
                    <a:lnTo>
                      <a:pt x="471" y="276"/>
                    </a:lnTo>
                    <a:lnTo>
                      <a:pt x="471" y="276"/>
                    </a:lnTo>
                    <a:lnTo>
                      <a:pt x="457" y="269"/>
                    </a:lnTo>
                    <a:lnTo>
                      <a:pt x="451" y="268"/>
                    </a:lnTo>
                    <a:lnTo>
                      <a:pt x="444" y="268"/>
                    </a:lnTo>
                    <a:lnTo>
                      <a:pt x="444" y="268"/>
                    </a:lnTo>
                    <a:lnTo>
                      <a:pt x="441" y="268"/>
                    </a:lnTo>
                    <a:lnTo>
                      <a:pt x="439" y="269"/>
                    </a:lnTo>
                    <a:lnTo>
                      <a:pt x="437" y="272"/>
                    </a:lnTo>
                    <a:lnTo>
                      <a:pt x="437" y="273"/>
                    </a:lnTo>
                    <a:lnTo>
                      <a:pt x="437" y="279"/>
                    </a:lnTo>
                    <a:lnTo>
                      <a:pt x="437" y="284"/>
                    </a:lnTo>
                    <a:lnTo>
                      <a:pt x="437" y="284"/>
                    </a:lnTo>
                    <a:lnTo>
                      <a:pt x="436" y="287"/>
                    </a:lnTo>
                    <a:lnTo>
                      <a:pt x="435" y="289"/>
                    </a:lnTo>
                    <a:lnTo>
                      <a:pt x="428" y="292"/>
                    </a:lnTo>
                    <a:lnTo>
                      <a:pt x="420" y="297"/>
                    </a:lnTo>
                    <a:lnTo>
                      <a:pt x="414" y="300"/>
                    </a:lnTo>
                    <a:lnTo>
                      <a:pt x="414" y="300"/>
                    </a:lnTo>
                    <a:lnTo>
                      <a:pt x="409" y="306"/>
                    </a:lnTo>
                    <a:lnTo>
                      <a:pt x="402" y="315"/>
                    </a:lnTo>
                    <a:lnTo>
                      <a:pt x="390" y="329"/>
                    </a:lnTo>
                    <a:lnTo>
                      <a:pt x="374" y="348"/>
                    </a:lnTo>
                    <a:lnTo>
                      <a:pt x="374" y="348"/>
                    </a:lnTo>
                    <a:lnTo>
                      <a:pt x="368" y="351"/>
                    </a:lnTo>
                    <a:lnTo>
                      <a:pt x="363" y="355"/>
                    </a:lnTo>
                    <a:lnTo>
                      <a:pt x="356" y="356"/>
                    </a:lnTo>
                    <a:lnTo>
                      <a:pt x="349" y="357"/>
                    </a:lnTo>
                    <a:lnTo>
                      <a:pt x="341" y="357"/>
                    </a:lnTo>
                    <a:lnTo>
                      <a:pt x="334" y="356"/>
                    </a:lnTo>
                    <a:lnTo>
                      <a:pt x="319" y="352"/>
                    </a:lnTo>
                    <a:lnTo>
                      <a:pt x="305" y="346"/>
                    </a:lnTo>
                    <a:lnTo>
                      <a:pt x="293" y="341"/>
                    </a:lnTo>
                    <a:lnTo>
                      <a:pt x="284" y="336"/>
                    </a:lnTo>
                    <a:lnTo>
                      <a:pt x="280" y="333"/>
                    </a:lnTo>
                    <a:lnTo>
                      <a:pt x="280" y="333"/>
                    </a:lnTo>
                    <a:lnTo>
                      <a:pt x="277" y="330"/>
                    </a:lnTo>
                    <a:lnTo>
                      <a:pt x="273" y="328"/>
                    </a:lnTo>
                    <a:lnTo>
                      <a:pt x="261" y="325"/>
                    </a:lnTo>
                    <a:lnTo>
                      <a:pt x="248" y="322"/>
                    </a:lnTo>
                    <a:lnTo>
                      <a:pt x="238" y="320"/>
                    </a:lnTo>
                    <a:lnTo>
                      <a:pt x="238" y="320"/>
                    </a:lnTo>
                    <a:lnTo>
                      <a:pt x="232" y="320"/>
                    </a:lnTo>
                    <a:lnTo>
                      <a:pt x="231" y="320"/>
                    </a:lnTo>
                    <a:lnTo>
                      <a:pt x="231" y="321"/>
                    </a:lnTo>
                    <a:lnTo>
                      <a:pt x="231" y="323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9" y="334"/>
                    </a:lnTo>
                    <a:lnTo>
                      <a:pt x="224" y="337"/>
                    </a:lnTo>
                    <a:lnTo>
                      <a:pt x="220" y="340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04" y="337"/>
                    </a:lnTo>
                    <a:lnTo>
                      <a:pt x="200" y="337"/>
                    </a:lnTo>
                    <a:lnTo>
                      <a:pt x="197" y="340"/>
                    </a:lnTo>
                    <a:lnTo>
                      <a:pt x="197" y="340"/>
                    </a:lnTo>
                    <a:lnTo>
                      <a:pt x="192" y="343"/>
                    </a:lnTo>
                    <a:lnTo>
                      <a:pt x="189" y="346"/>
                    </a:lnTo>
                    <a:lnTo>
                      <a:pt x="185" y="350"/>
                    </a:lnTo>
                    <a:lnTo>
                      <a:pt x="180" y="352"/>
                    </a:lnTo>
                    <a:lnTo>
                      <a:pt x="180" y="352"/>
                    </a:lnTo>
                    <a:lnTo>
                      <a:pt x="162" y="361"/>
                    </a:lnTo>
                    <a:lnTo>
                      <a:pt x="144" y="371"/>
                    </a:lnTo>
                    <a:lnTo>
                      <a:pt x="144" y="371"/>
                    </a:lnTo>
                    <a:lnTo>
                      <a:pt x="138" y="373"/>
                    </a:lnTo>
                    <a:lnTo>
                      <a:pt x="133" y="375"/>
                    </a:lnTo>
                    <a:lnTo>
                      <a:pt x="132" y="378"/>
                    </a:lnTo>
                    <a:lnTo>
                      <a:pt x="131" y="380"/>
                    </a:lnTo>
                    <a:lnTo>
                      <a:pt x="131" y="383"/>
                    </a:lnTo>
                    <a:lnTo>
                      <a:pt x="132" y="386"/>
                    </a:lnTo>
                    <a:lnTo>
                      <a:pt x="132" y="386"/>
                    </a:lnTo>
                    <a:lnTo>
                      <a:pt x="136" y="394"/>
                    </a:lnTo>
                    <a:lnTo>
                      <a:pt x="140" y="402"/>
                    </a:lnTo>
                    <a:lnTo>
                      <a:pt x="142" y="410"/>
                    </a:lnTo>
                    <a:lnTo>
                      <a:pt x="144" y="413"/>
                    </a:lnTo>
                    <a:lnTo>
                      <a:pt x="144" y="417"/>
                    </a:lnTo>
                    <a:lnTo>
                      <a:pt x="144" y="417"/>
                    </a:lnTo>
                    <a:lnTo>
                      <a:pt x="141" y="419"/>
                    </a:lnTo>
                    <a:lnTo>
                      <a:pt x="139" y="419"/>
                    </a:lnTo>
                    <a:lnTo>
                      <a:pt x="137" y="418"/>
                    </a:lnTo>
                    <a:lnTo>
                      <a:pt x="133" y="416"/>
                    </a:lnTo>
                    <a:lnTo>
                      <a:pt x="126" y="409"/>
                    </a:lnTo>
                    <a:lnTo>
                      <a:pt x="123" y="403"/>
                    </a:lnTo>
                    <a:lnTo>
                      <a:pt x="123" y="403"/>
                    </a:lnTo>
                    <a:lnTo>
                      <a:pt x="119" y="399"/>
                    </a:lnTo>
                    <a:lnTo>
                      <a:pt x="117" y="396"/>
                    </a:lnTo>
                    <a:lnTo>
                      <a:pt x="114" y="394"/>
                    </a:lnTo>
                    <a:lnTo>
                      <a:pt x="114" y="394"/>
                    </a:lnTo>
                    <a:lnTo>
                      <a:pt x="110" y="395"/>
                    </a:lnTo>
                    <a:lnTo>
                      <a:pt x="108" y="396"/>
                    </a:lnTo>
                    <a:lnTo>
                      <a:pt x="107" y="398"/>
                    </a:lnTo>
                    <a:lnTo>
                      <a:pt x="107" y="399"/>
                    </a:lnTo>
                    <a:lnTo>
                      <a:pt x="107" y="403"/>
                    </a:lnTo>
                    <a:lnTo>
                      <a:pt x="108" y="405"/>
                    </a:lnTo>
                    <a:lnTo>
                      <a:pt x="108" y="405"/>
                    </a:lnTo>
                    <a:lnTo>
                      <a:pt x="109" y="412"/>
                    </a:lnTo>
                    <a:lnTo>
                      <a:pt x="109" y="419"/>
                    </a:lnTo>
                    <a:lnTo>
                      <a:pt x="108" y="427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7" y="304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5" y="259"/>
                    </a:lnTo>
                    <a:lnTo>
                      <a:pt x="54" y="255"/>
                    </a:lnTo>
                    <a:lnTo>
                      <a:pt x="54" y="255"/>
                    </a:lnTo>
                    <a:lnTo>
                      <a:pt x="48" y="243"/>
                    </a:lnTo>
                    <a:lnTo>
                      <a:pt x="47" y="236"/>
                    </a:lnTo>
                    <a:lnTo>
                      <a:pt x="47" y="231"/>
                    </a:lnTo>
                    <a:lnTo>
                      <a:pt x="47" y="231"/>
                    </a:lnTo>
                    <a:lnTo>
                      <a:pt x="48" y="228"/>
                    </a:lnTo>
                    <a:lnTo>
                      <a:pt x="51" y="227"/>
                    </a:lnTo>
                    <a:lnTo>
                      <a:pt x="62" y="224"/>
                    </a:lnTo>
                    <a:lnTo>
                      <a:pt x="79" y="222"/>
                    </a:lnTo>
                    <a:lnTo>
                      <a:pt x="79" y="222"/>
                    </a:lnTo>
                    <a:lnTo>
                      <a:pt x="81" y="221"/>
                    </a:lnTo>
                    <a:lnTo>
                      <a:pt x="84" y="219"/>
                    </a:lnTo>
                    <a:lnTo>
                      <a:pt x="87" y="211"/>
                    </a:lnTo>
                    <a:lnTo>
                      <a:pt x="91" y="204"/>
                    </a:lnTo>
                    <a:lnTo>
                      <a:pt x="93" y="197"/>
                    </a:lnTo>
                    <a:lnTo>
                      <a:pt x="93" y="197"/>
                    </a:lnTo>
                    <a:lnTo>
                      <a:pt x="98" y="186"/>
                    </a:lnTo>
                    <a:lnTo>
                      <a:pt x="107" y="169"/>
                    </a:lnTo>
                    <a:lnTo>
                      <a:pt x="117" y="153"/>
                    </a:lnTo>
                    <a:lnTo>
                      <a:pt x="121" y="144"/>
                    </a:lnTo>
                    <a:lnTo>
                      <a:pt x="121" y="144"/>
                    </a:lnTo>
                    <a:lnTo>
                      <a:pt x="128" y="135"/>
                    </a:lnTo>
                    <a:lnTo>
                      <a:pt x="140" y="115"/>
                    </a:lnTo>
                    <a:lnTo>
                      <a:pt x="154" y="95"/>
                    </a:lnTo>
                    <a:lnTo>
                      <a:pt x="161" y="86"/>
                    </a:lnTo>
                    <a:lnTo>
                      <a:pt x="161" y="86"/>
                    </a:lnTo>
                    <a:lnTo>
                      <a:pt x="163" y="82"/>
                    </a:lnTo>
                    <a:lnTo>
                      <a:pt x="168" y="75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9" y="61"/>
                    </a:lnTo>
                    <a:lnTo>
                      <a:pt x="182" y="55"/>
                    </a:lnTo>
                    <a:lnTo>
                      <a:pt x="183" y="47"/>
                    </a:lnTo>
                    <a:lnTo>
                      <a:pt x="183" y="47"/>
                    </a:lnTo>
                    <a:lnTo>
                      <a:pt x="184" y="44"/>
                    </a:lnTo>
                    <a:lnTo>
                      <a:pt x="186" y="40"/>
                    </a:lnTo>
                    <a:lnTo>
                      <a:pt x="192" y="32"/>
                    </a:lnTo>
                    <a:lnTo>
                      <a:pt x="206" y="17"/>
                    </a:lnTo>
                    <a:lnTo>
                      <a:pt x="206" y="17"/>
                    </a:lnTo>
                    <a:lnTo>
                      <a:pt x="210" y="15"/>
                    </a:lnTo>
                    <a:lnTo>
                      <a:pt x="219" y="13"/>
                    </a:lnTo>
                    <a:lnTo>
                      <a:pt x="243" y="10"/>
                    </a:lnTo>
                    <a:lnTo>
                      <a:pt x="275" y="8"/>
                    </a:lnTo>
                    <a:lnTo>
                      <a:pt x="275" y="8"/>
                    </a:lnTo>
                    <a:lnTo>
                      <a:pt x="282" y="11"/>
                    </a:lnTo>
                    <a:lnTo>
                      <a:pt x="282" y="11"/>
                    </a:lnTo>
                    <a:lnTo>
                      <a:pt x="289" y="17"/>
                    </a:lnTo>
                    <a:lnTo>
                      <a:pt x="298" y="23"/>
                    </a:lnTo>
                    <a:lnTo>
                      <a:pt x="310" y="27"/>
                    </a:lnTo>
                    <a:lnTo>
                      <a:pt x="315" y="29"/>
                    </a:lnTo>
                    <a:lnTo>
                      <a:pt x="321" y="30"/>
                    </a:lnTo>
                    <a:lnTo>
                      <a:pt x="321" y="30"/>
                    </a:lnTo>
                    <a:lnTo>
                      <a:pt x="326" y="29"/>
                    </a:lnTo>
                    <a:lnTo>
                      <a:pt x="329" y="26"/>
                    </a:lnTo>
                    <a:lnTo>
                      <a:pt x="333" y="24"/>
                    </a:lnTo>
                    <a:lnTo>
                      <a:pt x="336" y="21"/>
                    </a:lnTo>
                    <a:lnTo>
                      <a:pt x="341" y="15"/>
                    </a:lnTo>
                    <a:lnTo>
                      <a:pt x="344" y="11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56" y="4"/>
                    </a:lnTo>
                    <a:lnTo>
                      <a:pt x="364" y="2"/>
                    </a:lnTo>
                    <a:lnTo>
                      <a:pt x="371" y="1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79" y="0"/>
                    </a:lnTo>
                    <a:lnTo>
                      <a:pt x="383" y="2"/>
                    </a:lnTo>
                    <a:lnTo>
                      <a:pt x="384" y="3"/>
                    </a:lnTo>
                    <a:lnTo>
                      <a:pt x="387" y="6"/>
                    </a:lnTo>
                    <a:lnTo>
                      <a:pt x="389" y="10"/>
                    </a:lnTo>
                    <a:lnTo>
                      <a:pt x="390" y="15"/>
                    </a:lnTo>
                    <a:lnTo>
                      <a:pt x="390" y="15"/>
                    </a:lnTo>
                    <a:lnTo>
                      <a:pt x="392" y="21"/>
                    </a:lnTo>
                    <a:lnTo>
                      <a:pt x="395" y="25"/>
                    </a:lnTo>
                    <a:lnTo>
                      <a:pt x="397" y="29"/>
                    </a:lnTo>
                    <a:lnTo>
                      <a:pt x="401" y="31"/>
                    </a:lnTo>
                    <a:lnTo>
                      <a:pt x="406" y="34"/>
                    </a:lnTo>
                    <a:lnTo>
                      <a:pt x="412" y="36"/>
                    </a:lnTo>
                    <a:lnTo>
                      <a:pt x="412" y="36"/>
                    </a:lnTo>
                    <a:lnTo>
                      <a:pt x="411" y="42"/>
                    </a:lnTo>
                    <a:lnTo>
                      <a:pt x="411" y="49"/>
                    </a:lnTo>
                    <a:lnTo>
                      <a:pt x="412" y="53"/>
                    </a:lnTo>
                    <a:lnTo>
                      <a:pt x="413" y="56"/>
                    </a:lnTo>
                    <a:lnTo>
                      <a:pt x="413" y="56"/>
                    </a:lnTo>
                    <a:lnTo>
                      <a:pt x="416" y="60"/>
                    </a:lnTo>
                    <a:lnTo>
                      <a:pt x="417" y="64"/>
                    </a:lnTo>
                    <a:lnTo>
                      <a:pt x="419" y="77"/>
                    </a:lnTo>
                    <a:lnTo>
                      <a:pt x="420" y="91"/>
                    </a:lnTo>
                    <a:lnTo>
                      <a:pt x="421" y="102"/>
                    </a:lnTo>
                    <a:lnTo>
                      <a:pt x="421" y="102"/>
                    </a:lnTo>
                    <a:lnTo>
                      <a:pt x="421" y="108"/>
                    </a:lnTo>
                    <a:lnTo>
                      <a:pt x="424" y="114"/>
                    </a:lnTo>
                    <a:lnTo>
                      <a:pt x="428" y="120"/>
                    </a:lnTo>
                    <a:lnTo>
                      <a:pt x="433" y="125"/>
                    </a:lnTo>
                    <a:lnTo>
                      <a:pt x="437" y="131"/>
                    </a:lnTo>
                    <a:lnTo>
                      <a:pt x="443" y="135"/>
                    </a:lnTo>
                    <a:lnTo>
                      <a:pt x="448" y="138"/>
                    </a:lnTo>
                    <a:lnTo>
                      <a:pt x="452" y="140"/>
                    </a:lnTo>
                    <a:lnTo>
                      <a:pt x="452" y="140"/>
                    </a:lnTo>
                    <a:lnTo>
                      <a:pt x="460" y="141"/>
                    </a:lnTo>
                    <a:lnTo>
                      <a:pt x="466" y="141"/>
                    </a:lnTo>
                    <a:lnTo>
                      <a:pt x="471" y="141"/>
                    </a:lnTo>
                    <a:lnTo>
                      <a:pt x="473" y="140"/>
                    </a:lnTo>
                    <a:lnTo>
                      <a:pt x="474" y="138"/>
                    </a:lnTo>
                    <a:lnTo>
                      <a:pt x="474" y="138"/>
                    </a:lnTo>
                    <a:lnTo>
                      <a:pt x="474" y="132"/>
                    </a:lnTo>
                    <a:lnTo>
                      <a:pt x="473" y="123"/>
                    </a:lnTo>
                    <a:lnTo>
                      <a:pt x="472" y="114"/>
                    </a:lnTo>
                    <a:lnTo>
                      <a:pt x="472" y="108"/>
                    </a:lnTo>
                    <a:lnTo>
                      <a:pt x="472" y="108"/>
                    </a:lnTo>
                    <a:lnTo>
                      <a:pt x="473" y="103"/>
                    </a:lnTo>
                    <a:lnTo>
                      <a:pt x="472" y="99"/>
                    </a:lnTo>
                    <a:lnTo>
                      <a:pt x="472" y="92"/>
                    </a:lnTo>
                    <a:lnTo>
                      <a:pt x="472" y="86"/>
                    </a:lnTo>
                    <a:lnTo>
                      <a:pt x="472" y="86"/>
                    </a:lnTo>
                    <a:lnTo>
                      <a:pt x="473" y="83"/>
                    </a:lnTo>
                    <a:lnTo>
                      <a:pt x="474" y="82"/>
                    </a:lnTo>
                    <a:lnTo>
                      <a:pt x="478" y="79"/>
                    </a:lnTo>
                    <a:lnTo>
                      <a:pt x="481" y="79"/>
                    </a:lnTo>
                    <a:lnTo>
                      <a:pt x="483" y="79"/>
                    </a:lnTo>
                    <a:lnTo>
                      <a:pt x="483" y="79"/>
                    </a:lnTo>
                    <a:lnTo>
                      <a:pt x="486" y="79"/>
                    </a:lnTo>
                    <a:lnTo>
                      <a:pt x="487" y="82"/>
                    </a:lnTo>
                    <a:lnTo>
                      <a:pt x="490" y="84"/>
                    </a:lnTo>
                    <a:lnTo>
                      <a:pt x="492" y="89"/>
                    </a:lnTo>
                    <a:lnTo>
                      <a:pt x="492" y="89"/>
                    </a:lnTo>
                    <a:lnTo>
                      <a:pt x="494" y="94"/>
                    </a:lnTo>
                    <a:lnTo>
                      <a:pt x="495" y="101"/>
                    </a:lnTo>
                    <a:lnTo>
                      <a:pt x="494" y="108"/>
                    </a:lnTo>
                    <a:lnTo>
                      <a:pt x="493" y="113"/>
                    </a:lnTo>
                    <a:lnTo>
                      <a:pt x="493" y="113"/>
                    </a:lnTo>
                    <a:lnTo>
                      <a:pt x="488" y="120"/>
                    </a:lnTo>
                    <a:lnTo>
                      <a:pt x="487" y="121"/>
                    </a:lnTo>
                    <a:lnTo>
                      <a:pt x="487" y="122"/>
                    </a:lnTo>
                    <a:lnTo>
                      <a:pt x="487" y="122"/>
                    </a:lnTo>
                    <a:lnTo>
                      <a:pt x="490" y="124"/>
                    </a:lnTo>
                    <a:lnTo>
                      <a:pt x="496" y="129"/>
                    </a:lnTo>
                    <a:lnTo>
                      <a:pt x="503" y="133"/>
                    </a:lnTo>
                    <a:lnTo>
                      <a:pt x="510" y="140"/>
                    </a:lnTo>
                    <a:lnTo>
                      <a:pt x="510" y="140"/>
                    </a:lnTo>
                    <a:lnTo>
                      <a:pt x="513" y="144"/>
                    </a:lnTo>
                    <a:lnTo>
                      <a:pt x="518" y="147"/>
                    </a:lnTo>
                    <a:lnTo>
                      <a:pt x="530" y="154"/>
                    </a:lnTo>
                    <a:lnTo>
                      <a:pt x="550" y="166"/>
                    </a:lnTo>
                    <a:lnTo>
                      <a:pt x="550" y="166"/>
                    </a:lnTo>
                    <a:lnTo>
                      <a:pt x="556" y="169"/>
                    </a:lnTo>
                    <a:lnTo>
                      <a:pt x="561" y="173"/>
                    </a:lnTo>
                    <a:lnTo>
                      <a:pt x="565" y="177"/>
                    </a:lnTo>
                    <a:lnTo>
                      <a:pt x="568" y="183"/>
                    </a:lnTo>
                    <a:lnTo>
                      <a:pt x="568" y="183"/>
                    </a:lnTo>
                    <a:lnTo>
                      <a:pt x="569" y="189"/>
                    </a:lnTo>
                    <a:lnTo>
                      <a:pt x="569" y="194"/>
                    </a:lnTo>
                    <a:lnTo>
                      <a:pt x="570" y="203"/>
                    </a:lnTo>
                    <a:lnTo>
                      <a:pt x="570" y="203"/>
                    </a:lnTo>
                    <a:lnTo>
                      <a:pt x="570" y="206"/>
                    </a:lnTo>
                    <a:lnTo>
                      <a:pt x="571" y="209"/>
                    </a:lnTo>
                    <a:lnTo>
                      <a:pt x="573" y="212"/>
                    </a:lnTo>
                    <a:lnTo>
                      <a:pt x="576" y="214"/>
                    </a:lnTo>
                    <a:lnTo>
                      <a:pt x="580" y="216"/>
                    </a:lnTo>
                    <a:lnTo>
                      <a:pt x="586" y="219"/>
                    </a:lnTo>
                    <a:lnTo>
                      <a:pt x="586" y="219"/>
                    </a:lnTo>
                    <a:lnTo>
                      <a:pt x="591" y="221"/>
                    </a:lnTo>
                    <a:lnTo>
                      <a:pt x="594" y="224"/>
                    </a:lnTo>
                    <a:lnTo>
                      <a:pt x="595" y="228"/>
                    </a:lnTo>
                    <a:lnTo>
                      <a:pt x="596" y="230"/>
                    </a:lnTo>
                    <a:lnTo>
                      <a:pt x="595" y="236"/>
                    </a:lnTo>
                    <a:lnTo>
                      <a:pt x="595" y="239"/>
                    </a:lnTo>
                    <a:lnTo>
                      <a:pt x="595" y="239"/>
                    </a:lnTo>
                    <a:lnTo>
                      <a:pt x="594" y="241"/>
                    </a:lnTo>
                    <a:lnTo>
                      <a:pt x="592" y="242"/>
                    </a:lnTo>
                    <a:lnTo>
                      <a:pt x="588" y="243"/>
                    </a:lnTo>
                    <a:lnTo>
                      <a:pt x="585" y="243"/>
                    </a:lnTo>
                    <a:lnTo>
                      <a:pt x="585" y="243"/>
                    </a:lnTo>
                    <a:lnTo>
                      <a:pt x="579" y="241"/>
                    </a:lnTo>
                    <a:lnTo>
                      <a:pt x="573" y="237"/>
                    </a:lnTo>
                    <a:lnTo>
                      <a:pt x="566" y="234"/>
                    </a:lnTo>
                    <a:lnTo>
                      <a:pt x="560" y="231"/>
                    </a:lnTo>
                    <a:lnTo>
                      <a:pt x="560" y="231"/>
                    </a:lnTo>
                    <a:lnTo>
                      <a:pt x="554" y="231"/>
                    </a:lnTo>
                    <a:lnTo>
                      <a:pt x="553" y="231"/>
                    </a:lnTo>
                    <a:lnTo>
                      <a:pt x="551" y="234"/>
                    </a:lnTo>
                    <a:lnTo>
                      <a:pt x="550" y="237"/>
                    </a:lnTo>
                    <a:lnTo>
                      <a:pt x="550" y="243"/>
                    </a:lnTo>
                    <a:lnTo>
                      <a:pt x="550" y="243"/>
                    </a:lnTo>
                    <a:lnTo>
                      <a:pt x="551" y="246"/>
                    </a:lnTo>
                    <a:lnTo>
                      <a:pt x="555" y="249"/>
                    </a:lnTo>
                    <a:lnTo>
                      <a:pt x="564" y="254"/>
                    </a:lnTo>
                    <a:lnTo>
                      <a:pt x="576" y="259"/>
                    </a:lnTo>
                    <a:lnTo>
                      <a:pt x="586" y="262"/>
                    </a:lnTo>
                    <a:lnTo>
                      <a:pt x="586" y="262"/>
                    </a:lnTo>
                    <a:lnTo>
                      <a:pt x="588" y="265"/>
                    </a:lnTo>
                    <a:lnTo>
                      <a:pt x="591" y="266"/>
                    </a:lnTo>
                    <a:lnTo>
                      <a:pt x="593" y="269"/>
                    </a:lnTo>
                    <a:lnTo>
                      <a:pt x="593" y="272"/>
                    </a:lnTo>
                    <a:lnTo>
                      <a:pt x="594" y="279"/>
                    </a:lnTo>
                    <a:lnTo>
                      <a:pt x="593" y="284"/>
                    </a:lnTo>
                    <a:lnTo>
                      <a:pt x="593" y="284"/>
                    </a:lnTo>
                    <a:lnTo>
                      <a:pt x="594" y="289"/>
                    </a:lnTo>
                    <a:lnTo>
                      <a:pt x="595" y="292"/>
                    </a:lnTo>
                    <a:lnTo>
                      <a:pt x="599" y="300"/>
                    </a:lnTo>
                    <a:lnTo>
                      <a:pt x="599" y="300"/>
                    </a:lnTo>
                    <a:lnTo>
                      <a:pt x="600" y="304"/>
                    </a:lnTo>
                    <a:lnTo>
                      <a:pt x="601" y="306"/>
                    </a:lnTo>
                    <a:lnTo>
                      <a:pt x="600" y="315"/>
                    </a:lnTo>
                    <a:lnTo>
                      <a:pt x="598" y="323"/>
                    </a:lnTo>
                    <a:lnTo>
                      <a:pt x="595" y="330"/>
                    </a:lnTo>
                    <a:lnTo>
                      <a:pt x="595" y="33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46">
                <a:extLst>
                  <a:ext uri="{FF2B5EF4-FFF2-40B4-BE49-F238E27FC236}">
                    <a16:creationId xmlns="" xmlns:a16="http://schemas.microsoft.com/office/drawing/2014/main" id="{F744B32D-9A1B-4C33-97ED-073E2A89D9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8" y="1374"/>
                <a:ext cx="226" cy="192"/>
              </a:xfrm>
              <a:custGeom>
                <a:avLst/>
                <a:gdLst>
                  <a:gd name="T0" fmla="*/ 345 w 451"/>
                  <a:gd name="T1" fmla="*/ 197 h 385"/>
                  <a:gd name="T2" fmla="*/ 341 w 451"/>
                  <a:gd name="T3" fmla="*/ 215 h 385"/>
                  <a:gd name="T4" fmla="*/ 334 w 451"/>
                  <a:gd name="T5" fmla="*/ 228 h 385"/>
                  <a:gd name="T6" fmla="*/ 320 w 451"/>
                  <a:gd name="T7" fmla="*/ 237 h 385"/>
                  <a:gd name="T8" fmla="*/ 320 w 451"/>
                  <a:gd name="T9" fmla="*/ 256 h 385"/>
                  <a:gd name="T10" fmla="*/ 314 w 451"/>
                  <a:gd name="T11" fmla="*/ 267 h 385"/>
                  <a:gd name="T12" fmla="*/ 144 w 451"/>
                  <a:gd name="T13" fmla="*/ 377 h 385"/>
                  <a:gd name="T14" fmla="*/ 129 w 451"/>
                  <a:gd name="T15" fmla="*/ 366 h 385"/>
                  <a:gd name="T16" fmla="*/ 105 w 451"/>
                  <a:gd name="T17" fmla="*/ 355 h 385"/>
                  <a:gd name="T18" fmla="*/ 93 w 451"/>
                  <a:gd name="T19" fmla="*/ 320 h 385"/>
                  <a:gd name="T20" fmla="*/ 83 w 451"/>
                  <a:gd name="T21" fmla="*/ 301 h 385"/>
                  <a:gd name="T22" fmla="*/ 60 w 451"/>
                  <a:gd name="T23" fmla="*/ 273 h 385"/>
                  <a:gd name="T24" fmla="*/ 52 w 451"/>
                  <a:gd name="T25" fmla="*/ 236 h 385"/>
                  <a:gd name="T26" fmla="*/ 47 w 451"/>
                  <a:gd name="T27" fmla="*/ 217 h 385"/>
                  <a:gd name="T28" fmla="*/ 33 w 451"/>
                  <a:gd name="T29" fmla="*/ 199 h 385"/>
                  <a:gd name="T30" fmla="*/ 18 w 451"/>
                  <a:gd name="T31" fmla="*/ 180 h 385"/>
                  <a:gd name="T32" fmla="*/ 1 w 451"/>
                  <a:gd name="T33" fmla="*/ 159 h 385"/>
                  <a:gd name="T34" fmla="*/ 1 w 451"/>
                  <a:gd name="T35" fmla="*/ 137 h 385"/>
                  <a:gd name="T36" fmla="*/ 0 w 451"/>
                  <a:gd name="T37" fmla="*/ 130 h 385"/>
                  <a:gd name="T38" fmla="*/ 7 w 451"/>
                  <a:gd name="T39" fmla="*/ 126 h 385"/>
                  <a:gd name="T40" fmla="*/ 16 w 451"/>
                  <a:gd name="T41" fmla="*/ 135 h 385"/>
                  <a:gd name="T42" fmla="*/ 32 w 451"/>
                  <a:gd name="T43" fmla="*/ 151 h 385"/>
                  <a:gd name="T44" fmla="*/ 37 w 451"/>
                  <a:gd name="T45" fmla="*/ 145 h 385"/>
                  <a:gd name="T46" fmla="*/ 25 w 451"/>
                  <a:gd name="T47" fmla="*/ 118 h 385"/>
                  <a:gd name="T48" fmla="*/ 25 w 451"/>
                  <a:gd name="T49" fmla="*/ 110 h 385"/>
                  <a:gd name="T50" fmla="*/ 37 w 451"/>
                  <a:gd name="T51" fmla="*/ 103 h 385"/>
                  <a:gd name="T52" fmla="*/ 78 w 451"/>
                  <a:gd name="T53" fmla="*/ 82 h 385"/>
                  <a:gd name="T54" fmla="*/ 90 w 451"/>
                  <a:gd name="T55" fmla="*/ 72 h 385"/>
                  <a:gd name="T56" fmla="*/ 106 w 451"/>
                  <a:gd name="T57" fmla="*/ 72 h 385"/>
                  <a:gd name="T58" fmla="*/ 123 w 451"/>
                  <a:gd name="T59" fmla="*/ 60 h 385"/>
                  <a:gd name="T60" fmla="*/ 124 w 451"/>
                  <a:gd name="T61" fmla="*/ 52 h 385"/>
                  <a:gd name="T62" fmla="*/ 141 w 451"/>
                  <a:gd name="T63" fmla="*/ 54 h 385"/>
                  <a:gd name="T64" fmla="*/ 173 w 451"/>
                  <a:gd name="T65" fmla="*/ 65 h 385"/>
                  <a:gd name="T66" fmla="*/ 198 w 451"/>
                  <a:gd name="T67" fmla="*/ 78 h 385"/>
                  <a:gd name="T68" fmla="*/ 242 w 451"/>
                  <a:gd name="T69" fmla="*/ 89 h 385"/>
                  <a:gd name="T70" fmla="*/ 267 w 451"/>
                  <a:gd name="T71" fmla="*/ 80 h 385"/>
                  <a:gd name="T72" fmla="*/ 302 w 451"/>
                  <a:gd name="T73" fmla="*/ 38 h 385"/>
                  <a:gd name="T74" fmla="*/ 321 w 451"/>
                  <a:gd name="T75" fmla="*/ 24 h 385"/>
                  <a:gd name="T76" fmla="*/ 330 w 451"/>
                  <a:gd name="T77" fmla="*/ 16 h 385"/>
                  <a:gd name="T78" fmla="*/ 332 w 451"/>
                  <a:gd name="T79" fmla="*/ 1 h 385"/>
                  <a:gd name="T80" fmla="*/ 344 w 451"/>
                  <a:gd name="T81" fmla="*/ 0 h 385"/>
                  <a:gd name="T82" fmla="*/ 370 w 451"/>
                  <a:gd name="T83" fmla="*/ 13 h 385"/>
                  <a:gd name="T84" fmla="*/ 370 w 451"/>
                  <a:gd name="T85" fmla="*/ 17 h 385"/>
                  <a:gd name="T86" fmla="*/ 380 w 451"/>
                  <a:gd name="T87" fmla="*/ 22 h 385"/>
                  <a:gd name="T88" fmla="*/ 408 w 451"/>
                  <a:gd name="T89" fmla="*/ 25 h 385"/>
                  <a:gd name="T90" fmla="*/ 420 w 451"/>
                  <a:gd name="T91" fmla="*/ 38 h 385"/>
                  <a:gd name="T92" fmla="*/ 428 w 451"/>
                  <a:gd name="T93" fmla="*/ 43 h 385"/>
                  <a:gd name="T94" fmla="*/ 451 w 451"/>
                  <a:gd name="T95" fmla="*/ 7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1" h="385">
                    <a:moveTo>
                      <a:pt x="451" y="74"/>
                    </a:moveTo>
                    <a:lnTo>
                      <a:pt x="356" y="172"/>
                    </a:lnTo>
                    <a:lnTo>
                      <a:pt x="356" y="172"/>
                    </a:lnTo>
                    <a:lnTo>
                      <a:pt x="345" y="197"/>
                    </a:lnTo>
                    <a:lnTo>
                      <a:pt x="345" y="197"/>
                    </a:lnTo>
                    <a:lnTo>
                      <a:pt x="342" y="206"/>
                    </a:lnTo>
                    <a:lnTo>
                      <a:pt x="341" y="215"/>
                    </a:lnTo>
                    <a:lnTo>
                      <a:pt x="341" y="215"/>
                    </a:lnTo>
                    <a:lnTo>
                      <a:pt x="341" y="219"/>
                    </a:lnTo>
                    <a:lnTo>
                      <a:pt x="340" y="221"/>
                    </a:lnTo>
                    <a:lnTo>
                      <a:pt x="338" y="225"/>
                    </a:lnTo>
                    <a:lnTo>
                      <a:pt x="334" y="228"/>
                    </a:lnTo>
                    <a:lnTo>
                      <a:pt x="334" y="228"/>
                    </a:lnTo>
                    <a:lnTo>
                      <a:pt x="329" y="233"/>
                    </a:lnTo>
                    <a:lnTo>
                      <a:pt x="325" y="235"/>
                    </a:lnTo>
                    <a:lnTo>
                      <a:pt x="320" y="237"/>
                    </a:lnTo>
                    <a:lnTo>
                      <a:pt x="320" y="237"/>
                    </a:lnTo>
                    <a:lnTo>
                      <a:pt x="320" y="242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63"/>
                    </a:lnTo>
                    <a:lnTo>
                      <a:pt x="318" y="265"/>
                    </a:lnTo>
                    <a:lnTo>
                      <a:pt x="315" y="267"/>
                    </a:lnTo>
                    <a:lnTo>
                      <a:pt x="314" y="267"/>
                    </a:lnTo>
                    <a:lnTo>
                      <a:pt x="273" y="267"/>
                    </a:lnTo>
                    <a:lnTo>
                      <a:pt x="152" y="385"/>
                    </a:lnTo>
                    <a:lnTo>
                      <a:pt x="152" y="385"/>
                    </a:lnTo>
                    <a:lnTo>
                      <a:pt x="144" y="377"/>
                    </a:lnTo>
                    <a:lnTo>
                      <a:pt x="144" y="377"/>
                    </a:lnTo>
                    <a:lnTo>
                      <a:pt x="140" y="373"/>
                    </a:lnTo>
                    <a:lnTo>
                      <a:pt x="137" y="370"/>
                    </a:lnTo>
                    <a:lnTo>
                      <a:pt x="129" y="366"/>
                    </a:lnTo>
                    <a:lnTo>
                      <a:pt x="116" y="362"/>
                    </a:lnTo>
                    <a:lnTo>
                      <a:pt x="116" y="362"/>
                    </a:lnTo>
                    <a:lnTo>
                      <a:pt x="109" y="359"/>
                    </a:lnTo>
                    <a:lnTo>
                      <a:pt x="105" y="355"/>
                    </a:lnTo>
                    <a:lnTo>
                      <a:pt x="101" y="349"/>
                    </a:lnTo>
                    <a:lnTo>
                      <a:pt x="99" y="342"/>
                    </a:lnTo>
                    <a:lnTo>
                      <a:pt x="95" y="328"/>
                    </a:lnTo>
                    <a:lnTo>
                      <a:pt x="93" y="320"/>
                    </a:lnTo>
                    <a:lnTo>
                      <a:pt x="91" y="313"/>
                    </a:lnTo>
                    <a:lnTo>
                      <a:pt x="91" y="313"/>
                    </a:lnTo>
                    <a:lnTo>
                      <a:pt x="87" y="306"/>
                    </a:lnTo>
                    <a:lnTo>
                      <a:pt x="83" y="301"/>
                    </a:lnTo>
                    <a:lnTo>
                      <a:pt x="73" y="290"/>
                    </a:lnTo>
                    <a:lnTo>
                      <a:pt x="65" y="281"/>
                    </a:lnTo>
                    <a:lnTo>
                      <a:pt x="60" y="273"/>
                    </a:lnTo>
                    <a:lnTo>
                      <a:pt x="60" y="273"/>
                    </a:lnTo>
                    <a:lnTo>
                      <a:pt x="56" y="267"/>
                    </a:lnTo>
                    <a:lnTo>
                      <a:pt x="54" y="260"/>
                    </a:lnTo>
                    <a:lnTo>
                      <a:pt x="53" y="251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47" y="217"/>
                    </a:lnTo>
                    <a:lnTo>
                      <a:pt x="45" y="213"/>
                    </a:lnTo>
                    <a:lnTo>
                      <a:pt x="39" y="206"/>
                    </a:lnTo>
                    <a:lnTo>
                      <a:pt x="35" y="204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1" y="194"/>
                    </a:lnTo>
                    <a:lnTo>
                      <a:pt x="30" y="190"/>
                    </a:lnTo>
                    <a:lnTo>
                      <a:pt x="18" y="180"/>
                    </a:lnTo>
                    <a:lnTo>
                      <a:pt x="18" y="180"/>
                    </a:lnTo>
                    <a:lnTo>
                      <a:pt x="9" y="171"/>
                    </a:lnTo>
                    <a:lnTo>
                      <a:pt x="3" y="164"/>
                    </a:lnTo>
                    <a:lnTo>
                      <a:pt x="1" y="159"/>
                    </a:lnTo>
                    <a:lnTo>
                      <a:pt x="1" y="159"/>
                    </a:lnTo>
                    <a:lnTo>
                      <a:pt x="2" y="151"/>
                    </a:lnTo>
                    <a:lnTo>
                      <a:pt x="2" y="144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0" y="135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1" y="128"/>
                    </a:lnTo>
                    <a:lnTo>
                      <a:pt x="3" y="127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10" y="128"/>
                    </a:lnTo>
                    <a:lnTo>
                      <a:pt x="12" y="131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9" y="141"/>
                    </a:lnTo>
                    <a:lnTo>
                      <a:pt x="26" y="148"/>
                    </a:lnTo>
                    <a:lnTo>
                      <a:pt x="30" y="150"/>
                    </a:lnTo>
                    <a:lnTo>
                      <a:pt x="32" y="151"/>
                    </a:lnTo>
                    <a:lnTo>
                      <a:pt x="34" y="151"/>
                    </a:lnTo>
                    <a:lnTo>
                      <a:pt x="37" y="149"/>
                    </a:lnTo>
                    <a:lnTo>
                      <a:pt x="37" y="149"/>
                    </a:lnTo>
                    <a:lnTo>
                      <a:pt x="37" y="145"/>
                    </a:lnTo>
                    <a:lnTo>
                      <a:pt x="35" y="142"/>
                    </a:lnTo>
                    <a:lnTo>
                      <a:pt x="33" y="134"/>
                    </a:lnTo>
                    <a:lnTo>
                      <a:pt x="29" y="12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4" y="115"/>
                    </a:lnTo>
                    <a:lnTo>
                      <a:pt x="24" y="112"/>
                    </a:lnTo>
                    <a:lnTo>
                      <a:pt x="25" y="110"/>
                    </a:lnTo>
                    <a:lnTo>
                      <a:pt x="26" y="107"/>
                    </a:lnTo>
                    <a:lnTo>
                      <a:pt x="31" y="105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55" y="93"/>
                    </a:lnTo>
                    <a:lnTo>
                      <a:pt x="73" y="84"/>
                    </a:lnTo>
                    <a:lnTo>
                      <a:pt x="73" y="84"/>
                    </a:lnTo>
                    <a:lnTo>
                      <a:pt x="78" y="82"/>
                    </a:lnTo>
                    <a:lnTo>
                      <a:pt x="82" y="78"/>
                    </a:lnTo>
                    <a:lnTo>
                      <a:pt x="85" y="75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3" y="69"/>
                    </a:lnTo>
                    <a:lnTo>
                      <a:pt x="97" y="69"/>
                    </a:lnTo>
                    <a:lnTo>
                      <a:pt x="106" y="72"/>
                    </a:lnTo>
                    <a:lnTo>
                      <a:pt x="106" y="72"/>
                    </a:lnTo>
                    <a:lnTo>
                      <a:pt x="113" y="72"/>
                    </a:lnTo>
                    <a:lnTo>
                      <a:pt x="117" y="69"/>
                    </a:lnTo>
                    <a:lnTo>
                      <a:pt x="122" y="66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4" y="55"/>
                    </a:lnTo>
                    <a:lnTo>
                      <a:pt x="124" y="53"/>
                    </a:lnTo>
                    <a:lnTo>
                      <a:pt x="124" y="52"/>
                    </a:lnTo>
                    <a:lnTo>
                      <a:pt x="125" y="52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41" y="54"/>
                    </a:lnTo>
                    <a:lnTo>
                      <a:pt x="154" y="57"/>
                    </a:lnTo>
                    <a:lnTo>
                      <a:pt x="166" y="60"/>
                    </a:lnTo>
                    <a:lnTo>
                      <a:pt x="170" y="62"/>
                    </a:lnTo>
                    <a:lnTo>
                      <a:pt x="173" y="65"/>
                    </a:lnTo>
                    <a:lnTo>
                      <a:pt x="173" y="65"/>
                    </a:lnTo>
                    <a:lnTo>
                      <a:pt x="177" y="68"/>
                    </a:lnTo>
                    <a:lnTo>
                      <a:pt x="186" y="73"/>
                    </a:lnTo>
                    <a:lnTo>
                      <a:pt x="198" y="78"/>
                    </a:lnTo>
                    <a:lnTo>
                      <a:pt x="212" y="84"/>
                    </a:lnTo>
                    <a:lnTo>
                      <a:pt x="227" y="88"/>
                    </a:lnTo>
                    <a:lnTo>
                      <a:pt x="234" y="89"/>
                    </a:lnTo>
                    <a:lnTo>
                      <a:pt x="242" y="89"/>
                    </a:lnTo>
                    <a:lnTo>
                      <a:pt x="249" y="88"/>
                    </a:lnTo>
                    <a:lnTo>
                      <a:pt x="256" y="87"/>
                    </a:lnTo>
                    <a:lnTo>
                      <a:pt x="261" y="83"/>
                    </a:lnTo>
                    <a:lnTo>
                      <a:pt x="267" y="80"/>
                    </a:lnTo>
                    <a:lnTo>
                      <a:pt x="267" y="80"/>
                    </a:lnTo>
                    <a:lnTo>
                      <a:pt x="283" y="61"/>
                    </a:lnTo>
                    <a:lnTo>
                      <a:pt x="295" y="47"/>
                    </a:lnTo>
                    <a:lnTo>
                      <a:pt x="302" y="38"/>
                    </a:lnTo>
                    <a:lnTo>
                      <a:pt x="307" y="32"/>
                    </a:lnTo>
                    <a:lnTo>
                      <a:pt x="307" y="32"/>
                    </a:lnTo>
                    <a:lnTo>
                      <a:pt x="313" y="29"/>
                    </a:lnTo>
                    <a:lnTo>
                      <a:pt x="321" y="24"/>
                    </a:lnTo>
                    <a:lnTo>
                      <a:pt x="328" y="21"/>
                    </a:lnTo>
                    <a:lnTo>
                      <a:pt x="329" y="19"/>
                    </a:lnTo>
                    <a:lnTo>
                      <a:pt x="330" y="16"/>
                    </a:lnTo>
                    <a:lnTo>
                      <a:pt x="330" y="16"/>
                    </a:lnTo>
                    <a:lnTo>
                      <a:pt x="330" y="11"/>
                    </a:lnTo>
                    <a:lnTo>
                      <a:pt x="330" y="5"/>
                    </a:lnTo>
                    <a:lnTo>
                      <a:pt x="330" y="4"/>
                    </a:lnTo>
                    <a:lnTo>
                      <a:pt x="332" y="1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44" y="0"/>
                    </a:lnTo>
                    <a:lnTo>
                      <a:pt x="350" y="1"/>
                    </a:lnTo>
                    <a:lnTo>
                      <a:pt x="364" y="8"/>
                    </a:lnTo>
                    <a:lnTo>
                      <a:pt x="364" y="8"/>
                    </a:lnTo>
                    <a:lnTo>
                      <a:pt x="370" y="13"/>
                    </a:lnTo>
                    <a:lnTo>
                      <a:pt x="370" y="13"/>
                    </a:lnTo>
                    <a:lnTo>
                      <a:pt x="370" y="14"/>
                    </a:lnTo>
                    <a:lnTo>
                      <a:pt x="370" y="16"/>
                    </a:lnTo>
                    <a:lnTo>
                      <a:pt x="370" y="17"/>
                    </a:lnTo>
                    <a:lnTo>
                      <a:pt x="372" y="20"/>
                    </a:lnTo>
                    <a:lnTo>
                      <a:pt x="372" y="20"/>
                    </a:lnTo>
                    <a:lnTo>
                      <a:pt x="376" y="21"/>
                    </a:lnTo>
                    <a:lnTo>
                      <a:pt x="380" y="22"/>
                    </a:lnTo>
                    <a:lnTo>
                      <a:pt x="390" y="23"/>
                    </a:lnTo>
                    <a:lnTo>
                      <a:pt x="400" y="24"/>
                    </a:lnTo>
                    <a:lnTo>
                      <a:pt x="404" y="24"/>
                    </a:lnTo>
                    <a:lnTo>
                      <a:pt x="408" y="25"/>
                    </a:lnTo>
                    <a:lnTo>
                      <a:pt x="408" y="25"/>
                    </a:lnTo>
                    <a:lnTo>
                      <a:pt x="412" y="29"/>
                    </a:lnTo>
                    <a:lnTo>
                      <a:pt x="416" y="34"/>
                    </a:lnTo>
                    <a:lnTo>
                      <a:pt x="420" y="38"/>
                    </a:lnTo>
                    <a:lnTo>
                      <a:pt x="423" y="39"/>
                    </a:lnTo>
                    <a:lnTo>
                      <a:pt x="426" y="42"/>
                    </a:lnTo>
                    <a:lnTo>
                      <a:pt x="426" y="42"/>
                    </a:lnTo>
                    <a:lnTo>
                      <a:pt x="428" y="43"/>
                    </a:lnTo>
                    <a:lnTo>
                      <a:pt x="432" y="46"/>
                    </a:lnTo>
                    <a:lnTo>
                      <a:pt x="438" y="54"/>
                    </a:lnTo>
                    <a:lnTo>
                      <a:pt x="451" y="74"/>
                    </a:lnTo>
                    <a:lnTo>
                      <a:pt x="451" y="7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47">
                <a:extLst>
                  <a:ext uri="{FF2B5EF4-FFF2-40B4-BE49-F238E27FC236}">
                    <a16:creationId xmlns="" xmlns:a16="http://schemas.microsoft.com/office/drawing/2014/main" id="{A812CAB7-66C9-4FFD-BF65-E610010B4A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18" y="1453"/>
                <a:ext cx="246" cy="235"/>
              </a:xfrm>
              <a:custGeom>
                <a:avLst/>
                <a:gdLst>
                  <a:gd name="T0" fmla="*/ 493 w 493"/>
                  <a:gd name="T1" fmla="*/ 227 h 470"/>
                  <a:gd name="T2" fmla="*/ 487 w 493"/>
                  <a:gd name="T3" fmla="*/ 235 h 470"/>
                  <a:gd name="T4" fmla="*/ 478 w 493"/>
                  <a:gd name="T5" fmla="*/ 237 h 470"/>
                  <a:gd name="T6" fmla="*/ 421 w 493"/>
                  <a:gd name="T7" fmla="*/ 248 h 470"/>
                  <a:gd name="T8" fmla="*/ 405 w 493"/>
                  <a:gd name="T9" fmla="*/ 248 h 470"/>
                  <a:gd name="T10" fmla="*/ 374 w 493"/>
                  <a:gd name="T11" fmla="*/ 260 h 470"/>
                  <a:gd name="T12" fmla="*/ 353 w 493"/>
                  <a:gd name="T13" fmla="*/ 265 h 470"/>
                  <a:gd name="T14" fmla="*/ 328 w 493"/>
                  <a:gd name="T15" fmla="*/ 276 h 470"/>
                  <a:gd name="T16" fmla="*/ 140 w 493"/>
                  <a:gd name="T17" fmla="*/ 468 h 470"/>
                  <a:gd name="T18" fmla="*/ 130 w 493"/>
                  <a:gd name="T19" fmla="*/ 470 h 470"/>
                  <a:gd name="T20" fmla="*/ 125 w 493"/>
                  <a:gd name="T21" fmla="*/ 465 h 470"/>
                  <a:gd name="T22" fmla="*/ 78 w 493"/>
                  <a:gd name="T23" fmla="*/ 443 h 470"/>
                  <a:gd name="T24" fmla="*/ 55 w 493"/>
                  <a:gd name="T25" fmla="*/ 430 h 470"/>
                  <a:gd name="T26" fmla="*/ 47 w 493"/>
                  <a:gd name="T27" fmla="*/ 420 h 470"/>
                  <a:gd name="T28" fmla="*/ 48 w 493"/>
                  <a:gd name="T29" fmla="*/ 405 h 470"/>
                  <a:gd name="T30" fmla="*/ 42 w 493"/>
                  <a:gd name="T31" fmla="*/ 398 h 470"/>
                  <a:gd name="T32" fmla="*/ 26 w 493"/>
                  <a:gd name="T33" fmla="*/ 392 h 470"/>
                  <a:gd name="T34" fmla="*/ 16 w 493"/>
                  <a:gd name="T35" fmla="*/ 386 h 470"/>
                  <a:gd name="T36" fmla="*/ 2 w 493"/>
                  <a:gd name="T37" fmla="*/ 378 h 470"/>
                  <a:gd name="T38" fmla="*/ 2 w 493"/>
                  <a:gd name="T39" fmla="*/ 371 h 470"/>
                  <a:gd name="T40" fmla="*/ 8 w 493"/>
                  <a:gd name="T41" fmla="*/ 363 h 470"/>
                  <a:gd name="T42" fmla="*/ 7 w 493"/>
                  <a:gd name="T43" fmla="*/ 355 h 470"/>
                  <a:gd name="T44" fmla="*/ 0 w 493"/>
                  <a:gd name="T45" fmla="*/ 355 h 470"/>
                  <a:gd name="T46" fmla="*/ 0 w 493"/>
                  <a:gd name="T47" fmla="*/ 343 h 470"/>
                  <a:gd name="T48" fmla="*/ 4 w 493"/>
                  <a:gd name="T49" fmla="*/ 334 h 470"/>
                  <a:gd name="T50" fmla="*/ 7 w 493"/>
                  <a:gd name="T51" fmla="*/ 331 h 470"/>
                  <a:gd name="T52" fmla="*/ 6 w 493"/>
                  <a:gd name="T53" fmla="*/ 318 h 470"/>
                  <a:gd name="T54" fmla="*/ 10 w 493"/>
                  <a:gd name="T55" fmla="*/ 311 h 470"/>
                  <a:gd name="T56" fmla="*/ 11 w 493"/>
                  <a:gd name="T57" fmla="*/ 306 h 470"/>
                  <a:gd name="T58" fmla="*/ 4 w 493"/>
                  <a:gd name="T59" fmla="*/ 299 h 470"/>
                  <a:gd name="T60" fmla="*/ 1 w 493"/>
                  <a:gd name="T61" fmla="*/ 296 h 470"/>
                  <a:gd name="T62" fmla="*/ 4 w 493"/>
                  <a:gd name="T63" fmla="*/ 283 h 470"/>
                  <a:gd name="T64" fmla="*/ 9 w 493"/>
                  <a:gd name="T65" fmla="*/ 278 h 470"/>
                  <a:gd name="T66" fmla="*/ 9 w 493"/>
                  <a:gd name="T67" fmla="*/ 267 h 470"/>
                  <a:gd name="T68" fmla="*/ 11 w 493"/>
                  <a:gd name="T69" fmla="*/ 255 h 470"/>
                  <a:gd name="T70" fmla="*/ 27 w 493"/>
                  <a:gd name="T71" fmla="*/ 244 h 470"/>
                  <a:gd name="T72" fmla="*/ 79 w 493"/>
                  <a:gd name="T73" fmla="*/ 198 h 470"/>
                  <a:gd name="T74" fmla="*/ 102 w 493"/>
                  <a:gd name="T75" fmla="*/ 162 h 470"/>
                  <a:gd name="T76" fmla="*/ 106 w 493"/>
                  <a:gd name="T77" fmla="*/ 151 h 470"/>
                  <a:gd name="T78" fmla="*/ 102 w 493"/>
                  <a:gd name="T79" fmla="*/ 128 h 470"/>
                  <a:gd name="T80" fmla="*/ 112 w 493"/>
                  <a:gd name="T81" fmla="*/ 116 h 470"/>
                  <a:gd name="T82" fmla="*/ 126 w 493"/>
                  <a:gd name="T83" fmla="*/ 109 h 470"/>
                  <a:gd name="T84" fmla="*/ 342 w 493"/>
                  <a:gd name="T85" fmla="*/ 0 h 470"/>
                  <a:gd name="T86" fmla="*/ 350 w 493"/>
                  <a:gd name="T87" fmla="*/ 12 h 470"/>
                  <a:gd name="T88" fmla="*/ 371 w 493"/>
                  <a:gd name="T89" fmla="*/ 31 h 470"/>
                  <a:gd name="T90" fmla="*/ 374 w 493"/>
                  <a:gd name="T91" fmla="*/ 40 h 470"/>
                  <a:gd name="T92" fmla="*/ 386 w 493"/>
                  <a:gd name="T93" fmla="*/ 54 h 470"/>
                  <a:gd name="T94" fmla="*/ 393 w 493"/>
                  <a:gd name="T95" fmla="*/ 68 h 470"/>
                  <a:gd name="T96" fmla="*/ 394 w 493"/>
                  <a:gd name="T97" fmla="*/ 92 h 470"/>
                  <a:gd name="T98" fmla="*/ 401 w 493"/>
                  <a:gd name="T99" fmla="*/ 114 h 470"/>
                  <a:gd name="T100" fmla="*/ 414 w 493"/>
                  <a:gd name="T101" fmla="*/ 131 h 470"/>
                  <a:gd name="T102" fmla="*/ 432 w 493"/>
                  <a:gd name="T103" fmla="*/ 154 h 470"/>
                  <a:gd name="T104" fmla="*/ 436 w 493"/>
                  <a:gd name="T105" fmla="*/ 169 h 470"/>
                  <a:gd name="T106" fmla="*/ 446 w 493"/>
                  <a:gd name="T107" fmla="*/ 196 h 470"/>
                  <a:gd name="T108" fmla="*/ 457 w 493"/>
                  <a:gd name="T109" fmla="*/ 203 h 470"/>
                  <a:gd name="T110" fmla="*/ 481 w 493"/>
                  <a:gd name="T111" fmla="*/ 214 h 470"/>
                  <a:gd name="T112" fmla="*/ 493 w 493"/>
                  <a:gd name="T113" fmla="*/ 22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3" h="470">
                    <a:moveTo>
                      <a:pt x="493" y="226"/>
                    </a:moveTo>
                    <a:lnTo>
                      <a:pt x="493" y="226"/>
                    </a:lnTo>
                    <a:lnTo>
                      <a:pt x="493" y="227"/>
                    </a:lnTo>
                    <a:lnTo>
                      <a:pt x="492" y="232"/>
                    </a:lnTo>
                    <a:lnTo>
                      <a:pt x="489" y="234"/>
                    </a:lnTo>
                    <a:lnTo>
                      <a:pt x="487" y="235"/>
                    </a:lnTo>
                    <a:lnTo>
                      <a:pt x="484" y="237"/>
                    </a:lnTo>
                    <a:lnTo>
                      <a:pt x="478" y="237"/>
                    </a:lnTo>
                    <a:lnTo>
                      <a:pt x="478" y="237"/>
                    </a:lnTo>
                    <a:lnTo>
                      <a:pt x="463" y="241"/>
                    </a:lnTo>
                    <a:lnTo>
                      <a:pt x="442" y="244"/>
                    </a:lnTo>
                    <a:lnTo>
                      <a:pt x="421" y="248"/>
                    </a:lnTo>
                    <a:lnTo>
                      <a:pt x="412" y="249"/>
                    </a:lnTo>
                    <a:lnTo>
                      <a:pt x="405" y="248"/>
                    </a:lnTo>
                    <a:lnTo>
                      <a:pt x="405" y="248"/>
                    </a:lnTo>
                    <a:lnTo>
                      <a:pt x="393" y="252"/>
                    </a:lnTo>
                    <a:lnTo>
                      <a:pt x="393" y="252"/>
                    </a:lnTo>
                    <a:lnTo>
                      <a:pt x="374" y="260"/>
                    </a:lnTo>
                    <a:lnTo>
                      <a:pt x="364" y="264"/>
                    </a:lnTo>
                    <a:lnTo>
                      <a:pt x="353" y="265"/>
                    </a:lnTo>
                    <a:lnTo>
                      <a:pt x="353" y="265"/>
                    </a:lnTo>
                    <a:lnTo>
                      <a:pt x="349" y="266"/>
                    </a:lnTo>
                    <a:lnTo>
                      <a:pt x="343" y="268"/>
                    </a:lnTo>
                    <a:lnTo>
                      <a:pt x="328" y="276"/>
                    </a:lnTo>
                    <a:lnTo>
                      <a:pt x="311" y="288"/>
                    </a:lnTo>
                    <a:lnTo>
                      <a:pt x="140" y="468"/>
                    </a:lnTo>
                    <a:lnTo>
                      <a:pt x="140" y="468"/>
                    </a:lnTo>
                    <a:lnTo>
                      <a:pt x="136" y="470"/>
                    </a:lnTo>
                    <a:lnTo>
                      <a:pt x="132" y="470"/>
                    </a:lnTo>
                    <a:lnTo>
                      <a:pt x="130" y="470"/>
                    </a:lnTo>
                    <a:lnTo>
                      <a:pt x="128" y="468"/>
                    </a:lnTo>
                    <a:lnTo>
                      <a:pt x="128" y="468"/>
                    </a:lnTo>
                    <a:lnTo>
                      <a:pt x="125" y="465"/>
                    </a:lnTo>
                    <a:lnTo>
                      <a:pt x="120" y="463"/>
                    </a:lnTo>
                    <a:lnTo>
                      <a:pt x="103" y="455"/>
                    </a:lnTo>
                    <a:lnTo>
                      <a:pt x="78" y="443"/>
                    </a:lnTo>
                    <a:lnTo>
                      <a:pt x="78" y="443"/>
                    </a:lnTo>
                    <a:lnTo>
                      <a:pt x="63" y="435"/>
                    </a:lnTo>
                    <a:lnTo>
                      <a:pt x="55" y="430"/>
                    </a:lnTo>
                    <a:lnTo>
                      <a:pt x="48" y="423"/>
                    </a:lnTo>
                    <a:lnTo>
                      <a:pt x="48" y="423"/>
                    </a:lnTo>
                    <a:lnTo>
                      <a:pt x="47" y="420"/>
                    </a:lnTo>
                    <a:lnTo>
                      <a:pt x="47" y="416"/>
                    </a:lnTo>
                    <a:lnTo>
                      <a:pt x="47" y="409"/>
                    </a:lnTo>
                    <a:lnTo>
                      <a:pt x="48" y="405"/>
                    </a:lnTo>
                    <a:lnTo>
                      <a:pt x="47" y="402"/>
                    </a:lnTo>
                    <a:lnTo>
                      <a:pt x="46" y="400"/>
                    </a:lnTo>
                    <a:lnTo>
                      <a:pt x="42" y="398"/>
                    </a:lnTo>
                    <a:lnTo>
                      <a:pt x="42" y="398"/>
                    </a:lnTo>
                    <a:lnTo>
                      <a:pt x="34" y="395"/>
                    </a:lnTo>
                    <a:lnTo>
                      <a:pt x="26" y="392"/>
                    </a:lnTo>
                    <a:lnTo>
                      <a:pt x="19" y="387"/>
                    </a:lnTo>
                    <a:lnTo>
                      <a:pt x="16" y="386"/>
                    </a:lnTo>
                    <a:lnTo>
                      <a:pt x="16" y="386"/>
                    </a:lnTo>
                    <a:lnTo>
                      <a:pt x="11" y="385"/>
                    </a:lnTo>
                    <a:lnTo>
                      <a:pt x="4" y="380"/>
                    </a:lnTo>
                    <a:lnTo>
                      <a:pt x="2" y="378"/>
                    </a:lnTo>
                    <a:lnTo>
                      <a:pt x="0" y="375"/>
                    </a:lnTo>
                    <a:lnTo>
                      <a:pt x="0" y="373"/>
                    </a:lnTo>
                    <a:lnTo>
                      <a:pt x="2" y="371"/>
                    </a:lnTo>
                    <a:lnTo>
                      <a:pt x="2" y="371"/>
                    </a:lnTo>
                    <a:lnTo>
                      <a:pt x="7" y="365"/>
                    </a:lnTo>
                    <a:lnTo>
                      <a:pt x="8" y="363"/>
                    </a:lnTo>
                    <a:lnTo>
                      <a:pt x="8" y="359"/>
                    </a:lnTo>
                    <a:lnTo>
                      <a:pt x="8" y="357"/>
                    </a:lnTo>
                    <a:lnTo>
                      <a:pt x="7" y="355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0" y="355"/>
                    </a:lnTo>
                    <a:lnTo>
                      <a:pt x="0" y="355"/>
                    </a:lnTo>
                    <a:lnTo>
                      <a:pt x="0" y="350"/>
                    </a:lnTo>
                    <a:lnTo>
                      <a:pt x="0" y="343"/>
                    </a:lnTo>
                    <a:lnTo>
                      <a:pt x="1" y="337"/>
                    </a:lnTo>
                    <a:lnTo>
                      <a:pt x="2" y="335"/>
                    </a:lnTo>
                    <a:lnTo>
                      <a:pt x="4" y="334"/>
                    </a:lnTo>
                    <a:lnTo>
                      <a:pt x="4" y="334"/>
                    </a:lnTo>
                    <a:lnTo>
                      <a:pt x="7" y="332"/>
                    </a:lnTo>
                    <a:lnTo>
                      <a:pt x="7" y="331"/>
                    </a:lnTo>
                    <a:lnTo>
                      <a:pt x="8" y="326"/>
                    </a:lnTo>
                    <a:lnTo>
                      <a:pt x="6" y="318"/>
                    </a:lnTo>
                    <a:lnTo>
                      <a:pt x="6" y="318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0" y="311"/>
                    </a:lnTo>
                    <a:lnTo>
                      <a:pt x="11" y="309"/>
                    </a:lnTo>
                    <a:lnTo>
                      <a:pt x="11" y="309"/>
                    </a:lnTo>
                    <a:lnTo>
                      <a:pt x="11" y="306"/>
                    </a:lnTo>
                    <a:lnTo>
                      <a:pt x="10" y="304"/>
                    </a:lnTo>
                    <a:lnTo>
                      <a:pt x="8" y="302"/>
                    </a:lnTo>
                    <a:lnTo>
                      <a:pt x="4" y="299"/>
                    </a:lnTo>
                    <a:lnTo>
                      <a:pt x="4" y="299"/>
                    </a:lnTo>
                    <a:lnTo>
                      <a:pt x="2" y="298"/>
                    </a:lnTo>
                    <a:lnTo>
                      <a:pt x="1" y="296"/>
                    </a:lnTo>
                    <a:lnTo>
                      <a:pt x="1" y="293"/>
                    </a:lnTo>
                    <a:lnTo>
                      <a:pt x="4" y="283"/>
                    </a:lnTo>
                    <a:lnTo>
                      <a:pt x="4" y="283"/>
                    </a:lnTo>
                    <a:lnTo>
                      <a:pt x="6" y="281"/>
                    </a:lnTo>
                    <a:lnTo>
                      <a:pt x="8" y="279"/>
                    </a:lnTo>
                    <a:lnTo>
                      <a:pt x="9" y="278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9" y="267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11" y="255"/>
                    </a:lnTo>
                    <a:lnTo>
                      <a:pt x="11" y="255"/>
                    </a:lnTo>
                    <a:lnTo>
                      <a:pt x="18" y="251"/>
                    </a:lnTo>
                    <a:lnTo>
                      <a:pt x="27" y="244"/>
                    </a:lnTo>
                    <a:lnTo>
                      <a:pt x="47" y="228"/>
                    </a:lnTo>
                    <a:lnTo>
                      <a:pt x="79" y="198"/>
                    </a:lnTo>
                    <a:lnTo>
                      <a:pt x="79" y="198"/>
                    </a:lnTo>
                    <a:lnTo>
                      <a:pt x="88" y="188"/>
                    </a:lnTo>
                    <a:lnTo>
                      <a:pt x="97" y="175"/>
                    </a:lnTo>
                    <a:lnTo>
                      <a:pt x="102" y="162"/>
                    </a:lnTo>
                    <a:lnTo>
                      <a:pt x="105" y="157"/>
                    </a:lnTo>
                    <a:lnTo>
                      <a:pt x="106" y="151"/>
                    </a:lnTo>
                    <a:lnTo>
                      <a:pt x="106" y="151"/>
                    </a:lnTo>
                    <a:lnTo>
                      <a:pt x="105" y="143"/>
                    </a:lnTo>
                    <a:lnTo>
                      <a:pt x="102" y="128"/>
                    </a:lnTo>
                    <a:lnTo>
                      <a:pt x="102" y="128"/>
                    </a:lnTo>
                    <a:lnTo>
                      <a:pt x="103" y="126"/>
                    </a:lnTo>
                    <a:lnTo>
                      <a:pt x="106" y="122"/>
                    </a:lnTo>
                    <a:lnTo>
                      <a:pt x="112" y="116"/>
                    </a:lnTo>
                    <a:lnTo>
                      <a:pt x="120" y="112"/>
                    </a:lnTo>
                    <a:lnTo>
                      <a:pt x="126" y="109"/>
                    </a:lnTo>
                    <a:lnTo>
                      <a:pt x="126" y="109"/>
                    </a:lnTo>
                    <a:lnTo>
                      <a:pt x="163" y="91"/>
                    </a:lnTo>
                    <a:lnTo>
                      <a:pt x="237" y="54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4" y="5"/>
                    </a:lnTo>
                    <a:lnTo>
                      <a:pt x="350" y="12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71" y="31"/>
                    </a:lnTo>
                    <a:lnTo>
                      <a:pt x="372" y="35"/>
                    </a:lnTo>
                    <a:lnTo>
                      <a:pt x="374" y="40"/>
                    </a:lnTo>
                    <a:lnTo>
                      <a:pt x="374" y="40"/>
                    </a:lnTo>
                    <a:lnTo>
                      <a:pt x="376" y="45"/>
                    </a:lnTo>
                    <a:lnTo>
                      <a:pt x="380" y="47"/>
                    </a:lnTo>
                    <a:lnTo>
                      <a:pt x="386" y="54"/>
                    </a:lnTo>
                    <a:lnTo>
                      <a:pt x="388" y="58"/>
                    </a:lnTo>
                    <a:lnTo>
                      <a:pt x="391" y="62"/>
                    </a:lnTo>
                    <a:lnTo>
                      <a:pt x="393" y="68"/>
                    </a:lnTo>
                    <a:lnTo>
                      <a:pt x="393" y="77"/>
                    </a:lnTo>
                    <a:lnTo>
                      <a:pt x="393" y="77"/>
                    </a:lnTo>
                    <a:lnTo>
                      <a:pt x="394" y="92"/>
                    </a:lnTo>
                    <a:lnTo>
                      <a:pt x="395" y="101"/>
                    </a:lnTo>
                    <a:lnTo>
                      <a:pt x="397" y="108"/>
                    </a:lnTo>
                    <a:lnTo>
                      <a:pt x="401" y="114"/>
                    </a:lnTo>
                    <a:lnTo>
                      <a:pt x="401" y="114"/>
                    </a:lnTo>
                    <a:lnTo>
                      <a:pt x="406" y="122"/>
                    </a:lnTo>
                    <a:lnTo>
                      <a:pt x="414" y="131"/>
                    </a:lnTo>
                    <a:lnTo>
                      <a:pt x="424" y="142"/>
                    </a:lnTo>
                    <a:lnTo>
                      <a:pt x="428" y="147"/>
                    </a:lnTo>
                    <a:lnTo>
                      <a:pt x="432" y="154"/>
                    </a:lnTo>
                    <a:lnTo>
                      <a:pt x="432" y="154"/>
                    </a:lnTo>
                    <a:lnTo>
                      <a:pt x="434" y="161"/>
                    </a:lnTo>
                    <a:lnTo>
                      <a:pt x="436" y="169"/>
                    </a:lnTo>
                    <a:lnTo>
                      <a:pt x="440" y="183"/>
                    </a:lnTo>
                    <a:lnTo>
                      <a:pt x="442" y="190"/>
                    </a:lnTo>
                    <a:lnTo>
                      <a:pt x="446" y="196"/>
                    </a:lnTo>
                    <a:lnTo>
                      <a:pt x="450" y="200"/>
                    </a:lnTo>
                    <a:lnTo>
                      <a:pt x="457" y="203"/>
                    </a:lnTo>
                    <a:lnTo>
                      <a:pt x="457" y="203"/>
                    </a:lnTo>
                    <a:lnTo>
                      <a:pt x="470" y="207"/>
                    </a:lnTo>
                    <a:lnTo>
                      <a:pt x="478" y="211"/>
                    </a:lnTo>
                    <a:lnTo>
                      <a:pt x="481" y="214"/>
                    </a:lnTo>
                    <a:lnTo>
                      <a:pt x="485" y="218"/>
                    </a:lnTo>
                    <a:lnTo>
                      <a:pt x="485" y="218"/>
                    </a:lnTo>
                    <a:lnTo>
                      <a:pt x="493" y="226"/>
                    </a:lnTo>
                    <a:lnTo>
                      <a:pt x="493" y="226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48">
                <a:extLst>
                  <a:ext uri="{FF2B5EF4-FFF2-40B4-BE49-F238E27FC236}">
                    <a16:creationId xmlns="" xmlns:a16="http://schemas.microsoft.com/office/drawing/2014/main" id="{98247D61-41B2-4CCF-B8F7-8628170482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4" y="1626"/>
                <a:ext cx="221" cy="206"/>
              </a:xfrm>
              <a:custGeom>
                <a:avLst/>
                <a:gdLst>
                  <a:gd name="T0" fmla="*/ 435 w 442"/>
                  <a:gd name="T1" fmla="*/ 347 h 413"/>
                  <a:gd name="T2" fmla="*/ 428 w 442"/>
                  <a:gd name="T3" fmla="*/ 350 h 413"/>
                  <a:gd name="T4" fmla="*/ 388 w 442"/>
                  <a:gd name="T5" fmla="*/ 358 h 413"/>
                  <a:gd name="T6" fmla="*/ 376 w 442"/>
                  <a:gd name="T7" fmla="*/ 350 h 413"/>
                  <a:gd name="T8" fmla="*/ 377 w 442"/>
                  <a:gd name="T9" fmla="*/ 365 h 413"/>
                  <a:gd name="T10" fmla="*/ 382 w 442"/>
                  <a:gd name="T11" fmla="*/ 373 h 413"/>
                  <a:gd name="T12" fmla="*/ 395 w 442"/>
                  <a:gd name="T13" fmla="*/ 391 h 413"/>
                  <a:gd name="T14" fmla="*/ 395 w 442"/>
                  <a:gd name="T15" fmla="*/ 406 h 413"/>
                  <a:gd name="T16" fmla="*/ 388 w 442"/>
                  <a:gd name="T17" fmla="*/ 413 h 413"/>
                  <a:gd name="T18" fmla="*/ 359 w 442"/>
                  <a:gd name="T19" fmla="*/ 393 h 413"/>
                  <a:gd name="T20" fmla="*/ 323 w 442"/>
                  <a:gd name="T21" fmla="*/ 360 h 413"/>
                  <a:gd name="T22" fmla="*/ 311 w 442"/>
                  <a:gd name="T23" fmla="*/ 359 h 413"/>
                  <a:gd name="T24" fmla="*/ 290 w 442"/>
                  <a:gd name="T25" fmla="*/ 373 h 413"/>
                  <a:gd name="T26" fmla="*/ 261 w 442"/>
                  <a:gd name="T27" fmla="*/ 382 h 413"/>
                  <a:gd name="T28" fmla="*/ 258 w 442"/>
                  <a:gd name="T29" fmla="*/ 376 h 413"/>
                  <a:gd name="T30" fmla="*/ 250 w 442"/>
                  <a:gd name="T31" fmla="*/ 346 h 413"/>
                  <a:gd name="T32" fmla="*/ 184 w 442"/>
                  <a:gd name="T33" fmla="*/ 271 h 413"/>
                  <a:gd name="T34" fmla="*/ 171 w 442"/>
                  <a:gd name="T35" fmla="*/ 256 h 413"/>
                  <a:gd name="T36" fmla="*/ 162 w 442"/>
                  <a:gd name="T37" fmla="*/ 251 h 413"/>
                  <a:gd name="T38" fmla="*/ 144 w 442"/>
                  <a:gd name="T39" fmla="*/ 249 h 413"/>
                  <a:gd name="T40" fmla="*/ 139 w 442"/>
                  <a:gd name="T41" fmla="*/ 218 h 413"/>
                  <a:gd name="T42" fmla="*/ 136 w 442"/>
                  <a:gd name="T43" fmla="*/ 196 h 413"/>
                  <a:gd name="T44" fmla="*/ 121 w 442"/>
                  <a:gd name="T45" fmla="*/ 181 h 413"/>
                  <a:gd name="T46" fmla="*/ 100 w 442"/>
                  <a:gd name="T47" fmla="*/ 176 h 413"/>
                  <a:gd name="T48" fmla="*/ 73 w 442"/>
                  <a:gd name="T49" fmla="*/ 163 h 413"/>
                  <a:gd name="T50" fmla="*/ 73 w 442"/>
                  <a:gd name="T51" fmla="*/ 150 h 413"/>
                  <a:gd name="T52" fmla="*/ 80 w 442"/>
                  <a:gd name="T53" fmla="*/ 126 h 413"/>
                  <a:gd name="T54" fmla="*/ 69 w 442"/>
                  <a:gd name="T55" fmla="*/ 123 h 413"/>
                  <a:gd name="T56" fmla="*/ 49 w 442"/>
                  <a:gd name="T57" fmla="*/ 111 h 413"/>
                  <a:gd name="T58" fmla="*/ 38 w 442"/>
                  <a:gd name="T59" fmla="*/ 97 h 413"/>
                  <a:gd name="T60" fmla="*/ 28 w 442"/>
                  <a:gd name="T61" fmla="*/ 85 h 413"/>
                  <a:gd name="T62" fmla="*/ 19 w 442"/>
                  <a:gd name="T63" fmla="*/ 78 h 413"/>
                  <a:gd name="T64" fmla="*/ 10 w 442"/>
                  <a:gd name="T65" fmla="*/ 76 h 413"/>
                  <a:gd name="T66" fmla="*/ 0 w 442"/>
                  <a:gd name="T67" fmla="*/ 58 h 413"/>
                  <a:gd name="T68" fmla="*/ 2 w 442"/>
                  <a:gd name="T69" fmla="*/ 40 h 413"/>
                  <a:gd name="T70" fmla="*/ 3 w 442"/>
                  <a:gd name="T71" fmla="*/ 38 h 413"/>
                  <a:gd name="T72" fmla="*/ 13 w 442"/>
                  <a:gd name="T73" fmla="*/ 40 h 413"/>
                  <a:gd name="T74" fmla="*/ 33 w 442"/>
                  <a:gd name="T75" fmla="*/ 42 h 413"/>
                  <a:gd name="T76" fmla="*/ 53 w 442"/>
                  <a:gd name="T77" fmla="*/ 24 h 413"/>
                  <a:gd name="T78" fmla="*/ 63 w 442"/>
                  <a:gd name="T79" fmla="*/ 4 h 413"/>
                  <a:gd name="T80" fmla="*/ 68 w 442"/>
                  <a:gd name="T81" fmla="*/ 0 h 413"/>
                  <a:gd name="T82" fmla="*/ 89 w 442"/>
                  <a:gd name="T83" fmla="*/ 0 h 413"/>
                  <a:gd name="T84" fmla="*/ 111 w 442"/>
                  <a:gd name="T85" fmla="*/ 10 h 413"/>
                  <a:gd name="T86" fmla="*/ 145 w 442"/>
                  <a:gd name="T87" fmla="*/ 12 h 413"/>
                  <a:gd name="T88" fmla="*/ 168 w 442"/>
                  <a:gd name="T89" fmla="*/ 9 h 413"/>
                  <a:gd name="T90" fmla="*/ 175 w 442"/>
                  <a:gd name="T91" fmla="*/ 9 h 413"/>
                  <a:gd name="T92" fmla="*/ 175 w 442"/>
                  <a:gd name="T93" fmla="*/ 19 h 413"/>
                  <a:gd name="T94" fmla="*/ 168 w 442"/>
                  <a:gd name="T95" fmla="*/ 29 h 413"/>
                  <a:gd name="T96" fmla="*/ 184 w 442"/>
                  <a:gd name="T97" fmla="*/ 40 h 413"/>
                  <a:gd name="T98" fmla="*/ 202 w 442"/>
                  <a:gd name="T99" fmla="*/ 49 h 413"/>
                  <a:gd name="T100" fmla="*/ 215 w 442"/>
                  <a:gd name="T101" fmla="*/ 56 h 413"/>
                  <a:gd name="T102" fmla="*/ 215 w 442"/>
                  <a:gd name="T103" fmla="*/ 74 h 413"/>
                  <a:gd name="T104" fmla="*/ 231 w 442"/>
                  <a:gd name="T105" fmla="*/ 89 h 413"/>
                  <a:gd name="T106" fmla="*/ 288 w 442"/>
                  <a:gd name="T107" fmla="*/ 117 h 413"/>
                  <a:gd name="T108" fmla="*/ 298 w 442"/>
                  <a:gd name="T109" fmla="*/ 124 h 413"/>
                  <a:gd name="T110" fmla="*/ 400 w 442"/>
                  <a:gd name="T111" fmla="*/ 22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2" h="413">
                    <a:moveTo>
                      <a:pt x="442" y="338"/>
                    </a:moveTo>
                    <a:lnTo>
                      <a:pt x="442" y="338"/>
                    </a:lnTo>
                    <a:lnTo>
                      <a:pt x="438" y="343"/>
                    </a:lnTo>
                    <a:lnTo>
                      <a:pt x="435" y="347"/>
                    </a:lnTo>
                    <a:lnTo>
                      <a:pt x="434" y="348"/>
                    </a:lnTo>
                    <a:lnTo>
                      <a:pt x="433" y="348"/>
                    </a:lnTo>
                    <a:lnTo>
                      <a:pt x="433" y="348"/>
                    </a:lnTo>
                    <a:lnTo>
                      <a:pt x="428" y="350"/>
                    </a:lnTo>
                    <a:lnTo>
                      <a:pt x="420" y="352"/>
                    </a:lnTo>
                    <a:lnTo>
                      <a:pt x="410" y="355"/>
                    </a:lnTo>
                    <a:lnTo>
                      <a:pt x="410" y="355"/>
                    </a:lnTo>
                    <a:lnTo>
                      <a:pt x="388" y="358"/>
                    </a:lnTo>
                    <a:lnTo>
                      <a:pt x="388" y="358"/>
                    </a:lnTo>
                    <a:lnTo>
                      <a:pt x="382" y="352"/>
                    </a:lnTo>
                    <a:lnTo>
                      <a:pt x="377" y="348"/>
                    </a:lnTo>
                    <a:lnTo>
                      <a:pt x="376" y="350"/>
                    </a:lnTo>
                    <a:lnTo>
                      <a:pt x="376" y="351"/>
                    </a:lnTo>
                    <a:lnTo>
                      <a:pt x="376" y="351"/>
                    </a:lnTo>
                    <a:lnTo>
                      <a:pt x="376" y="358"/>
                    </a:lnTo>
                    <a:lnTo>
                      <a:pt x="377" y="365"/>
                    </a:lnTo>
                    <a:lnTo>
                      <a:pt x="380" y="370"/>
                    </a:lnTo>
                    <a:lnTo>
                      <a:pt x="381" y="371"/>
                    </a:lnTo>
                    <a:lnTo>
                      <a:pt x="382" y="373"/>
                    </a:lnTo>
                    <a:lnTo>
                      <a:pt x="382" y="373"/>
                    </a:lnTo>
                    <a:lnTo>
                      <a:pt x="384" y="375"/>
                    </a:lnTo>
                    <a:lnTo>
                      <a:pt x="387" y="377"/>
                    </a:lnTo>
                    <a:lnTo>
                      <a:pt x="390" y="383"/>
                    </a:lnTo>
                    <a:lnTo>
                      <a:pt x="395" y="391"/>
                    </a:lnTo>
                    <a:lnTo>
                      <a:pt x="395" y="391"/>
                    </a:lnTo>
                    <a:lnTo>
                      <a:pt x="396" y="393"/>
                    </a:lnTo>
                    <a:lnTo>
                      <a:pt x="396" y="399"/>
                    </a:lnTo>
                    <a:lnTo>
                      <a:pt x="395" y="406"/>
                    </a:lnTo>
                    <a:lnTo>
                      <a:pt x="394" y="409"/>
                    </a:lnTo>
                    <a:lnTo>
                      <a:pt x="391" y="412"/>
                    </a:lnTo>
                    <a:lnTo>
                      <a:pt x="391" y="412"/>
                    </a:lnTo>
                    <a:lnTo>
                      <a:pt x="388" y="413"/>
                    </a:lnTo>
                    <a:lnTo>
                      <a:pt x="383" y="412"/>
                    </a:lnTo>
                    <a:lnTo>
                      <a:pt x="379" y="408"/>
                    </a:lnTo>
                    <a:lnTo>
                      <a:pt x="372" y="405"/>
                    </a:lnTo>
                    <a:lnTo>
                      <a:pt x="359" y="393"/>
                    </a:lnTo>
                    <a:lnTo>
                      <a:pt x="347" y="383"/>
                    </a:lnTo>
                    <a:lnTo>
                      <a:pt x="347" y="383"/>
                    </a:lnTo>
                    <a:lnTo>
                      <a:pt x="331" y="366"/>
                    </a:lnTo>
                    <a:lnTo>
                      <a:pt x="323" y="360"/>
                    </a:lnTo>
                    <a:lnTo>
                      <a:pt x="320" y="359"/>
                    </a:lnTo>
                    <a:lnTo>
                      <a:pt x="315" y="358"/>
                    </a:lnTo>
                    <a:lnTo>
                      <a:pt x="315" y="358"/>
                    </a:lnTo>
                    <a:lnTo>
                      <a:pt x="311" y="359"/>
                    </a:lnTo>
                    <a:lnTo>
                      <a:pt x="307" y="360"/>
                    </a:lnTo>
                    <a:lnTo>
                      <a:pt x="300" y="363"/>
                    </a:lnTo>
                    <a:lnTo>
                      <a:pt x="290" y="373"/>
                    </a:lnTo>
                    <a:lnTo>
                      <a:pt x="290" y="373"/>
                    </a:lnTo>
                    <a:lnTo>
                      <a:pt x="283" y="377"/>
                    </a:lnTo>
                    <a:lnTo>
                      <a:pt x="271" y="382"/>
                    </a:lnTo>
                    <a:lnTo>
                      <a:pt x="267" y="383"/>
                    </a:lnTo>
                    <a:lnTo>
                      <a:pt x="261" y="382"/>
                    </a:lnTo>
                    <a:lnTo>
                      <a:pt x="260" y="382"/>
                    </a:lnTo>
                    <a:lnTo>
                      <a:pt x="259" y="381"/>
                    </a:lnTo>
                    <a:lnTo>
                      <a:pt x="258" y="378"/>
                    </a:lnTo>
                    <a:lnTo>
                      <a:pt x="258" y="376"/>
                    </a:lnTo>
                    <a:lnTo>
                      <a:pt x="258" y="376"/>
                    </a:lnTo>
                    <a:lnTo>
                      <a:pt x="256" y="365"/>
                    </a:lnTo>
                    <a:lnTo>
                      <a:pt x="254" y="355"/>
                    </a:lnTo>
                    <a:lnTo>
                      <a:pt x="250" y="346"/>
                    </a:lnTo>
                    <a:lnTo>
                      <a:pt x="243" y="337"/>
                    </a:lnTo>
                    <a:lnTo>
                      <a:pt x="243" y="337"/>
                    </a:lnTo>
                    <a:lnTo>
                      <a:pt x="210" y="300"/>
                    </a:lnTo>
                    <a:lnTo>
                      <a:pt x="184" y="271"/>
                    </a:lnTo>
                    <a:lnTo>
                      <a:pt x="184" y="271"/>
                    </a:lnTo>
                    <a:lnTo>
                      <a:pt x="177" y="266"/>
                    </a:lnTo>
                    <a:lnTo>
                      <a:pt x="175" y="262"/>
                    </a:lnTo>
                    <a:lnTo>
                      <a:pt x="171" y="256"/>
                    </a:lnTo>
                    <a:lnTo>
                      <a:pt x="171" y="256"/>
                    </a:lnTo>
                    <a:lnTo>
                      <a:pt x="170" y="254"/>
                    </a:lnTo>
                    <a:lnTo>
                      <a:pt x="167" y="252"/>
                    </a:lnTo>
                    <a:lnTo>
                      <a:pt x="162" y="251"/>
                    </a:lnTo>
                    <a:lnTo>
                      <a:pt x="159" y="249"/>
                    </a:lnTo>
                    <a:lnTo>
                      <a:pt x="149" y="249"/>
                    </a:lnTo>
                    <a:lnTo>
                      <a:pt x="144" y="249"/>
                    </a:lnTo>
                    <a:lnTo>
                      <a:pt x="144" y="249"/>
                    </a:lnTo>
                    <a:lnTo>
                      <a:pt x="141" y="248"/>
                    </a:lnTo>
                    <a:lnTo>
                      <a:pt x="140" y="246"/>
                    </a:lnTo>
                    <a:lnTo>
                      <a:pt x="139" y="237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39" y="210"/>
                    </a:lnTo>
                    <a:lnTo>
                      <a:pt x="138" y="203"/>
                    </a:lnTo>
                    <a:lnTo>
                      <a:pt x="136" y="196"/>
                    </a:lnTo>
                    <a:lnTo>
                      <a:pt x="132" y="192"/>
                    </a:lnTo>
                    <a:lnTo>
                      <a:pt x="132" y="192"/>
                    </a:lnTo>
                    <a:lnTo>
                      <a:pt x="127" y="187"/>
                    </a:lnTo>
                    <a:lnTo>
                      <a:pt x="121" y="181"/>
                    </a:lnTo>
                    <a:lnTo>
                      <a:pt x="114" y="178"/>
                    </a:lnTo>
                    <a:lnTo>
                      <a:pt x="108" y="177"/>
                    </a:lnTo>
                    <a:lnTo>
                      <a:pt x="108" y="177"/>
                    </a:lnTo>
                    <a:lnTo>
                      <a:pt x="100" y="176"/>
                    </a:lnTo>
                    <a:lnTo>
                      <a:pt x="88" y="171"/>
                    </a:lnTo>
                    <a:lnTo>
                      <a:pt x="83" y="169"/>
                    </a:lnTo>
                    <a:lnTo>
                      <a:pt x="77" y="165"/>
                    </a:lnTo>
                    <a:lnTo>
                      <a:pt x="73" y="163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2" y="155"/>
                    </a:lnTo>
                    <a:lnTo>
                      <a:pt x="73" y="150"/>
                    </a:lnTo>
                    <a:lnTo>
                      <a:pt x="78" y="139"/>
                    </a:lnTo>
                    <a:lnTo>
                      <a:pt x="79" y="134"/>
                    </a:lnTo>
                    <a:lnTo>
                      <a:pt x="80" y="130"/>
                    </a:lnTo>
                    <a:lnTo>
                      <a:pt x="80" y="126"/>
                    </a:lnTo>
                    <a:lnTo>
                      <a:pt x="79" y="125"/>
                    </a:lnTo>
                    <a:lnTo>
                      <a:pt x="77" y="124"/>
                    </a:lnTo>
                    <a:lnTo>
                      <a:pt x="77" y="124"/>
                    </a:lnTo>
                    <a:lnTo>
                      <a:pt x="69" y="123"/>
                    </a:lnTo>
                    <a:lnTo>
                      <a:pt x="61" y="120"/>
                    </a:lnTo>
                    <a:lnTo>
                      <a:pt x="54" y="117"/>
                    </a:lnTo>
                    <a:lnTo>
                      <a:pt x="50" y="115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8" y="108"/>
                    </a:lnTo>
                    <a:lnTo>
                      <a:pt x="46" y="104"/>
                    </a:lnTo>
                    <a:lnTo>
                      <a:pt x="38" y="97"/>
                    </a:lnTo>
                    <a:lnTo>
                      <a:pt x="31" y="90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84"/>
                    </a:lnTo>
                    <a:lnTo>
                      <a:pt x="27" y="81"/>
                    </a:lnTo>
                    <a:lnTo>
                      <a:pt x="24" y="79"/>
                    </a:lnTo>
                    <a:lnTo>
                      <a:pt x="19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3" y="77"/>
                    </a:lnTo>
                    <a:lnTo>
                      <a:pt x="10" y="76"/>
                    </a:lnTo>
                    <a:lnTo>
                      <a:pt x="6" y="73"/>
                    </a:lnTo>
                    <a:lnTo>
                      <a:pt x="4" y="70"/>
                    </a:lnTo>
                    <a:lnTo>
                      <a:pt x="2" y="65"/>
                    </a:lnTo>
                    <a:lnTo>
                      <a:pt x="0" y="58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13" y="40"/>
                    </a:lnTo>
                    <a:lnTo>
                      <a:pt x="23" y="42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33" y="42"/>
                    </a:lnTo>
                    <a:lnTo>
                      <a:pt x="36" y="40"/>
                    </a:lnTo>
                    <a:lnTo>
                      <a:pt x="45" y="33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8" y="17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3" y="1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45" y="12"/>
                    </a:lnTo>
                    <a:lnTo>
                      <a:pt x="164" y="11"/>
                    </a:lnTo>
                    <a:lnTo>
                      <a:pt x="164" y="11"/>
                    </a:lnTo>
                    <a:lnTo>
                      <a:pt x="167" y="11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72" y="9"/>
                    </a:lnTo>
                    <a:lnTo>
                      <a:pt x="175" y="9"/>
                    </a:lnTo>
                    <a:lnTo>
                      <a:pt x="176" y="11"/>
                    </a:lnTo>
                    <a:lnTo>
                      <a:pt x="176" y="13"/>
                    </a:lnTo>
                    <a:lnTo>
                      <a:pt x="176" y="17"/>
                    </a:lnTo>
                    <a:lnTo>
                      <a:pt x="175" y="19"/>
                    </a:lnTo>
                    <a:lnTo>
                      <a:pt x="170" y="25"/>
                    </a:lnTo>
                    <a:lnTo>
                      <a:pt x="170" y="25"/>
                    </a:lnTo>
                    <a:lnTo>
                      <a:pt x="168" y="27"/>
                    </a:lnTo>
                    <a:lnTo>
                      <a:pt x="168" y="29"/>
                    </a:lnTo>
                    <a:lnTo>
                      <a:pt x="170" y="32"/>
                    </a:lnTo>
                    <a:lnTo>
                      <a:pt x="172" y="34"/>
                    </a:lnTo>
                    <a:lnTo>
                      <a:pt x="179" y="39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7" y="41"/>
                    </a:lnTo>
                    <a:lnTo>
                      <a:pt x="194" y="46"/>
                    </a:lnTo>
                    <a:lnTo>
                      <a:pt x="202" y="49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4" y="54"/>
                    </a:lnTo>
                    <a:lnTo>
                      <a:pt x="215" y="56"/>
                    </a:lnTo>
                    <a:lnTo>
                      <a:pt x="216" y="59"/>
                    </a:lnTo>
                    <a:lnTo>
                      <a:pt x="215" y="63"/>
                    </a:lnTo>
                    <a:lnTo>
                      <a:pt x="215" y="70"/>
                    </a:lnTo>
                    <a:lnTo>
                      <a:pt x="215" y="74"/>
                    </a:lnTo>
                    <a:lnTo>
                      <a:pt x="216" y="77"/>
                    </a:lnTo>
                    <a:lnTo>
                      <a:pt x="216" y="77"/>
                    </a:lnTo>
                    <a:lnTo>
                      <a:pt x="223" y="84"/>
                    </a:lnTo>
                    <a:lnTo>
                      <a:pt x="231" y="89"/>
                    </a:lnTo>
                    <a:lnTo>
                      <a:pt x="246" y="97"/>
                    </a:lnTo>
                    <a:lnTo>
                      <a:pt x="246" y="97"/>
                    </a:lnTo>
                    <a:lnTo>
                      <a:pt x="271" y="109"/>
                    </a:lnTo>
                    <a:lnTo>
                      <a:pt x="288" y="117"/>
                    </a:lnTo>
                    <a:lnTo>
                      <a:pt x="293" y="119"/>
                    </a:lnTo>
                    <a:lnTo>
                      <a:pt x="296" y="122"/>
                    </a:lnTo>
                    <a:lnTo>
                      <a:pt x="296" y="122"/>
                    </a:lnTo>
                    <a:lnTo>
                      <a:pt x="298" y="124"/>
                    </a:lnTo>
                    <a:lnTo>
                      <a:pt x="300" y="124"/>
                    </a:lnTo>
                    <a:lnTo>
                      <a:pt x="300" y="124"/>
                    </a:lnTo>
                    <a:lnTo>
                      <a:pt x="356" y="178"/>
                    </a:lnTo>
                    <a:lnTo>
                      <a:pt x="400" y="221"/>
                    </a:lnTo>
                    <a:lnTo>
                      <a:pt x="421" y="240"/>
                    </a:lnTo>
                    <a:lnTo>
                      <a:pt x="437" y="254"/>
                    </a:lnTo>
                    <a:lnTo>
                      <a:pt x="442" y="338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49">
                <a:extLst>
                  <a:ext uri="{FF2B5EF4-FFF2-40B4-BE49-F238E27FC236}">
                    <a16:creationId xmlns="" xmlns:a16="http://schemas.microsoft.com/office/drawing/2014/main" id="{196C5920-81DE-490C-891B-EFDAD1D5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69" y="1646"/>
                <a:ext cx="375" cy="290"/>
              </a:xfrm>
              <a:custGeom>
                <a:avLst/>
                <a:gdLst>
                  <a:gd name="T0" fmla="*/ 219 w 750"/>
                  <a:gd name="T1" fmla="*/ 539 h 579"/>
                  <a:gd name="T2" fmla="*/ 194 w 750"/>
                  <a:gd name="T3" fmla="*/ 494 h 579"/>
                  <a:gd name="T4" fmla="*/ 181 w 750"/>
                  <a:gd name="T5" fmla="*/ 477 h 579"/>
                  <a:gd name="T6" fmla="*/ 137 w 750"/>
                  <a:gd name="T7" fmla="*/ 421 h 579"/>
                  <a:gd name="T8" fmla="*/ 110 w 750"/>
                  <a:gd name="T9" fmla="*/ 390 h 579"/>
                  <a:gd name="T10" fmla="*/ 35 w 750"/>
                  <a:gd name="T11" fmla="*/ 333 h 579"/>
                  <a:gd name="T12" fmla="*/ 19 w 750"/>
                  <a:gd name="T13" fmla="*/ 300 h 579"/>
                  <a:gd name="T14" fmla="*/ 12 w 750"/>
                  <a:gd name="T15" fmla="*/ 234 h 579"/>
                  <a:gd name="T16" fmla="*/ 2 w 750"/>
                  <a:gd name="T17" fmla="*/ 192 h 579"/>
                  <a:gd name="T18" fmla="*/ 4 w 750"/>
                  <a:gd name="T19" fmla="*/ 163 h 579"/>
                  <a:gd name="T20" fmla="*/ 22 w 750"/>
                  <a:gd name="T21" fmla="*/ 144 h 579"/>
                  <a:gd name="T22" fmla="*/ 41 w 750"/>
                  <a:gd name="T23" fmla="*/ 153 h 579"/>
                  <a:gd name="T24" fmla="*/ 57 w 750"/>
                  <a:gd name="T25" fmla="*/ 145 h 579"/>
                  <a:gd name="T26" fmla="*/ 71 w 750"/>
                  <a:gd name="T27" fmla="*/ 86 h 579"/>
                  <a:gd name="T28" fmla="*/ 67 w 750"/>
                  <a:gd name="T29" fmla="*/ 48 h 579"/>
                  <a:gd name="T30" fmla="*/ 68 w 750"/>
                  <a:gd name="T31" fmla="*/ 23 h 579"/>
                  <a:gd name="T32" fmla="*/ 83 w 750"/>
                  <a:gd name="T33" fmla="*/ 11 h 579"/>
                  <a:gd name="T34" fmla="*/ 118 w 750"/>
                  <a:gd name="T35" fmla="*/ 8 h 579"/>
                  <a:gd name="T36" fmla="*/ 133 w 750"/>
                  <a:gd name="T37" fmla="*/ 0 h 579"/>
                  <a:gd name="T38" fmla="*/ 135 w 750"/>
                  <a:gd name="T39" fmla="*/ 30 h 579"/>
                  <a:gd name="T40" fmla="*/ 147 w 750"/>
                  <a:gd name="T41" fmla="*/ 38 h 579"/>
                  <a:gd name="T42" fmla="*/ 159 w 750"/>
                  <a:gd name="T43" fmla="*/ 45 h 579"/>
                  <a:gd name="T44" fmla="*/ 177 w 750"/>
                  <a:gd name="T45" fmla="*/ 64 h 579"/>
                  <a:gd name="T46" fmla="*/ 185 w 750"/>
                  <a:gd name="T47" fmla="*/ 77 h 579"/>
                  <a:gd name="T48" fmla="*/ 210 w 750"/>
                  <a:gd name="T49" fmla="*/ 85 h 579"/>
                  <a:gd name="T50" fmla="*/ 204 w 750"/>
                  <a:gd name="T51" fmla="*/ 110 h 579"/>
                  <a:gd name="T52" fmla="*/ 208 w 750"/>
                  <a:gd name="T53" fmla="*/ 125 h 579"/>
                  <a:gd name="T54" fmla="*/ 239 w 750"/>
                  <a:gd name="T55" fmla="*/ 137 h 579"/>
                  <a:gd name="T56" fmla="*/ 263 w 750"/>
                  <a:gd name="T57" fmla="*/ 152 h 579"/>
                  <a:gd name="T58" fmla="*/ 270 w 750"/>
                  <a:gd name="T59" fmla="*/ 178 h 579"/>
                  <a:gd name="T60" fmla="*/ 275 w 750"/>
                  <a:gd name="T61" fmla="*/ 209 h 579"/>
                  <a:gd name="T62" fmla="*/ 301 w 750"/>
                  <a:gd name="T63" fmla="*/ 214 h 579"/>
                  <a:gd name="T64" fmla="*/ 315 w 750"/>
                  <a:gd name="T65" fmla="*/ 231 h 579"/>
                  <a:gd name="T66" fmla="*/ 381 w 750"/>
                  <a:gd name="T67" fmla="*/ 306 h 579"/>
                  <a:gd name="T68" fmla="*/ 389 w 750"/>
                  <a:gd name="T69" fmla="*/ 338 h 579"/>
                  <a:gd name="T70" fmla="*/ 402 w 750"/>
                  <a:gd name="T71" fmla="*/ 342 h 579"/>
                  <a:gd name="T72" fmla="*/ 438 w 750"/>
                  <a:gd name="T73" fmla="*/ 320 h 579"/>
                  <a:gd name="T74" fmla="*/ 454 w 750"/>
                  <a:gd name="T75" fmla="*/ 320 h 579"/>
                  <a:gd name="T76" fmla="*/ 503 w 750"/>
                  <a:gd name="T77" fmla="*/ 365 h 579"/>
                  <a:gd name="T78" fmla="*/ 522 w 750"/>
                  <a:gd name="T79" fmla="*/ 372 h 579"/>
                  <a:gd name="T80" fmla="*/ 526 w 750"/>
                  <a:gd name="T81" fmla="*/ 351 h 579"/>
                  <a:gd name="T82" fmla="*/ 513 w 750"/>
                  <a:gd name="T83" fmla="*/ 333 h 579"/>
                  <a:gd name="T84" fmla="*/ 507 w 750"/>
                  <a:gd name="T85" fmla="*/ 318 h 579"/>
                  <a:gd name="T86" fmla="*/ 513 w 750"/>
                  <a:gd name="T87" fmla="*/ 312 h 579"/>
                  <a:gd name="T88" fmla="*/ 552 w 750"/>
                  <a:gd name="T89" fmla="*/ 342 h 579"/>
                  <a:gd name="T90" fmla="*/ 568 w 750"/>
                  <a:gd name="T91" fmla="*/ 363 h 579"/>
                  <a:gd name="T92" fmla="*/ 558 w 750"/>
                  <a:gd name="T93" fmla="*/ 386 h 579"/>
                  <a:gd name="T94" fmla="*/ 550 w 750"/>
                  <a:gd name="T95" fmla="*/ 411 h 579"/>
                  <a:gd name="T96" fmla="*/ 564 w 750"/>
                  <a:gd name="T97" fmla="*/ 426 h 579"/>
                  <a:gd name="T98" fmla="*/ 575 w 750"/>
                  <a:gd name="T99" fmla="*/ 432 h 579"/>
                  <a:gd name="T100" fmla="*/ 617 w 750"/>
                  <a:gd name="T101" fmla="*/ 464 h 579"/>
                  <a:gd name="T102" fmla="*/ 631 w 750"/>
                  <a:gd name="T103" fmla="*/ 480 h 579"/>
                  <a:gd name="T104" fmla="*/ 650 w 750"/>
                  <a:gd name="T105" fmla="*/ 489 h 579"/>
                  <a:gd name="T106" fmla="*/ 679 w 750"/>
                  <a:gd name="T107" fmla="*/ 493 h 579"/>
                  <a:gd name="T108" fmla="*/ 688 w 750"/>
                  <a:gd name="T109" fmla="*/ 508 h 579"/>
                  <a:gd name="T110" fmla="*/ 699 w 750"/>
                  <a:gd name="T111" fmla="*/ 520 h 579"/>
                  <a:gd name="T112" fmla="*/ 723 w 750"/>
                  <a:gd name="T113" fmla="*/ 531 h 579"/>
                  <a:gd name="T114" fmla="*/ 726 w 750"/>
                  <a:gd name="T115" fmla="*/ 544 h 579"/>
                  <a:gd name="T116" fmla="*/ 726 w 750"/>
                  <a:gd name="T117" fmla="*/ 561 h 579"/>
                  <a:gd name="T118" fmla="*/ 749 w 750"/>
                  <a:gd name="T119" fmla="*/ 574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0" h="579">
                    <a:moveTo>
                      <a:pt x="749" y="579"/>
                    </a:moveTo>
                    <a:lnTo>
                      <a:pt x="250" y="579"/>
                    </a:lnTo>
                    <a:lnTo>
                      <a:pt x="250" y="579"/>
                    </a:lnTo>
                    <a:lnTo>
                      <a:pt x="234" y="557"/>
                    </a:lnTo>
                    <a:lnTo>
                      <a:pt x="219" y="539"/>
                    </a:lnTo>
                    <a:lnTo>
                      <a:pt x="208" y="525"/>
                    </a:lnTo>
                    <a:lnTo>
                      <a:pt x="201" y="516"/>
                    </a:lnTo>
                    <a:lnTo>
                      <a:pt x="201" y="516"/>
                    </a:lnTo>
                    <a:lnTo>
                      <a:pt x="197" y="505"/>
                    </a:lnTo>
                    <a:lnTo>
                      <a:pt x="194" y="494"/>
                    </a:lnTo>
                    <a:lnTo>
                      <a:pt x="192" y="488"/>
                    </a:lnTo>
                    <a:lnTo>
                      <a:pt x="189" y="483"/>
                    </a:lnTo>
                    <a:lnTo>
                      <a:pt x="186" y="479"/>
                    </a:lnTo>
                    <a:lnTo>
                      <a:pt x="181" y="477"/>
                    </a:lnTo>
                    <a:lnTo>
                      <a:pt x="181" y="477"/>
                    </a:lnTo>
                    <a:lnTo>
                      <a:pt x="178" y="474"/>
                    </a:lnTo>
                    <a:lnTo>
                      <a:pt x="174" y="472"/>
                    </a:lnTo>
                    <a:lnTo>
                      <a:pt x="166" y="462"/>
                    </a:lnTo>
                    <a:lnTo>
                      <a:pt x="148" y="435"/>
                    </a:lnTo>
                    <a:lnTo>
                      <a:pt x="137" y="421"/>
                    </a:lnTo>
                    <a:lnTo>
                      <a:pt x="127" y="407"/>
                    </a:lnTo>
                    <a:lnTo>
                      <a:pt x="118" y="397"/>
                    </a:lnTo>
                    <a:lnTo>
                      <a:pt x="113" y="394"/>
                    </a:lnTo>
                    <a:lnTo>
                      <a:pt x="110" y="390"/>
                    </a:lnTo>
                    <a:lnTo>
                      <a:pt x="110" y="390"/>
                    </a:lnTo>
                    <a:lnTo>
                      <a:pt x="101" y="386"/>
                    </a:lnTo>
                    <a:lnTo>
                      <a:pt x="88" y="376"/>
                    </a:lnTo>
                    <a:lnTo>
                      <a:pt x="60" y="356"/>
                    </a:lnTo>
                    <a:lnTo>
                      <a:pt x="46" y="344"/>
                    </a:lnTo>
                    <a:lnTo>
                      <a:pt x="35" y="333"/>
                    </a:lnTo>
                    <a:lnTo>
                      <a:pt x="26" y="323"/>
                    </a:lnTo>
                    <a:lnTo>
                      <a:pt x="21" y="316"/>
                    </a:lnTo>
                    <a:lnTo>
                      <a:pt x="21" y="316"/>
                    </a:lnTo>
                    <a:lnTo>
                      <a:pt x="20" y="310"/>
                    </a:lnTo>
                    <a:lnTo>
                      <a:pt x="19" y="300"/>
                    </a:lnTo>
                    <a:lnTo>
                      <a:pt x="19" y="277"/>
                    </a:lnTo>
                    <a:lnTo>
                      <a:pt x="18" y="265"/>
                    </a:lnTo>
                    <a:lnTo>
                      <a:pt x="17" y="253"/>
                    </a:lnTo>
                    <a:lnTo>
                      <a:pt x="15" y="243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8" y="226"/>
                    </a:lnTo>
                    <a:lnTo>
                      <a:pt x="6" y="219"/>
                    </a:lnTo>
                    <a:lnTo>
                      <a:pt x="4" y="205"/>
                    </a:lnTo>
                    <a:lnTo>
                      <a:pt x="2" y="192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78"/>
                    </a:lnTo>
                    <a:lnTo>
                      <a:pt x="2" y="171"/>
                    </a:lnTo>
                    <a:lnTo>
                      <a:pt x="4" y="163"/>
                    </a:lnTo>
                    <a:lnTo>
                      <a:pt x="7" y="155"/>
                    </a:lnTo>
                    <a:lnTo>
                      <a:pt x="12" y="150"/>
                    </a:lnTo>
                    <a:lnTo>
                      <a:pt x="17" y="145"/>
                    </a:lnTo>
                    <a:lnTo>
                      <a:pt x="20" y="144"/>
                    </a:lnTo>
                    <a:lnTo>
                      <a:pt x="22" y="144"/>
                    </a:lnTo>
                    <a:lnTo>
                      <a:pt x="26" y="144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5" y="151"/>
                    </a:lnTo>
                    <a:lnTo>
                      <a:pt x="41" y="153"/>
                    </a:lnTo>
                    <a:lnTo>
                      <a:pt x="45" y="153"/>
                    </a:lnTo>
                    <a:lnTo>
                      <a:pt x="49" y="153"/>
                    </a:lnTo>
                    <a:lnTo>
                      <a:pt x="52" y="151"/>
                    </a:lnTo>
                    <a:lnTo>
                      <a:pt x="55" y="148"/>
                    </a:lnTo>
                    <a:lnTo>
                      <a:pt x="57" y="145"/>
                    </a:lnTo>
                    <a:lnTo>
                      <a:pt x="58" y="139"/>
                    </a:lnTo>
                    <a:lnTo>
                      <a:pt x="58" y="139"/>
                    </a:lnTo>
                    <a:lnTo>
                      <a:pt x="63" y="124"/>
                    </a:lnTo>
                    <a:lnTo>
                      <a:pt x="68" y="100"/>
                    </a:lnTo>
                    <a:lnTo>
                      <a:pt x="71" y="86"/>
                    </a:lnTo>
                    <a:lnTo>
                      <a:pt x="72" y="74"/>
                    </a:lnTo>
                    <a:lnTo>
                      <a:pt x="71" y="60"/>
                    </a:lnTo>
                    <a:lnTo>
                      <a:pt x="70" y="54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64" y="24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5" y="15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90" y="9"/>
                    </a:lnTo>
                    <a:lnTo>
                      <a:pt x="98" y="9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8" y="8"/>
                    </a:lnTo>
                    <a:lnTo>
                      <a:pt x="124" y="7"/>
                    </a:lnTo>
                    <a:lnTo>
                      <a:pt x="131" y="3"/>
                    </a:lnTo>
                    <a:lnTo>
                      <a:pt x="131" y="3"/>
                    </a:lnTo>
                    <a:lnTo>
                      <a:pt x="132" y="2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2" y="10"/>
                    </a:lnTo>
                    <a:lnTo>
                      <a:pt x="131" y="18"/>
                    </a:lnTo>
                    <a:lnTo>
                      <a:pt x="133" y="25"/>
                    </a:lnTo>
                    <a:lnTo>
                      <a:pt x="135" y="30"/>
                    </a:lnTo>
                    <a:lnTo>
                      <a:pt x="137" y="33"/>
                    </a:lnTo>
                    <a:lnTo>
                      <a:pt x="141" y="36"/>
                    </a:lnTo>
                    <a:lnTo>
                      <a:pt x="144" y="37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50" y="38"/>
                    </a:lnTo>
                    <a:lnTo>
                      <a:pt x="155" y="39"/>
                    </a:lnTo>
                    <a:lnTo>
                      <a:pt x="158" y="41"/>
                    </a:lnTo>
                    <a:lnTo>
                      <a:pt x="158" y="44"/>
                    </a:lnTo>
                    <a:lnTo>
                      <a:pt x="159" y="45"/>
                    </a:lnTo>
                    <a:lnTo>
                      <a:pt x="159" y="45"/>
                    </a:lnTo>
                    <a:lnTo>
                      <a:pt x="159" y="47"/>
                    </a:lnTo>
                    <a:lnTo>
                      <a:pt x="162" y="50"/>
                    </a:lnTo>
                    <a:lnTo>
                      <a:pt x="169" y="57"/>
                    </a:lnTo>
                    <a:lnTo>
                      <a:pt x="177" y="64"/>
                    </a:lnTo>
                    <a:lnTo>
                      <a:pt x="179" y="68"/>
                    </a:lnTo>
                    <a:lnTo>
                      <a:pt x="180" y="71"/>
                    </a:lnTo>
                    <a:lnTo>
                      <a:pt x="180" y="71"/>
                    </a:lnTo>
                    <a:lnTo>
                      <a:pt x="181" y="75"/>
                    </a:lnTo>
                    <a:lnTo>
                      <a:pt x="185" y="77"/>
                    </a:lnTo>
                    <a:lnTo>
                      <a:pt x="192" y="80"/>
                    </a:lnTo>
                    <a:lnTo>
                      <a:pt x="200" y="83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0" y="85"/>
                    </a:lnTo>
                    <a:lnTo>
                      <a:pt x="211" y="86"/>
                    </a:lnTo>
                    <a:lnTo>
                      <a:pt x="211" y="90"/>
                    </a:lnTo>
                    <a:lnTo>
                      <a:pt x="210" y="94"/>
                    </a:lnTo>
                    <a:lnTo>
                      <a:pt x="209" y="99"/>
                    </a:lnTo>
                    <a:lnTo>
                      <a:pt x="204" y="110"/>
                    </a:lnTo>
                    <a:lnTo>
                      <a:pt x="203" y="115"/>
                    </a:lnTo>
                    <a:lnTo>
                      <a:pt x="203" y="120"/>
                    </a:lnTo>
                    <a:lnTo>
                      <a:pt x="203" y="120"/>
                    </a:lnTo>
                    <a:lnTo>
                      <a:pt x="204" y="123"/>
                    </a:lnTo>
                    <a:lnTo>
                      <a:pt x="208" y="125"/>
                    </a:lnTo>
                    <a:lnTo>
                      <a:pt x="214" y="129"/>
                    </a:lnTo>
                    <a:lnTo>
                      <a:pt x="219" y="131"/>
                    </a:lnTo>
                    <a:lnTo>
                      <a:pt x="231" y="136"/>
                    </a:lnTo>
                    <a:lnTo>
                      <a:pt x="239" y="137"/>
                    </a:lnTo>
                    <a:lnTo>
                      <a:pt x="239" y="137"/>
                    </a:lnTo>
                    <a:lnTo>
                      <a:pt x="245" y="138"/>
                    </a:lnTo>
                    <a:lnTo>
                      <a:pt x="252" y="141"/>
                    </a:lnTo>
                    <a:lnTo>
                      <a:pt x="258" y="147"/>
                    </a:lnTo>
                    <a:lnTo>
                      <a:pt x="263" y="152"/>
                    </a:lnTo>
                    <a:lnTo>
                      <a:pt x="263" y="152"/>
                    </a:lnTo>
                    <a:lnTo>
                      <a:pt x="267" y="156"/>
                    </a:lnTo>
                    <a:lnTo>
                      <a:pt x="269" y="163"/>
                    </a:lnTo>
                    <a:lnTo>
                      <a:pt x="270" y="170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70" y="197"/>
                    </a:lnTo>
                    <a:lnTo>
                      <a:pt x="271" y="206"/>
                    </a:lnTo>
                    <a:lnTo>
                      <a:pt x="272" y="208"/>
                    </a:lnTo>
                    <a:lnTo>
                      <a:pt x="275" y="209"/>
                    </a:lnTo>
                    <a:lnTo>
                      <a:pt x="275" y="209"/>
                    </a:lnTo>
                    <a:lnTo>
                      <a:pt x="280" y="209"/>
                    </a:lnTo>
                    <a:lnTo>
                      <a:pt x="290" y="209"/>
                    </a:lnTo>
                    <a:lnTo>
                      <a:pt x="293" y="211"/>
                    </a:lnTo>
                    <a:lnTo>
                      <a:pt x="298" y="212"/>
                    </a:lnTo>
                    <a:lnTo>
                      <a:pt x="301" y="214"/>
                    </a:lnTo>
                    <a:lnTo>
                      <a:pt x="302" y="216"/>
                    </a:lnTo>
                    <a:lnTo>
                      <a:pt x="302" y="216"/>
                    </a:lnTo>
                    <a:lnTo>
                      <a:pt x="306" y="222"/>
                    </a:lnTo>
                    <a:lnTo>
                      <a:pt x="308" y="226"/>
                    </a:lnTo>
                    <a:lnTo>
                      <a:pt x="315" y="231"/>
                    </a:lnTo>
                    <a:lnTo>
                      <a:pt x="315" y="231"/>
                    </a:lnTo>
                    <a:lnTo>
                      <a:pt x="341" y="260"/>
                    </a:lnTo>
                    <a:lnTo>
                      <a:pt x="374" y="297"/>
                    </a:lnTo>
                    <a:lnTo>
                      <a:pt x="374" y="297"/>
                    </a:lnTo>
                    <a:lnTo>
                      <a:pt x="381" y="306"/>
                    </a:lnTo>
                    <a:lnTo>
                      <a:pt x="385" y="315"/>
                    </a:lnTo>
                    <a:lnTo>
                      <a:pt x="387" y="32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89" y="338"/>
                    </a:lnTo>
                    <a:lnTo>
                      <a:pt x="390" y="341"/>
                    </a:lnTo>
                    <a:lnTo>
                      <a:pt x="391" y="342"/>
                    </a:lnTo>
                    <a:lnTo>
                      <a:pt x="392" y="342"/>
                    </a:lnTo>
                    <a:lnTo>
                      <a:pt x="398" y="343"/>
                    </a:lnTo>
                    <a:lnTo>
                      <a:pt x="402" y="342"/>
                    </a:lnTo>
                    <a:lnTo>
                      <a:pt x="414" y="337"/>
                    </a:lnTo>
                    <a:lnTo>
                      <a:pt x="421" y="333"/>
                    </a:lnTo>
                    <a:lnTo>
                      <a:pt x="421" y="333"/>
                    </a:lnTo>
                    <a:lnTo>
                      <a:pt x="431" y="323"/>
                    </a:lnTo>
                    <a:lnTo>
                      <a:pt x="438" y="320"/>
                    </a:lnTo>
                    <a:lnTo>
                      <a:pt x="442" y="319"/>
                    </a:lnTo>
                    <a:lnTo>
                      <a:pt x="446" y="318"/>
                    </a:lnTo>
                    <a:lnTo>
                      <a:pt x="446" y="318"/>
                    </a:lnTo>
                    <a:lnTo>
                      <a:pt x="451" y="319"/>
                    </a:lnTo>
                    <a:lnTo>
                      <a:pt x="454" y="320"/>
                    </a:lnTo>
                    <a:lnTo>
                      <a:pt x="462" y="326"/>
                    </a:lnTo>
                    <a:lnTo>
                      <a:pt x="478" y="343"/>
                    </a:lnTo>
                    <a:lnTo>
                      <a:pt x="478" y="343"/>
                    </a:lnTo>
                    <a:lnTo>
                      <a:pt x="490" y="353"/>
                    </a:lnTo>
                    <a:lnTo>
                      <a:pt x="503" y="365"/>
                    </a:lnTo>
                    <a:lnTo>
                      <a:pt x="510" y="368"/>
                    </a:lnTo>
                    <a:lnTo>
                      <a:pt x="514" y="372"/>
                    </a:lnTo>
                    <a:lnTo>
                      <a:pt x="519" y="373"/>
                    </a:lnTo>
                    <a:lnTo>
                      <a:pt x="522" y="372"/>
                    </a:lnTo>
                    <a:lnTo>
                      <a:pt x="522" y="372"/>
                    </a:lnTo>
                    <a:lnTo>
                      <a:pt x="525" y="369"/>
                    </a:lnTo>
                    <a:lnTo>
                      <a:pt x="526" y="366"/>
                    </a:lnTo>
                    <a:lnTo>
                      <a:pt x="527" y="359"/>
                    </a:lnTo>
                    <a:lnTo>
                      <a:pt x="527" y="353"/>
                    </a:lnTo>
                    <a:lnTo>
                      <a:pt x="526" y="351"/>
                    </a:lnTo>
                    <a:lnTo>
                      <a:pt x="526" y="351"/>
                    </a:lnTo>
                    <a:lnTo>
                      <a:pt x="521" y="343"/>
                    </a:lnTo>
                    <a:lnTo>
                      <a:pt x="518" y="337"/>
                    </a:lnTo>
                    <a:lnTo>
                      <a:pt x="515" y="335"/>
                    </a:lnTo>
                    <a:lnTo>
                      <a:pt x="513" y="333"/>
                    </a:lnTo>
                    <a:lnTo>
                      <a:pt x="513" y="333"/>
                    </a:lnTo>
                    <a:lnTo>
                      <a:pt x="512" y="331"/>
                    </a:lnTo>
                    <a:lnTo>
                      <a:pt x="511" y="330"/>
                    </a:lnTo>
                    <a:lnTo>
                      <a:pt x="508" y="325"/>
                    </a:lnTo>
                    <a:lnTo>
                      <a:pt x="507" y="318"/>
                    </a:lnTo>
                    <a:lnTo>
                      <a:pt x="507" y="311"/>
                    </a:lnTo>
                    <a:lnTo>
                      <a:pt x="507" y="311"/>
                    </a:lnTo>
                    <a:lnTo>
                      <a:pt x="507" y="310"/>
                    </a:lnTo>
                    <a:lnTo>
                      <a:pt x="508" y="308"/>
                    </a:lnTo>
                    <a:lnTo>
                      <a:pt x="513" y="312"/>
                    </a:lnTo>
                    <a:lnTo>
                      <a:pt x="519" y="318"/>
                    </a:lnTo>
                    <a:lnTo>
                      <a:pt x="519" y="318"/>
                    </a:lnTo>
                    <a:lnTo>
                      <a:pt x="531" y="328"/>
                    </a:lnTo>
                    <a:lnTo>
                      <a:pt x="543" y="336"/>
                    </a:lnTo>
                    <a:lnTo>
                      <a:pt x="552" y="342"/>
                    </a:lnTo>
                    <a:lnTo>
                      <a:pt x="552" y="342"/>
                    </a:lnTo>
                    <a:lnTo>
                      <a:pt x="556" y="345"/>
                    </a:lnTo>
                    <a:lnTo>
                      <a:pt x="559" y="348"/>
                    </a:lnTo>
                    <a:lnTo>
                      <a:pt x="565" y="356"/>
                    </a:lnTo>
                    <a:lnTo>
                      <a:pt x="568" y="363"/>
                    </a:lnTo>
                    <a:lnTo>
                      <a:pt x="569" y="369"/>
                    </a:lnTo>
                    <a:lnTo>
                      <a:pt x="569" y="369"/>
                    </a:lnTo>
                    <a:lnTo>
                      <a:pt x="568" y="373"/>
                    </a:lnTo>
                    <a:lnTo>
                      <a:pt x="567" y="376"/>
                    </a:lnTo>
                    <a:lnTo>
                      <a:pt x="558" y="386"/>
                    </a:lnTo>
                    <a:lnTo>
                      <a:pt x="558" y="386"/>
                    </a:lnTo>
                    <a:lnTo>
                      <a:pt x="553" y="390"/>
                    </a:lnTo>
                    <a:lnTo>
                      <a:pt x="551" y="396"/>
                    </a:lnTo>
                    <a:lnTo>
                      <a:pt x="550" y="411"/>
                    </a:lnTo>
                    <a:lnTo>
                      <a:pt x="550" y="411"/>
                    </a:lnTo>
                    <a:lnTo>
                      <a:pt x="551" y="416"/>
                    </a:lnTo>
                    <a:lnTo>
                      <a:pt x="552" y="419"/>
                    </a:lnTo>
                    <a:lnTo>
                      <a:pt x="555" y="421"/>
                    </a:lnTo>
                    <a:lnTo>
                      <a:pt x="558" y="424"/>
                    </a:lnTo>
                    <a:lnTo>
                      <a:pt x="564" y="426"/>
                    </a:lnTo>
                    <a:lnTo>
                      <a:pt x="566" y="427"/>
                    </a:lnTo>
                    <a:lnTo>
                      <a:pt x="567" y="427"/>
                    </a:lnTo>
                    <a:lnTo>
                      <a:pt x="567" y="427"/>
                    </a:lnTo>
                    <a:lnTo>
                      <a:pt x="569" y="429"/>
                    </a:lnTo>
                    <a:lnTo>
                      <a:pt x="575" y="432"/>
                    </a:lnTo>
                    <a:lnTo>
                      <a:pt x="582" y="434"/>
                    </a:lnTo>
                    <a:lnTo>
                      <a:pt x="586" y="435"/>
                    </a:lnTo>
                    <a:lnTo>
                      <a:pt x="586" y="435"/>
                    </a:lnTo>
                    <a:lnTo>
                      <a:pt x="604" y="451"/>
                    </a:lnTo>
                    <a:lnTo>
                      <a:pt x="617" y="464"/>
                    </a:lnTo>
                    <a:lnTo>
                      <a:pt x="621" y="468"/>
                    </a:lnTo>
                    <a:lnTo>
                      <a:pt x="625" y="473"/>
                    </a:lnTo>
                    <a:lnTo>
                      <a:pt x="625" y="473"/>
                    </a:lnTo>
                    <a:lnTo>
                      <a:pt x="627" y="478"/>
                    </a:lnTo>
                    <a:lnTo>
                      <a:pt x="631" y="480"/>
                    </a:lnTo>
                    <a:lnTo>
                      <a:pt x="634" y="482"/>
                    </a:lnTo>
                    <a:lnTo>
                      <a:pt x="639" y="486"/>
                    </a:lnTo>
                    <a:lnTo>
                      <a:pt x="639" y="486"/>
                    </a:lnTo>
                    <a:lnTo>
                      <a:pt x="644" y="488"/>
                    </a:lnTo>
                    <a:lnTo>
                      <a:pt x="650" y="489"/>
                    </a:lnTo>
                    <a:lnTo>
                      <a:pt x="662" y="489"/>
                    </a:lnTo>
                    <a:lnTo>
                      <a:pt x="662" y="489"/>
                    </a:lnTo>
                    <a:lnTo>
                      <a:pt x="669" y="489"/>
                    </a:lnTo>
                    <a:lnTo>
                      <a:pt x="674" y="490"/>
                    </a:lnTo>
                    <a:lnTo>
                      <a:pt x="679" y="493"/>
                    </a:lnTo>
                    <a:lnTo>
                      <a:pt x="681" y="494"/>
                    </a:lnTo>
                    <a:lnTo>
                      <a:pt x="681" y="496"/>
                    </a:lnTo>
                    <a:lnTo>
                      <a:pt x="681" y="496"/>
                    </a:lnTo>
                    <a:lnTo>
                      <a:pt x="684" y="501"/>
                    </a:lnTo>
                    <a:lnTo>
                      <a:pt x="688" y="508"/>
                    </a:lnTo>
                    <a:lnTo>
                      <a:pt x="695" y="518"/>
                    </a:lnTo>
                    <a:lnTo>
                      <a:pt x="695" y="518"/>
                    </a:lnTo>
                    <a:lnTo>
                      <a:pt x="696" y="519"/>
                    </a:lnTo>
                    <a:lnTo>
                      <a:pt x="699" y="520"/>
                    </a:lnTo>
                    <a:lnTo>
                      <a:pt x="699" y="520"/>
                    </a:lnTo>
                    <a:lnTo>
                      <a:pt x="707" y="523"/>
                    </a:lnTo>
                    <a:lnTo>
                      <a:pt x="711" y="524"/>
                    </a:lnTo>
                    <a:lnTo>
                      <a:pt x="713" y="525"/>
                    </a:lnTo>
                    <a:lnTo>
                      <a:pt x="713" y="525"/>
                    </a:lnTo>
                    <a:lnTo>
                      <a:pt x="723" y="531"/>
                    </a:lnTo>
                    <a:lnTo>
                      <a:pt x="727" y="535"/>
                    </a:lnTo>
                    <a:lnTo>
                      <a:pt x="730" y="538"/>
                    </a:lnTo>
                    <a:lnTo>
                      <a:pt x="730" y="538"/>
                    </a:lnTo>
                    <a:lnTo>
                      <a:pt x="728" y="540"/>
                    </a:lnTo>
                    <a:lnTo>
                      <a:pt x="726" y="544"/>
                    </a:lnTo>
                    <a:lnTo>
                      <a:pt x="720" y="554"/>
                    </a:lnTo>
                    <a:lnTo>
                      <a:pt x="720" y="554"/>
                    </a:lnTo>
                    <a:lnTo>
                      <a:pt x="719" y="556"/>
                    </a:lnTo>
                    <a:lnTo>
                      <a:pt x="720" y="557"/>
                    </a:lnTo>
                    <a:lnTo>
                      <a:pt x="726" y="561"/>
                    </a:lnTo>
                    <a:lnTo>
                      <a:pt x="732" y="563"/>
                    </a:lnTo>
                    <a:lnTo>
                      <a:pt x="737" y="564"/>
                    </a:lnTo>
                    <a:lnTo>
                      <a:pt x="737" y="564"/>
                    </a:lnTo>
                    <a:lnTo>
                      <a:pt x="743" y="570"/>
                    </a:lnTo>
                    <a:lnTo>
                      <a:pt x="749" y="574"/>
                    </a:lnTo>
                    <a:lnTo>
                      <a:pt x="749" y="574"/>
                    </a:lnTo>
                    <a:lnTo>
                      <a:pt x="750" y="578"/>
                    </a:lnTo>
                    <a:lnTo>
                      <a:pt x="749" y="579"/>
                    </a:lnTo>
                    <a:lnTo>
                      <a:pt x="749" y="579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50">
                <a:extLst>
                  <a:ext uri="{FF2B5EF4-FFF2-40B4-BE49-F238E27FC236}">
                    <a16:creationId xmlns="" xmlns:a16="http://schemas.microsoft.com/office/drawing/2014/main" id="{63039801-7370-4B03-AE5D-E072A6A8BF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2" y="1410"/>
                <a:ext cx="314" cy="268"/>
              </a:xfrm>
              <a:custGeom>
                <a:avLst/>
                <a:gdLst>
                  <a:gd name="T0" fmla="*/ 518 w 628"/>
                  <a:gd name="T1" fmla="*/ 209 h 534"/>
                  <a:gd name="T2" fmla="*/ 514 w 628"/>
                  <a:gd name="T3" fmla="*/ 220 h 534"/>
                  <a:gd name="T4" fmla="*/ 504 w 628"/>
                  <a:gd name="T5" fmla="*/ 228 h 534"/>
                  <a:gd name="T6" fmla="*/ 496 w 628"/>
                  <a:gd name="T7" fmla="*/ 307 h 534"/>
                  <a:gd name="T8" fmla="*/ 476 w 628"/>
                  <a:gd name="T9" fmla="*/ 322 h 534"/>
                  <a:gd name="T10" fmla="*/ 466 w 628"/>
                  <a:gd name="T11" fmla="*/ 326 h 534"/>
                  <a:gd name="T12" fmla="*/ 457 w 628"/>
                  <a:gd name="T13" fmla="*/ 330 h 534"/>
                  <a:gd name="T14" fmla="*/ 446 w 628"/>
                  <a:gd name="T15" fmla="*/ 344 h 534"/>
                  <a:gd name="T16" fmla="*/ 440 w 628"/>
                  <a:gd name="T17" fmla="*/ 340 h 534"/>
                  <a:gd name="T18" fmla="*/ 408 w 628"/>
                  <a:gd name="T19" fmla="*/ 333 h 534"/>
                  <a:gd name="T20" fmla="*/ 403 w 628"/>
                  <a:gd name="T21" fmla="*/ 337 h 534"/>
                  <a:gd name="T22" fmla="*/ 406 w 628"/>
                  <a:gd name="T23" fmla="*/ 343 h 534"/>
                  <a:gd name="T24" fmla="*/ 406 w 628"/>
                  <a:gd name="T25" fmla="*/ 367 h 534"/>
                  <a:gd name="T26" fmla="*/ 394 w 628"/>
                  <a:gd name="T27" fmla="*/ 387 h 534"/>
                  <a:gd name="T28" fmla="*/ 387 w 628"/>
                  <a:gd name="T29" fmla="*/ 402 h 534"/>
                  <a:gd name="T30" fmla="*/ 359 w 628"/>
                  <a:gd name="T31" fmla="*/ 414 h 534"/>
                  <a:gd name="T32" fmla="*/ 344 w 628"/>
                  <a:gd name="T33" fmla="*/ 426 h 534"/>
                  <a:gd name="T34" fmla="*/ 338 w 628"/>
                  <a:gd name="T35" fmla="*/ 439 h 534"/>
                  <a:gd name="T36" fmla="*/ 321 w 628"/>
                  <a:gd name="T37" fmla="*/ 466 h 534"/>
                  <a:gd name="T38" fmla="*/ 320 w 628"/>
                  <a:gd name="T39" fmla="*/ 478 h 534"/>
                  <a:gd name="T40" fmla="*/ 310 w 628"/>
                  <a:gd name="T41" fmla="*/ 492 h 534"/>
                  <a:gd name="T42" fmla="*/ 270 w 628"/>
                  <a:gd name="T43" fmla="*/ 496 h 534"/>
                  <a:gd name="T44" fmla="*/ 246 w 628"/>
                  <a:gd name="T45" fmla="*/ 500 h 534"/>
                  <a:gd name="T46" fmla="*/ 244 w 628"/>
                  <a:gd name="T47" fmla="*/ 502 h 534"/>
                  <a:gd name="T48" fmla="*/ 178 w 628"/>
                  <a:gd name="T49" fmla="*/ 512 h 534"/>
                  <a:gd name="T50" fmla="*/ 163 w 628"/>
                  <a:gd name="T51" fmla="*/ 520 h 534"/>
                  <a:gd name="T52" fmla="*/ 143 w 628"/>
                  <a:gd name="T53" fmla="*/ 530 h 534"/>
                  <a:gd name="T54" fmla="*/ 110 w 628"/>
                  <a:gd name="T55" fmla="*/ 534 h 534"/>
                  <a:gd name="T56" fmla="*/ 94 w 628"/>
                  <a:gd name="T57" fmla="*/ 527 h 534"/>
                  <a:gd name="T58" fmla="*/ 91 w 628"/>
                  <a:gd name="T59" fmla="*/ 520 h 534"/>
                  <a:gd name="T60" fmla="*/ 74 w 628"/>
                  <a:gd name="T61" fmla="*/ 519 h 534"/>
                  <a:gd name="T62" fmla="*/ 56 w 628"/>
                  <a:gd name="T63" fmla="*/ 500 h 534"/>
                  <a:gd name="T64" fmla="*/ 37 w 628"/>
                  <a:gd name="T65" fmla="*/ 457 h 534"/>
                  <a:gd name="T66" fmla="*/ 22 w 628"/>
                  <a:gd name="T67" fmla="*/ 422 h 534"/>
                  <a:gd name="T68" fmla="*/ 18 w 628"/>
                  <a:gd name="T69" fmla="*/ 409 h 534"/>
                  <a:gd name="T70" fmla="*/ 0 w 628"/>
                  <a:gd name="T71" fmla="*/ 397 h 534"/>
                  <a:gd name="T72" fmla="*/ 55 w 628"/>
                  <a:gd name="T73" fmla="*/ 353 h 534"/>
                  <a:gd name="T74" fmla="*/ 76 w 628"/>
                  <a:gd name="T75" fmla="*/ 349 h 534"/>
                  <a:gd name="T76" fmla="*/ 117 w 628"/>
                  <a:gd name="T77" fmla="*/ 333 h 534"/>
                  <a:gd name="T78" fmla="*/ 154 w 628"/>
                  <a:gd name="T79" fmla="*/ 329 h 534"/>
                  <a:gd name="T80" fmla="*/ 196 w 628"/>
                  <a:gd name="T81" fmla="*/ 322 h 534"/>
                  <a:gd name="T82" fmla="*/ 205 w 628"/>
                  <a:gd name="T83" fmla="*/ 312 h 534"/>
                  <a:gd name="T84" fmla="*/ 367 w 628"/>
                  <a:gd name="T85" fmla="*/ 193 h 534"/>
                  <a:gd name="T86" fmla="*/ 373 w 628"/>
                  <a:gd name="T87" fmla="*/ 182 h 534"/>
                  <a:gd name="T88" fmla="*/ 373 w 628"/>
                  <a:gd name="T89" fmla="*/ 163 h 534"/>
                  <a:gd name="T90" fmla="*/ 387 w 628"/>
                  <a:gd name="T91" fmla="*/ 154 h 534"/>
                  <a:gd name="T92" fmla="*/ 394 w 628"/>
                  <a:gd name="T93" fmla="*/ 141 h 534"/>
                  <a:gd name="T94" fmla="*/ 398 w 628"/>
                  <a:gd name="T95" fmla="*/ 123 h 534"/>
                  <a:gd name="T96" fmla="*/ 523 w 628"/>
                  <a:gd name="T97" fmla="*/ 8 h 534"/>
                  <a:gd name="T98" fmla="*/ 530 w 628"/>
                  <a:gd name="T99" fmla="*/ 18 h 534"/>
                  <a:gd name="T100" fmla="*/ 545 w 628"/>
                  <a:gd name="T101" fmla="*/ 21 h 534"/>
                  <a:gd name="T102" fmla="*/ 575 w 628"/>
                  <a:gd name="T103" fmla="*/ 11 h 534"/>
                  <a:gd name="T104" fmla="*/ 587 w 628"/>
                  <a:gd name="T105" fmla="*/ 24 h 534"/>
                  <a:gd name="T106" fmla="*/ 591 w 628"/>
                  <a:gd name="T107" fmla="*/ 38 h 534"/>
                  <a:gd name="T108" fmla="*/ 606 w 628"/>
                  <a:gd name="T109" fmla="*/ 46 h 534"/>
                  <a:gd name="T110" fmla="*/ 614 w 628"/>
                  <a:gd name="T111" fmla="*/ 62 h 534"/>
                  <a:gd name="T112" fmla="*/ 622 w 628"/>
                  <a:gd name="T113" fmla="*/ 92 h 534"/>
                  <a:gd name="T114" fmla="*/ 628 w 628"/>
                  <a:gd name="T115" fmla="*/ 102 h 534"/>
                  <a:gd name="T116" fmla="*/ 603 w 628"/>
                  <a:gd name="T117" fmla="*/ 135 h 534"/>
                  <a:gd name="T118" fmla="*/ 540 w 628"/>
                  <a:gd name="T119" fmla="*/ 189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8" h="534">
                    <a:moveTo>
                      <a:pt x="540" y="189"/>
                    </a:moveTo>
                    <a:lnTo>
                      <a:pt x="540" y="189"/>
                    </a:lnTo>
                    <a:lnTo>
                      <a:pt x="526" y="200"/>
                    </a:lnTo>
                    <a:lnTo>
                      <a:pt x="518" y="209"/>
                    </a:lnTo>
                    <a:lnTo>
                      <a:pt x="515" y="214"/>
                    </a:lnTo>
                    <a:lnTo>
                      <a:pt x="514" y="216"/>
                    </a:lnTo>
                    <a:lnTo>
                      <a:pt x="514" y="216"/>
                    </a:lnTo>
                    <a:lnTo>
                      <a:pt x="514" y="220"/>
                    </a:lnTo>
                    <a:lnTo>
                      <a:pt x="512" y="222"/>
                    </a:lnTo>
                    <a:lnTo>
                      <a:pt x="509" y="224"/>
                    </a:lnTo>
                    <a:lnTo>
                      <a:pt x="504" y="228"/>
                    </a:lnTo>
                    <a:lnTo>
                      <a:pt x="504" y="228"/>
                    </a:lnTo>
                    <a:lnTo>
                      <a:pt x="500" y="303"/>
                    </a:lnTo>
                    <a:lnTo>
                      <a:pt x="500" y="303"/>
                    </a:lnTo>
                    <a:lnTo>
                      <a:pt x="500" y="305"/>
                    </a:lnTo>
                    <a:lnTo>
                      <a:pt x="496" y="307"/>
                    </a:lnTo>
                    <a:lnTo>
                      <a:pt x="488" y="313"/>
                    </a:lnTo>
                    <a:lnTo>
                      <a:pt x="480" y="318"/>
                    </a:lnTo>
                    <a:lnTo>
                      <a:pt x="478" y="320"/>
                    </a:lnTo>
                    <a:lnTo>
                      <a:pt x="476" y="322"/>
                    </a:lnTo>
                    <a:lnTo>
                      <a:pt x="476" y="322"/>
                    </a:lnTo>
                    <a:lnTo>
                      <a:pt x="474" y="325"/>
                    </a:lnTo>
                    <a:lnTo>
                      <a:pt x="472" y="326"/>
                    </a:lnTo>
                    <a:lnTo>
                      <a:pt x="466" y="326"/>
                    </a:lnTo>
                    <a:lnTo>
                      <a:pt x="461" y="327"/>
                    </a:lnTo>
                    <a:lnTo>
                      <a:pt x="458" y="328"/>
                    </a:lnTo>
                    <a:lnTo>
                      <a:pt x="457" y="330"/>
                    </a:lnTo>
                    <a:lnTo>
                      <a:pt x="457" y="330"/>
                    </a:lnTo>
                    <a:lnTo>
                      <a:pt x="454" y="336"/>
                    </a:lnTo>
                    <a:lnTo>
                      <a:pt x="450" y="341"/>
                    </a:lnTo>
                    <a:lnTo>
                      <a:pt x="447" y="344"/>
                    </a:lnTo>
                    <a:lnTo>
                      <a:pt x="446" y="344"/>
                    </a:lnTo>
                    <a:lnTo>
                      <a:pt x="444" y="343"/>
                    </a:lnTo>
                    <a:lnTo>
                      <a:pt x="444" y="343"/>
                    </a:lnTo>
                    <a:lnTo>
                      <a:pt x="443" y="341"/>
                    </a:lnTo>
                    <a:lnTo>
                      <a:pt x="440" y="340"/>
                    </a:lnTo>
                    <a:lnTo>
                      <a:pt x="429" y="335"/>
                    </a:lnTo>
                    <a:lnTo>
                      <a:pt x="418" y="333"/>
                    </a:lnTo>
                    <a:lnTo>
                      <a:pt x="412" y="333"/>
                    </a:lnTo>
                    <a:lnTo>
                      <a:pt x="408" y="333"/>
                    </a:lnTo>
                    <a:lnTo>
                      <a:pt x="408" y="333"/>
                    </a:lnTo>
                    <a:lnTo>
                      <a:pt x="405" y="334"/>
                    </a:lnTo>
                    <a:lnTo>
                      <a:pt x="403" y="335"/>
                    </a:lnTo>
                    <a:lnTo>
                      <a:pt x="403" y="337"/>
                    </a:lnTo>
                    <a:lnTo>
                      <a:pt x="403" y="338"/>
                    </a:lnTo>
                    <a:lnTo>
                      <a:pt x="404" y="341"/>
                    </a:lnTo>
                    <a:lnTo>
                      <a:pt x="406" y="343"/>
                    </a:lnTo>
                    <a:lnTo>
                      <a:pt x="406" y="343"/>
                    </a:lnTo>
                    <a:lnTo>
                      <a:pt x="408" y="344"/>
                    </a:lnTo>
                    <a:lnTo>
                      <a:pt x="408" y="346"/>
                    </a:lnTo>
                    <a:lnTo>
                      <a:pt x="408" y="355"/>
                    </a:lnTo>
                    <a:lnTo>
                      <a:pt x="406" y="367"/>
                    </a:lnTo>
                    <a:lnTo>
                      <a:pt x="406" y="367"/>
                    </a:lnTo>
                    <a:lnTo>
                      <a:pt x="404" y="371"/>
                    </a:lnTo>
                    <a:lnTo>
                      <a:pt x="400" y="378"/>
                    </a:lnTo>
                    <a:lnTo>
                      <a:pt x="394" y="387"/>
                    </a:lnTo>
                    <a:lnTo>
                      <a:pt x="390" y="391"/>
                    </a:lnTo>
                    <a:lnTo>
                      <a:pt x="389" y="397"/>
                    </a:lnTo>
                    <a:lnTo>
                      <a:pt x="389" y="397"/>
                    </a:lnTo>
                    <a:lnTo>
                      <a:pt x="387" y="402"/>
                    </a:lnTo>
                    <a:lnTo>
                      <a:pt x="382" y="405"/>
                    </a:lnTo>
                    <a:lnTo>
                      <a:pt x="376" y="409"/>
                    </a:lnTo>
                    <a:lnTo>
                      <a:pt x="371" y="411"/>
                    </a:lnTo>
                    <a:lnTo>
                      <a:pt x="359" y="414"/>
                    </a:lnTo>
                    <a:lnTo>
                      <a:pt x="352" y="417"/>
                    </a:lnTo>
                    <a:lnTo>
                      <a:pt x="352" y="417"/>
                    </a:lnTo>
                    <a:lnTo>
                      <a:pt x="349" y="420"/>
                    </a:lnTo>
                    <a:lnTo>
                      <a:pt x="344" y="426"/>
                    </a:lnTo>
                    <a:lnTo>
                      <a:pt x="341" y="433"/>
                    </a:lnTo>
                    <a:lnTo>
                      <a:pt x="338" y="437"/>
                    </a:lnTo>
                    <a:lnTo>
                      <a:pt x="338" y="437"/>
                    </a:lnTo>
                    <a:lnTo>
                      <a:pt x="338" y="439"/>
                    </a:lnTo>
                    <a:lnTo>
                      <a:pt x="336" y="442"/>
                    </a:lnTo>
                    <a:lnTo>
                      <a:pt x="329" y="451"/>
                    </a:lnTo>
                    <a:lnTo>
                      <a:pt x="322" y="462"/>
                    </a:lnTo>
                    <a:lnTo>
                      <a:pt x="321" y="466"/>
                    </a:lnTo>
                    <a:lnTo>
                      <a:pt x="320" y="471"/>
                    </a:lnTo>
                    <a:lnTo>
                      <a:pt x="320" y="471"/>
                    </a:lnTo>
                    <a:lnTo>
                      <a:pt x="320" y="474"/>
                    </a:lnTo>
                    <a:lnTo>
                      <a:pt x="320" y="478"/>
                    </a:lnTo>
                    <a:lnTo>
                      <a:pt x="315" y="485"/>
                    </a:lnTo>
                    <a:lnTo>
                      <a:pt x="312" y="489"/>
                    </a:lnTo>
                    <a:lnTo>
                      <a:pt x="310" y="492"/>
                    </a:lnTo>
                    <a:lnTo>
                      <a:pt x="310" y="492"/>
                    </a:lnTo>
                    <a:lnTo>
                      <a:pt x="296" y="493"/>
                    </a:lnTo>
                    <a:lnTo>
                      <a:pt x="279" y="496"/>
                    </a:lnTo>
                    <a:lnTo>
                      <a:pt x="279" y="496"/>
                    </a:lnTo>
                    <a:lnTo>
                      <a:pt x="270" y="496"/>
                    </a:lnTo>
                    <a:lnTo>
                      <a:pt x="259" y="497"/>
                    </a:lnTo>
                    <a:lnTo>
                      <a:pt x="249" y="498"/>
                    </a:lnTo>
                    <a:lnTo>
                      <a:pt x="246" y="500"/>
                    </a:lnTo>
                    <a:lnTo>
                      <a:pt x="246" y="500"/>
                    </a:lnTo>
                    <a:lnTo>
                      <a:pt x="246" y="501"/>
                    </a:lnTo>
                    <a:lnTo>
                      <a:pt x="246" y="501"/>
                    </a:lnTo>
                    <a:lnTo>
                      <a:pt x="246" y="501"/>
                    </a:lnTo>
                    <a:lnTo>
                      <a:pt x="244" y="502"/>
                    </a:lnTo>
                    <a:lnTo>
                      <a:pt x="238" y="503"/>
                    </a:lnTo>
                    <a:lnTo>
                      <a:pt x="218" y="507"/>
                    </a:lnTo>
                    <a:lnTo>
                      <a:pt x="194" y="509"/>
                    </a:lnTo>
                    <a:lnTo>
                      <a:pt x="178" y="512"/>
                    </a:lnTo>
                    <a:lnTo>
                      <a:pt x="178" y="512"/>
                    </a:lnTo>
                    <a:lnTo>
                      <a:pt x="173" y="513"/>
                    </a:lnTo>
                    <a:lnTo>
                      <a:pt x="169" y="516"/>
                    </a:lnTo>
                    <a:lnTo>
                      <a:pt x="163" y="520"/>
                    </a:lnTo>
                    <a:lnTo>
                      <a:pt x="160" y="524"/>
                    </a:lnTo>
                    <a:lnTo>
                      <a:pt x="159" y="525"/>
                    </a:lnTo>
                    <a:lnTo>
                      <a:pt x="159" y="525"/>
                    </a:lnTo>
                    <a:lnTo>
                      <a:pt x="143" y="530"/>
                    </a:lnTo>
                    <a:lnTo>
                      <a:pt x="129" y="532"/>
                    </a:lnTo>
                    <a:lnTo>
                      <a:pt x="116" y="534"/>
                    </a:lnTo>
                    <a:lnTo>
                      <a:pt x="116" y="534"/>
                    </a:lnTo>
                    <a:lnTo>
                      <a:pt x="110" y="534"/>
                    </a:lnTo>
                    <a:lnTo>
                      <a:pt x="107" y="534"/>
                    </a:lnTo>
                    <a:lnTo>
                      <a:pt x="102" y="533"/>
                    </a:lnTo>
                    <a:lnTo>
                      <a:pt x="99" y="531"/>
                    </a:lnTo>
                    <a:lnTo>
                      <a:pt x="94" y="527"/>
                    </a:lnTo>
                    <a:lnTo>
                      <a:pt x="93" y="523"/>
                    </a:lnTo>
                    <a:lnTo>
                      <a:pt x="93" y="523"/>
                    </a:lnTo>
                    <a:lnTo>
                      <a:pt x="92" y="521"/>
                    </a:lnTo>
                    <a:lnTo>
                      <a:pt x="91" y="520"/>
                    </a:lnTo>
                    <a:lnTo>
                      <a:pt x="85" y="519"/>
                    </a:lnTo>
                    <a:lnTo>
                      <a:pt x="78" y="519"/>
                    </a:lnTo>
                    <a:lnTo>
                      <a:pt x="74" y="519"/>
                    </a:lnTo>
                    <a:lnTo>
                      <a:pt x="74" y="519"/>
                    </a:lnTo>
                    <a:lnTo>
                      <a:pt x="71" y="518"/>
                    </a:lnTo>
                    <a:lnTo>
                      <a:pt x="68" y="516"/>
                    </a:lnTo>
                    <a:lnTo>
                      <a:pt x="62" y="508"/>
                    </a:lnTo>
                    <a:lnTo>
                      <a:pt x="56" y="500"/>
                    </a:lnTo>
                    <a:lnTo>
                      <a:pt x="53" y="493"/>
                    </a:lnTo>
                    <a:lnTo>
                      <a:pt x="53" y="493"/>
                    </a:lnTo>
                    <a:lnTo>
                      <a:pt x="44" y="474"/>
                    </a:lnTo>
                    <a:lnTo>
                      <a:pt x="37" y="457"/>
                    </a:lnTo>
                    <a:lnTo>
                      <a:pt x="37" y="457"/>
                    </a:lnTo>
                    <a:lnTo>
                      <a:pt x="34" y="450"/>
                    </a:lnTo>
                    <a:lnTo>
                      <a:pt x="27" y="437"/>
                    </a:lnTo>
                    <a:lnTo>
                      <a:pt x="22" y="422"/>
                    </a:lnTo>
                    <a:lnTo>
                      <a:pt x="19" y="417"/>
                    </a:lnTo>
                    <a:lnTo>
                      <a:pt x="18" y="411"/>
                    </a:lnTo>
                    <a:lnTo>
                      <a:pt x="18" y="411"/>
                    </a:lnTo>
                    <a:lnTo>
                      <a:pt x="18" y="409"/>
                    </a:lnTo>
                    <a:lnTo>
                      <a:pt x="17" y="406"/>
                    </a:lnTo>
                    <a:lnTo>
                      <a:pt x="12" y="404"/>
                    </a:lnTo>
                    <a:lnTo>
                      <a:pt x="7" y="401"/>
                    </a:lnTo>
                    <a:lnTo>
                      <a:pt x="0" y="397"/>
                    </a:lnTo>
                    <a:lnTo>
                      <a:pt x="23" y="373"/>
                    </a:lnTo>
                    <a:lnTo>
                      <a:pt x="23" y="373"/>
                    </a:lnTo>
                    <a:lnTo>
                      <a:pt x="40" y="361"/>
                    </a:lnTo>
                    <a:lnTo>
                      <a:pt x="55" y="353"/>
                    </a:lnTo>
                    <a:lnTo>
                      <a:pt x="61" y="351"/>
                    </a:lnTo>
                    <a:lnTo>
                      <a:pt x="65" y="350"/>
                    </a:lnTo>
                    <a:lnTo>
                      <a:pt x="65" y="350"/>
                    </a:lnTo>
                    <a:lnTo>
                      <a:pt x="76" y="349"/>
                    </a:lnTo>
                    <a:lnTo>
                      <a:pt x="86" y="345"/>
                    </a:lnTo>
                    <a:lnTo>
                      <a:pt x="105" y="337"/>
                    </a:lnTo>
                    <a:lnTo>
                      <a:pt x="105" y="337"/>
                    </a:lnTo>
                    <a:lnTo>
                      <a:pt x="117" y="333"/>
                    </a:lnTo>
                    <a:lnTo>
                      <a:pt x="117" y="333"/>
                    </a:lnTo>
                    <a:lnTo>
                      <a:pt x="124" y="334"/>
                    </a:lnTo>
                    <a:lnTo>
                      <a:pt x="133" y="333"/>
                    </a:lnTo>
                    <a:lnTo>
                      <a:pt x="154" y="329"/>
                    </a:lnTo>
                    <a:lnTo>
                      <a:pt x="175" y="326"/>
                    </a:lnTo>
                    <a:lnTo>
                      <a:pt x="190" y="322"/>
                    </a:lnTo>
                    <a:lnTo>
                      <a:pt x="190" y="322"/>
                    </a:lnTo>
                    <a:lnTo>
                      <a:pt x="196" y="322"/>
                    </a:lnTo>
                    <a:lnTo>
                      <a:pt x="199" y="320"/>
                    </a:lnTo>
                    <a:lnTo>
                      <a:pt x="201" y="319"/>
                    </a:lnTo>
                    <a:lnTo>
                      <a:pt x="204" y="317"/>
                    </a:lnTo>
                    <a:lnTo>
                      <a:pt x="205" y="312"/>
                    </a:lnTo>
                    <a:lnTo>
                      <a:pt x="205" y="311"/>
                    </a:lnTo>
                    <a:lnTo>
                      <a:pt x="326" y="193"/>
                    </a:lnTo>
                    <a:lnTo>
                      <a:pt x="367" y="193"/>
                    </a:lnTo>
                    <a:lnTo>
                      <a:pt x="367" y="193"/>
                    </a:lnTo>
                    <a:lnTo>
                      <a:pt x="368" y="193"/>
                    </a:lnTo>
                    <a:lnTo>
                      <a:pt x="371" y="191"/>
                    </a:lnTo>
                    <a:lnTo>
                      <a:pt x="373" y="189"/>
                    </a:lnTo>
                    <a:lnTo>
                      <a:pt x="373" y="182"/>
                    </a:lnTo>
                    <a:lnTo>
                      <a:pt x="373" y="182"/>
                    </a:lnTo>
                    <a:lnTo>
                      <a:pt x="373" y="168"/>
                    </a:lnTo>
                    <a:lnTo>
                      <a:pt x="373" y="163"/>
                    </a:lnTo>
                    <a:lnTo>
                      <a:pt x="373" y="163"/>
                    </a:lnTo>
                    <a:lnTo>
                      <a:pt x="378" y="161"/>
                    </a:lnTo>
                    <a:lnTo>
                      <a:pt x="382" y="159"/>
                    </a:lnTo>
                    <a:lnTo>
                      <a:pt x="387" y="154"/>
                    </a:lnTo>
                    <a:lnTo>
                      <a:pt x="387" y="154"/>
                    </a:lnTo>
                    <a:lnTo>
                      <a:pt x="391" y="151"/>
                    </a:lnTo>
                    <a:lnTo>
                      <a:pt x="393" y="147"/>
                    </a:lnTo>
                    <a:lnTo>
                      <a:pt x="394" y="145"/>
                    </a:lnTo>
                    <a:lnTo>
                      <a:pt x="394" y="141"/>
                    </a:lnTo>
                    <a:lnTo>
                      <a:pt x="394" y="141"/>
                    </a:lnTo>
                    <a:lnTo>
                      <a:pt x="395" y="132"/>
                    </a:lnTo>
                    <a:lnTo>
                      <a:pt x="398" y="123"/>
                    </a:lnTo>
                    <a:lnTo>
                      <a:pt x="398" y="123"/>
                    </a:lnTo>
                    <a:lnTo>
                      <a:pt x="409" y="98"/>
                    </a:lnTo>
                    <a:lnTo>
                      <a:pt x="504" y="0"/>
                    </a:lnTo>
                    <a:lnTo>
                      <a:pt x="523" y="8"/>
                    </a:lnTo>
                    <a:lnTo>
                      <a:pt x="523" y="8"/>
                    </a:lnTo>
                    <a:lnTo>
                      <a:pt x="522" y="10"/>
                    </a:lnTo>
                    <a:lnTo>
                      <a:pt x="523" y="14"/>
                    </a:lnTo>
                    <a:lnTo>
                      <a:pt x="526" y="16"/>
                    </a:lnTo>
                    <a:lnTo>
                      <a:pt x="530" y="18"/>
                    </a:lnTo>
                    <a:lnTo>
                      <a:pt x="538" y="21"/>
                    </a:lnTo>
                    <a:lnTo>
                      <a:pt x="541" y="22"/>
                    </a:lnTo>
                    <a:lnTo>
                      <a:pt x="545" y="21"/>
                    </a:lnTo>
                    <a:lnTo>
                      <a:pt x="545" y="21"/>
                    </a:lnTo>
                    <a:lnTo>
                      <a:pt x="560" y="15"/>
                    </a:lnTo>
                    <a:lnTo>
                      <a:pt x="569" y="13"/>
                    </a:lnTo>
                    <a:lnTo>
                      <a:pt x="572" y="11"/>
                    </a:lnTo>
                    <a:lnTo>
                      <a:pt x="575" y="11"/>
                    </a:lnTo>
                    <a:lnTo>
                      <a:pt x="575" y="11"/>
                    </a:lnTo>
                    <a:lnTo>
                      <a:pt x="580" y="14"/>
                    </a:lnTo>
                    <a:lnTo>
                      <a:pt x="584" y="17"/>
                    </a:lnTo>
                    <a:lnTo>
                      <a:pt x="587" y="24"/>
                    </a:lnTo>
                    <a:lnTo>
                      <a:pt x="588" y="31"/>
                    </a:lnTo>
                    <a:lnTo>
                      <a:pt x="588" y="31"/>
                    </a:lnTo>
                    <a:lnTo>
                      <a:pt x="590" y="36"/>
                    </a:lnTo>
                    <a:lnTo>
                      <a:pt x="591" y="38"/>
                    </a:lnTo>
                    <a:lnTo>
                      <a:pt x="592" y="40"/>
                    </a:lnTo>
                    <a:lnTo>
                      <a:pt x="594" y="41"/>
                    </a:lnTo>
                    <a:lnTo>
                      <a:pt x="600" y="42"/>
                    </a:lnTo>
                    <a:lnTo>
                      <a:pt x="606" y="46"/>
                    </a:lnTo>
                    <a:lnTo>
                      <a:pt x="606" y="46"/>
                    </a:lnTo>
                    <a:lnTo>
                      <a:pt x="608" y="48"/>
                    </a:lnTo>
                    <a:lnTo>
                      <a:pt x="610" y="52"/>
                    </a:lnTo>
                    <a:lnTo>
                      <a:pt x="614" y="62"/>
                    </a:lnTo>
                    <a:lnTo>
                      <a:pt x="620" y="82"/>
                    </a:lnTo>
                    <a:lnTo>
                      <a:pt x="620" y="82"/>
                    </a:lnTo>
                    <a:lnTo>
                      <a:pt x="621" y="89"/>
                    </a:lnTo>
                    <a:lnTo>
                      <a:pt x="622" y="92"/>
                    </a:lnTo>
                    <a:lnTo>
                      <a:pt x="623" y="95"/>
                    </a:lnTo>
                    <a:lnTo>
                      <a:pt x="628" y="98"/>
                    </a:lnTo>
                    <a:lnTo>
                      <a:pt x="628" y="98"/>
                    </a:lnTo>
                    <a:lnTo>
                      <a:pt x="628" y="102"/>
                    </a:lnTo>
                    <a:lnTo>
                      <a:pt x="626" y="107"/>
                    </a:lnTo>
                    <a:lnTo>
                      <a:pt x="622" y="113"/>
                    </a:lnTo>
                    <a:lnTo>
                      <a:pt x="617" y="120"/>
                    </a:lnTo>
                    <a:lnTo>
                      <a:pt x="603" y="135"/>
                    </a:lnTo>
                    <a:lnTo>
                      <a:pt x="586" y="150"/>
                    </a:lnTo>
                    <a:lnTo>
                      <a:pt x="555" y="177"/>
                    </a:lnTo>
                    <a:lnTo>
                      <a:pt x="540" y="189"/>
                    </a:lnTo>
                    <a:lnTo>
                      <a:pt x="540" y="189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51">
                <a:extLst>
                  <a:ext uri="{FF2B5EF4-FFF2-40B4-BE49-F238E27FC236}">
                    <a16:creationId xmlns="" xmlns:a16="http://schemas.microsoft.com/office/drawing/2014/main" id="{699F72C3-81B6-4A0B-8DDD-220EB0D9D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84" y="1459"/>
                <a:ext cx="536" cy="447"/>
              </a:xfrm>
              <a:custGeom>
                <a:avLst/>
                <a:gdLst>
                  <a:gd name="T0" fmla="*/ 922 w 1072"/>
                  <a:gd name="T1" fmla="*/ 436 h 893"/>
                  <a:gd name="T2" fmla="*/ 680 w 1072"/>
                  <a:gd name="T3" fmla="*/ 534 h 893"/>
                  <a:gd name="T4" fmla="*/ 567 w 1072"/>
                  <a:gd name="T5" fmla="*/ 588 h 893"/>
                  <a:gd name="T6" fmla="*/ 493 w 1072"/>
                  <a:gd name="T7" fmla="*/ 635 h 893"/>
                  <a:gd name="T8" fmla="*/ 415 w 1072"/>
                  <a:gd name="T9" fmla="*/ 749 h 893"/>
                  <a:gd name="T10" fmla="*/ 264 w 1072"/>
                  <a:gd name="T11" fmla="*/ 891 h 893"/>
                  <a:gd name="T12" fmla="*/ 250 w 1072"/>
                  <a:gd name="T13" fmla="*/ 867 h 893"/>
                  <a:gd name="T14" fmla="*/ 219 w 1072"/>
                  <a:gd name="T15" fmla="*/ 862 h 893"/>
                  <a:gd name="T16" fmla="*/ 196 w 1072"/>
                  <a:gd name="T17" fmla="*/ 851 h 893"/>
                  <a:gd name="T18" fmla="*/ 155 w 1072"/>
                  <a:gd name="T19" fmla="*/ 808 h 893"/>
                  <a:gd name="T20" fmla="*/ 136 w 1072"/>
                  <a:gd name="T21" fmla="*/ 800 h 893"/>
                  <a:gd name="T22" fmla="*/ 120 w 1072"/>
                  <a:gd name="T23" fmla="*/ 789 h 893"/>
                  <a:gd name="T24" fmla="*/ 127 w 1072"/>
                  <a:gd name="T25" fmla="*/ 759 h 893"/>
                  <a:gd name="T26" fmla="*/ 134 w 1072"/>
                  <a:gd name="T27" fmla="*/ 729 h 893"/>
                  <a:gd name="T28" fmla="*/ 100 w 1072"/>
                  <a:gd name="T29" fmla="*/ 701 h 893"/>
                  <a:gd name="T30" fmla="*/ 128 w 1072"/>
                  <a:gd name="T31" fmla="*/ 683 h 893"/>
                  <a:gd name="T32" fmla="*/ 142 w 1072"/>
                  <a:gd name="T33" fmla="*/ 671 h 893"/>
                  <a:gd name="T34" fmla="*/ 0 w 1072"/>
                  <a:gd name="T35" fmla="*/ 457 h 893"/>
                  <a:gd name="T36" fmla="*/ 156 w 1072"/>
                  <a:gd name="T37" fmla="*/ 299 h 893"/>
                  <a:gd name="T38" fmla="*/ 174 w 1072"/>
                  <a:gd name="T39" fmla="*/ 313 h 893"/>
                  <a:gd name="T40" fmla="*/ 193 w 1072"/>
                  <a:gd name="T41" fmla="*/ 359 h 893"/>
                  <a:gd name="T42" fmla="*/ 224 w 1072"/>
                  <a:gd name="T43" fmla="*/ 418 h 893"/>
                  <a:gd name="T44" fmla="*/ 247 w 1072"/>
                  <a:gd name="T45" fmla="*/ 422 h 893"/>
                  <a:gd name="T46" fmla="*/ 258 w 1072"/>
                  <a:gd name="T47" fmla="*/ 435 h 893"/>
                  <a:gd name="T48" fmla="*/ 299 w 1072"/>
                  <a:gd name="T49" fmla="*/ 432 h 893"/>
                  <a:gd name="T50" fmla="*/ 329 w 1072"/>
                  <a:gd name="T51" fmla="*/ 415 h 893"/>
                  <a:gd name="T52" fmla="*/ 400 w 1072"/>
                  <a:gd name="T53" fmla="*/ 404 h 893"/>
                  <a:gd name="T54" fmla="*/ 405 w 1072"/>
                  <a:gd name="T55" fmla="*/ 400 h 893"/>
                  <a:gd name="T56" fmla="*/ 466 w 1072"/>
                  <a:gd name="T57" fmla="*/ 394 h 893"/>
                  <a:gd name="T58" fmla="*/ 476 w 1072"/>
                  <a:gd name="T59" fmla="*/ 373 h 893"/>
                  <a:gd name="T60" fmla="*/ 494 w 1072"/>
                  <a:gd name="T61" fmla="*/ 341 h 893"/>
                  <a:gd name="T62" fmla="*/ 508 w 1072"/>
                  <a:gd name="T63" fmla="*/ 319 h 893"/>
                  <a:gd name="T64" fmla="*/ 543 w 1072"/>
                  <a:gd name="T65" fmla="*/ 304 h 893"/>
                  <a:gd name="T66" fmla="*/ 560 w 1072"/>
                  <a:gd name="T67" fmla="*/ 273 h 893"/>
                  <a:gd name="T68" fmla="*/ 562 w 1072"/>
                  <a:gd name="T69" fmla="*/ 245 h 893"/>
                  <a:gd name="T70" fmla="*/ 561 w 1072"/>
                  <a:gd name="T71" fmla="*/ 236 h 893"/>
                  <a:gd name="T72" fmla="*/ 596 w 1072"/>
                  <a:gd name="T73" fmla="*/ 242 h 893"/>
                  <a:gd name="T74" fmla="*/ 606 w 1072"/>
                  <a:gd name="T75" fmla="*/ 243 h 893"/>
                  <a:gd name="T76" fmla="*/ 622 w 1072"/>
                  <a:gd name="T77" fmla="*/ 228 h 893"/>
                  <a:gd name="T78" fmla="*/ 636 w 1072"/>
                  <a:gd name="T79" fmla="*/ 220 h 893"/>
                  <a:gd name="T80" fmla="*/ 660 w 1072"/>
                  <a:gd name="T81" fmla="*/ 130 h 893"/>
                  <a:gd name="T82" fmla="*/ 670 w 1072"/>
                  <a:gd name="T83" fmla="*/ 118 h 893"/>
                  <a:gd name="T84" fmla="*/ 711 w 1072"/>
                  <a:gd name="T85" fmla="*/ 79 h 893"/>
                  <a:gd name="T86" fmla="*/ 784 w 1072"/>
                  <a:gd name="T87" fmla="*/ 4 h 893"/>
                  <a:gd name="T88" fmla="*/ 816 w 1072"/>
                  <a:gd name="T89" fmla="*/ 9 h 893"/>
                  <a:gd name="T90" fmla="*/ 837 w 1072"/>
                  <a:gd name="T91" fmla="*/ 27 h 893"/>
                  <a:gd name="T92" fmla="*/ 862 w 1072"/>
                  <a:gd name="T93" fmla="*/ 39 h 893"/>
                  <a:gd name="T94" fmla="*/ 884 w 1072"/>
                  <a:gd name="T95" fmla="*/ 48 h 893"/>
                  <a:gd name="T96" fmla="*/ 884 w 1072"/>
                  <a:gd name="T97" fmla="*/ 79 h 893"/>
                  <a:gd name="T98" fmla="*/ 891 w 1072"/>
                  <a:gd name="T99" fmla="*/ 109 h 893"/>
                  <a:gd name="T100" fmla="*/ 888 w 1072"/>
                  <a:gd name="T101" fmla="*/ 126 h 893"/>
                  <a:gd name="T102" fmla="*/ 907 w 1072"/>
                  <a:gd name="T103" fmla="*/ 130 h 893"/>
                  <a:gd name="T104" fmla="*/ 926 w 1072"/>
                  <a:gd name="T105" fmla="*/ 149 h 893"/>
                  <a:gd name="T106" fmla="*/ 928 w 1072"/>
                  <a:gd name="T107" fmla="*/ 177 h 893"/>
                  <a:gd name="T108" fmla="*/ 941 w 1072"/>
                  <a:gd name="T109" fmla="*/ 195 h 893"/>
                  <a:gd name="T110" fmla="*/ 953 w 1072"/>
                  <a:gd name="T111" fmla="*/ 222 h 893"/>
                  <a:gd name="T112" fmla="*/ 982 w 1072"/>
                  <a:gd name="T113" fmla="*/ 232 h 893"/>
                  <a:gd name="T114" fmla="*/ 1019 w 1072"/>
                  <a:gd name="T115" fmla="*/ 247 h 893"/>
                  <a:gd name="T116" fmla="*/ 1045 w 1072"/>
                  <a:gd name="T117" fmla="*/ 286 h 893"/>
                  <a:gd name="T118" fmla="*/ 1057 w 1072"/>
                  <a:gd name="T119" fmla="*/ 326 h 893"/>
                  <a:gd name="T120" fmla="*/ 1065 w 1072"/>
                  <a:gd name="T121" fmla="*/ 367 h 893"/>
                  <a:gd name="T122" fmla="*/ 1061 w 1072"/>
                  <a:gd name="T123" fmla="*/ 402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72" h="893">
                    <a:moveTo>
                      <a:pt x="1072" y="430"/>
                    </a:moveTo>
                    <a:lnTo>
                      <a:pt x="1072" y="430"/>
                    </a:lnTo>
                    <a:lnTo>
                      <a:pt x="1006" y="434"/>
                    </a:lnTo>
                    <a:lnTo>
                      <a:pt x="955" y="436"/>
                    </a:lnTo>
                    <a:lnTo>
                      <a:pt x="922" y="436"/>
                    </a:lnTo>
                    <a:lnTo>
                      <a:pt x="922" y="436"/>
                    </a:lnTo>
                    <a:lnTo>
                      <a:pt x="895" y="436"/>
                    </a:lnTo>
                    <a:lnTo>
                      <a:pt x="862" y="436"/>
                    </a:lnTo>
                    <a:lnTo>
                      <a:pt x="819" y="436"/>
                    </a:lnTo>
                    <a:lnTo>
                      <a:pt x="819" y="480"/>
                    </a:lnTo>
                    <a:lnTo>
                      <a:pt x="680" y="480"/>
                    </a:lnTo>
                    <a:lnTo>
                      <a:pt x="680" y="534"/>
                    </a:lnTo>
                    <a:lnTo>
                      <a:pt x="606" y="534"/>
                    </a:lnTo>
                    <a:lnTo>
                      <a:pt x="606" y="534"/>
                    </a:lnTo>
                    <a:lnTo>
                      <a:pt x="591" y="556"/>
                    </a:lnTo>
                    <a:lnTo>
                      <a:pt x="577" y="574"/>
                    </a:lnTo>
                    <a:lnTo>
                      <a:pt x="567" y="588"/>
                    </a:lnTo>
                    <a:lnTo>
                      <a:pt x="567" y="588"/>
                    </a:lnTo>
                    <a:lnTo>
                      <a:pt x="561" y="593"/>
                    </a:lnTo>
                    <a:lnTo>
                      <a:pt x="554" y="597"/>
                    </a:lnTo>
                    <a:lnTo>
                      <a:pt x="538" y="605"/>
                    </a:lnTo>
                    <a:lnTo>
                      <a:pt x="520" y="613"/>
                    </a:lnTo>
                    <a:lnTo>
                      <a:pt x="504" y="626"/>
                    </a:lnTo>
                    <a:lnTo>
                      <a:pt x="493" y="635"/>
                    </a:lnTo>
                    <a:lnTo>
                      <a:pt x="415" y="635"/>
                    </a:lnTo>
                    <a:lnTo>
                      <a:pt x="415" y="635"/>
                    </a:lnTo>
                    <a:lnTo>
                      <a:pt x="414" y="693"/>
                    </a:lnTo>
                    <a:lnTo>
                      <a:pt x="414" y="731"/>
                    </a:lnTo>
                    <a:lnTo>
                      <a:pt x="415" y="749"/>
                    </a:lnTo>
                    <a:lnTo>
                      <a:pt x="415" y="749"/>
                    </a:lnTo>
                    <a:lnTo>
                      <a:pt x="392" y="771"/>
                    </a:lnTo>
                    <a:lnTo>
                      <a:pt x="341" y="821"/>
                    </a:lnTo>
                    <a:lnTo>
                      <a:pt x="268" y="893"/>
                    </a:lnTo>
                    <a:lnTo>
                      <a:pt x="268" y="893"/>
                    </a:lnTo>
                    <a:lnTo>
                      <a:pt x="265" y="892"/>
                    </a:lnTo>
                    <a:lnTo>
                      <a:pt x="264" y="891"/>
                    </a:lnTo>
                    <a:lnTo>
                      <a:pt x="264" y="891"/>
                    </a:lnTo>
                    <a:lnTo>
                      <a:pt x="257" y="881"/>
                    </a:lnTo>
                    <a:lnTo>
                      <a:pt x="253" y="874"/>
                    </a:lnTo>
                    <a:lnTo>
                      <a:pt x="250" y="869"/>
                    </a:lnTo>
                    <a:lnTo>
                      <a:pt x="250" y="869"/>
                    </a:lnTo>
                    <a:lnTo>
                      <a:pt x="250" y="867"/>
                    </a:lnTo>
                    <a:lnTo>
                      <a:pt x="248" y="866"/>
                    </a:lnTo>
                    <a:lnTo>
                      <a:pt x="243" y="863"/>
                    </a:lnTo>
                    <a:lnTo>
                      <a:pt x="238" y="862"/>
                    </a:lnTo>
                    <a:lnTo>
                      <a:pt x="231" y="862"/>
                    </a:lnTo>
                    <a:lnTo>
                      <a:pt x="231" y="862"/>
                    </a:lnTo>
                    <a:lnTo>
                      <a:pt x="219" y="862"/>
                    </a:lnTo>
                    <a:lnTo>
                      <a:pt x="213" y="861"/>
                    </a:lnTo>
                    <a:lnTo>
                      <a:pt x="208" y="859"/>
                    </a:lnTo>
                    <a:lnTo>
                      <a:pt x="208" y="859"/>
                    </a:lnTo>
                    <a:lnTo>
                      <a:pt x="203" y="855"/>
                    </a:lnTo>
                    <a:lnTo>
                      <a:pt x="200" y="853"/>
                    </a:lnTo>
                    <a:lnTo>
                      <a:pt x="196" y="851"/>
                    </a:lnTo>
                    <a:lnTo>
                      <a:pt x="194" y="846"/>
                    </a:lnTo>
                    <a:lnTo>
                      <a:pt x="194" y="846"/>
                    </a:lnTo>
                    <a:lnTo>
                      <a:pt x="190" y="841"/>
                    </a:lnTo>
                    <a:lnTo>
                      <a:pt x="186" y="837"/>
                    </a:lnTo>
                    <a:lnTo>
                      <a:pt x="173" y="824"/>
                    </a:lnTo>
                    <a:lnTo>
                      <a:pt x="155" y="808"/>
                    </a:lnTo>
                    <a:lnTo>
                      <a:pt x="155" y="808"/>
                    </a:lnTo>
                    <a:lnTo>
                      <a:pt x="151" y="807"/>
                    </a:lnTo>
                    <a:lnTo>
                      <a:pt x="144" y="805"/>
                    </a:lnTo>
                    <a:lnTo>
                      <a:pt x="138" y="802"/>
                    </a:lnTo>
                    <a:lnTo>
                      <a:pt x="136" y="800"/>
                    </a:lnTo>
                    <a:lnTo>
                      <a:pt x="136" y="800"/>
                    </a:lnTo>
                    <a:lnTo>
                      <a:pt x="135" y="800"/>
                    </a:lnTo>
                    <a:lnTo>
                      <a:pt x="133" y="799"/>
                    </a:lnTo>
                    <a:lnTo>
                      <a:pt x="127" y="797"/>
                    </a:lnTo>
                    <a:lnTo>
                      <a:pt x="124" y="794"/>
                    </a:lnTo>
                    <a:lnTo>
                      <a:pt x="121" y="792"/>
                    </a:lnTo>
                    <a:lnTo>
                      <a:pt x="120" y="789"/>
                    </a:lnTo>
                    <a:lnTo>
                      <a:pt x="119" y="784"/>
                    </a:lnTo>
                    <a:lnTo>
                      <a:pt x="119" y="784"/>
                    </a:lnTo>
                    <a:lnTo>
                      <a:pt x="120" y="769"/>
                    </a:lnTo>
                    <a:lnTo>
                      <a:pt x="122" y="763"/>
                    </a:lnTo>
                    <a:lnTo>
                      <a:pt x="127" y="759"/>
                    </a:lnTo>
                    <a:lnTo>
                      <a:pt x="127" y="759"/>
                    </a:lnTo>
                    <a:lnTo>
                      <a:pt x="136" y="749"/>
                    </a:lnTo>
                    <a:lnTo>
                      <a:pt x="137" y="746"/>
                    </a:lnTo>
                    <a:lnTo>
                      <a:pt x="138" y="742"/>
                    </a:lnTo>
                    <a:lnTo>
                      <a:pt x="138" y="742"/>
                    </a:lnTo>
                    <a:lnTo>
                      <a:pt x="137" y="736"/>
                    </a:lnTo>
                    <a:lnTo>
                      <a:pt x="134" y="729"/>
                    </a:lnTo>
                    <a:lnTo>
                      <a:pt x="128" y="721"/>
                    </a:lnTo>
                    <a:lnTo>
                      <a:pt x="125" y="718"/>
                    </a:lnTo>
                    <a:lnTo>
                      <a:pt x="121" y="715"/>
                    </a:lnTo>
                    <a:lnTo>
                      <a:pt x="121" y="715"/>
                    </a:lnTo>
                    <a:lnTo>
                      <a:pt x="112" y="709"/>
                    </a:lnTo>
                    <a:lnTo>
                      <a:pt x="100" y="701"/>
                    </a:lnTo>
                    <a:lnTo>
                      <a:pt x="88" y="691"/>
                    </a:lnTo>
                    <a:lnTo>
                      <a:pt x="88" y="691"/>
                    </a:lnTo>
                    <a:lnTo>
                      <a:pt x="110" y="688"/>
                    </a:lnTo>
                    <a:lnTo>
                      <a:pt x="110" y="688"/>
                    </a:lnTo>
                    <a:lnTo>
                      <a:pt x="120" y="685"/>
                    </a:lnTo>
                    <a:lnTo>
                      <a:pt x="128" y="683"/>
                    </a:lnTo>
                    <a:lnTo>
                      <a:pt x="133" y="681"/>
                    </a:lnTo>
                    <a:lnTo>
                      <a:pt x="133" y="681"/>
                    </a:lnTo>
                    <a:lnTo>
                      <a:pt x="134" y="681"/>
                    </a:lnTo>
                    <a:lnTo>
                      <a:pt x="135" y="680"/>
                    </a:lnTo>
                    <a:lnTo>
                      <a:pt x="138" y="676"/>
                    </a:lnTo>
                    <a:lnTo>
                      <a:pt x="142" y="671"/>
                    </a:lnTo>
                    <a:lnTo>
                      <a:pt x="137" y="587"/>
                    </a:lnTo>
                    <a:lnTo>
                      <a:pt x="137" y="587"/>
                    </a:lnTo>
                    <a:lnTo>
                      <a:pt x="121" y="573"/>
                    </a:lnTo>
                    <a:lnTo>
                      <a:pt x="100" y="554"/>
                    </a:lnTo>
                    <a:lnTo>
                      <a:pt x="56" y="511"/>
                    </a:lnTo>
                    <a:lnTo>
                      <a:pt x="0" y="457"/>
                    </a:lnTo>
                    <a:lnTo>
                      <a:pt x="0" y="457"/>
                    </a:lnTo>
                    <a:lnTo>
                      <a:pt x="4" y="457"/>
                    </a:lnTo>
                    <a:lnTo>
                      <a:pt x="6" y="456"/>
                    </a:lnTo>
                    <a:lnTo>
                      <a:pt x="8" y="455"/>
                    </a:lnTo>
                    <a:lnTo>
                      <a:pt x="156" y="299"/>
                    </a:lnTo>
                    <a:lnTo>
                      <a:pt x="156" y="299"/>
                    </a:lnTo>
                    <a:lnTo>
                      <a:pt x="163" y="303"/>
                    </a:lnTo>
                    <a:lnTo>
                      <a:pt x="168" y="306"/>
                    </a:lnTo>
                    <a:lnTo>
                      <a:pt x="173" y="308"/>
                    </a:lnTo>
                    <a:lnTo>
                      <a:pt x="174" y="311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75" y="319"/>
                    </a:lnTo>
                    <a:lnTo>
                      <a:pt x="178" y="324"/>
                    </a:lnTo>
                    <a:lnTo>
                      <a:pt x="183" y="339"/>
                    </a:lnTo>
                    <a:lnTo>
                      <a:pt x="190" y="352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200" y="376"/>
                    </a:lnTo>
                    <a:lnTo>
                      <a:pt x="209" y="395"/>
                    </a:lnTo>
                    <a:lnTo>
                      <a:pt x="209" y="395"/>
                    </a:lnTo>
                    <a:lnTo>
                      <a:pt x="212" y="402"/>
                    </a:lnTo>
                    <a:lnTo>
                      <a:pt x="218" y="410"/>
                    </a:lnTo>
                    <a:lnTo>
                      <a:pt x="224" y="418"/>
                    </a:lnTo>
                    <a:lnTo>
                      <a:pt x="227" y="420"/>
                    </a:lnTo>
                    <a:lnTo>
                      <a:pt x="230" y="421"/>
                    </a:lnTo>
                    <a:lnTo>
                      <a:pt x="230" y="421"/>
                    </a:lnTo>
                    <a:lnTo>
                      <a:pt x="234" y="421"/>
                    </a:lnTo>
                    <a:lnTo>
                      <a:pt x="241" y="421"/>
                    </a:lnTo>
                    <a:lnTo>
                      <a:pt x="247" y="422"/>
                    </a:lnTo>
                    <a:lnTo>
                      <a:pt x="248" y="423"/>
                    </a:lnTo>
                    <a:lnTo>
                      <a:pt x="249" y="425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5" y="433"/>
                    </a:lnTo>
                    <a:lnTo>
                      <a:pt x="258" y="435"/>
                    </a:lnTo>
                    <a:lnTo>
                      <a:pt x="263" y="436"/>
                    </a:lnTo>
                    <a:lnTo>
                      <a:pt x="266" y="436"/>
                    </a:lnTo>
                    <a:lnTo>
                      <a:pt x="272" y="436"/>
                    </a:lnTo>
                    <a:lnTo>
                      <a:pt x="272" y="436"/>
                    </a:lnTo>
                    <a:lnTo>
                      <a:pt x="285" y="434"/>
                    </a:lnTo>
                    <a:lnTo>
                      <a:pt x="299" y="432"/>
                    </a:lnTo>
                    <a:lnTo>
                      <a:pt x="315" y="427"/>
                    </a:lnTo>
                    <a:lnTo>
                      <a:pt x="315" y="427"/>
                    </a:lnTo>
                    <a:lnTo>
                      <a:pt x="316" y="426"/>
                    </a:lnTo>
                    <a:lnTo>
                      <a:pt x="319" y="422"/>
                    </a:lnTo>
                    <a:lnTo>
                      <a:pt x="325" y="418"/>
                    </a:lnTo>
                    <a:lnTo>
                      <a:pt x="329" y="415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0" y="411"/>
                    </a:lnTo>
                    <a:lnTo>
                      <a:pt x="374" y="409"/>
                    </a:lnTo>
                    <a:lnTo>
                      <a:pt x="394" y="405"/>
                    </a:lnTo>
                    <a:lnTo>
                      <a:pt x="400" y="404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2"/>
                    </a:lnTo>
                    <a:lnTo>
                      <a:pt x="402" y="402"/>
                    </a:lnTo>
                    <a:lnTo>
                      <a:pt x="405" y="400"/>
                    </a:lnTo>
                    <a:lnTo>
                      <a:pt x="415" y="399"/>
                    </a:lnTo>
                    <a:lnTo>
                      <a:pt x="426" y="398"/>
                    </a:lnTo>
                    <a:lnTo>
                      <a:pt x="435" y="398"/>
                    </a:lnTo>
                    <a:lnTo>
                      <a:pt x="435" y="398"/>
                    </a:lnTo>
                    <a:lnTo>
                      <a:pt x="452" y="395"/>
                    </a:lnTo>
                    <a:lnTo>
                      <a:pt x="466" y="394"/>
                    </a:lnTo>
                    <a:lnTo>
                      <a:pt x="466" y="394"/>
                    </a:lnTo>
                    <a:lnTo>
                      <a:pt x="468" y="391"/>
                    </a:lnTo>
                    <a:lnTo>
                      <a:pt x="471" y="387"/>
                    </a:lnTo>
                    <a:lnTo>
                      <a:pt x="476" y="380"/>
                    </a:lnTo>
                    <a:lnTo>
                      <a:pt x="476" y="376"/>
                    </a:lnTo>
                    <a:lnTo>
                      <a:pt x="476" y="373"/>
                    </a:lnTo>
                    <a:lnTo>
                      <a:pt x="476" y="373"/>
                    </a:lnTo>
                    <a:lnTo>
                      <a:pt x="477" y="368"/>
                    </a:lnTo>
                    <a:lnTo>
                      <a:pt x="478" y="364"/>
                    </a:lnTo>
                    <a:lnTo>
                      <a:pt x="485" y="353"/>
                    </a:lnTo>
                    <a:lnTo>
                      <a:pt x="492" y="344"/>
                    </a:lnTo>
                    <a:lnTo>
                      <a:pt x="494" y="341"/>
                    </a:lnTo>
                    <a:lnTo>
                      <a:pt x="494" y="339"/>
                    </a:lnTo>
                    <a:lnTo>
                      <a:pt x="494" y="339"/>
                    </a:lnTo>
                    <a:lnTo>
                      <a:pt x="497" y="335"/>
                    </a:lnTo>
                    <a:lnTo>
                      <a:pt x="500" y="328"/>
                    </a:lnTo>
                    <a:lnTo>
                      <a:pt x="505" y="322"/>
                    </a:lnTo>
                    <a:lnTo>
                      <a:pt x="508" y="319"/>
                    </a:lnTo>
                    <a:lnTo>
                      <a:pt x="508" y="319"/>
                    </a:lnTo>
                    <a:lnTo>
                      <a:pt x="515" y="316"/>
                    </a:lnTo>
                    <a:lnTo>
                      <a:pt x="527" y="313"/>
                    </a:lnTo>
                    <a:lnTo>
                      <a:pt x="532" y="311"/>
                    </a:lnTo>
                    <a:lnTo>
                      <a:pt x="538" y="307"/>
                    </a:lnTo>
                    <a:lnTo>
                      <a:pt x="543" y="304"/>
                    </a:lnTo>
                    <a:lnTo>
                      <a:pt x="545" y="299"/>
                    </a:lnTo>
                    <a:lnTo>
                      <a:pt x="545" y="299"/>
                    </a:lnTo>
                    <a:lnTo>
                      <a:pt x="546" y="293"/>
                    </a:lnTo>
                    <a:lnTo>
                      <a:pt x="550" y="289"/>
                    </a:lnTo>
                    <a:lnTo>
                      <a:pt x="556" y="280"/>
                    </a:lnTo>
                    <a:lnTo>
                      <a:pt x="560" y="273"/>
                    </a:lnTo>
                    <a:lnTo>
                      <a:pt x="562" y="269"/>
                    </a:lnTo>
                    <a:lnTo>
                      <a:pt x="562" y="269"/>
                    </a:lnTo>
                    <a:lnTo>
                      <a:pt x="564" y="257"/>
                    </a:lnTo>
                    <a:lnTo>
                      <a:pt x="564" y="248"/>
                    </a:lnTo>
                    <a:lnTo>
                      <a:pt x="564" y="246"/>
                    </a:lnTo>
                    <a:lnTo>
                      <a:pt x="562" y="245"/>
                    </a:lnTo>
                    <a:lnTo>
                      <a:pt x="562" y="245"/>
                    </a:lnTo>
                    <a:lnTo>
                      <a:pt x="560" y="243"/>
                    </a:lnTo>
                    <a:lnTo>
                      <a:pt x="559" y="240"/>
                    </a:lnTo>
                    <a:lnTo>
                      <a:pt x="559" y="239"/>
                    </a:lnTo>
                    <a:lnTo>
                      <a:pt x="559" y="237"/>
                    </a:lnTo>
                    <a:lnTo>
                      <a:pt x="561" y="236"/>
                    </a:lnTo>
                    <a:lnTo>
                      <a:pt x="564" y="235"/>
                    </a:lnTo>
                    <a:lnTo>
                      <a:pt x="564" y="235"/>
                    </a:lnTo>
                    <a:lnTo>
                      <a:pt x="568" y="235"/>
                    </a:lnTo>
                    <a:lnTo>
                      <a:pt x="574" y="235"/>
                    </a:lnTo>
                    <a:lnTo>
                      <a:pt x="585" y="237"/>
                    </a:lnTo>
                    <a:lnTo>
                      <a:pt x="596" y="242"/>
                    </a:lnTo>
                    <a:lnTo>
                      <a:pt x="599" y="243"/>
                    </a:lnTo>
                    <a:lnTo>
                      <a:pt x="600" y="245"/>
                    </a:lnTo>
                    <a:lnTo>
                      <a:pt x="600" y="245"/>
                    </a:lnTo>
                    <a:lnTo>
                      <a:pt x="602" y="246"/>
                    </a:lnTo>
                    <a:lnTo>
                      <a:pt x="603" y="246"/>
                    </a:lnTo>
                    <a:lnTo>
                      <a:pt x="606" y="243"/>
                    </a:lnTo>
                    <a:lnTo>
                      <a:pt x="610" y="238"/>
                    </a:lnTo>
                    <a:lnTo>
                      <a:pt x="613" y="232"/>
                    </a:lnTo>
                    <a:lnTo>
                      <a:pt x="613" y="232"/>
                    </a:lnTo>
                    <a:lnTo>
                      <a:pt x="614" y="230"/>
                    </a:lnTo>
                    <a:lnTo>
                      <a:pt x="617" y="229"/>
                    </a:lnTo>
                    <a:lnTo>
                      <a:pt x="622" y="228"/>
                    </a:lnTo>
                    <a:lnTo>
                      <a:pt x="628" y="228"/>
                    </a:lnTo>
                    <a:lnTo>
                      <a:pt x="630" y="227"/>
                    </a:lnTo>
                    <a:lnTo>
                      <a:pt x="632" y="224"/>
                    </a:lnTo>
                    <a:lnTo>
                      <a:pt x="632" y="224"/>
                    </a:lnTo>
                    <a:lnTo>
                      <a:pt x="634" y="222"/>
                    </a:lnTo>
                    <a:lnTo>
                      <a:pt x="636" y="220"/>
                    </a:lnTo>
                    <a:lnTo>
                      <a:pt x="644" y="215"/>
                    </a:lnTo>
                    <a:lnTo>
                      <a:pt x="652" y="209"/>
                    </a:lnTo>
                    <a:lnTo>
                      <a:pt x="656" y="207"/>
                    </a:lnTo>
                    <a:lnTo>
                      <a:pt x="656" y="205"/>
                    </a:lnTo>
                    <a:lnTo>
                      <a:pt x="656" y="205"/>
                    </a:lnTo>
                    <a:lnTo>
                      <a:pt x="660" y="130"/>
                    </a:lnTo>
                    <a:lnTo>
                      <a:pt x="660" y="130"/>
                    </a:lnTo>
                    <a:lnTo>
                      <a:pt x="665" y="126"/>
                    </a:lnTo>
                    <a:lnTo>
                      <a:pt x="668" y="124"/>
                    </a:lnTo>
                    <a:lnTo>
                      <a:pt x="670" y="122"/>
                    </a:lnTo>
                    <a:lnTo>
                      <a:pt x="670" y="118"/>
                    </a:lnTo>
                    <a:lnTo>
                      <a:pt x="670" y="118"/>
                    </a:lnTo>
                    <a:lnTo>
                      <a:pt x="671" y="116"/>
                    </a:lnTo>
                    <a:lnTo>
                      <a:pt x="674" y="111"/>
                    </a:lnTo>
                    <a:lnTo>
                      <a:pt x="682" y="102"/>
                    </a:lnTo>
                    <a:lnTo>
                      <a:pt x="696" y="91"/>
                    </a:lnTo>
                    <a:lnTo>
                      <a:pt x="696" y="91"/>
                    </a:lnTo>
                    <a:lnTo>
                      <a:pt x="711" y="79"/>
                    </a:lnTo>
                    <a:lnTo>
                      <a:pt x="742" y="52"/>
                    </a:lnTo>
                    <a:lnTo>
                      <a:pt x="759" y="37"/>
                    </a:lnTo>
                    <a:lnTo>
                      <a:pt x="773" y="22"/>
                    </a:lnTo>
                    <a:lnTo>
                      <a:pt x="778" y="15"/>
                    </a:lnTo>
                    <a:lnTo>
                      <a:pt x="782" y="9"/>
                    </a:lnTo>
                    <a:lnTo>
                      <a:pt x="784" y="4"/>
                    </a:lnTo>
                    <a:lnTo>
                      <a:pt x="784" y="0"/>
                    </a:lnTo>
                    <a:lnTo>
                      <a:pt x="784" y="0"/>
                    </a:lnTo>
                    <a:lnTo>
                      <a:pt x="791" y="3"/>
                    </a:lnTo>
                    <a:lnTo>
                      <a:pt x="800" y="5"/>
                    </a:lnTo>
                    <a:lnTo>
                      <a:pt x="816" y="9"/>
                    </a:lnTo>
                    <a:lnTo>
                      <a:pt x="816" y="9"/>
                    </a:lnTo>
                    <a:lnTo>
                      <a:pt x="822" y="11"/>
                    </a:lnTo>
                    <a:lnTo>
                      <a:pt x="826" y="15"/>
                    </a:lnTo>
                    <a:lnTo>
                      <a:pt x="834" y="22"/>
                    </a:lnTo>
                    <a:lnTo>
                      <a:pt x="834" y="22"/>
                    </a:lnTo>
                    <a:lnTo>
                      <a:pt x="835" y="25"/>
                    </a:lnTo>
                    <a:lnTo>
                      <a:pt x="837" y="27"/>
                    </a:lnTo>
                    <a:lnTo>
                      <a:pt x="839" y="30"/>
                    </a:lnTo>
                    <a:lnTo>
                      <a:pt x="845" y="35"/>
                    </a:lnTo>
                    <a:lnTo>
                      <a:pt x="845" y="35"/>
                    </a:lnTo>
                    <a:lnTo>
                      <a:pt x="848" y="38"/>
                    </a:lnTo>
                    <a:lnTo>
                      <a:pt x="853" y="39"/>
                    </a:lnTo>
                    <a:lnTo>
                      <a:pt x="862" y="39"/>
                    </a:lnTo>
                    <a:lnTo>
                      <a:pt x="870" y="40"/>
                    </a:lnTo>
                    <a:lnTo>
                      <a:pt x="873" y="41"/>
                    </a:lnTo>
                    <a:lnTo>
                      <a:pt x="877" y="42"/>
                    </a:lnTo>
                    <a:lnTo>
                      <a:pt x="877" y="42"/>
                    </a:lnTo>
                    <a:lnTo>
                      <a:pt x="880" y="47"/>
                    </a:lnTo>
                    <a:lnTo>
                      <a:pt x="884" y="48"/>
                    </a:lnTo>
                    <a:lnTo>
                      <a:pt x="884" y="49"/>
                    </a:lnTo>
                    <a:lnTo>
                      <a:pt x="884" y="49"/>
                    </a:lnTo>
                    <a:lnTo>
                      <a:pt x="885" y="63"/>
                    </a:lnTo>
                    <a:lnTo>
                      <a:pt x="885" y="73"/>
                    </a:lnTo>
                    <a:lnTo>
                      <a:pt x="885" y="77"/>
                    </a:lnTo>
                    <a:lnTo>
                      <a:pt x="884" y="79"/>
                    </a:lnTo>
                    <a:lnTo>
                      <a:pt x="884" y="79"/>
                    </a:lnTo>
                    <a:lnTo>
                      <a:pt x="883" y="81"/>
                    </a:lnTo>
                    <a:lnTo>
                      <a:pt x="884" y="84"/>
                    </a:lnTo>
                    <a:lnTo>
                      <a:pt x="886" y="93"/>
                    </a:lnTo>
                    <a:lnTo>
                      <a:pt x="890" y="103"/>
                    </a:lnTo>
                    <a:lnTo>
                      <a:pt x="891" y="109"/>
                    </a:lnTo>
                    <a:lnTo>
                      <a:pt x="892" y="115"/>
                    </a:lnTo>
                    <a:lnTo>
                      <a:pt x="892" y="115"/>
                    </a:lnTo>
                    <a:lnTo>
                      <a:pt x="891" y="116"/>
                    </a:lnTo>
                    <a:lnTo>
                      <a:pt x="888" y="121"/>
                    </a:lnTo>
                    <a:lnTo>
                      <a:pt x="887" y="124"/>
                    </a:lnTo>
                    <a:lnTo>
                      <a:pt x="888" y="126"/>
                    </a:lnTo>
                    <a:lnTo>
                      <a:pt x="890" y="129"/>
                    </a:lnTo>
                    <a:lnTo>
                      <a:pt x="892" y="131"/>
                    </a:lnTo>
                    <a:lnTo>
                      <a:pt x="892" y="131"/>
                    </a:lnTo>
                    <a:lnTo>
                      <a:pt x="895" y="132"/>
                    </a:lnTo>
                    <a:lnTo>
                      <a:pt x="899" y="131"/>
                    </a:lnTo>
                    <a:lnTo>
                      <a:pt x="907" y="130"/>
                    </a:lnTo>
                    <a:lnTo>
                      <a:pt x="914" y="128"/>
                    </a:lnTo>
                    <a:lnTo>
                      <a:pt x="916" y="129"/>
                    </a:lnTo>
                    <a:lnTo>
                      <a:pt x="918" y="131"/>
                    </a:lnTo>
                    <a:lnTo>
                      <a:pt x="918" y="131"/>
                    </a:lnTo>
                    <a:lnTo>
                      <a:pt x="922" y="139"/>
                    </a:lnTo>
                    <a:lnTo>
                      <a:pt x="926" y="149"/>
                    </a:lnTo>
                    <a:lnTo>
                      <a:pt x="929" y="155"/>
                    </a:lnTo>
                    <a:lnTo>
                      <a:pt x="930" y="161"/>
                    </a:lnTo>
                    <a:lnTo>
                      <a:pt x="930" y="167"/>
                    </a:lnTo>
                    <a:lnTo>
                      <a:pt x="929" y="172"/>
                    </a:lnTo>
                    <a:lnTo>
                      <a:pt x="929" y="172"/>
                    </a:lnTo>
                    <a:lnTo>
                      <a:pt x="928" y="177"/>
                    </a:lnTo>
                    <a:lnTo>
                      <a:pt x="928" y="182"/>
                    </a:lnTo>
                    <a:lnTo>
                      <a:pt x="930" y="185"/>
                    </a:lnTo>
                    <a:lnTo>
                      <a:pt x="932" y="187"/>
                    </a:lnTo>
                    <a:lnTo>
                      <a:pt x="938" y="192"/>
                    </a:lnTo>
                    <a:lnTo>
                      <a:pt x="940" y="194"/>
                    </a:lnTo>
                    <a:lnTo>
                      <a:pt x="941" y="195"/>
                    </a:lnTo>
                    <a:lnTo>
                      <a:pt x="941" y="195"/>
                    </a:lnTo>
                    <a:lnTo>
                      <a:pt x="944" y="209"/>
                    </a:lnTo>
                    <a:lnTo>
                      <a:pt x="945" y="222"/>
                    </a:lnTo>
                    <a:lnTo>
                      <a:pt x="945" y="222"/>
                    </a:lnTo>
                    <a:lnTo>
                      <a:pt x="947" y="222"/>
                    </a:lnTo>
                    <a:lnTo>
                      <a:pt x="953" y="222"/>
                    </a:lnTo>
                    <a:lnTo>
                      <a:pt x="960" y="222"/>
                    </a:lnTo>
                    <a:lnTo>
                      <a:pt x="968" y="222"/>
                    </a:lnTo>
                    <a:lnTo>
                      <a:pt x="968" y="222"/>
                    </a:lnTo>
                    <a:lnTo>
                      <a:pt x="974" y="224"/>
                    </a:lnTo>
                    <a:lnTo>
                      <a:pt x="978" y="229"/>
                    </a:lnTo>
                    <a:lnTo>
                      <a:pt x="982" y="232"/>
                    </a:lnTo>
                    <a:lnTo>
                      <a:pt x="984" y="233"/>
                    </a:lnTo>
                    <a:lnTo>
                      <a:pt x="984" y="233"/>
                    </a:lnTo>
                    <a:lnTo>
                      <a:pt x="991" y="235"/>
                    </a:lnTo>
                    <a:lnTo>
                      <a:pt x="1002" y="239"/>
                    </a:lnTo>
                    <a:lnTo>
                      <a:pt x="1014" y="244"/>
                    </a:lnTo>
                    <a:lnTo>
                      <a:pt x="1019" y="247"/>
                    </a:lnTo>
                    <a:lnTo>
                      <a:pt x="1020" y="251"/>
                    </a:lnTo>
                    <a:lnTo>
                      <a:pt x="1020" y="251"/>
                    </a:lnTo>
                    <a:lnTo>
                      <a:pt x="1021" y="254"/>
                    </a:lnTo>
                    <a:lnTo>
                      <a:pt x="1023" y="260"/>
                    </a:lnTo>
                    <a:lnTo>
                      <a:pt x="1032" y="271"/>
                    </a:lnTo>
                    <a:lnTo>
                      <a:pt x="1045" y="286"/>
                    </a:lnTo>
                    <a:lnTo>
                      <a:pt x="1045" y="300"/>
                    </a:lnTo>
                    <a:lnTo>
                      <a:pt x="1045" y="300"/>
                    </a:lnTo>
                    <a:lnTo>
                      <a:pt x="1049" y="311"/>
                    </a:lnTo>
                    <a:lnTo>
                      <a:pt x="1053" y="319"/>
                    </a:lnTo>
                    <a:lnTo>
                      <a:pt x="1057" y="326"/>
                    </a:lnTo>
                    <a:lnTo>
                      <a:pt x="1057" y="326"/>
                    </a:lnTo>
                    <a:lnTo>
                      <a:pt x="1061" y="330"/>
                    </a:lnTo>
                    <a:lnTo>
                      <a:pt x="1065" y="337"/>
                    </a:lnTo>
                    <a:lnTo>
                      <a:pt x="1067" y="343"/>
                    </a:lnTo>
                    <a:lnTo>
                      <a:pt x="1067" y="349"/>
                    </a:lnTo>
                    <a:lnTo>
                      <a:pt x="1067" y="349"/>
                    </a:lnTo>
                    <a:lnTo>
                      <a:pt x="1065" y="367"/>
                    </a:lnTo>
                    <a:lnTo>
                      <a:pt x="1062" y="382"/>
                    </a:lnTo>
                    <a:lnTo>
                      <a:pt x="1062" y="382"/>
                    </a:lnTo>
                    <a:lnTo>
                      <a:pt x="1061" y="390"/>
                    </a:lnTo>
                    <a:lnTo>
                      <a:pt x="1060" y="396"/>
                    </a:lnTo>
                    <a:lnTo>
                      <a:pt x="1060" y="399"/>
                    </a:lnTo>
                    <a:lnTo>
                      <a:pt x="1061" y="402"/>
                    </a:lnTo>
                    <a:lnTo>
                      <a:pt x="1061" y="402"/>
                    </a:lnTo>
                    <a:lnTo>
                      <a:pt x="1065" y="409"/>
                    </a:lnTo>
                    <a:lnTo>
                      <a:pt x="1068" y="418"/>
                    </a:lnTo>
                    <a:lnTo>
                      <a:pt x="1072" y="430"/>
                    </a:lnTo>
                    <a:lnTo>
                      <a:pt x="1072" y="43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52">
                <a:extLst>
                  <a:ext uri="{FF2B5EF4-FFF2-40B4-BE49-F238E27FC236}">
                    <a16:creationId xmlns="" xmlns:a16="http://schemas.microsoft.com/office/drawing/2014/main" id="{7BA04F63-8EE7-4321-9C07-947F0BEDEB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25" y="1481"/>
                <a:ext cx="683" cy="440"/>
              </a:xfrm>
              <a:custGeom>
                <a:avLst/>
                <a:gdLst>
                  <a:gd name="T0" fmla="*/ 887 w 1365"/>
                  <a:gd name="T1" fmla="*/ 857 h 880"/>
                  <a:gd name="T2" fmla="*/ 396 w 1365"/>
                  <a:gd name="T3" fmla="*/ 880 h 880"/>
                  <a:gd name="T4" fmla="*/ 364 w 1365"/>
                  <a:gd name="T5" fmla="*/ 863 h 880"/>
                  <a:gd name="T6" fmla="*/ 365 w 1365"/>
                  <a:gd name="T7" fmla="*/ 839 h 880"/>
                  <a:gd name="T8" fmla="*/ 366 w 1365"/>
                  <a:gd name="T9" fmla="*/ 827 h 880"/>
                  <a:gd name="T10" fmla="*/ 356 w 1365"/>
                  <a:gd name="T11" fmla="*/ 782 h 880"/>
                  <a:gd name="T12" fmla="*/ 349 w 1365"/>
                  <a:gd name="T13" fmla="*/ 773 h 880"/>
                  <a:gd name="T14" fmla="*/ 335 w 1365"/>
                  <a:gd name="T15" fmla="*/ 738 h 880"/>
                  <a:gd name="T16" fmla="*/ 334 w 1365"/>
                  <a:gd name="T17" fmla="*/ 699 h 880"/>
                  <a:gd name="T18" fmla="*/ 322 w 1365"/>
                  <a:gd name="T19" fmla="*/ 675 h 880"/>
                  <a:gd name="T20" fmla="*/ 310 w 1365"/>
                  <a:gd name="T21" fmla="*/ 657 h 880"/>
                  <a:gd name="T22" fmla="*/ 303 w 1365"/>
                  <a:gd name="T23" fmla="*/ 643 h 880"/>
                  <a:gd name="T24" fmla="*/ 311 w 1365"/>
                  <a:gd name="T25" fmla="*/ 609 h 880"/>
                  <a:gd name="T26" fmla="*/ 311 w 1365"/>
                  <a:gd name="T27" fmla="*/ 597 h 880"/>
                  <a:gd name="T28" fmla="*/ 299 w 1365"/>
                  <a:gd name="T29" fmla="*/ 580 h 880"/>
                  <a:gd name="T30" fmla="*/ 290 w 1365"/>
                  <a:gd name="T31" fmla="*/ 571 h 880"/>
                  <a:gd name="T32" fmla="*/ 288 w 1365"/>
                  <a:gd name="T33" fmla="*/ 559 h 880"/>
                  <a:gd name="T34" fmla="*/ 283 w 1365"/>
                  <a:gd name="T35" fmla="*/ 555 h 880"/>
                  <a:gd name="T36" fmla="*/ 261 w 1365"/>
                  <a:gd name="T37" fmla="*/ 544 h 880"/>
                  <a:gd name="T38" fmla="*/ 257 w 1365"/>
                  <a:gd name="T39" fmla="*/ 535 h 880"/>
                  <a:gd name="T40" fmla="*/ 247 w 1365"/>
                  <a:gd name="T41" fmla="*/ 524 h 880"/>
                  <a:gd name="T42" fmla="*/ 246 w 1365"/>
                  <a:gd name="T43" fmla="*/ 509 h 880"/>
                  <a:gd name="T44" fmla="*/ 242 w 1365"/>
                  <a:gd name="T45" fmla="*/ 495 h 880"/>
                  <a:gd name="T46" fmla="*/ 231 w 1365"/>
                  <a:gd name="T47" fmla="*/ 483 h 880"/>
                  <a:gd name="T48" fmla="*/ 220 w 1365"/>
                  <a:gd name="T49" fmla="*/ 466 h 880"/>
                  <a:gd name="T50" fmla="*/ 216 w 1365"/>
                  <a:gd name="T51" fmla="*/ 451 h 880"/>
                  <a:gd name="T52" fmla="*/ 199 w 1365"/>
                  <a:gd name="T53" fmla="*/ 418 h 880"/>
                  <a:gd name="T54" fmla="*/ 194 w 1365"/>
                  <a:gd name="T55" fmla="*/ 414 h 880"/>
                  <a:gd name="T56" fmla="*/ 189 w 1365"/>
                  <a:gd name="T57" fmla="*/ 395 h 880"/>
                  <a:gd name="T58" fmla="*/ 189 w 1365"/>
                  <a:gd name="T59" fmla="*/ 388 h 880"/>
                  <a:gd name="T60" fmla="*/ 178 w 1365"/>
                  <a:gd name="T61" fmla="*/ 360 h 880"/>
                  <a:gd name="T62" fmla="*/ 177 w 1365"/>
                  <a:gd name="T63" fmla="*/ 354 h 880"/>
                  <a:gd name="T64" fmla="*/ 179 w 1365"/>
                  <a:gd name="T65" fmla="*/ 340 h 880"/>
                  <a:gd name="T66" fmla="*/ 184 w 1365"/>
                  <a:gd name="T67" fmla="*/ 307 h 880"/>
                  <a:gd name="T68" fmla="*/ 178 w 1365"/>
                  <a:gd name="T69" fmla="*/ 288 h 880"/>
                  <a:gd name="T70" fmla="*/ 170 w 1365"/>
                  <a:gd name="T71" fmla="*/ 277 h 880"/>
                  <a:gd name="T72" fmla="*/ 162 w 1365"/>
                  <a:gd name="T73" fmla="*/ 244 h 880"/>
                  <a:gd name="T74" fmla="*/ 140 w 1365"/>
                  <a:gd name="T75" fmla="*/ 218 h 880"/>
                  <a:gd name="T76" fmla="*/ 137 w 1365"/>
                  <a:gd name="T77" fmla="*/ 209 h 880"/>
                  <a:gd name="T78" fmla="*/ 119 w 1365"/>
                  <a:gd name="T79" fmla="*/ 197 h 880"/>
                  <a:gd name="T80" fmla="*/ 101 w 1365"/>
                  <a:gd name="T81" fmla="*/ 191 h 880"/>
                  <a:gd name="T82" fmla="*/ 91 w 1365"/>
                  <a:gd name="T83" fmla="*/ 182 h 880"/>
                  <a:gd name="T84" fmla="*/ 77 w 1365"/>
                  <a:gd name="T85" fmla="*/ 180 h 880"/>
                  <a:gd name="T86" fmla="*/ 62 w 1365"/>
                  <a:gd name="T87" fmla="*/ 180 h 880"/>
                  <a:gd name="T88" fmla="*/ 58 w 1365"/>
                  <a:gd name="T89" fmla="*/ 153 h 880"/>
                  <a:gd name="T90" fmla="*/ 55 w 1365"/>
                  <a:gd name="T91" fmla="*/ 150 h 880"/>
                  <a:gd name="T92" fmla="*/ 45 w 1365"/>
                  <a:gd name="T93" fmla="*/ 140 h 880"/>
                  <a:gd name="T94" fmla="*/ 46 w 1365"/>
                  <a:gd name="T95" fmla="*/ 130 h 880"/>
                  <a:gd name="T96" fmla="*/ 46 w 1365"/>
                  <a:gd name="T97" fmla="*/ 113 h 880"/>
                  <a:gd name="T98" fmla="*/ 35 w 1365"/>
                  <a:gd name="T99" fmla="*/ 89 h 880"/>
                  <a:gd name="T100" fmla="*/ 31 w 1365"/>
                  <a:gd name="T101" fmla="*/ 86 h 880"/>
                  <a:gd name="T102" fmla="*/ 12 w 1365"/>
                  <a:gd name="T103" fmla="*/ 90 h 880"/>
                  <a:gd name="T104" fmla="*/ 7 w 1365"/>
                  <a:gd name="T105" fmla="*/ 87 h 880"/>
                  <a:gd name="T106" fmla="*/ 5 w 1365"/>
                  <a:gd name="T107" fmla="*/ 79 h 880"/>
                  <a:gd name="T108" fmla="*/ 9 w 1365"/>
                  <a:gd name="T109" fmla="*/ 73 h 880"/>
                  <a:gd name="T110" fmla="*/ 3 w 1365"/>
                  <a:gd name="T111" fmla="*/ 51 h 880"/>
                  <a:gd name="T112" fmla="*/ 1 w 1365"/>
                  <a:gd name="T113" fmla="*/ 37 h 880"/>
                  <a:gd name="T114" fmla="*/ 2 w 1365"/>
                  <a:gd name="T115" fmla="*/ 31 h 880"/>
                  <a:gd name="T116" fmla="*/ 1 w 1365"/>
                  <a:gd name="T117" fmla="*/ 6 h 880"/>
                  <a:gd name="T118" fmla="*/ 5 w 1365"/>
                  <a:gd name="T119" fmla="*/ 6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65" h="880">
                    <a:moveTo>
                      <a:pt x="1365" y="813"/>
                    </a:moveTo>
                    <a:lnTo>
                      <a:pt x="1069" y="842"/>
                    </a:lnTo>
                    <a:lnTo>
                      <a:pt x="887" y="857"/>
                    </a:lnTo>
                    <a:lnTo>
                      <a:pt x="590" y="863"/>
                    </a:lnTo>
                    <a:lnTo>
                      <a:pt x="402" y="870"/>
                    </a:lnTo>
                    <a:lnTo>
                      <a:pt x="396" y="880"/>
                    </a:lnTo>
                    <a:lnTo>
                      <a:pt x="365" y="880"/>
                    </a:lnTo>
                    <a:lnTo>
                      <a:pt x="365" y="880"/>
                    </a:lnTo>
                    <a:lnTo>
                      <a:pt x="364" y="863"/>
                    </a:lnTo>
                    <a:lnTo>
                      <a:pt x="364" y="850"/>
                    </a:lnTo>
                    <a:lnTo>
                      <a:pt x="364" y="843"/>
                    </a:lnTo>
                    <a:lnTo>
                      <a:pt x="365" y="839"/>
                    </a:lnTo>
                    <a:lnTo>
                      <a:pt x="365" y="839"/>
                    </a:lnTo>
                    <a:lnTo>
                      <a:pt x="366" y="834"/>
                    </a:lnTo>
                    <a:lnTo>
                      <a:pt x="366" y="827"/>
                    </a:lnTo>
                    <a:lnTo>
                      <a:pt x="364" y="809"/>
                    </a:lnTo>
                    <a:lnTo>
                      <a:pt x="359" y="790"/>
                    </a:lnTo>
                    <a:lnTo>
                      <a:pt x="356" y="782"/>
                    </a:lnTo>
                    <a:lnTo>
                      <a:pt x="352" y="778"/>
                    </a:lnTo>
                    <a:lnTo>
                      <a:pt x="352" y="778"/>
                    </a:lnTo>
                    <a:lnTo>
                      <a:pt x="349" y="773"/>
                    </a:lnTo>
                    <a:lnTo>
                      <a:pt x="345" y="766"/>
                    </a:lnTo>
                    <a:lnTo>
                      <a:pt x="340" y="752"/>
                    </a:lnTo>
                    <a:lnTo>
                      <a:pt x="335" y="738"/>
                    </a:lnTo>
                    <a:lnTo>
                      <a:pt x="334" y="730"/>
                    </a:lnTo>
                    <a:lnTo>
                      <a:pt x="334" y="699"/>
                    </a:lnTo>
                    <a:lnTo>
                      <a:pt x="334" y="699"/>
                    </a:lnTo>
                    <a:lnTo>
                      <a:pt x="333" y="695"/>
                    </a:lnTo>
                    <a:lnTo>
                      <a:pt x="330" y="689"/>
                    </a:lnTo>
                    <a:lnTo>
                      <a:pt x="322" y="675"/>
                    </a:lnTo>
                    <a:lnTo>
                      <a:pt x="314" y="664"/>
                    </a:lnTo>
                    <a:lnTo>
                      <a:pt x="310" y="657"/>
                    </a:lnTo>
                    <a:lnTo>
                      <a:pt x="310" y="657"/>
                    </a:lnTo>
                    <a:lnTo>
                      <a:pt x="304" y="652"/>
                    </a:lnTo>
                    <a:lnTo>
                      <a:pt x="303" y="649"/>
                    </a:lnTo>
                    <a:lnTo>
                      <a:pt x="303" y="643"/>
                    </a:lnTo>
                    <a:lnTo>
                      <a:pt x="303" y="643"/>
                    </a:lnTo>
                    <a:lnTo>
                      <a:pt x="307" y="622"/>
                    </a:lnTo>
                    <a:lnTo>
                      <a:pt x="311" y="609"/>
                    </a:lnTo>
                    <a:lnTo>
                      <a:pt x="312" y="600"/>
                    </a:lnTo>
                    <a:lnTo>
                      <a:pt x="312" y="600"/>
                    </a:lnTo>
                    <a:lnTo>
                      <a:pt x="311" y="597"/>
                    </a:lnTo>
                    <a:lnTo>
                      <a:pt x="310" y="592"/>
                    </a:lnTo>
                    <a:lnTo>
                      <a:pt x="305" y="585"/>
                    </a:lnTo>
                    <a:lnTo>
                      <a:pt x="299" y="580"/>
                    </a:lnTo>
                    <a:lnTo>
                      <a:pt x="293" y="575"/>
                    </a:lnTo>
                    <a:lnTo>
                      <a:pt x="293" y="575"/>
                    </a:lnTo>
                    <a:lnTo>
                      <a:pt x="290" y="571"/>
                    </a:lnTo>
                    <a:lnTo>
                      <a:pt x="288" y="568"/>
                    </a:lnTo>
                    <a:lnTo>
                      <a:pt x="288" y="563"/>
                    </a:lnTo>
                    <a:lnTo>
                      <a:pt x="288" y="559"/>
                    </a:lnTo>
                    <a:lnTo>
                      <a:pt x="288" y="559"/>
                    </a:lnTo>
                    <a:lnTo>
                      <a:pt x="287" y="557"/>
                    </a:lnTo>
                    <a:lnTo>
                      <a:pt x="283" y="555"/>
                    </a:lnTo>
                    <a:lnTo>
                      <a:pt x="275" y="551"/>
                    </a:lnTo>
                    <a:lnTo>
                      <a:pt x="266" y="546"/>
                    </a:lnTo>
                    <a:lnTo>
                      <a:pt x="261" y="544"/>
                    </a:lnTo>
                    <a:lnTo>
                      <a:pt x="260" y="540"/>
                    </a:lnTo>
                    <a:lnTo>
                      <a:pt x="260" y="540"/>
                    </a:lnTo>
                    <a:lnTo>
                      <a:pt x="257" y="535"/>
                    </a:lnTo>
                    <a:lnTo>
                      <a:pt x="252" y="530"/>
                    </a:lnTo>
                    <a:lnTo>
                      <a:pt x="249" y="525"/>
                    </a:lnTo>
                    <a:lnTo>
                      <a:pt x="247" y="524"/>
                    </a:lnTo>
                    <a:lnTo>
                      <a:pt x="246" y="522"/>
                    </a:lnTo>
                    <a:lnTo>
                      <a:pt x="246" y="522"/>
                    </a:lnTo>
                    <a:lnTo>
                      <a:pt x="246" y="509"/>
                    </a:lnTo>
                    <a:lnTo>
                      <a:pt x="246" y="509"/>
                    </a:lnTo>
                    <a:lnTo>
                      <a:pt x="245" y="504"/>
                    </a:lnTo>
                    <a:lnTo>
                      <a:pt x="242" y="495"/>
                    </a:lnTo>
                    <a:lnTo>
                      <a:pt x="237" y="489"/>
                    </a:lnTo>
                    <a:lnTo>
                      <a:pt x="231" y="483"/>
                    </a:lnTo>
                    <a:lnTo>
                      <a:pt x="231" y="483"/>
                    </a:lnTo>
                    <a:lnTo>
                      <a:pt x="225" y="477"/>
                    </a:lnTo>
                    <a:lnTo>
                      <a:pt x="222" y="471"/>
                    </a:lnTo>
                    <a:lnTo>
                      <a:pt x="220" y="466"/>
                    </a:lnTo>
                    <a:lnTo>
                      <a:pt x="219" y="460"/>
                    </a:lnTo>
                    <a:lnTo>
                      <a:pt x="219" y="460"/>
                    </a:lnTo>
                    <a:lnTo>
                      <a:pt x="216" y="451"/>
                    </a:lnTo>
                    <a:lnTo>
                      <a:pt x="211" y="437"/>
                    </a:lnTo>
                    <a:lnTo>
                      <a:pt x="202" y="423"/>
                    </a:lnTo>
                    <a:lnTo>
                      <a:pt x="199" y="418"/>
                    </a:lnTo>
                    <a:lnTo>
                      <a:pt x="196" y="415"/>
                    </a:lnTo>
                    <a:lnTo>
                      <a:pt x="196" y="415"/>
                    </a:lnTo>
                    <a:lnTo>
                      <a:pt x="194" y="414"/>
                    </a:lnTo>
                    <a:lnTo>
                      <a:pt x="192" y="410"/>
                    </a:lnTo>
                    <a:lnTo>
                      <a:pt x="190" y="403"/>
                    </a:lnTo>
                    <a:lnTo>
                      <a:pt x="189" y="395"/>
                    </a:lnTo>
                    <a:lnTo>
                      <a:pt x="189" y="388"/>
                    </a:lnTo>
                    <a:lnTo>
                      <a:pt x="189" y="388"/>
                    </a:lnTo>
                    <a:lnTo>
                      <a:pt x="189" y="388"/>
                    </a:lnTo>
                    <a:lnTo>
                      <a:pt x="185" y="376"/>
                    </a:lnTo>
                    <a:lnTo>
                      <a:pt x="182" y="367"/>
                    </a:lnTo>
                    <a:lnTo>
                      <a:pt x="178" y="360"/>
                    </a:lnTo>
                    <a:lnTo>
                      <a:pt x="178" y="360"/>
                    </a:lnTo>
                    <a:lnTo>
                      <a:pt x="177" y="357"/>
                    </a:lnTo>
                    <a:lnTo>
                      <a:pt x="177" y="354"/>
                    </a:lnTo>
                    <a:lnTo>
                      <a:pt x="178" y="348"/>
                    </a:lnTo>
                    <a:lnTo>
                      <a:pt x="179" y="340"/>
                    </a:lnTo>
                    <a:lnTo>
                      <a:pt x="179" y="340"/>
                    </a:lnTo>
                    <a:lnTo>
                      <a:pt x="182" y="325"/>
                    </a:lnTo>
                    <a:lnTo>
                      <a:pt x="184" y="307"/>
                    </a:lnTo>
                    <a:lnTo>
                      <a:pt x="184" y="307"/>
                    </a:lnTo>
                    <a:lnTo>
                      <a:pt x="184" y="301"/>
                    </a:lnTo>
                    <a:lnTo>
                      <a:pt x="182" y="295"/>
                    </a:lnTo>
                    <a:lnTo>
                      <a:pt x="178" y="288"/>
                    </a:lnTo>
                    <a:lnTo>
                      <a:pt x="174" y="284"/>
                    </a:lnTo>
                    <a:lnTo>
                      <a:pt x="174" y="284"/>
                    </a:lnTo>
                    <a:lnTo>
                      <a:pt x="170" y="277"/>
                    </a:lnTo>
                    <a:lnTo>
                      <a:pt x="166" y="269"/>
                    </a:lnTo>
                    <a:lnTo>
                      <a:pt x="162" y="258"/>
                    </a:lnTo>
                    <a:lnTo>
                      <a:pt x="162" y="244"/>
                    </a:lnTo>
                    <a:lnTo>
                      <a:pt x="162" y="244"/>
                    </a:lnTo>
                    <a:lnTo>
                      <a:pt x="149" y="229"/>
                    </a:lnTo>
                    <a:lnTo>
                      <a:pt x="140" y="218"/>
                    </a:lnTo>
                    <a:lnTo>
                      <a:pt x="138" y="212"/>
                    </a:lnTo>
                    <a:lnTo>
                      <a:pt x="137" y="209"/>
                    </a:lnTo>
                    <a:lnTo>
                      <a:pt x="137" y="209"/>
                    </a:lnTo>
                    <a:lnTo>
                      <a:pt x="136" y="205"/>
                    </a:lnTo>
                    <a:lnTo>
                      <a:pt x="131" y="202"/>
                    </a:lnTo>
                    <a:lnTo>
                      <a:pt x="119" y="197"/>
                    </a:lnTo>
                    <a:lnTo>
                      <a:pt x="108" y="193"/>
                    </a:lnTo>
                    <a:lnTo>
                      <a:pt x="101" y="191"/>
                    </a:lnTo>
                    <a:lnTo>
                      <a:pt x="101" y="191"/>
                    </a:lnTo>
                    <a:lnTo>
                      <a:pt x="99" y="190"/>
                    </a:lnTo>
                    <a:lnTo>
                      <a:pt x="95" y="187"/>
                    </a:lnTo>
                    <a:lnTo>
                      <a:pt x="91" y="182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77" y="180"/>
                    </a:lnTo>
                    <a:lnTo>
                      <a:pt x="70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1" y="167"/>
                    </a:lnTo>
                    <a:lnTo>
                      <a:pt x="58" y="153"/>
                    </a:lnTo>
                    <a:lnTo>
                      <a:pt x="58" y="153"/>
                    </a:lnTo>
                    <a:lnTo>
                      <a:pt x="57" y="152"/>
                    </a:lnTo>
                    <a:lnTo>
                      <a:pt x="55" y="150"/>
                    </a:lnTo>
                    <a:lnTo>
                      <a:pt x="49" y="145"/>
                    </a:lnTo>
                    <a:lnTo>
                      <a:pt x="47" y="143"/>
                    </a:lnTo>
                    <a:lnTo>
                      <a:pt x="45" y="140"/>
                    </a:lnTo>
                    <a:lnTo>
                      <a:pt x="45" y="135"/>
                    </a:lnTo>
                    <a:lnTo>
                      <a:pt x="46" y="130"/>
                    </a:lnTo>
                    <a:lnTo>
                      <a:pt x="46" y="130"/>
                    </a:lnTo>
                    <a:lnTo>
                      <a:pt x="47" y="125"/>
                    </a:lnTo>
                    <a:lnTo>
                      <a:pt x="47" y="119"/>
                    </a:lnTo>
                    <a:lnTo>
                      <a:pt x="46" y="113"/>
                    </a:lnTo>
                    <a:lnTo>
                      <a:pt x="43" y="107"/>
                    </a:lnTo>
                    <a:lnTo>
                      <a:pt x="39" y="97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33" y="87"/>
                    </a:lnTo>
                    <a:lnTo>
                      <a:pt x="31" y="86"/>
                    </a:lnTo>
                    <a:lnTo>
                      <a:pt x="24" y="88"/>
                    </a:lnTo>
                    <a:lnTo>
                      <a:pt x="16" y="89"/>
                    </a:lnTo>
                    <a:lnTo>
                      <a:pt x="12" y="90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7" y="87"/>
                    </a:lnTo>
                    <a:lnTo>
                      <a:pt x="5" y="84"/>
                    </a:lnTo>
                    <a:lnTo>
                      <a:pt x="4" y="82"/>
                    </a:lnTo>
                    <a:lnTo>
                      <a:pt x="5" y="79"/>
                    </a:lnTo>
                    <a:lnTo>
                      <a:pt x="8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8" y="67"/>
                    </a:lnTo>
                    <a:lnTo>
                      <a:pt x="7" y="61"/>
                    </a:lnTo>
                    <a:lnTo>
                      <a:pt x="3" y="51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2" y="21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407" y="0"/>
                    </a:lnTo>
                    <a:lnTo>
                      <a:pt x="1365" y="81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53">
                <a:extLst>
                  <a:ext uri="{FF2B5EF4-FFF2-40B4-BE49-F238E27FC236}">
                    <a16:creationId xmlns="" xmlns:a16="http://schemas.microsoft.com/office/drawing/2014/main" id="{A6959E8C-01BD-4C88-ABC2-80A8505AF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0" y="1675"/>
                <a:ext cx="339" cy="259"/>
              </a:xfrm>
              <a:custGeom>
                <a:avLst/>
                <a:gdLst>
                  <a:gd name="T0" fmla="*/ 676 w 677"/>
                  <a:gd name="T1" fmla="*/ 451 h 519"/>
                  <a:gd name="T2" fmla="*/ 675 w 677"/>
                  <a:gd name="T3" fmla="*/ 462 h 519"/>
                  <a:gd name="T4" fmla="*/ 676 w 677"/>
                  <a:gd name="T5" fmla="*/ 492 h 519"/>
                  <a:gd name="T6" fmla="*/ 58 w 677"/>
                  <a:gd name="T7" fmla="*/ 519 h 519"/>
                  <a:gd name="T8" fmla="*/ 27 w 677"/>
                  <a:gd name="T9" fmla="*/ 268 h 519"/>
                  <a:gd name="T10" fmla="*/ 48 w 677"/>
                  <a:gd name="T11" fmla="*/ 197 h 519"/>
                  <a:gd name="T12" fmla="*/ 17 w 677"/>
                  <a:gd name="T13" fmla="*/ 152 h 519"/>
                  <a:gd name="T14" fmla="*/ 0 w 677"/>
                  <a:gd name="T15" fmla="*/ 152 h 519"/>
                  <a:gd name="T16" fmla="*/ 11 w 677"/>
                  <a:gd name="T17" fmla="*/ 137 h 519"/>
                  <a:gd name="T18" fmla="*/ 34 w 677"/>
                  <a:gd name="T19" fmla="*/ 104 h 519"/>
                  <a:gd name="T20" fmla="*/ 108 w 677"/>
                  <a:gd name="T21" fmla="*/ 50 h 519"/>
                  <a:gd name="T22" fmla="*/ 247 w 677"/>
                  <a:gd name="T23" fmla="*/ 6 h 519"/>
                  <a:gd name="T24" fmla="*/ 290 w 677"/>
                  <a:gd name="T25" fmla="*/ 6 h 519"/>
                  <a:gd name="T26" fmla="*/ 350 w 677"/>
                  <a:gd name="T27" fmla="*/ 6 h 519"/>
                  <a:gd name="T28" fmla="*/ 383 w 677"/>
                  <a:gd name="T29" fmla="*/ 6 h 519"/>
                  <a:gd name="T30" fmla="*/ 500 w 677"/>
                  <a:gd name="T31" fmla="*/ 0 h 519"/>
                  <a:gd name="T32" fmla="*/ 500 w 677"/>
                  <a:gd name="T33" fmla="*/ 0 h 519"/>
                  <a:gd name="T34" fmla="*/ 501 w 677"/>
                  <a:gd name="T35" fmla="*/ 15 h 519"/>
                  <a:gd name="T36" fmla="*/ 505 w 677"/>
                  <a:gd name="T37" fmla="*/ 26 h 519"/>
                  <a:gd name="T38" fmla="*/ 507 w 677"/>
                  <a:gd name="T39" fmla="*/ 27 h 519"/>
                  <a:gd name="T40" fmla="*/ 513 w 677"/>
                  <a:gd name="T41" fmla="*/ 35 h 519"/>
                  <a:gd name="T42" fmla="*/ 527 w 677"/>
                  <a:gd name="T43" fmla="*/ 63 h 519"/>
                  <a:gd name="T44" fmla="*/ 530 w 677"/>
                  <a:gd name="T45" fmla="*/ 72 h 519"/>
                  <a:gd name="T46" fmla="*/ 533 w 677"/>
                  <a:gd name="T47" fmla="*/ 83 h 519"/>
                  <a:gd name="T48" fmla="*/ 542 w 677"/>
                  <a:gd name="T49" fmla="*/ 95 h 519"/>
                  <a:gd name="T50" fmla="*/ 548 w 677"/>
                  <a:gd name="T51" fmla="*/ 101 h 519"/>
                  <a:gd name="T52" fmla="*/ 556 w 677"/>
                  <a:gd name="T53" fmla="*/ 116 h 519"/>
                  <a:gd name="T54" fmla="*/ 557 w 677"/>
                  <a:gd name="T55" fmla="*/ 121 h 519"/>
                  <a:gd name="T56" fmla="*/ 557 w 677"/>
                  <a:gd name="T57" fmla="*/ 134 h 519"/>
                  <a:gd name="T58" fmla="*/ 560 w 677"/>
                  <a:gd name="T59" fmla="*/ 137 h 519"/>
                  <a:gd name="T60" fmla="*/ 568 w 677"/>
                  <a:gd name="T61" fmla="*/ 147 h 519"/>
                  <a:gd name="T62" fmla="*/ 571 w 677"/>
                  <a:gd name="T63" fmla="*/ 152 h 519"/>
                  <a:gd name="T64" fmla="*/ 577 w 677"/>
                  <a:gd name="T65" fmla="*/ 158 h 519"/>
                  <a:gd name="T66" fmla="*/ 594 w 677"/>
                  <a:gd name="T67" fmla="*/ 167 h 519"/>
                  <a:gd name="T68" fmla="*/ 599 w 677"/>
                  <a:gd name="T69" fmla="*/ 171 h 519"/>
                  <a:gd name="T70" fmla="*/ 599 w 677"/>
                  <a:gd name="T71" fmla="*/ 175 h 519"/>
                  <a:gd name="T72" fmla="*/ 601 w 677"/>
                  <a:gd name="T73" fmla="*/ 183 h 519"/>
                  <a:gd name="T74" fmla="*/ 604 w 677"/>
                  <a:gd name="T75" fmla="*/ 187 h 519"/>
                  <a:gd name="T76" fmla="*/ 616 w 677"/>
                  <a:gd name="T77" fmla="*/ 197 h 519"/>
                  <a:gd name="T78" fmla="*/ 622 w 677"/>
                  <a:gd name="T79" fmla="*/ 209 h 519"/>
                  <a:gd name="T80" fmla="*/ 623 w 677"/>
                  <a:gd name="T81" fmla="*/ 212 h 519"/>
                  <a:gd name="T82" fmla="*/ 618 w 677"/>
                  <a:gd name="T83" fmla="*/ 234 h 519"/>
                  <a:gd name="T84" fmla="*/ 614 w 677"/>
                  <a:gd name="T85" fmla="*/ 255 h 519"/>
                  <a:gd name="T86" fmla="*/ 615 w 677"/>
                  <a:gd name="T87" fmla="*/ 264 h 519"/>
                  <a:gd name="T88" fmla="*/ 621 w 677"/>
                  <a:gd name="T89" fmla="*/ 269 h 519"/>
                  <a:gd name="T90" fmla="*/ 633 w 677"/>
                  <a:gd name="T91" fmla="*/ 287 h 519"/>
                  <a:gd name="T92" fmla="*/ 644 w 677"/>
                  <a:gd name="T93" fmla="*/ 307 h 519"/>
                  <a:gd name="T94" fmla="*/ 645 w 677"/>
                  <a:gd name="T95" fmla="*/ 342 h 519"/>
                  <a:gd name="T96" fmla="*/ 646 w 677"/>
                  <a:gd name="T97" fmla="*/ 350 h 519"/>
                  <a:gd name="T98" fmla="*/ 656 w 677"/>
                  <a:gd name="T99" fmla="*/ 378 h 519"/>
                  <a:gd name="T100" fmla="*/ 663 w 677"/>
                  <a:gd name="T101" fmla="*/ 390 h 519"/>
                  <a:gd name="T102" fmla="*/ 667 w 677"/>
                  <a:gd name="T103" fmla="*/ 394 h 519"/>
                  <a:gd name="T104" fmla="*/ 675 w 677"/>
                  <a:gd name="T105" fmla="*/ 421 h 519"/>
                  <a:gd name="T106" fmla="*/ 677 w 677"/>
                  <a:gd name="T107" fmla="*/ 446 h 519"/>
                  <a:gd name="T108" fmla="*/ 676 w 677"/>
                  <a:gd name="T109" fmla="*/ 451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7" h="519">
                    <a:moveTo>
                      <a:pt x="676" y="451"/>
                    </a:moveTo>
                    <a:lnTo>
                      <a:pt x="676" y="451"/>
                    </a:lnTo>
                    <a:lnTo>
                      <a:pt x="675" y="455"/>
                    </a:lnTo>
                    <a:lnTo>
                      <a:pt x="675" y="462"/>
                    </a:lnTo>
                    <a:lnTo>
                      <a:pt x="675" y="475"/>
                    </a:lnTo>
                    <a:lnTo>
                      <a:pt x="676" y="492"/>
                    </a:lnTo>
                    <a:lnTo>
                      <a:pt x="66" y="512"/>
                    </a:lnTo>
                    <a:lnTo>
                      <a:pt x="58" y="519"/>
                    </a:lnTo>
                    <a:lnTo>
                      <a:pt x="27" y="519"/>
                    </a:lnTo>
                    <a:lnTo>
                      <a:pt x="27" y="268"/>
                    </a:lnTo>
                    <a:lnTo>
                      <a:pt x="48" y="268"/>
                    </a:lnTo>
                    <a:lnTo>
                      <a:pt x="48" y="197"/>
                    </a:lnTo>
                    <a:lnTo>
                      <a:pt x="17" y="197"/>
                    </a:lnTo>
                    <a:lnTo>
                      <a:pt x="17" y="152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1" y="137"/>
                    </a:lnTo>
                    <a:lnTo>
                      <a:pt x="22" y="121"/>
                    </a:lnTo>
                    <a:lnTo>
                      <a:pt x="34" y="104"/>
                    </a:lnTo>
                    <a:lnTo>
                      <a:pt x="108" y="104"/>
                    </a:lnTo>
                    <a:lnTo>
                      <a:pt x="108" y="50"/>
                    </a:lnTo>
                    <a:lnTo>
                      <a:pt x="247" y="50"/>
                    </a:lnTo>
                    <a:lnTo>
                      <a:pt x="247" y="6"/>
                    </a:lnTo>
                    <a:lnTo>
                      <a:pt x="247" y="6"/>
                    </a:lnTo>
                    <a:lnTo>
                      <a:pt x="290" y="6"/>
                    </a:lnTo>
                    <a:lnTo>
                      <a:pt x="323" y="6"/>
                    </a:lnTo>
                    <a:lnTo>
                      <a:pt x="350" y="6"/>
                    </a:lnTo>
                    <a:lnTo>
                      <a:pt x="350" y="6"/>
                    </a:lnTo>
                    <a:lnTo>
                      <a:pt x="383" y="6"/>
                    </a:lnTo>
                    <a:lnTo>
                      <a:pt x="434" y="4"/>
                    </a:lnTo>
                    <a:lnTo>
                      <a:pt x="500" y="0"/>
                    </a:lnTo>
                    <a:lnTo>
                      <a:pt x="500" y="0"/>
                    </a:lnTo>
                    <a:lnTo>
                      <a:pt x="500" y="0"/>
                    </a:lnTo>
                    <a:lnTo>
                      <a:pt x="500" y="7"/>
                    </a:lnTo>
                    <a:lnTo>
                      <a:pt x="501" y="15"/>
                    </a:lnTo>
                    <a:lnTo>
                      <a:pt x="503" y="22"/>
                    </a:lnTo>
                    <a:lnTo>
                      <a:pt x="505" y="26"/>
                    </a:lnTo>
                    <a:lnTo>
                      <a:pt x="507" y="27"/>
                    </a:lnTo>
                    <a:lnTo>
                      <a:pt x="507" y="27"/>
                    </a:lnTo>
                    <a:lnTo>
                      <a:pt x="510" y="30"/>
                    </a:lnTo>
                    <a:lnTo>
                      <a:pt x="513" y="35"/>
                    </a:lnTo>
                    <a:lnTo>
                      <a:pt x="522" y="49"/>
                    </a:lnTo>
                    <a:lnTo>
                      <a:pt x="527" y="63"/>
                    </a:lnTo>
                    <a:lnTo>
                      <a:pt x="530" y="72"/>
                    </a:lnTo>
                    <a:lnTo>
                      <a:pt x="530" y="72"/>
                    </a:lnTo>
                    <a:lnTo>
                      <a:pt x="531" y="78"/>
                    </a:lnTo>
                    <a:lnTo>
                      <a:pt x="533" y="83"/>
                    </a:lnTo>
                    <a:lnTo>
                      <a:pt x="536" y="89"/>
                    </a:lnTo>
                    <a:lnTo>
                      <a:pt x="542" y="95"/>
                    </a:lnTo>
                    <a:lnTo>
                      <a:pt x="542" y="95"/>
                    </a:lnTo>
                    <a:lnTo>
                      <a:pt x="548" y="101"/>
                    </a:lnTo>
                    <a:lnTo>
                      <a:pt x="553" y="107"/>
                    </a:lnTo>
                    <a:lnTo>
                      <a:pt x="556" y="116"/>
                    </a:lnTo>
                    <a:lnTo>
                      <a:pt x="557" y="121"/>
                    </a:lnTo>
                    <a:lnTo>
                      <a:pt x="557" y="121"/>
                    </a:lnTo>
                    <a:lnTo>
                      <a:pt x="557" y="134"/>
                    </a:lnTo>
                    <a:lnTo>
                      <a:pt x="557" y="134"/>
                    </a:lnTo>
                    <a:lnTo>
                      <a:pt x="558" y="136"/>
                    </a:lnTo>
                    <a:lnTo>
                      <a:pt x="560" y="137"/>
                    </a:lnTo>
                    <a:lnTo>
                      <a:pt x="563" y="142"/>
                    </a:lnTo>
                    <a:lnTo>
                      <a:pt x="568" y="147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72" y="156"/>
                    </a:lnTo>
                    <a:lnTo>
                      <a:pt x="577" y="158"/>
                    </a:lnTo>
                    <a:lnTo>
                      <a:pt x="586" y="163"/>
                    </a:lnTo>
                    <a:lnTo>
                      <a:pt x="594" y="167"/>
                    </a:lnTo>
                    <a:lnTo>
                      <a:pt x="598" y="169"/>
                    </a:lnTo>
                    <a:lnTo>
                      <a:pt x="599" y="171"/>
                    </a:lnTo>
                    <a:lnTo>
                      <a:pt x="599" y="171"/>
                    </a:lnTo>
                    <a:lnTo>
                      <a:pt x="599" y="175"/>
                    </a:lnTo>
                    <a:lnTo>
                      <a:pt x="599" y="180"/>
                    </a:lnTo>
                    <a:lnTo>
                      <a:pt x="601" y="183"/>
                    </a:lnTo>
                    <a:lnTo>
                      <a:pt x="604" y="187"/>
                    </a:lnTo>
                    <a:lnTo>
                      <a:pt x="604" y="187"/>
                    </a:lnTo>
                    <a:lnTo>
                      <a:pt x="610" y="192"/>
                    </a:lnTo>
                    <a:lnTo>
                      <a:pt x="616" y="197"/>
                    </a:lnTo>
                    <a:lnTo>
                      <a:pt x="621" y="204"/>
                    </a:lnTo>
                    <a:lnTo>
                      <a:pt x="622" y="209"/>
                    </a:lnTo>
                    <a:lnTo>
                      <a:pt x="623" y="212"/>
                    </a:lnTo>
                    <a:lnTo>
                      <a:pt x="623" y="212"/>
                    </a:lnTo>
                    <a:lnTo>
                      <a:pt x="622" y="221"/>
                    </a:lnTo>
                    <a:lnTo>
                      <a:pt x="618" y="234"/>
                    </a:lnTo>
                    <a:lnTo>
                      <a:pt x="614" y="255"/>
                    </a:lnTo>
                    <a:lnTo>
                      <a:pt x="614" y="255"/>
                    </a:lnTo>
                    <a:lnTo>
                      <a:pt x="614" y="261"/>
                    </a:lnTo>
                    <a:lnTo>
                      <a:pt x="615" y="264"/>
                    </a:lnTo>
                    <a:lnTo>
                      <a:pt x="621" y="269"/>
                    </a:lnTo>
                    <a:lnTo>
                      <a:pt x="621" y="269"/>
                    </a:lnTo>
                    <a:lnTo>
                      <a:pt x="625" y="276"/>
                    </a:lnTo>
                    <a:lnTo>
                      <a:pt x="633" y="287"/>
                    </a:lnTo>
                    <a:lnTo>
                      <a:pt x="641" y="301"/>
                    </a:lnTo>
                    <a:lnTo>
                      <a:pt x="644" y="307"/>
                    </a:lnTo>
                    <a:lnTo>
                      <a:pt x="645" y="311"/>
                    </a:lnTo>
                    <a:lnTo>
                      <a:pt x="645" y="342"/>
                    </a:lnTo>
                    <a:lnTo>
                      <a:pt x="645" y="342"/>
                    </a:lnTo>
                    <a:lnTo>
                      <a:pt x="646" y="350"/>
                    </a:lnTo>
                    <a:lnTo>
                      <a:pt x="651" y="364"/>
                    </a:lnTo>
                    <a:lnTo>
                      <a:pt x="656" y="378"/>
                    </a:lnTo>
                    <a:lnTo>
                      <a:pt x="660" y="385"/>
                    </a:lnTo>
                    <a:lnTo>
                      <a:pt x="663" y="390"/>
                    </a:lnTo>
                    <a:lnTo>
                      <a:pt x="663" y="390"/>
                    </a:lnTo>
                    <a:lnTo>
                      <a:pt x="667" y="394"/>
                    </a:lnTo>
                    <a:lnTo>
                      <a:pt x="670" y="402"/>
                    </a:lnTo>
                    <a:lnTo>
                      <a:pt x="675" y="421"/>
                    </a:lnTo>
                    <a:lnTo>
                      <a:pt x="677" y="439"/>
                    </a:lnTo>
                    <a:lnTo>
                      <a:pt x="677" y="446"/>
                    </a:lnTo>
                    <a:lnTo>
                      <a:pt x="676" y="451"/>
                    </a:lnTo>
                    <a:lnTo>
                      <a:pt x="676" y="451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54">
                <a:extLst>
                  <a:ext uri="{FF2B5EF4-FFF2-40B4-BE49-F238E27FC236}">
                    <a16:creationId xmlns="" xmlns:a16="http://schemas.microsoft.com/office/drawing/2014/main" id="{80C4D2E3-62AF-4CDB-923C-B8AE361CF6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18" y="1751"/>
                <a:ext cx="176" cy="185"/>
              </a:xfrm>
              <a:custGeom>
                <a:avLst/>
                <a:gdLst>
                  <a:gd name="T0" fmla="*/ 352 w 352"/>
                  <a:gd name="T1" fmla="*/ 45 h 370"/>
                  <a:gd name="T2" fmla="*/ 352 w 352"/>
                  <a:gd name="T3" fmla="*/ 116 h 370"/>
                  <a:gd name="T4" fmla="*/ 331 w 352"/>
                  <a:gd name="T5" fmla="*/ 116 h 370"/>
                  <a:gd name="T6" fmla="*/ 331 w 352"/>
                  <a:gd name="T7" fmla="*/ 370 h 370"/>
                  <a:gd name="T8" fmla="*/ 50 w 352"/>
                  <a:gd name="T9" fmla="*/ 370 h 370"/>
                  <a:gd name="T10" fmla="*/ 50 w 352"/>
                  <a:gd name="T11" fmla="*/ 370 h 370"/>
                  <a:gd name="T12" fmla="*/ 51 w 352"/>
                  <a:gd name="T13" fmla="*/ 369 h 370"/>
                  <a:gd name="T14" fmla="*/ 50 w 352"/>
                  <a:gd name="T15" fmla="*/ 365 h 370"/>
                  <a:gd name="T16" fmla="*/ 50 w 352"/>
                  <a:gd name="T17" fmla="*/ 365 h 370"/>
                  <a:gd name="T18" fmla="*/ 44 w 352"/>
                  <a:gd name="T19" fmla="*/ 361 h 370"/>
                  <a:gd name="T20" fmla="*/ 38 w 352"/>
                  <a:gd name="T21" fmla="*/ 355 h 370"/>
                  <a:gd name="T22" fmla="*/ 38 w 352"/>
                  <a:gd name="T23" fmla="*/ 355 h 370"/>
                  <a:gd name="T24" fmla="*/ 33 w 352"/>
                  <a:gd name="T25" fmla="*/ 354 h 370"/>
                  <a:gd name="T26" fmla="*/ 27 w 352"/>
                  <a:gd name="T27" fmla="*/ 352 h 370"/>
                  <a:gd name="T28" fmla="*/ 21 w 352"/>
                  <a:gd name="T29" fmla="*/ 348 h 370"/>
                  <a:gd name="T30" fmla="*/ 20 w 352"/>
                  <a:gd name="T31" fmla="*/ 347 h 370"/>
                  <a:gd name="T32" fmla="*/ 21 w 352"/>
                  <a:gd name="T33" fmla="*/ 345 h 370"/>
                  <a:gd name="T34" fmla="*/ 21 w 352"/>
                  <a:gd name="T35" fmla="*/ 345 h 370"/>
                  <a:gd name="T36" fmla="*/ 27 w 352"/>
                  <a:gd name="T37" fmla="*/ 335 h 370"/>
                  <a:gd name="T38" fmla="*/ 29 w 352"/>
                  <a:gd name="T39" fmla="*/ 331 h 370"/>
                  <a:gd name="T40" fmla="*/ 31 w 352"/>
                  <a:gd name="T41" fmla="*/ 329 h 370"/>
                  <a:gd name="T42" fmla="*/ 31 w 352"/>
                  <a:gd name="T43" fmla="*/ 329 h 370"/>
                  <a:gd name="T44" fmla="*/ 28 w 352"/>
                  <a:gd name="T45" fmla="*/ 326 h 370"/>
                  <a:gd name="T46" fmla="*/ 24 w 352"/>
                  <a:gd name="T47" fmla="*/ 322 h 370"/>
                  <a:gd name="T48" fmla="*/ 14 w 352"/>
                  <a:gd name="T49" fmla="*/ 316 h 370"/>
                  <a:gd name="T50" fmla="*/ 14 w 352"/>
                  <a:gd name="T51" fmla="*/ 316 h 370"/>
                  <a:gd name="T52" fmla="*/ 12 w 352"/>
                  <a:gd name="T53" fmla="*/ 315 h 370"/>
                  <a:gd name="T54" fmla="*/ 8 w 352"/>
                  <a:gd name="T55" fmla="*/ 314 h 370"/>
                  <a:gd name="T56" fmla="*/ 0 w 352"/>
                  <a:gd name="T57" fmla="*/ 311 h 370"/>
                  <a:gd name="T58" fmla="*/ 0 w 352"/>
                  <a:gd name="T59" fmla="*/ 311 h 370"/>
                  <a:gd name="T60" fmla="*/ 73 w 352"/>
                  <a:gd name="T61" fmla="*/ 239 h 370"/>
                  <a:gd name="T62" fmla="*/ 124 w 352"/>
                  <a:gd name="T63" fmla="*/ 189 h 370"/>
                  <a:gd name="T64" fmla="*/ 147 w 352"/>
                  <a:gd name="T65" fmla="*/ 167 h 370"/>
                  <a:gd name="T66" fmla="*/ 147 w 352"/>
                  <a:gd name="T67" fmla="*/ 167 h 370"/>
                  <a:gd name="T68" fmla="*/ 146 w 352"/>
                  <a:gd name="T69" fmla="*/ 149 h 370"/>
                  <a:gd name="T70" fmla="*/ 146 w 352"/>
                  <a:gd name="T71" fmla="*/ 111 h 370"/>
                  <a:gd name="T72" fmla="*/ 147 w 352"/>
                  <a:gd name="T73" fmla="*/ 53 h 370"/>
                  <a:gd name="T74" fmla="*/ 225 w 352"/>
                  <a:gd name="T75" fmla="*/ 53 h 370"/>
                  <a:gd name="T76" fmla="*/ 236 w 352"/>
                  <a:gd name="T77" fmla="*/ 44 h 370"/>
                  <a:gd name="T78" fmla="*/ 252 w 352"/>
                  <a:gd name="T79" fmla="*/ 31 h 370"/>
                  <a:gd name="T80" fmla="*/ 252 w 352"/>
                  <a:gd name="T81" fmla="*/ 31 h 370"/>
                  <a:gd name="T82" fmla="*/ 270 w 352"/>
                  <a:gd name="T83" fmla="*/ 23 h 370"/>
                  <a:gd name="T84" fmla="*/ 286 w 352"/>
                  <a:gd name="T85" fmla="*/ 15 h 370"/>
                  <a:gd name="T86" fmla="*/ 293 w 352"/>
                  <a:gd name="T87" fmla="*/ 11 h 370"/>
                  <a:gd name="T88" fmla="*/ 299 w 352"/>
                  <a:gd name="T89" fmla="*/ 6 h 370"/>
                  <a:gd name="T90" fmla="*/ 299 w 352"/>
                  <a:gd name="T91" fmla="*/ 6 h 370"/>
                  <a:gd name="T92" fmla="*/ 304 w 352"/>
                  <a:gd name="T93" fmla="*/ 0 h 370"/>
                  <a:gd name="T94" fmla="*/ 305 w 352"/>
                  <a:gd name="T95" fmla="*/ 0 h 370"/>
                  <a:gd name="T96" fmla="*/ 321 w 352"/>
                  <a:gd name="T97" fmla="*/ 0 h 370"/>
                  <a:gd name="T98" fmla="*/ 321 w 352"/>
                  <a:gd name="T99" fmla="*/ 45 h 370"/>
                  <a:gd name="T100" fmla="*/ 352 w 352"/>
                  <a:gd name="T101" fmla="*/ 45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2" h="370">
                    <a:moveTo>
                      <a:pt x="352" y="45"/>
                    </a:moveTo>
                    <a:lnTo>
                      <a:pt x="352" y="116"/>
                    </a:lnTo>
                    <a:lnTo>
                      <a:pt x="331" y="116"/>
                    </a:lnTo>
                    <a:lnTo>
                      <a:pt x="331" y="370"/>
                    </a:lnTo>
                    <a:lnTo>
                      <a:pt x="50" y="370"/>
                    </a:lnTo>
                    <a:lnTo>
                      <a:pt x="50" y="370"/>
                    </a:lnTo>
                    <a:lnTo>
                      <a:pt x="51" y="369"/>
                    </a:lnTo>
                    <a:lnTo>
                      <a:pt x="50" y="365"/>
                    </a:lnTo>
                    <a:lnTo>
                      <a:pt x="50" y="365"/>
                    </a:lnTo>
                    <a:lnTo>
                      <a:pt x="44" y="361"/>
                    </a:lnTo>
                    <a:lnTo>
                      <a:pt x="38" y="355"/>
                    </a:lnTo>
                    <a:lnTo>
                      <a:pt x="38" y="355"/>
                    </a:lnTo>
                    <a:lnTo>
                      <a:pt x="33" y="354"/>
                    </a:lnTo>
                    <a:lnTo>
                      <a:pt x="27" y="352"/>
                    </a:lnTo>
                    <a:lnTo>
                      <a:pt x="21" y="348"/>
                    </a:lnTo>
                    <a:lnTo>
                      <a:pt x="20" y="347"/>
                    </a:lnTo>
                    <a:lnTo>
                      <a:pt x="21" y="345"/>
                    </a:lnTo>
                    <a:lnTo>
                      <a:pt x="21" y="345"/>
                    </a:lnTo>
                    <a:lnTo>
                      <a:pt x="27" y="335"/>
                    </a:lnTo>
                    <a:lnTo>
                      <a:pt x="29" y="331"/>
                    </a:lnTo>
                    <a:lnTo>
                      <a:pt x="31" y="329"/>
                    </a:lnTo>
                    <a:lnTo>
                      <a:pt x="31" y="329"/>
                    </a:lnTo>
                    <a:lnTo>
                      <a:pt x="28" y="326"/>
                    </a:lnTo>
                    <a:lnTo>
                      <a:pt x="24" y="322"/>
                    </a:lnTo>
                    <a:lnTo>
                      <a:pt x="14" y="316"/>
                    </a:lnTo>
                    <a:lnTo>
                      <a:pt x="14" y="316"/>
                    </a:lnTo>
                    <a:lnTo>
                      <a:pt x="12" y="315"/>
                    </a:lnTo>
                    <a:lnTo>
                      <a:pt x="8" y="314"/>
                    </a:lnTo>
                    <a:lnTo>
                      <a:pt x="0" y="311"/>
                    </a:lnTo>
                    <a:lnTo>
                      <a:pt x="0" y="311"/>
                    </a:lnTo>
                    <a:lnTo>
                      <a:pt x="73" y="239"/>
                    </a:lnTo>
                    <a:lnTo>
                      <a:pt x="124" y="189"/>
                    </a:lnTo>
                    <a:lnTo>
                      <a:pt x="147" y="167"/>
                    </a:lnTo>
                    <a:lnTo>
                      <a:pt x="147" y="167"/>
                    </a:lnTo>
                    <a:lnTo>
                      <a:pt x="146" y="149"/>
                    </a:lnTo>
                    <a:lnTo>
                      <a:pt x="146" y="111"/>
                    </a:lnTo>
                    <a:lnTo>
                      <a:pt x="147" y="53"/>
                    </a:lnTo>
                    <a:lnTo>
                      <a:pt x="225" y="53"/>
                    </a:lnTo>
                    <a:lnTo>
                      <a:pt x="236" y="44"/>
                    </a:lnTo>
                    <a:lnTo>
                      <a:pt x="252" y="31"/>
                    </a:lnTo>
                    <a:lnTo>
                      <a:pt x="252" y="31"/>
                    </a:lnTo>
                    <a:lnTo>
                      <a:pt x="270" y="23"/>
                    </a:lnTo>
                    <a:lnTo>
                      <a:pt x="286" y="15"/>
                    </a:lnTo>
                    <a:lnTo>
                      <a:pt x="293" y="11"/>
                    </a:lnTo>
                    <a:lnTo>
                      <a:pt x="299" y="6"/>
                    </a:lnTo>
                    <a:lnTo>
                      <a:pt x="299" y="6"/>
                    </a:lnTo>
                    <a:lnTo>
                      <a:pt x="304" y="0"/>
                    </a:lnTo>
                    <a:lnTo>
                      <a:pt x="305" y="0"/>
                    </a:lnTo>
                    <a:lnTo>
                      <a:pt x="321" y="0"/>
                    </a:lnTo>
                    <a:lnTo>
                      <a:pt x="321" y="45"/>
                    </a:lnTo>
                    <a:lnTo>
                      <a:pt x="352" y="4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55">
                <a:extLst>
                  <a:ext uri="{FF2B5EF4-FFF2-40B4-BE49-F238E27FC236}">
                    <a16:creationId xmlns="" xmlns:a16="http://schemas.microsoft.com/office/drawing/2014/main" id="{7F526309-E7FE-4092-8790-DB0D38A96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70" y="1904"/>
                <a:ext cx="434" cy="265"/>
              </a:xfrm>
              <a:custGeom>
                <a:avLst/>
                <a:gdLst>
                  <a:gd name="T0" fmla="*/ 850 w 869"/>
                  <a:gd name="T1" fmla="*/ 521 h 530"/>
                  <a:gd name="T2" fmla="*/ 818 w 869"/>
                  <a:gd name="T3" fmla="*/ 519 h 530"/>
                  <a:gd name="T4" fmla="*/ 801 w 869"/>
                  <a:gd name="T5" fmla="*/ 501 h 530"/>
                  <a:gd name="T6" fmla="*/ 783 w 869"/>
                  <a:gd name="T7" fmla="*/ 490 h 530"/>
                  <a:gd name="T8" fmla="*/ 738 w 869"/>
                  <a:gd name="T9" fmla="*/ 481 h 530"/>
                  <a:gd name="T10" fmla="*/ 715 w 869"/>
                  <a:gd name="T11" fmla="*/ 478 h 530"/>
                  <a:gd name="T12" fmla="*/ 704 w 869"/>
                  <a:gd name="T13" fmla="*/ 467 h 530"/>
                  <a:gd name="T14" fmla="*/ 684 w 869"/>
                  <a:gd name="T15" fmla="*/ 451 h 530"/>
                  <a:gd name="T16" fmla="*/ 619 w 869"/>
                  <a:gd name="T17" fmla="*/ 429 h 530"/>
                  <a:gd name="T18" fmla="*/ 590 w 869"/>
                  <a:gd name="T19" fmla="*/ 428 h 530"/>
                  <a:gd name="T20" fmla="*/ 579 w 869"/>
                  <a:gd name="T21" fmla="*/ 433 h 530"/>
                  <a:gd name="T22" fmla="*/ 568 w 869"/>
                  <a:gd name="T23" fmla="*/ 449 h 530"/>
                  <a:gd name="T24" fmla="*/ 552 w 869"/>
                  <a:gd name="T25" fmla="*/ 468 h 530"/>
                  <a:gd name="T26" fmla="*/ 539 w 869"/>
                  <a:gd name="T27" fmla="*/ 474 h 530"/>
                  <a:gd name="T28" fmla="*/ 509 w 869"/>
                  <a:gd name="T29" fmla="*/ 475 h 530"/>
                  <a:gd name="T30" fmla="*/ 503 w 869"/>
                  <a:gd name="T31" fmla="*/ 483 h 530"/>
                  <a:gd name="T32" fmla="*/ 515 w 869"/>
                  <a:gd name="T33" fmla="*/ 506 h 530"/>
                  <a:gd name="T34" fmla="*/ 516 w 869"/>
                  <a:gd name="T35" fmla="*/ 525 h 530"/>
                  <a:gd name="T36" fmla="*/ 505 w 869"/>
                  <a:gd name="T37" fmla="*/ 530 h 530"/>
                  <a:gd name="T38" fmla="*/ 500 w 869"/>
                  <a:gd name="T39" fmla="*/ 521 h 530"/>
                  <a:gd name="T40" fmla="*/ 470 w 869"/>
                  <a:gd name="T41" fmla="*/ 495 h 530"/>
                  <a:gd name="T42" fmla="*/ 455 w 869"/>
                  <a:gd name="T43" fmla="*/ 487 h 530"/>
                  <a:gd name="T44" fmla="*/ 426 w 869"/>
                  <a:gd name="T45" fmla="*/ 489 h 530"/>
                  <a:gd name="T46" fmla="*/ 403 w 869"/>
                  <a:gd name="T47" fmla="*/ 498 h 530"/>
                  <a:gd name="T48" fmla="*/ 393 w 869"/>
                  <a:gd name="T49" fmla="*/ 502 h 530"/>
                  <a:gd name="T50" fmla="*/ 361 w 869"/>
                  <a:gd name="T51" fmla="*/ 511 h 530"/>
                  <a:gd name="T52" fmla="*/ 362 w 869"/>
                  <a:gd name="T53" fmla="*/ 483 h 530"/>
                  <a:gd name="T54" fmla="*/ 373 w 869"/>
                  <a:gd name="T55" fmla="*/ 459 h 530"/>
                  <a:gd name="T56" fmla="*/ 371 w 869"/>
                  <a:gd name="T57" fmla="*/ 435 h 530"/>
                  <a:gd name="T58" fmla="*/ 349 w 869"/>
                  <a:gd name="T59" fmla="*/ 404 h 530"/>
                  <a:gd name="T60" fmla="*/ 331 w 869"/>
                  <a:gd name="T61" fmla="*/ 394 h 530"/>
                  <a:gd name="T62" fmla="*/ 320 w 869"/>
                  <a:gd name="T63" fmla="*/ 401 h 530"/>
                  <a:gd name="T64" fmla="*/ 301 w 869"/>
                  <a:gd name="T65" fmla="*/ 399 h 530"/>
                  <a:gd name="T66" fmla="*/ 278 w 869"/>
                  <a:gd name="T67" fmla="*/ 387 h 530"/>
                  <a:gd name="T68" fmla="*/ 262 w 869"/>
                  <a:gd name="T69" fmla="*/ 360 h 530"/>
                  <a:gd name="T70" fmla="*/ 262 w 869"/>
                  <a:gd name="T71" fmla="*/ 341 h 530"/>
                  <a:gd name="T72" fmla="*/ 271 w 869"/>
                  <a:gd name="T73" fmla="*/ 316 h 530"/>
                  <a:gd name="T74" fmla="*/ 270 w 869"/>
                  <a:gd name="T75" fmla="*/ 287 h 530"/>
                  <a:gd name="T76" fmla="*/ 250 w 869"/>
                  <a:gd name="T77" fmla="*/ 259 h 530"/>
                  <a:gd name="T78" fmla="*/ 220 w 869"/>
                  <a:gd name="T79" fmla="*/ 251 h 530"/>
                  <a:gd name="T80" fmla="*/ 196 w 869"/>
                  <a:gd name="T81" fmla="*/ 241 h 530"/>
                  <a:gd name="T82" fmla="*/ 143 w 869"/>
                  <a:gd name="T83" fmla="*/ 173 h 530"/>
                  <a:gd name="T84" fmla="*/ 124 w 869"/>
                  <a:gd name="T85" fmla="*/ 154 h 530"/>
                  <a:gd name="T86" fmla="*/ 84 w 869"/>
                  <a:gd name="T87" fmla="*/ 131 h 530"/>
                  <a:gd name="T88" fmla="*/ 75 w 869"/>
                  <a:gd name="T89" fmla="*/ 116 h 530"/>
                  <a:gd name="T90" fmla="*/ 14 w 869"/>
                  <a:gd name="T91" fmla="*/ 22 h 530"/>
                  <a:gd name="T92" fmla="*/ 18 w 869"/>
                  <a:gd name="T93" fmla="*/ 23 h 530"/>
                  <a:gd name="T94" fmla="*/ 552 w 869"/>
                  <a:gd name="T95" fmla="*/ 156 h 530"/>
                  <a:gd name="T96" fmla="*/ 613 w 869"/>
                  <a:gd name="T97" fmla="*/ 219 h 530"/>
                  <a:gd name="T98" fmla="*/ 684 w 869"/>
                  <a:gd name="T99" fmla="*/ 299 h 530"/>
                  <a:gd name="T100" fmla="*/ 778 w 869"/>
                  <a:gd name="T101" fmla="*/ 380 h 530"/>
                  <a:gd name="T102" fmla="*/ 831 w 869"/>
                  <a:gd name="T103" fmla="*/ 405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9" h="530">
                    <a:moveTo>
                      <a:pt x="869" y="429"/>
                    </a:moveTo>
                    <a:lnTo>
                      <a:pt x="869" y="524"/>
                    </a:lnTo>
                    <a:lnTo>
                      <a:pt x="869" y="524"/>
                    </a:lnTo>
                    <a:lnTo>
                      <a:pt x="850" y="521"/>
                    </a:lnTo>
                    <a:lnTo>
                      <a:pt x="835" y="520"/>
                    </a:lnTo>
                    <a:lnTo>
                      <a:pt x="823" y="519"/>
                    </a:lnTo>
                    <a:lnTo>
                      <a:pt x="823" y="519"/>
                    </a:lnTo>
                    <a:lnTo>
                      <a:pt x="818" y="519"/>
                    </a:lnTo>
                    <a:lnTo>
                      <a:pt x="814" y="517"/>
                    </a:lnTo>
                    <a:lnTo>
                      <a:pt x="810" y="513"/>
                    </a:lnTo>
                    <a:lnTo>
                      <a:pt x="806" y="510"/>
                    </a:lnTo>
                    <a:lnTo>
                      <a:pt x="801" y="501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0" y="492"/>
                    </a:lnTo>
                    <a:lnTo>
                      <a:pt x="783" y="490"/>
                    </a:lnTo>
                    <a:lnTo>
                      <a:pt x="767" y="487"/>
                    </a:lnTo>
                    <a:lnTo>
                      <a:pt x="745" y="483"/>
                    </a:lnTo>
                    <a:lnTo>
                      <a:pt x="745" y="483"/>
                    </a:lnTo>
                    <a:lnTo>
                      <a:pt x="738" y="481"/>
                    </a:lnTo>
                    <a:lnTo>
                      <a:pt x="730" y="479"/>
                    </a:lnTo>
                    <a:lnTo>
                      <a:pt x="720" y="478"/>
                    </a:lnTo>
                    <a:lnTo>
                      <a:pt x="720" y="478"/>
                    </a:lnTo>
                    <a:lnTo>
                      <a:pt x="715" y="478"/>
                    </a:lnTo>
                    <a:lnTo>
                      <a:pt x="712" y="477"/>
                    </a:lnTo>
                    <a:lnTo>
                      <a:pt x="710" y="475"/>
                    </a:lnTo>
                    <a:lnTo>
                      <a:pt x="707" y="473"/>
                    </a:lnTo>
                    <a:lnTo>
                      <a:pt x="704" y="467"/>
                    </a:lnTo>
                    <a:lnTo>
                      <a:pt x="698" y="459"/>
                    </a:lnTo>
                    <a:lnTo>
                      <a:pt x="698" y="459"/>
                    </a:lnTo>
                    <a:lnTo>
                      <a:pt x="692" y="456"/>
                    </a:lnTo>
                    <a:lnTo>
                      <a:pt x="684" y="451"/>
                    </a:lnTo>
                    <a:lnTo>
                      <a:pt x="660" y="443"/>
                    </a:lnTo>
                    <a:lnTo>
                      <a:pt x="636" y="436"/>
                    </a:lnTo>
                    <a:lnTo>
                      <a:pt x="619" y="429"/>
                    </a:lnTo>
                    <a:lnTo>
                      <a:pt x="619" y="429"/>
                    </a:lnTo>
                    <a:lnTo>
                      <a:pt x="613" y="428"/>
                    </a:lnTo>
                    <a:lnTo>
                      <a:pt x="607" y="427"/>
                    </a:lnTo>
                    <a:lnTo>
                      <a:pt x="598" y="427"/>
                    </a:lnTo>
                    <a:lnTo>
                      <a:pt x="590" y="428"/>
                    </a:lnTo>
                    <a:lnTo>
                      <a:pt x="584" y="429"/>
                    </a:lnTo>
                    <a:lnTo>
                      <a:pt x="584" y="429"/>
                    </a:lnTo>
                    <a:lnTo>
                      <a:pt x="582" y="430"/>
                    </a:lnTo>
                    <a:lnTo>
                      <a:pt x="579" y="433"/>
                    </a:lnTo>
                    <a:lnTo>
                      <a:pt x="574" y="440"/>
                    </a:lnTo>
                    <a:lnTo>
                      <a:pt x="569" y="445"/>
                    </a:lnTo>
                    <a:lnTo>
                      <a:pt x="568" y="449"/>
                    </a:lnTo>
                    <a:lnTo>
                      <a:pt x="568" y="449"/>
                    </a:lnTo>
                    <a:lnTo>
                      <a:pt x="566" y="451"/>
                    </a:lnTo>
                    <a:lnTo>
                      <a:pt x="561" y="456"/>
                    </a:lnTo>
                    <a:lnTo>
                      <a:pt x="556" y="463"/>
                    </a:lnTo>
                    <a:lnTo>
                      <a:pt x="552" y="468"/>
                    </a:lnTo>
                    <a:lnTo>
                      <a:pt x="552" y="468"/>
                    </a:lnTo>
                    <a:lnTo>
                      <a:pt x="550" y="471"/>
                    </a:lnTo>
                    <a:lnTo>
                      <a:pt x="547" y="473"/>
                    </a:lnTo>
                    <a:lnTo>
                      <a:pt x="539" y="474"/>
                    </a:lnTo>
                    <a:lnTo>
                      <a:pt x="529" y="475"/>
                    </a:lnTo>
                    <a:lnTo>
                      <a:pt x="518" y="475"/>
                    </a:lnTo>
                    <a:lnTo>
                      <a:pt x="518" y="475"/>
                    </a:lnTo>
                    <a:lnTo>
                      <a:pt x="509" y="475"/>
                    </a:lnTo>
                    <a:lnTo>
                      <a:pt x="506" y="478"/>
                    </a:lnTo>
                    <a:lnTo>
                      <a:pt x="505" y="481"/>
                    </a:lnTo>
                    <a:lnTo>
                      <a:pt x="503" y="483"/>
                    </a:lnTo>
                    <a:lnTo>
                      <a:pt x="503" y="483"/>
                    </a:lnTo>
                    <a:lnTo>
                      <a:pt x="502" y="486"/>
                    </a:lnTo>
                    <a:lnTo>
                      <a:pt x="503" y="488"/>
                    </a:lnTo>
                    <a:lnTo>
                      <a:pt x="508" y="494"/>
                    </a:lnTo>
                    <a:lnTo>
                      <a:pt x="515" y="506"/>
                    </a:lnTo>
                    <a:lnTo>
                      <a:pt x="515" y="506"/>
                    </a:lnTo>
                    <a:lnTo>
                      <a:pt x="517" y="515"/>
                    </a:lnTo>
                    <a:lnTo>
                      <a:pt x="517" y="520"/>
                    </a:lnTo>
                    <a:lnTo>
                      <a:pt x="516" y="525"/>
                    </a:lnTo>
                    <a:lnTo>
                      <a:pt x="514" y="528"/>
                    </a:lnTo>
                    <a:lnTo>
                      <a:pt x="510" y="530"/>
                    </a:lnTo>
                    <a:lnTo>
                      <a:pt x="507" y="530"/>
                    </a:lnTo>
                    <a:lnTo>
                      <a:pt x="505" y="530"/>
                    </a:lnTo>
                    <a:lnTo>
                      <a:pt x="505" y="527"/>
                    </a:lnTo>
                    <a:lnTo>
                      <a:pt x="505" y="527"/>
                    </a:lnTo>
                    <a:lnTo>
                      <a:pt x="503" y="525"/>
                    </a:lnTo>
                    <a:lnTo>
                      <a:pt x="500" y="521"/>
                    </a:lnTo>
                    <a:lnTo>
                      <a:pt x="490" y="513"/>
                    </a:lnTo>
                    <a:lnTo>
                      <a:pt x="478" y="505"/>
                    </a:lnTo>
                    <a:lnTo>
                      <a:pt x="473" y="500"/>
                    </a:lnTo>
                    <a:lnTo>
                      <a:pt x="470" y="495"/>
                    </a:lnTo>
                    <a:lnTo>
                      <a:pt x="470" y="495"/>
                    </a:lnTo>
                    <a:lnTo>
                      <a:pt x="467" y="490"/>
                    </a:lnTo>
                    <a:lnTo>
                      <a:pt x="461" y="488"/>
                    </a:lnTo>
                    <a:lnTo>
                      <a:pt x="455" y="487"/>
                    </a:lnTo>
                    <a:lnTo>
                      <a:pt x="448" y="487"/>
                    </a:lnTo>
                    <a:lnTo>
                      <a:pt x="435" y="488"/>
                    </a:lnTo>
                    <a:lnTo>
                      <a:pt x="426" y="489"/>
                    </a:lnTo>
                    <a:lnTo>
                      <a:pt x="426" y="489"/>
                    </a:lnTo>
                    <a:lnTo>
                      <a:pt x="419" y="489"/>
                    </a:lnTo>
                    <a:lnTo>
                      <a:pt x="412" y="492"/>
                    </a:lnTo>
                    <a:lnTo>
                      <a:pt x="407" y="495"/>
                    </a:lnTo>
                    <a:lnTo>
                      <a:pt x="403" y="498"/>
                    </a:lnTo>
                    <a:lnTo>
                      <a:pt x="403" y="498"/>
                    </a:lnTo>
                    <a:lnTo>
                      <a:pt x="401" y="500"/>
                    </a:lnTo>
                    <a:lnTo>
                      <a:pt x="399" y="501"/>
                    </a:lnTo>
                    <a:lnTo>
                      <a:pt x="393" y="502"/>
                    </a:lnTo>
                    <a:lnTo>
                      <a:pt x="386" y="503"/>
                    </a:lnTo>
                    <a:lnTo>
                      <a:pt x="386" y="503"/>
                    </a:lnTo>
                    <a:lnTo>
                      <a:pt x="361" y="511"/>
                    </a:lnTo>
                    <a:lnTo>
                      <a:pt x="361" y="511"/>
                    </a:lnTo>
                    <a:lnTo>
                      <a:pt x="359" y="503"/>
                    </a:lnTo>
                    <a:lnTo>
                      <a:pt x="359" y="496"/>
                    </a:lnTo>
                    <a:lnTo>
                      <a:pt x="359" y="489"/>
                    </a:lnTo>
                    <a:lnTo>
                      <a:pt x="362" y="483"/>
                    </a:lnTo>
                    <a:lnTo>
                      <a:pt x="362" y="483"/>
                    </a:lnTo>
                    <a:lnTo>
                      <a:pt x="364" y="477"/>
                    </a:lnTo>
                    <a:lnTo>
                      <a:pt x="367" y="471"/>
                    </a:lnTo>
                    <a:lnTo>
                      <a:pt x="373" y="459"/>
                    </a:lnTo>
                    <a:lnTo>
                      <a:pt x="376" y="455"/>
                    </a:lnTo>
                    <a:lnTo>
                      <a:pt x="376" y="449"/>
                    </a:lnTo>
                    <a:lnTo>
                      <a:pt x="374" y="442"/>
                    </a:lnTo>
                    <a:lnTo>
                      <a:pt x="371" y="435"/>
                    </a:lnTo>
                    <a:lnTo>
                      <a:pt x="371" y="435"/>
                    </a:lnTo>
                    <a:lnTo>
                      <a:pt x="361" y="419"/>
                    </a:lnTo>
                    <a:lnTo>
                      <a:pt x="355" y="411"/>
                    </a:lnTo>
                    <a:lnTo>
                      <a:pt x="349" y="404"/>
                    </a:lnTo>
                    <a:lnTo>
                      <a:pt x="343" y="398"/>
                    </a:lnTo>
                    <a:lnTo>
                      <a:pt x="338" y="395"/>
                    </a:lnTo>
                    <a:lnTo>
                      <a:pt x="333" y="394"/>
                    </a:lnTo>
                    <a:lnTo>
                      <a:pt x="331" y="394"/>
                    </a:lnTo>
                    <a:lnTo>
                      <a:pt x="328" y="396"/>
                    </a:lnTo>
                    <a:lnTo>
                      <a:pt x="328" y="396"/>
                    </a:lnTo>
                    <a:lnTo>
                      <a:pt x="325" y="398"/>
                    </a:lnTo>
                    <a:lnTo>
                      <a:pt x="320" y="401"/>
                    </a:lnTo>
                    <a:lnTo>
                      <a:pt x="317" y="402"/>
                    </a:lnTo>
                    <a:lnTo>
                      <a:pt x="313" y="403"/>
                    </a:lnTo>
                    <a:lnTo>
                      <a:pt x="306" y="403"/>
                    </a:lnTo>
                    <a:lnTo>
                      <a:pt x="301" y="399"/>
                    </a:lnTo>
                    <a:lnTo>
                      <a:pt x="301" y="399"/>
                    </a:lnTo>
                    <a:lnTo>
                      <a:pt x="291" y="395"/>
                    </a:lnTo>
                    <a:lnTo>
                      <a:pt x="285" y="391"/>
                    </a:lnTo>
                    <a:lnTo>
                      <a:pt x="278" y="387"/>
                    </a:lnTo>
                    <a:lnTo>
                      <a:pt x="272" y="380"/>
                    </a:lnTo>
                    <a:lnTo>
                      <a:pt x="266" y="373"/>
                    </a:lnTo>
                    <a:lnTo>
                      <a:pt x="263" y="365"/>
                    </a:lnTo>
                    <a:lnTo>
                      <a:pt x="262" y="360"/>
                    </a:lnTo>
                    <a:lnTo>
                      <a:pt x="260" y="356"/>
                    </a:lnTo>
                    <a:lnTo>
                      <a:pt x="260" y="356"/>
                    </a:lnTo>
                    <a:lnTo>
                      <a:pt x="262" y="348"/>
                    </a:lnTo>
                    <a:lnTo>
                      <a:pt x="262" y="341"/>
                    </a:lnTo>
                    <a:lnTo>
                      <a:pt x="265" y="331"/>
                    </a:lnTo>
                    <a:lnTo>
                      <a:pt x="268" y="326"/>
                    </a:lnTo>
                    <a:lnTo>
                      <a:pt x="270" y="322"/>
                    </a:lnTo>
                    <a:lnTo>
                      <a:pt x="271" y="316"/>
                    </a:lnTo>
                    <a:lnTo>
                      <a:pt x="271" y="316"/>
                    </a:lnTo>
                    <a:lnTo>
                      <a:pt x="271" y="303"/>
                    </a:lnTo>
                    <a:lnTo>
                      <a:pt x="271" y="295"/>
                    </a:lnTo>
                    <a:lnTo>
                      <a:pt x="270" y="287"/>
                    </a:lnTo>
                    <a:lnTo>
                      <a:pt x="267" y="278"/>
                    </a:lnTo>
                    <a:lnTo>
                      <a:pt x="263" y="270"/>
                    </a:lnTo>
                    <a:lnTo>
                      <a:pt x="258" y="264"/>
                    </a:lnTo>
                    <a:lnTo>
                      <a:pt x="250" y="259"/>
                    </a:lnTo>
                    <a:lnTo>
                      <a:pt x="250" y="259"/>
                    </a:lnTo>
                    <a:lnTo>
                      <a:pt x="243" y="255"/>
                    </a:lnTo>
                    <a:lnTo>
                      <a:pt x="235" y="253"/>
                    </a:lnTo>
                    <a:lnTo>
                      <a:pt x="220" y="251"/>
                    </a:lnTo>
                    <a:lnTo>
                      <a:pt x="213" y="250"/>
                    </a:lnTo>
                    <a:lnTo>
                      <a:pt x="207" y="247"/>
                    </a:lnTo>
                    <a:lnTo>
                      <a:pt x="202" y="245"/>
                    </a:lnTo>
                    <a:lnTo>
                      <a:pt x="196" y="241"/>
                    </a:lnTo>
                    <a:lnTo>
                      <a:pt x="196" y="241"/>
                    </a:lnTo>
                    <a:lnTo>
                      <a:pt x="182" y="223"/>
                    </a:lnTo>
                    <a:lnTo>
                      <a:pt x="162" y="198"/>
                    </a:lnTo>
                    <a:lnTo>
                      <a:pt x="143" y="173"/>
                    </a:lnTo>
                    <a:lnTo>
                      <a:pt x="135" y="163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4" y="154"/>
                    </a:lnTo>
                    <a:lnTo>
                      <a:pt x="118" y="151"/>
                    </a:lnTo>
                    <a:lnTo>
                      <a:pt x="100" y="143"/>
                    </a:lnTo>
                    <a:lnTo>
                      <a:pt x="92" y="137"/>
                    </a:lnTo>
                    <a:lnTo>
                      <a:pt x="84" y="131"/>
                    </a:lnTo>
                    <a:lnTo>
                      <a:pt x="78" y="124"/>
                    </a:lnTo>
                    <a:lnTo>
                      <a:pt x="76" y="121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70" y="106"/>
                    </a:lnTo>
                    <a:lnTo>
                      <a:pt x="62" y="92"/>
                    </a:lnTo>
                    <a:lnTo>
                      <a:pt x="38" y="56"/>
                    </a:lnTo>
                    <a:lnTo>
                      <a:pt x="14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9"/>
                    </a:lnTo>
                    <a:lnTo>
                      <a:pt x="18" y="23"/>
                    </a:lnTo>
                    <a:lnTo>
                      <a:pt x="33" y="41"/>
                    </a:lnTo>
                    <a:lnTo>
                      <a:pt x="48" y="62"/>
                    </a:lnTo>
                    <a:lnTo>
                      <a:pt x="552" y="62"/>
                    </a:lnTo>
                    <a:lnTo>
                      <a:pt x="552" y="156"/>
                    </a:lnTo>
                    <a:lnTo>
                      <a:pt x="605" y="156"/>
                    </a:lnTo>
                    <a:lnTo>
                      <a:pt x="605" y="211"/>
                    </a:lnTo>
                    <a:lnTo>
                      <a:pt x="605" y="211"/>
                    </a:lnTo>
                    <a:lnTo>
                      <a:pt x="613" y="219"/>
                    </a:lnTo>
                    <a:lnTo>
                      <a:pt x="623" y="232"/>
                    </a:lnTo>
                    <a:lnTo>
                      <a:pt x="638" y="250"/>
                    </a:lnTo>
                    <a:lnTo>
                      <a:pt x="684" y="250"/>
                    </a:lnTo>
                    <a:lnTo>
                      <a:pt x="684" y="299"/>
                    </a:lnTo>
                    <a:lnTo>
                      <a:pt x="715" y="299"/>
                    </a:lnTo>
                    <a:lnTo>
                      <a:pt x="715" y="340"/>
                    </a:lnTo>
                    <a:lnTo>
                      <a:pt x="778" y="340"/>
                    </a:lnTo>
                    <a:lnTo>
                      <a:pt x="778" y="380"/>
                    </a:lnTo>
                    <a:lnTo>
                      <a:pt x="778" y="380"/>
                    </a:lnTo>
                    <a:lnTo>
                      <a:pt x="831" y="380"/>
                    </a:lnTo>
                    <a:lnTo>
                      <a:pt x="831" y="380"/>
                    </a:lnTo>
                    <a:lnTo>
                      <a:pt x="831" y="405"/>
                    </a:lnTo>
                    <a:lnTo>
                      <a:pt x="831" y="429"/>
                    </a:lnTo>
                    <a:lnTo>
                      <a:pt x="869" y="429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56">
                <a:extLst>
                  <a:ext uri="{FF2B5EF4-FFF2-40B4-BE49-F238E27FC236}">
                    <a16:creationId xmlns="" xmlns:a16="http://schemas.microsoft.com/office/drawing/2014/main" id="{AC0F1AF3-5A6F-431E-8E71-4D23B37A7B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45" y="1914"/>
                <a:ext cx="547" cy="273"/>
              </a:xfrm>
              <a:custGeom>
                <a:avLst/>
                <a:gdLst>
                  <a:gd name="T0" fmla="*/ 585 w 1093"/>
                  <a:gd name="T1" fmla="*/ 536 h 547"/>
                  <a:gd name="T2" fmla="*/ 547 w 1093"/>
                  <a:gd name="T3" fmla="*/ 541 h 547"/>
                  <a:gd name="T4" fmla="*/ 500 w 1093"/>
                  <a:gd name="T5" fmla="*/ 547 h 547"/>
                  <a:gd name="T6" fmla="*/ 487 w 1093"/>
                  <a:gd name="T7" fmla="*/ 547 h 547"/>
                  <a:gd name="T8" fmla="*/ 462 w 1093"/>
                  <a:gd name="T9" fmla="*/ 545 h 547"/>
                  <a:gd name="T10" fmla="*/ 406 w 1093"/>
                  <a:gd name="T11" fmla="*/ 532 h 547"/>
                  <a:gd name="T12" fmla="*/ 393 w 1093"/>
                  <a:gd name="T13" fmla="*/ 526 h 547"/>
                  <a:gd name="T14" fmla="*/ 383 w 1093"/>
                  <a:gd name="T15" fmla="*/ 521 h 547"/>
                  <a:gd name="T16" fmla="*/ 353 w 1093"/>
                  <a:gd name="T17" fmla="*/ 506 h 547"/>
                  <a:gd name="T18" fmla="*/ 317 w 1093"/>
                  <a:gd name="T19" fmla="*/ 411 h 547"/>
                  <a:gd name="T20" fmla="*/ 279 w 1093"/>
                  <a:gd name="T21" fmla="*/ 411 h 547"/>
                  <a:gd name="T22" fmla="*/ 279 w 1093"/>
                  <a:gd name="T23" fmla="*/ 362 h 547"/>
                  <a:gd name="T24" fmla="*/ 226 w 1093"/>
                  <a:gd name="T25" fmla="*/ 362 h 547"/>
                  <a:gd name="T26" fmla="*/ 163 w 1093"/>
                  <a:gd name="T27" fmla="*/ 322 h 547"/>
                  <a:gd name="T28" fmla="*/ 132 w 1093"/>
                  <a:gd name="T29" fmla="*/ 281 h 547"/>
                  <a:gd name="T30" fmla="*/ 86 w 1093"/>
                  <a:gd name="T31" fmla="*/ 232 h 547"/>
                  <a:gd name="T32" fmla="*/ 71 w 1093"/>
                  <a:gd name="T33" fmla="*/ 214 h 547"/>
                  <a:gd name="T34" fmla="*/ 53 w 1093"/>
                  <a:gd name="T35" fmla="*/ 193 h 547"/>
                  <a:gd name="T36" fmla="*/ 0 w 1093"/>
                  <a:gd name="T37" fmla="*/ 138 h 547"/>
                  <a:gd name="T38" fmla="*/ 276 w 1093"/>
                  <a:gd name="T39" fmla="*/ 44 h 547"/>
                  <a:gd name="T40" fmla="*/ 307 w 1093"/>
                  <a:gd name="T41" fmla="*/ 41 h 547"/>
                  <a:gd name="T42" fmla="*/ 925 w 1093"/>
                  <a:gd name="T43" fmla="*/ 14 h 547"/>
                  <a:gd name="T44" fmla="*/ 962 w 1093"/>
                  <a:gd name="T45" fmla="*/ 4 h 547"/>
                  <a:gd name="T46" fmla="*/ 1078 w 1093"/>
                  <a:gd name="T47" fmla="*/ 0 h 547"/>
                  <a:gd name="T48" fmla="*/ 1078 w 1093"/>
                  <a:gd name="T49" fmla="*/ 35 h 547"/>
                  <a:gd name="T50" fmla="*/ 1080 w 1093"/>
                  <a:gd name="T51" fmla="*/ 44 h 547"/>
                  <a:gd name="T52" fmla="*/ 1091 w 1093"/>
                  <a:gd name="T53" fmla="*/ 62 h 547"/>
                  <a:gd name="T54" fmla="*/ 1093 w 1093"/>
                  <a:gd name="T55" fmla="*/ 71 h 547"/>
                  <a:gd name="T56" fmla="*/ 1092 w 1093"/>
                  <a:gd name="T57" fmla="*/ 73 h 547"/>
                  <a:gd name="T58" fmla="*/ 1085 w 1093"/>
                  <a:gd name="T59" fmla="*/ 82 h 547"/>
                  <a:gd name="T60" fmla="*/ 1079 w 1093"/>
                  <a:gd name="T61" fmla="*/ 91 h 547"/>
                  <a:gd name="T62" fmla="*/ 1078 w 1093"/>
                  <a:gd name="T63" fmla="*/ 95 h 547"/>
                  <a:gd name="T64" fmla="*/ 1080 w 1093"/>
                  <a:gd name="T65" fmla="*/ 104 h 547"/>
                  <a:gd name="T66" fmla="*/ 1091 w 1093"/>
                  <a:gd name="T67" fmla="*/ 125 h 547"/>
                  <a:gd name="T68" fmla="*/ 1093 w 1093"/>
                  <a:gd name="T69" fmla="*/ 524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3" h="547">
                    <a:moveTo>
                      <a:pt x="1093" y="524"/>
                    </a:moveTo>
                    <a:lnTo>
                      <a:pt x="585" y="536"/>
                    </a:lnTo>
                    <a:lnTo>
                      <a:pt x="585" y="536"/>
                    </a:lnTo>
                    <a:lnTo>
                      <a:pt x="547" y="541"/>
                    </a:lnTo>
                    <a:lnTo>
                      <a:pt x="515" y="545"/>
                    </a:lnTo>
                    <a:lnTo>
                      <a:pt x="500" y="547"/>
                    </a:lnTo>
                    <a:lnTo>
                      <a:pt x="487" y="547"/>
                    </a:lnTo>
                    <a:lnTo>
                      <a:pt x="487" y="547"/>
                    </a:lnTo>
                    <a:lnTo>
                      <a:pt x="476" y="547"/>
                    </a:lnTo>
                    <a:lnTo>
                      <a:pt x="462" y="545"/>
                    </a:lnTo>
                    <a:lnTo>
                      <a:pt x="432" y="539"/>
                    </a:lnTo>
                    <a:lnTo>
                      <a:pt x="406" y="532"/>
                    </a:lnTo>
                    <a:lnTo>
                      <a:pt x="398" y="529"/>
                    </a:lnTo>
                    <a:lnTo>
                      <a:pt x="393" y="526"/>
                    </a:lnTo>
                    <a:lnTo>
                      <a:pt x="393" y="526"/>
                    </a:lnTo>
                    <a:lnTo>
                      <a:pt x="383" y="521"/>
                    </a:lnTo>
                    <a:lnTo>
                      <a:pt x="371" y="514"/>
                    </a:lnTo>
                    <a:lnTo>
                      <a:pt x="353" y="506"/>
                    </a:lnTo>
                    <a:lnTo>
                      <a:pt x="317" y="506"/>
                    </a:lnTo>
                    <a:lnTo>
                      <a:pt x="317" y="411"/>
                    </a:lnTo>
                    <a:lnTo>
                      <a:pt x="279" y="411"/>
                    </a:lnTo>
                    <a:lnTo>
                      <a:pt x="279" y="411"/>
                    </a:lnTo>
                    <a:lnTo>
                      <a:pt x="279" y="387"/>
                    </a:lnTo>
                    <a:lnTo>
                      <a:pt x="279" y="362"/>
                    </a:lnTo>
                    <a:lnTo>
                      <a:pt x="279" y="362"/>
                    </a:lnTo>
                    <a:lnTo>
                      <a:pt x="226" y="362"/>
                    </a:lnTo>
                    <a:lnTo>
                      <a:pt x="226" y="322"/>
                    </a:lnTo>
                    <a:lnTo>
                      <a:pt x="163" y="322"/>
                    </a:lnTo>
                    <a:lnTo>
                      <a:pt x="163" y="281"/>
                    </a:lnTo>
                    <a:lnTo>
                      <a:pt x="132" y="281"/>
                    </a:lnTo>
                    <a:lnTo>
                      <a:pt x="132" y="232"/>
                    </a:lnTo>
                    <a:lnTo>
                      <a:pt x="86" y="232"/>
                    </a:lnTo>
                    <a:lnTo>
                      <a:pt x="86" y="232"/>
                    </a:lnTo>
                    <a:lnTo>
                      <a:pt x="71" y="214"/>
                    </a:lnTo>
                    <a:lnTo>
                      <a:pt x="61" y="201"/>
                    </a:lnTo>
                    <a:lnTo>
                      <a:pt x="53" y="193"/>
                    </a:lnTo>
                    <a:lnTo>
                      <a:pt x="53" y="138"/>
                    </a:lnTo>
                    <a:lnTo>
                      <a:pt x="0" y="138"/>
                    </a:lnTo>
                    <a:lnTo>
                      <a:pt x="0" y="44"/>
                    </a:lnTo>
                    <a:lnTo>
                      <a:pt x="276" y="44"/>
                    </a:lnTo>
                    <a:lnTo>
                      <a:pt x="276" y="41"/>
                    </a:lnTo>
                    <a:lnTo>
                      <a:pt x="307" y="41"/>
                    </a:lnTo>
                    <a:lnTo>
                      <a:pt x="315" y="34"/>
                    </a:lnTo>
                    <a:lnTo>
                      <a:pt x="925" y="14"/>
                    </a:lnTo>
                    <a:lnTo>
                      <a:pt x="956" y="14"/>
                    </a:lnTo>
                    <a:lnTo>
                      <a:pt x="962" y="4"/>
                    </a:lnTo>
                    <a:lnTo>
                      <a:pt x="1078" y="0"/>
                    </a:lnTo>
                    <a:lnTo>
                      <a:pt x="1078" y="0"/>
                    </a:lnTo>
                    <a:lnTo>
                      <a:pt x="1078" y="35"/>
                    </a:lnTo>
                    <a:lnTo>
                      <a:pt x="1078" y="35"/>
                    </a:lnTo>
                    <a:lnTo>
                      <a:pt x="1079" y="39"/>
                    </a:lnTo>
                    <a:lnTo>
                      <a:pt x="1080" y="44"/>
                    </a:lnTo>
                    <a:lnTo>
                      <a:pt x="1085" y="53"/>
                    </a:lnTo>
                    <a:lnTo>
                      <a:pt x="1091" y="62"/>
                    </a:lnTo>
                    <a:lnTo>
                      <a:pt x="1092" y="66"/>
                    </a:lnTo>
                    <a:lnTo>
                      <a:pt x="1093" y="71"/>
                    </a:lnTo>
                    <a:lnTo>
                      <a:pt x="1093" y="71"/>
                    </a:lnTo>
                    <a:lnTo>
                      <a:pt x="1092" y="73"/>
                    </a:lnTo>
                    <a:lnTo>
                      <a:pt x="1091" y="76"/>
                    </a:lnTo>
                    <a:lnTo>
                      <a:pt x="1085" y="82"/>
                    </a:lnTo>
                    <a:lnTo>
                      <a:pt x="1080" y="88"/>
                    </a:lnTo>
                    <a:lnTo>
                      <a:pt x="1079" y="91"/>
                    </a:lnTo>
                    <a:lnTo>
                      <a:pt x="1078" y="95"/>
                    </a:lnTo>
                    <a:lnTo>
                      <a:pt x="1078" y="95"/>
                    </a:lnTo>
                    <a:lnTo>
                      <a:pt x="1079" y="99"/>
                    </a:lnTo>
                    <a:lnTo>
                      <a:pt x="1080" y="104"/>
                    </a:lnTo>
                    <a:lnTo>
                      <a:pt x="1085" y="114"/>
                    </a:lnTo>
                    <a:lnTo>
                      <a:pt x="1091" y="125"/>
                    </a:lnTo>
                    <a:lnTo>
                      <a:pt x="1091" y="365"/>
                    </a:lnTo>
                    <a:lnTo>
                      <a:pt x="1093" y="52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57">
                <a:extLst>
                  <a:ext uri="{FF2B5EF4-FFF2-40B4-BE49-F238E27FC236}">
                    <a16:creationId xmlns="" xmlns:a16="http://schemas.microsoft.com/office/drawing/2014/main" id="{B206B1BF-6B67-441A-9309-1B2B3ADBEA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5" y="1887"/>
                <a:ext cx="785" cy="529"/>
              </a:xfrm>
              <a:custGeom>
                <a:avLst/>
                <a:gdLst>
                  <a:gd name="T0" fmla="*/ 1544 w 1570"/>
                  <a:gd name="T1" fmla="*/ 781 h 1057"/>
                  <a:gd name="T2" fmla="*/ 1473 w 1570"/>
                  <a:gd name="T3" fmla="*/ 841 h 1057"/>
                  <a:gd name="T4" fmla="*/ 1456 w 1570"/>
                  <a:gd name="T5" fmla="*/ 862 h 1057"/>
                  <a:gd name="T6" fmla="*/ 376 w 1570"/>
                  <a:gd name="T7" fmla="*/ 965 h 1057"/>
                  <a:gd name="T8" fmla="*/ 235 w 1570"/>
                  <a:gd name="T9" fmla="*/ 988 h 1057"/>
                  <a:gd name="T10" fmla="*/ 222 w 1570"/>
                  <a:gd name="T11" fmla="*/ 992 h 1057"/>
                  <a:gd name="T12" fmla="*/ 202 w 1570"/>
                  <a:gd name="T13" fmla="*/ 988 h 1057"/>
                  <a:gd name="T14" fmla="*/ 195 w 1570"/>
                  <a:gd name="T15" fmla="*/ 986 h 1057"/>
                  <a:gd name="T16" fmla="*/ 117 w 1570"/>
                  <a:gd name="T17" fmla="*/ 985 h 1057"/>
                  <a:gd name="T18" fmla="*/ 76 w 1570"/>
                  <a:gd name="T19" fmla="*/ 1009 h 1057"/>
                  <a:gd name="T20" fmla="*/ 66 w 1570"/>
                  <a:gd name="T21" fmla="*/ 1042 h 1057"/>
                  <a:gd name="T22" fmla="*/ 63 w 1570"/>
                  <a:gd name="T23" fmla="*/ 1052 h 1057"/>
                  <a:gd name="T24" fmla="*/ 57 w 1570"/>
                  <a:gd name="T25" fmla="*/ 1056 h 1057"/>
                  <a:gd name="T26" fmla="*/ 47 w 1570"/>
                  <a:gd name="T27" fmla="*/ 1057 h 1057"/>
                  <a:gd name="T28" fmla="*/ 24 w 1570"/>
                  <a:gd name="T29" fmla="*/ 1049 h 1057"/>
                  <a:gd name="T30" fmla="*/ 9 w 1570"/>
                  <a:gd name="T31" fmla="*/ 1037 h 1057"/>
                  <a:gd name="T32" fmla="*/ 0 w 1570"/>
                  <a:gd name="T33" fmla="*/ 1002 h 1057"/>
                  <a:gd name="T34" fmla="*/ 28 w 1570"/>
                  <a:gd name="T35" fmla="*/ 978 h 1057"/>
                  <a:gd name="T36" fmla="*/ 34 w 1570"/>
                  <a:gd name="T37" fmla="*/ 968 h 1057"/>
                  <a:gd name="T38" fmla="*/ 54 w 1570"/>
                  <a:gd name="T39" fmla="*/ 839 h 1057"/>
                  <a:gd name="T40" fmla="*/ 52 w 1570"/>
                  <a:gd name="T41" fmla="*/ 811 h 1057"/>
                  <a:gd name="T42" fmla="*/ 49 w 1570"/>
                  <a:gd name="T43" fmla="*/ 771 h 1057"/>
                  <a:gd name="T44" fmla="*/ 32 w 1570"/>
                  <a:gd name="T45" fmla="*/ 418 h 1057"/>
                  <a:gd name="T46" fmla="*/ 26 w 1570"/>
                  <a:gd name="T47" fmla="*/ 167 h 1057"/>
                  <a:gd name="T48" fmla="*/ 19 w 1570"/>
                  <a:gd name="T49" fmla="*/ 148 h 1057"/>
                  <a:gd name="T50" fmla="*/ 21 w 1570"/>
                  <a:gd name="T51" fmla="*/ 141 h 1057"/>
                  <a:gd name="T52" fmla="*/ 33 w 1570"/>
                  <a:gd name="T53" fmla="*/ 126 h 1057"/>
                  <a:gd name="T54" fmla="*/ 33 w 1570"/>
                  <a:gd name="T55" fmla="*/ 119 h 1057"/>
                  <a:gd name="T56" fmla="*/ 21 w 1570"/>
                  <a:gd name="T57" fmla="*/ 97 h 1057"/>
                  <a:gd name="T58" fmla="*/ 19 w 1570"/>
                  <a:gd name="T59" fmla="*/ 88 h 1057"/>
                  <a:gd name="T60" fmla="*/ 388 w 1570"/>
                  <a:gd name="T61" fmla="*/ 44 h 1057"/>
                  <a:gd name="T62" fmla="*/ 1320 w 1570"/>
                  <a:gd name="T63" fmla="*/ 386 h 1057"/>
                  <a:gd name="T64" fmla="*/ 1320 w 1570"/>
                  <a:gd name="T65" fmla="*/ 416 h 1057"/>
                  <a:gd name="T66" fmla="*/ 1324 w 1570"/>
                  <a:gd name="T67" fmla="*/ 452 h 1057"/>
                  <a:gd name="T68" fmla="*/ 1328 w 1570"/>
                  <a:gd name="T69" fmla="*/ 463 h 1057"/>
                  <a:gd name="T70" fmla="*/ 1374 w 1570"/>
                  <a:gd name="T71" fmla="*/ 503 h 1057"/>
                  <a:gd name="T72" fmla="*/ 1416 w 1570"/>
                  <a:gd name="T73" fmla="*/ 554 h 1057"/>
                  <a:gd name="T74" fmla="*/ 1434 w 1570"/>
                  <a:gd name="T75" fmla="*/ 586 h 1057"/>
                  <a:gd name="T76" fmla="*/ 1449 w 1570"/>
                  <a:gd name="T77" fmla="*/ 642 h 1057"/>
                  <a:gd name="T78" fmla="*/ 1452 w 1570"/>
                  <a:gd name="T79" fmla="*/ 658 h 1057"/>
                  <a:gd name="T80" fmla="*/ 1497 w 1570"/>
                  <a:gd name="T81" fmla="*/ 681 h 1057"/>
                  <a:gd name="T82" fmla="*/ 1547 w 1570"/>
                  <a:gd name="T83" fmla="*/ 712 h 1057"/>
                  <a:gd name="T84" fmla="*/ 1557 w 1570"/>
                  <a:gd name="T85" fmla="*/ 725 h 1057"/>
                  <a:gd name="T86" fmla="*/ 1570 w 1570"/>
                  <a:gd name="T87" fmla="*/ 750 h 1057"/>
                  <a:gd name="T88" fmla="*/ 1566 w 1570"/>
                  <a:gd name="T89" fmla="*/ 760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70" h="1057">
                    <a:moveTo>
                      <a:pt x="1563" y="765"/>
                    </a:moveTo>
                    <a:lnTo>
                      <a:pt x="1563" y="765"/>
                    </a:lnTo>
                    <a:lnTo>
                      <a:pt x="1544" y="781"/>
                    </a:lnTo>
                    <a:lnTo>
                      <a:pt x="1509" y="810"/>
                    </a:lnTo>
                    <a:lnTo>
                      <a:pt x="1489" y="826"/>
                    </a:lnTo>
                    <a:lnTo>
                      <a:pt x="1473" y="841"/>
                    </a:lnTo>
                    <a:lnTo>
                      <a:pt x="1460" y="854"/>
                    </a:lnTo>
                    <a:lnTo>
                      <a:pt x="1457" y="858"/>
                    </a:lnTo>
                    <a:lnTo>
                      <a:pt x="1456" y="862"/>
                    </a:lnTo>
                    <a:lnTo>
                      <a:pt x="1072" y="886"/>
                    </a:lnTo>
                    <a:lnTo>
                      <a:pt x="1072" y="921"/>
                    </a:lnTo>
                    <a:lnTo>
                      <a:pt x="376" y="965"/>
                    </a:lnTo>
                    <a:lnTo>
                      <a:pt x="376" y="980"/>
                    </a:lnTo>
                    <a:lnTo>
                      <a:pt x="283" y="980"/>
                    </a:lnTo>
                    <a:lnTo>
                      <a:pt x="235" y="988"/>
                    </a:lnTo>
                    <a:lnTo>
                      <a:pt x="235" y="988"/>
                    </a:lnTo>
                    <a:lnTo>
                      <a:pt x="231" y="989"/>
                    </a:lnTo>
                    <a:lnTo>
                      <a:pt x="222" y="992"/>
                    </a:lnTo>
                    <a:lnTo>
                      <a:pt x="211" y="992"/>
                    </a:lnTo>
                    <a:lnTo>
                      <a:pt x="207" y="991"/>
                    </a:lnTo>
                    <a:lnTo>
                      <a:pt x="202" y="988"/>
                    </a:lnTo>
                    <a:lnTo>
                      <a:pt x="202" y="988"/>
                    </a:lnTo>
                    <a:lnTo>
                      <a:pt x="200" y="987"/>
                    </a:lnTo>
                    <a:lnTo>
                      <a:pt x="195" y="986"/>
                    </a:lnTo>
                    <a:lnTo>
                      <a:pt x="183" y="985"/>
                    </a:lnTo>
                    <a:lnTo>
                      <a:pt x="149" y="984"/>
                    </a:lnTo>
                    <a:lnTo>
                      <a:pt x="117" y="985"/>
                    </a:lnTo>
                    <a:lnTo>
                      <a:pt x="102" y="986"/>
                    </a:lnTo>
                    <a:lnTo>
                      <a:pt x="102" y="1009"/>
                    </a:lnTo>
                    <a:lnTo>
                      <a:pt x="76" y="1009"/>
                    </a:lnTo>
                    <a:lnTo>
                      <a:pt x="76" y="1032"/>
                    </a:lnTo>
                    <a:lnTo>
                      <a:pt x="66" y="1042"/>
                    </a:lnTo>
                    <a:lnTo>
                      <a:pt x="66" y="1042"/>
                    </a:lnTo>
                    <a:lnTo>
                      <a:pt x="65" y="1046"/>
                    </a:lnTo>
                    <a:lnTo>
                      <a:pt x="64" y="1049"/>
                    </a:lnTo>
                    <a:lnTo>
                      <a:pt x="63" y="1052"/>
                    </a:lnTo>
                    <a:lnTo>
                      <a:pt x="59" y="1055"/>
                    </a:lnTo>
                    <a:lnTo>
                      <a:pt x="59" y="1055"/>
                    </a:lnTo>
                    <a:lnTo>
                      <a:pt x="57" y="1056"/>
                    </a:lnTo>
                    <a:lnTo>
                      <a:pt x="54" y="1057"/>
                    </a:lnTo>
                    <a:lnTo>
                      <a:pt x="50" y="1057"/>
                    </a:lnTo>
                    <a:lnTo>
                      <a:pt x="47" y="1057"/>
                    </a:lnTo>
                    <a:lnTo>
                      <a:pt x="47" y="1057"/>
                    </a:lnTo>
                    <a:lnTo>
                      <a:pt x="31" y="1052"/>
                    </a:lnTo>
                    <a:lnTo>
                      <a:pt x="24" y="1049"/>
                    </a:lnTo>
                    <a:lnTo>
                      <a:pt x="20" y="1047"/>
                    </a:lnTo>
                    <a:lnTo>
                      <a:pt x="20" y="1047"/>
                    </a:lnTo>
                    <a:lnTo>
                      <a:pt x="9" y="1037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5" y="997"/>
                    </a:lnTo>
                    <a:lnTo>
                      <a:pt x="17" y="989"/>
                    </a:lnTo>
                    <a:lnTo>
                      <a:pt x="28" y="978"/>
                    </a:lnTo>
                    <a:lnTo>
                      <a:pt x="33" y="972"/>
                    </a:lnTo>
                    <a:lnTo>
                      <a:pt x="34" y="968"/>
                    </a:lnTo>
                    <a:lnTo>
                      <a:pt x="34" y="968"/>
                    </a:lnTo>
                    <a:lnTo>
                      <a:pt x="52" y="862"/>
                    </a:lnTo>
                    <a:lnTo>
                      <a:pt x="52" y="862"/>
                    </a:lnTo>
                    <a:lnTo>
                      <a:pt x="54" y="839"/>
                    </a:lnTo>
                    <a:lnTo>
                      <a:pt x="54" y="821"/>
                    </a:lnTo>
                    <a:lnTo>
                      <a:pt x="54" y="816"/>
                    </a:lnTo>
                    <a:lnTo>
                      <a:pt x="52" y="811"/>
                    </a:lnTo>
                    <a:lnTo>
                      <a:pt x="52" y="811"/>
                    </a:lnTo>
                    <a:lnTo>
                      <a:pt x="51" y="798"/>
                    </a:lnTo>
                    <a:lnTo>
                      <a:pt x="49" y="771"/>
                    </a:lnTo>
                    <a:lnTo>
                      <a:pt x="42" y="691"/>
                    </a:lnTo>
                    <a:lnTo>
                      <a:pt x="34" y="577"/>
                    </a:lnTo>
                    <a:lnTo>
                      <a:pt x="32" y="418"/>
                    </a:lnTo>
                    <a:lnTo>
                      <a:pt x="32" y="178"/>
                    </a:lnTo>
                    <a:lnTo>
                      <a:pt x="32" y="178"/>
                    </a:lnTo>
                    <a:lnTo>
                      <a:pt x="26" y="167"/>
                    </a:lnTo>
                    <a:lnTo>
                      <a:pt x="21" y="157"/>
                    </a:lnTo>
                    <a:lnTo>
                      <a:pt x="20" y="152"/>
                    </a:lnTo>
                    <a:lnTo>
                      <a:pt x="19" y="148"/>
                    </a:lnTo>
                    <a:lnTo>
                      <a:pt x="19" y="148"/>
                    </a:lnTo>
                    <a:lnTo>
                      <a:pt x="20" y="144"/>
                    </a:lnTo>
                    <a:lnTo>
                      <a:pt x="21" y="141"/>
                    </a:lnTo>
                    <a:lnTo>
                      <a:pt x="26" y="135"/>
                    </a:lnTo>
                    <a:lnTo>
                      <a:pt x="32" y="129"/>
                    </a:lnTo>
                    <a:lnTo>
                      <a:pt x="33" y="126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3" y="119"/>
                    </a:lnTo>
                    <a:lnTo>
                      <a:pt x="32" y="115"/>
                    </a:lnTo>
                    <a:lnTo>
                      <a:pt x="26" y="106"/>
                    </a:lnTo>
                    <a:lnTo>
                      <a:pt x="21" y="97"/>
                    </a:lnTo>
                    <a:lnTo>
                      <a:pt x="20" y="92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53"/>
                    </a:lnTo>
                    <a:lnTo>
                      <a:pt x="91" y="50"/>
                    </a:lnTo>
                    <a:lnTo>
                      <a:pt x="388" y="44"/>
                    </a:lnTo>
                    <a:lnTo>
                      <a:pt x="570" y="29"/>
                    </a:lnTo>
                    <a:lnTo>
                      <a:pt x="866" y="0"/>
                    </a:lnTo>
                    <a:lnTo>
                      <a:pt x="1320" y="386"/>
                    </a:lnTo>
                    <a:lnTo>
                      <a:pt x="1320" y="386"/>
                    </a:lnTo>
                    <a:lnTo>
                      <a:pt x="1320" y="395"/>
                    </a:lnTo>
                    <a:lnTo>
                      <a:pt x="1320" y="416"/>
                    </a:lnTo>
                    <a:lnTo>
                      <a:pt x="1321" y="429"/>
                    </a:lnTo>
                    <a:lnTo>
                      <a:pt x="1322" y="441"/>
                    </a:lnTo>
                    <a:lnTo>
                      <a:pt x="1324" y="452"/>
                    </a:lnTo>
                    <a:lnTo>
                      <a:pt x="1328" y="460"/>
                    </a:lnTo>
                    <a:lnTo>
                      <a:pt x="1328" y="463"/>
                    </a:lnTo>
                    <a:lnTo>
                      <a:pt x="1328" y="463"/>
                    </a:lnTo>
                    <a:lnTo>
                      <a:pt x="1342" y="475"/>
                    </a:lnTo>
                    <a:lnTo>
                      <a:pt x="1357" y="487"/>
                    </a:lnTo>
                    <a:lnTo>
                      <a:pt x="1374" y="503"/>
                    </a:lnTo>
                    <a:lnTo>
                      <a:pt x="1392" y="523"/>
                    </a:lnTo>
                    <a:lnTo>
                      <a:pt x="1410" y="544"/>
                    </a:lnTo>
                    <a:lnTo>
                      <a:pt x="1416" y="554"/>
                    </a:lnTo>
                    <a:lnTo>
                      <a:pt x="1423" y="566"/>
                    </a:lnTo>
                    <a:lnTo>
                      <a:pt x="1429" y="576"/>
                    </a:lnTo>
                    <a:lnTo>
                      <a:pt x="1434" y="586"/>
                    </a:lnTo>
                    <a:lnTo>
                      <a:pt x="1434" y="586"/>
                    </a:lnTo>
                    <a:lnTo>
                      <a:pt x="1444" y="621"/>
                    </a:lnTo>
                    <a:lnTo>
                      <a:pt x="1449" y="642"/>
                    </a:lnTo>
                    <a:lnTo>
                      <a:pt x="1450" y="652"/>
                    </a:lnTo>
                    <a:lnTo>
                      <a:pt x="1452" y="658"/>
                    </a:lnTo>
                    <a:lnTo>
                      <a:pt x="1452" y="658"/>
                    </a:lnTo>
                    <a:lnTo>
                      <a:pt x="1456" y="660"/>
                    </a:lnTo>
                    <a:lnTo>
                      <a:pt x="1466" y="665"/>
                    </a:lnTo>
                    <a:lnTo>
                      <a:pt x="1497" y="681"/>
                    </a:lnTo>
                    <a:lnTo>
                      <a:pt x="1516" y="690"/>
                    </a:lnTo>
                    <a:lnTo>
                      <a:pt x="1532" y="702"/>
                    </a:lnTo>
                    <a:lnTo>
                      <a:pt x="1547" y="712"/>
                    </a:lnTo>
                    <a:lnTo>
                      <a:pt x="1552" y="719"/>
                    </a:lnTo>
                    <a:lnTo>
                      <a:pt x="1557" y="725"/>
                    </a:lnTo>
                    <a:lnTo>
                      <a:pt x="1557" y="725"/>
                    </a:lnTo>
                    <a:lnTo>
                      <a:pt x="1564" y="735"/>
                    </a:lnTo>
                    <a:lnTo>
                      <a:pt x="1567" y="743"/>
                    </a:lnTo>
                    <a:lnTo>
                      <a:pt x="1570" y="750"/>
                    </a:lnTo>
                    <a:lnTo>
                      <a:pt x="1570" y="755"/>
                    </a:lnTo>
                    <a:lnTo>
                      <a:pt x="1569" y="758"/>
                    </a:lnTo>
                    <a:lnTo>
                      <a:pt x="1566" y="760"/>
                    </a:lnTo>
                    <a:lnTo>
                      <a:pt x="1563" y="765"/>
                    </a:lnTo>
                    <a:lnTo>
                      <a:pt x="1563" y="76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58">
                <a:extLst>
                  <a:ext uri="{FF2B5EF4-FFF2-40B4-BE49-F238E27FC236}">
                    <a16:creationId xmlns="" xmlns:a16="http://schemas.microsoft.com/office/drawing/2014/main" id="{D546D253-C7E5-4BD3-AEBB-C37C08423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01" y="2318"/>
                <a:ext cx="702" cy="215"/>
              </a:xfrm>
              <a:custGeom>
                <a:avLst/>
                <a:gdLst>
                  <a:gd name="T0" fmla="*/ 1401 w 1404"/>
                  <a:gd name="T1" fmla="*/ 12 h 430"/>
                  <a:gd name="T2" fmla="*/ 1392 w 1404"/>
                  <a:gd name="T3" fmla="*/ 41 h 430"/>
                  <a:gd name="T4" fmla="*/ 1385 w 1404"/>
                  <a:gd name="T5" fmla="*/ 46 h 430"/>
                  <a:gd name="T6" fmla="*/ 1367 w 1404"/>
                  <a:gd name="T7" fmla="*/ 62 h 430"/>
                  <a:gd name="T8" fmla="*/ 1361 w 1404"/>
                  <a:gd name="T9" fmla="*/ 76 h 430"/>
                  <a:gd name="T10" fmla="*/ 1363 w 1404"/>
                  <a:gd name="T11" fmla="*/ 84 h 430"/>
                  <a:gd name="T12" fmla="*/ 1371 w 1404"/>
                  <a:gd name="T13" fmla="*/ 112 h 430"/>
                  <a:gd name="T14" fmla="*/ 1373 w 1404"/>
                  <a:gd name="T15" fmla="*/ 162 h 430"/>
                  <a:gd name="T16" fmla="*/ 1376 w 1404"/>
                  <a:gd name="T17" fmla="*/ 184 h 430"/>
                  <a:gd name="T18" fmla="*/ 1388 w 1404"/>
                  <a:gd name="T19" fmla="*/ 245 h 430"/>
                  <a:gd name="T20" fmla="*/ 1388 w 1404"/>
                  <a:gd name="T21" fmla="*/ 269 h 430"/>
                  <a:gd name="T22" fmla="*/ 1368 w 1404"/>
                  <a:gd name="T23" fmla="*/ 305 h 430"/>
                  <a:gd name="T24" fmla="*/ 1336 w 1404"/>
                  <a:gd name="T25" fmla="*/ 349 h 430"/>
                  <a:gd name="T26" fmla="*/ 363 w 1404"/>
                  <a:gd name="T27" fmla="*/ 421 h 430"/>
                  <a:gd name="T28" fmla="*/ 341 w 1404"/>
                  <a:gd name="T29" fmla="*/ 429 h 430"/>
                  <a:gd name="T30" fmla="*/ 330 w 1404"/>
                  <a:gd name="T31" fmla="*/ 430 h 430"/>
                  <a:gd name="T32" fmla="*/ 305 w 1404"/>
                  <a:gd name="T33" fmla="*/ 421 h 430"/>
                  <a:gd name="T34" fmla="*/ 286 w 1404"/>
                  <a:gd name="T35" fmla="*/ 413 h 430"/>
                  <a:gd name="T36" fmla="*/ 275 w 1404"/>
                  <a:gd name="T37" fmla="*/ 415 h 430"/>
                  <a:gd name="T38" fmla="*/ 229 w 1404"/>
                  <a:gd name="T39" fmla="*/ 429 h 430"/>
                  <a:gd name="T40" fmla="*/ 217 w 1404"/>
                  <a:gd name="T41" fmla="*/ 429 h 430"/>
                  <a:gd name="T42" fmla="*/ 177 w 1404"/>
                  <a:gd name="T43" fmla="*/ 412 h 430"/>
                  <a:gd name="T44" fmla="*/ 148 w 1404"/>
                  <a:gd name="T45" fmla="*/ 404 h 430"/>
                  <a:gd name="T46" fmla="*/ 83 w 1404"/>
                  <a:gd name="T47" fmla="*/ 399 h 430"/>
                  <a:gd name="T48" fmla="*/ 82 w 1404"/>
                  <a:gd name="T49" fmla="*/ 388 h 430"/>
                  <a:gd name="T50" fmla="*/ 86 w 1404"/>
                  <a:gd name="T51" fmla="*/ 373 h 430"/>
                  <a:gd name="T52" fmla="*/ 97 w 1404"/>
                  <a:gd name="T53" fmla="*/ 357 h 430"/>
                  <a:gd name="T54" fmla="*/ 115 w 1404"/>
                  <a:gd name="T55" fmla="*/ 330 h 430"/>
                  <a:gd name="T56" fmla="*/ 118 w 1404"/>
                  <a:gd name="T57" fmla="*/ 313 h 430"/>
                  <a:gd name="T58" fmla="*/ 109 w 1404"/>
                  <a:gd name="T59" fmla="*/ 302 h 430"/>
                  <a:gd name="T60" fmla="*/ 78 w 1404"/>
                  <a:gd name="T61" fmla="*/ 294 h 430"/>
                  <a:gd name="T62" fmla="*/ 71 w 1404"/>
                  <a:gd name="T63" fmla="*/ 287 h 430"/>
                  <a:gd name="T64" fmla="*/ 68 w 1404"/>
                  <a:gd name="T65" fmla="*/ 274 h 430"/>
                  <a:gd name="T66" fmla="*/ 60 w 1404"/>
                  <a:gd name="T67" fmla="*/ 267 h 430"/>
                  <a:gd name="T68" fmla="*/ 53 w 1404"/>
                  <a:gd name="T69" fmla="*/ 262 h 430"/>
                  <a:gd name="T70" fmla="*/ 24 w 1404"/>
                  <a:gd name="T71" fmla="*/ 236 h 430"/>
                  <a:gd name="T72" fmla="*/ 17 w 1404"/>
                  <a:gd name="T73" fmla="*/ 217 h 430"/>
                  <a:gd name="T74" fmla="*/ 5 w 1404"/>
                  <a:gd name="T75" fmla="*/ 199 h 430"/>
                  <a:gd name="T76" fmla="*/ 4 w 1404"/>
                  <a:gd name="T77" fmla="*/ 194 h 430"/>
                  <a:gd name="T78" fmla="*/ 11 w 1404"/>
                  <a:gd name="T79" fmla="*/ 190 h 430"/>
                  <a:gd name="T80" fmla="*/ 14 w 1404"/>
                  <a:gd name="T81" fmla="*/ 180 h 430"/>
                  <a:gd name="T82" fmla="*/ 50 w 1404"/>
                  <a:gd name="T83" fmla="*/ 147 h 430"/>
                  <a:gd name="T84" fmla="*/ 65 w 1404"/>
                  <a:gd name="T85" fmla="*/ 123 h 430"/>
                  <a:gd name="T86" fmla="*/ 143 w 1404"/>
                  <a:gd name="T87" fmla="*/ 124 h 430"/>
                  <a:gd name="T88" fmla="*/ 150 w 1404"/>
                  <a:gd name="T89" fmla="*/ 126 h 430"/>
                  <a:gd name="T90" fmla="*/ 170 w 1404"/>
                  <a:gd name="T91" fmla="*/ 130 h 430"/>
                  <a:gd name="T92" fmla="*/ 231 w 1404"/>
                  <a:gd name="T93" fmla="*/ 118 h 430"/>
                  <a:gd name="T94" fmla="*/ 1020 w 1404"/>
                  <a:gd name="T95" fmla="*/ 5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4" h="430">
                    <a:moveTo>
                      <a:pt x="1404" y="0"/>
                    </a:moveTo>
                    <a:lnTo>
                      <a:pt x="1404" y="0"/>
                    </a:lnTo>
                    <a:lnTo>
                      <a:pt x="1401" y="12"/>
                    </a:lnTo>
                    <a:lnTo>
                      <a:pt x="1398" y="26"/>
                    </a:lnTo>
                    <a:lnTo>
                      <a:pt x="1394" y="38"/>
                    </a:lnTo>
                    <a:lnTo>
                      <a:pt x="1392" y="41"/>
                    </a:lnTo>
                    <a:lnTo>
                      <a:pt x="1391" y="42"/>
                    </a:lnTo>
                    <a:lnTo>
                      <a:pt x="1391" y="42"/>
                    </a:lnTo>
                    <a:lnTo>
                      <a:pt x="1385" y="46"/>
                    </a:lnTo>
                    <a:lnTo>
                      <a:pt x="1379" y="50"/>
                    </a:lnTo>
                    <a:lnTo>
                      <a:pt x="1373" y="55"/>
                    </a:lnTo>
                    <a:lnTo>
                      <a:pt x="1367" y="62"/>
                    </a:lnTo>
                    <a:lnTo>
                      <a:pt x="1363" y="69"/>
                    </a:lnTo>
                    <a:lnTo>
                      <a:pt x="1362" y="72"/>
                    </a:lnTo>
                    <a:lnTo>
                      <a:pt x="1361" y="76"/>
                    </a:lnTo>
                    <a:lnTo>
                      <a:pt x="1362" y="80"/>
                    </a:lnTo>
                    <a:lnTo>
                      <a:pt x="1363" y="84"/>
                    </a:lnTo>
                    <a:lnTo>
                      <a:pt x="1363" y="84"/>
                    </a:lnTo>
                    <a:lnTo>
                      <a:pt x="1368" y="92"/>
                    </a:lnTo>
                    <a:lnTo>
                      <a:pt x="1370" y="102"/>
                    </a:lnTo>
                    <a:lnTo>
                      <a:pt x="1371" y="112"/>
                    </a:lnTo>
                    <a:lnTo>
                      <a:pt x="1373" y="123"/>
                    </a:lnTo>
                    <a:lnTo>
                      <a:pt x="1373" y="144"/>
                    </a:lnTo>
                    <a:lnTo>
                      <a:pt x="1373" y="162"/>
                    </a:lnTo>
                    <a:lnTo>
                      <a:pt x="1373" y="162"/>
                    </a:lnTo>
                    <a:lnTo>
                      <a:pt x="1374" y="171"/>
                    </a:lnTo>
                    <a:lnTo>
                      <a:pt x="1376" y="184"/>
                    </a:lnTo>
                    <a:lnTo>
                      <a:pt x="1382" y="214"/>
                    </a:lnTo>
                    <a:lnTo>
                      <a:pt x="1385" y="230"/>
                    </a:lnTo>
                    <a:lnTo>
                      <a:pt x="1388" y="245"/>
                    </a:lnTo>
                    <a:lnTo>
                      <a:pt x="1389" y="258"/>
                    </a:lnTo>
                    <a:lnTo>
                      <a:pt x="1388" y="269"/>
                    </a:lnTo>
                    <a:lnTo>
                      <a:pt x="1388" y="269"/>
                    </a:lnTo>
                    <a:lnTo>
                      <a:pt x="1383" y="279"/>
                    </a:lnTo>
                    <a:lnTo>
                      <a:pt x="1377" y="292"/>
                    </a:lnTo>
                    <a:lnTo>
                      <a:pt x="1368" y="305"/>
                    </a:lnTo>
                    <a:lnTo>
                      <a:pt x="1359" y="317"/>
                    </a:lnTo>
                    <a:lnTo>
                      <a:pt x="1343" y="339"/>
                    </a:lnTo>
                    <a:lnTo>
                      <a:pt x="1336" y="349"/>
                    </a:lnTo>
                    <a:lnTo>
                      <a:pt x="1336" y="349"/>
                    </a:lnTo>
                    <a:lnTo>
                      <a:pt x="521" y="405"/>
                    </a:lnTo>
                    <a:lnTo>
                      <a:pt x="363" y="421"/>
                    </a:lnTo>
                    <a:lnTo>
                      <a:pt x="363" y="421"/>
                    </a:lnTo>
                    <a:lnTo>
                      <a:pt x="353" y="426"/>
                    </a:lnTo>
                    <a:lnTo>
                      <a:pt x="341" y="429"/>
                    </a:lnTo>
                    <a:lnTo>
                      <a:pt x="336" y="430"/>
                    </a:lnTo>
                    <a:lnTo>
                      <a:pt x="330" y="430"/>
                    </a:lnTo>
                    <a:lnTo>
                      <a:pt x="330" y="430"/>
                    </a:lnTo>
                    <a:lnTo>
                      <a:pt x="323" y="429"/>
                    </a:lnTo>
                    <a:lnTo>
                      <a:pt x="317" y="428"/>
                    </a:lnTo>
                    <a:lnTo>
                      <a:pt x="305" y="421"/>
                    </a:lnTo>
                    <a:lnTo>
                      <a:pt x="294" y="415"/>
                    </a:lnTo>
                    <a:lnTo>
                      <a:pt x="290" y="414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82" y="414"/>
                    </a:lnTo>
                    <a:lnTo>
                      <a:pt x="275" y="415"/>
                    </a:lnTo>
                    <a:lnTo>
                      <a:pt x="255" y="421"/>
                    </a:lnTo>
                    <a:lnTo>
                      <a:pt x="237" y="428"/>
                    </a:lnTo>
                    <a:lnTo>
                      <a:pt x="229" y="429"/>
                    </a:lnTo>
                    <a:lnTo>
                      <a:pt x="223" y="430"/>
                    </a:lnTo>
                    <a:lnTo>
                      <a:pt x="223" y="430"/>
                    </a:lnTo>
                    <a:lnTo>
                      <a:pt x="217" y="429"/>
                    </a:lnTo>
                    <a:lnTo>
                      <a:pt x="210" y="427"/>
                    </a:lnTo>
                    <a:lnTo>
                      <a:pt x="193" y="420"/>
                    </a:lnTo>
                    <a:lnTo>
                      <a:pt x="177" y="412"/>
                    </a:lnTo>
                    <a:lnTo>
                      <a:pt x="164" y="406"/>
                    </a:lnTo>
                    <a:lnTo>
                      <a:pt x="164" y="406"/>
                    </a:lnTo>
                    <a:lnTo>
                      <a:pt x="148" y="404"/>
                    </a:lnTo>
                    <a:lnTo>
                      <a:pt x="125" y="401"/>
                    </a:lnTo>
                    <a:lnTo>
                      <a:pt x="101" y="399"/>
                    </a:lnTo>
                    <a:lnTo>
                      <a:pt x="83" y="399"/>
                    </a:lnTo>
                    <a:lnTo>
                      <a:pt x="83" y="399"/>
                    </a:lnTo>
                    <a:lnTo>
                      <a:pt x="83" y="396"/>
                    </a:lnTo>
                    <a:lnTo>
                      <a:pt x="82" y="388"/>
                    </a:lnTo>
                    <a:lnTo>
                      <a:pt x="83" y="383"/>
                    </a:lnTo>
                    <a:lnTo>
                      <a:pt x="85" y="378"/>
                    </a:lnTo>
                    <a:lnTo>
                      <a:pt x="86" y="373"/>
                    </a:lnTo>
                    <a:lnTo>
                      <a:pt x="89" y="368"/>
                    </a:lnTo>
                    <a:lnTo>
                      <a:pt x="89" y="368"/>
                    </a:lnTo>
                    <a:lnTo>
                      <a:pt x="97" y="357"/>
                    </a:lnTo>
                    <a:lnTo>
                      <a:pt x="105" y="344"/>
                    </a:lnTo>
                    <a:lnTo>
                      <a:pt x="115" y="330"/>
                    </a:lnTo>
                    <a:lnTo>
                      <a:pt x="115" y="330"/>
                    </a:lnTo>
                    <a:lnTo>
                      <a:pt x="116" y="327"/>
                    </a:lnTo>
                    <a:lnTo>
                      <a:pt x="118" y="317"/>
                    </a:lnTo>
                    <a:lnTo>
                      <a:pt x="118" y="313"/>
                    </a:lnTo>
                    <a:lnTo>
                      <a:pt x="117" y="308"/>
                    </a:lnTo>
                    <a:lnTo>
                      <a:pt x="115" y="305"/>
                    </a:lnTo>
                    <a:lnTo>
                      <a:pt x="109" y="302"/>
                    </a:lnTo>
                    <a:lnTo>
                      <a:pt x="109" y="302"/>
                    </a:lnTo>
                    <a:lnTo>
                      <a:pt x="83" y="296"/>
                    </a:lnTo>
                    <a:lnTo>
                      <a:pt x="78" y="294"/>
                    </a:lnTo>
                    <a:lnTo>
                      <a:pt x="74" y="292"/>
                    </a:lnTo>
                    <a:lnTo>
                      <a:pt x="72" y="290"/>
                    </a:lnTo>
                    <a:lnTo>
                      <a:pt x="71" y="287"/>
                    </a:lnTo>
                    <a:lnTo>
                      <a:pt x="71" y="287"/>
                    </a:lnTo>
                    <a:lnTo>
                      <a:pt x="71" y="281"/>
                    </a:lnTo>
                    <a:lnTo>
                      <a:pt x="68" y="274"/>
                    </a:lnTo>
                    <a:lnTo>
                      <a:pt x="65" y="269"/>
                    </a:lnTo>
                    <a:lnTo>
                      <a:pt x="63" y="267"/>
                    </a:lnTo>
                    <a:lnTo>
                      <a:pt x="60" y="267"/>
                    </a:lnTo>
                    <a:lnTo>
                      <a:pt x="60" y="267"/>
                    </a:lnTo>
                    <a:lnTo>
                      <a:pt x="58" y="266"/>
                    </a:lnTo>
                    <a:lnTo>
                      <a:pt x="53" y="262"/>
                    </a:lnTo>
                    <a:lnTo>
                      <a:pt x="41" y="252"/>
                    </a:lnTo>
                    <a:lnTo>
                      <a:pt x="24" y="236"/>
                    </a:lnTo>
                    <a:lnTo>
                      <a:pt x="24" y="236"/>
                    </a:lnTo>
                    <a:lnTo>
                      <a:pt x="22" y="232"/>
                    </a:lnTo>
                    <a:lnTo>
                      <a:pt x="20" y="229"/>
                    </a:lnTo>
                    <a:lnTo>
                      <a:pt x="17" y="217"/>
                    </a:lnTo>
                    <a:lnTo>
                      <a:pt x="13" y="210"/>
                    </a:lnTo>
                    <a:lnTo>
                      <a:pt x="10" y="205"/>
                    </a:lnTo>
                    <a:lnTo>
                      <a:pt x="5" y="199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4" y="194"/>
                    </a:lnTo>
                    <a:lnTo>
                      <a:pt x="7" y="193"/>
                    </a:lnTo>
                    <a:lnTo>
                      <a:pt x="7" y="193"/>
                    </a:lnTo>
                    <a:lnTo>
                      <a:pt x="11" y="190"/>
                    </a:lnTo>
                    <a:lnTo>
                      <a:pt x="12" y="187"/>
                    </a:lnTo>
                    <a:lnTo>
                      <a:pt x="13" y="184"/>
                    </a:lnTo>
                    <a:lnTo>
                      <a:pt x="14" y="180"/>
                    </a:lnTo>
                    <a:lnTo>
                      <a:pt x="24" y="170"/>
                    </a:lnTo>
                    <a:lnTo>
                      <a:pt x="24" y="147"/>
                    </a:lnTo>
                    <a:lnTo>
                      <a:pt x="50" y="147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65" y="123"/>
                    </a:lnTo>
                    <a:lnTo>
                      <a:pt x="97" y="122"/>
                    </a:lnTo>
                    <a:lnTo>
                      <a:pt x="131" y="123"/>
                    </a:lnTo>
                    <a:lnTo>
                      <a:pt x="143" y="124"/>
                    </a:lnTo>
                    <a:lnTo>
                      <a:pt x="148" y="125"/>
                    </a:lnTo>
                    <a:lnTo>
                      <a:pt x="150" y="126"/>
                    </a:lnTo>
                    <a:lnTo>
                      <a:pt x="150" y="126"/>
                    </a:lnTo>
                    <a:lnTo>
                      <a:pt x="155" y="129"/>
                    </a:lnTo>
                    <a:lnTo>
                      <a:pt x="159" y="130"/>
                    </a:lnTo>
                    <a:lnTo>
                      <a:pt x="170" y="130"/>
                    </a:lnTo>
                    <a:lnTo>
                      <a:pt x="179" y="127"/>
                    </a:lnTo>
                    <a:lnTo>
                      <a:pt x="183" y="126"/>
                    </a:lnTo>
                    <a:lnTo>
                      <a:pt x="231" y="118"/>
                    </a:lnTo>
                    <a:lnTo>
                      <a:pt x="324" y="118"/>
                    </a:lnTo>
                    <a:lnTo>
                      <a:pt x="324" y="103"/>
                    </a:lnTo>
                    <a:lnTo>
                      <a:pt x="1020" y="59"/>
                    </a:lnTo>
                    <a:lnTo>
                      <a:pt x="1020" y="24"/>
                    </a:lnTo>
                    <a:lnTo>
                      <a:pt x="1404" y="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59">
                <a:extLst>
                  <a:ext uri="{FF2B5EF4-FFF2-40B4-BE49-F238E27FC236}">
                    <a16:creationId xmlns="" xmlns:a16="http://schemas.microsoft.com/office/drawing/2014/main" id="{82E9879A-3D1A-4EE7-AF40-9A26CB150C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10" y="2401"/>
                <a:ext cx="150" cy="137"/>
              </a:xfrm>
              <a:custGeom>
                <a:avLst/>
                <a:gdLst>
                  <a:gd name="T0" fmla="*/ 297 w 300"/>
                  <a:gd name="T1" fmla="*/ 165 h 274"/>
                  <a:gd name="T2" fmla="*/ 279 w 300"/>
                  <a:gd name="T3" fmla="*/ 192 h 274"/>
                  <a:gd name="T4" fmla="*/ 271 w 300"/>
                  <a:gd name="T5" fmla="*/ 203 h 274"/>
                  <a:gd name="T6" fmla="*/ 267 w 300"/>
                  <a:gd name="T7" fmla="*/ 213 h 274"/>
                  <a:gd name="T8" fmla="*/ 264 w 300"/>
                  <a:gd name="T9" fmla="*/ 223 h 274"/>
                  <a:gd name="T10" fmla="*/ 265 w 300"/>
                  <a:gd name="T11" fmla="*/ 234 h 274"/>
                  <a:gd name="T12" fmla="*/ 265 w 300"/>
                  <a:gd name="T13" fmla="*/ 236 h 274"/>
                  <a:gd name="T14" fmla="*/ 261 w 300"/>
                  <a:gd name="T15" fmla="*/ 246 h 274"/>
                  <a:gd name="T16" fmla="*/ 248 w 300"/>
                  <a:gd name="T17" fmla="*/ 258 h 274"/>
                  <a:gd name="T18" fmla="*/ 241 w 300"/>
                  <a:gd name="T19" fmla="*/ 263 h 274"/>
                  <a:gd name="T20" fmla="*/ 232 w 300"/>
                  <a:gd name="T21" fmla="*/ 273 h 274"/>
                  <a:gd name="T22" fmla="*/ 232 w 300"/>
                  <a:gd name="T23" fmla="*/ 274 h 274"/>
                  <a:gd name="T24" fmla="*/ 211 w 300"/>
                  <a:gd name="T25" fmla="*/ 257 h 274"/>
                  <a:gd name="T26" fmla="*/ 189 w 300"/>
                  <a:gd name="T27" fmla="*/ 245 h 274"/>
                  <a:gd name="T28" fmla="*/ 149 w 300"/>
                  <a:gd name="T29" fmla="*/ 223 h 274"/>
                  <a:gd name="T30" fmla="*/ 89 w 300"/>
                  <a:gd name="T31" fmla="*/ 187 h 274"/>
                  <a:gd name="T32" fmla="*/ 75 w 300"/>
                  <a:gd name="T33" fmla="*/ 181 h 274"/>
                  <a:gd name="T34" fmla="*/ 63 w 300"/>
                  <a:gd name="T35" fmla="*/ 180 h 274"/>
                  <a:gd name="T36" fmla="*/ 57 w 300"/>
                  <a:gd name="T37" fmla="*/ 180 h 274"/>
                  <a:gd name="T38" fmla="*/ 49 w 300"/>
                  <a:gd name="T39" fmla="*/ 177 h 274"/>
                  <a:gd name="T40" fmla="*/ 40 w 300"/>
                  <a:gd name="T41" fmla="*/ 166 h 274"/>
                  <a:gd name="T42" fmla="*/ 25 w 300"/>
                  <a:gd name="T43" fmla="*/ 140 h 274"/>
                  <a:gd name="T44" fmla="*/ 18 w 300"/>
                  <a:gd name="T45" fmla="*/ 131 h 274"/>
                  <a:gd name="T46" fmla="*/ 14 w 300"/>
                  <a:gd name="T47" fmla="*/ 129 h 274"/>
                  <a:gd name="T48" fmla="*/ 6 w 300"/>
                  <a:gd name="T49" fmla="*/ 121 h 274"/>
                  <a:gd name="T50" fmla="*/ 4 w 300"/>
                  <a:gd name="T51" fmla="*/ 114 h 274"/>
                  <a:gd name="T52" fmla="*/ 0 w 300"/>
                  <a:gd name="T53" fmla="*/ 98 h 274"/>
                  <a:gd name="T54" fmla="*/ 3 w 300"/>
                  <a:gd name="T55" fmla="*/ 88 h 274"/>
                  <a:gd name="T56" fmla="*/ 6 w 300"/>
                  <a:gd name="T57" fmla="*/ 84 h 274"/>
                  <a:gd name="T58" fmla="*/ 17 w 300"/>
                  <a:gd name="T59" fmla="*/ 76 h 274"/>
                  <a:gd name="T60" fmla="*/ 35 w 300"/>
                  <a:gd name="T61" fmla="*/ 50 h 274"/>
                  <a:gd name="T62" fmla="*/ 44 w 300"/>
                  <a:gd name="T63" fmla="*/ 42 h 274"/>
                  <a:gd name="T64" fmla="*/ 53 w 300"/>
                  <a:gd name="T65" fmla="*/ 33 h 274"/>
                  <a:gd name="T66" fmla="*/ 53 w 300"/>
                  <a:gd name="T67" fmla="*/ 30 h 274"/>
                  <a:gd name="T68" fmla="*/ 53 w 300"/>
                  <a:gd name="T69" fmla="*/ 18 h 274"/>
                  <a:gd name="T70" fmla="*/ 56 w 300"/>
                  <a:gd name="T71" fmla="*/ 12 h 274"/>
                  <a:gd name="T72" fmla="*/ 60 w 300"/>
                  <a:gd name="T73" fmla="*/ 8 h 274"/>
                  <a:gd name="T74" fmla="*/ 73 w 300"/>
                  <a:gd name="T75" fmla="*/ 6 h 274"/>
                  <a:gd name="T76" fmla="*/ 105 w 300"/>
                  <a:gd name="T77" fmla="*/ 2 h 274"/>
                  <a:gd name="T78" fmla="*/ 125 w 300"/>
                  <a:gd name="T79" fmla="*/ 0 h 274"/>
                  <a:gd name="T80" fmla="*/ 130 w 300"/>
                  <a:gd name="T81" fmla="*/ 3 h 274"/>
                  <a:gd name="T82" fmla="*/ 139 w 300"/>
                  <a:gd name="T83" fmla="*/ 10 h 274"/>
                  <a:gd name="T84" fmla="*/ 150 w 300"/>
                  <a:gd name="T85" fmla="*/ 20 h 274"/>
                  <a:gd name="T86" fmla="*/ 161 w 300"/>
                  <a:gd name="T87" fmla="*/ 25 h 274"/>
                  <a:gd name="T88" fmla="*/ 177 w 300"/>
                  <a:gd name="T89" fmla="*/ 30 h 274"/>
                  <a:gd name="T90" fmla="*/ 181 w 300"/>
                  <a:gd name="T91" fmla="*/ 30 h 274"/>
                  <a:gd name="T92" fmla="*/ 187 w 300"/>
                  <a:gd name="T93" fmla="*/ 34 h 274"/>
                  <a:gd name="T94" fmla="*/ 195 w 300"/>
                  <a:gd name="T95" fmla="*/ 45 h 274"/>
                  <a:gd name="T96" fmla="*/ 202 w 300"/>
                  <a:gd name="T97" fmla="*/ 64 h 274"/>
                  <a:gd name="T98" fmla="*/ 206 w 300"/>
                  <a:gd name="T99" fmla="*/ 71 h 274"/>
                  <a:gd name="T100" fmla="*/ 223 w 300"/>
                  <a:gd name="T101" fmla="*/ 87 h 274"/>
                  <a:gd name="T102" fmla="*/ 240 w 300"/>
                  <a:gd name="T103" fmla="*/ 101 h 274"/>
                  <a:gd name="T104" fmla="*/ 242 w 300"/>
                  <a:gd name="T105" fmla="*/ 102 h 274"/>
                  <a:gd name="T106" fmla="*/ 247 w 300"/>
                  <a:gd name="T107" fmla="*/ 104 h 274"/>
                  <a:gd name="T108" fmla="*/ 253 w 300"/>
                  <a:gd name="T109" fmla="*/ 116 h 274"/>
                  <a:gd name="T110" fmla="*/ 253 w 300"/>
                  <a:gd name="T111" fmla="*/ 122 h 274"/>
                  <a:gd name="T112" fmla="*/ 256 w 300"/>
                  <a:gd name="T113" fmla="*/ 127 h 274"/>
                  <a:gd name="T114" fmla="*/ 265 w 300"/>
                  <a:gd name="T115" fmla="*/ 131 h 274"/>
                  <a:gd name="T116" fmla="*/ 291 w 300"/>
                  <a:gd name="T117" fmla="*/ 137 h 274"/>
                  <a:gd name="T118" fmla="*/ 299 w 300"/>
                  <a:gd name="T119" fmla="*/ 143 h 274"/>
                  <a:gd name="T120" fmla="*/ 300 w 300"/>
                  <a:gd name="T121" fmla="*/ 152 h 274"/>
                  <a:gd name="T122" fmla="*/ 297 w 300"/>
                  <a:gd name="T123" fmla="*/ 165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274">
                    <a:moveTo>
                      <a:pt x="297" y="165"/>
                    </a:moveTo>
                    <a:lnTo>
                      <a:pt x="297" y="165"/>
                    </a:lnTo>
                    <a:lnTo>
                      <a:pt x="287" y="179"/>
                    </a:lnTo>
                    <a:lnTo>
                      <a:pt x="279" y="192"/>
                    </a:lnTo>
                    <a:lnTo>
                      <a:pt x="271" y="203"/>
                    </a:lnTo>
                    <a:lnTo>
                      <a:pt x="271" y="203"/>
                    </a:lnTo>
                    <a:lnTo>
                      <a:pt x="268" y="208"/>
                    </a:lnTo>
                    <a:lnTo>
                      <a:pt x="267" y="213"/>
                    </a:lnTo>
                    <a:lnTo>
                      <a:pt x="265" y="218"/>
                    </a:lnTo>
                    <a:lnTo>
                      <a:pt x="264" y="223"/>
                    </a:lnTo>
                    <a:lnTo>
                      <a:pt x="265" y="231"/>
                    </a:lnTo>
                    <a:lnTo>
                      <a:pt x="265" y="234"/>
                    </a:lnTo>
                    <a:lnTo>
                      <a:pt x="265" y="234"/>
                    </a:lnTo>
                    <a:lnTo>
                      <a:pt x="265" y="236"/>
                    </a:lnTo>
                    <a:lnTo>
                      <a:pt x="264" y="240"/>
                    </a:lnTo>
                    <a:lnTo>
                      <a:pt x="261" y="246"/>
                    </a:lnTo>
                    <a:lnTo>
                      <a:pt x="256" y="253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1" y="263"/>
                    </a:lnTo>
                    <a:lnTo>
                      <a:pt x="237" y="269"/>
                    </a:lnTo>
                    <a:lnTo>
                      <a:pt x="232" y="273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22" y="265"/>
                    </a:lnTo>
                    <a:lnTo>
                      <a:pt x="211" y="257"/>
                    </a:lnTo>
                    <a:lnTo>
                      <a:pt x="201" y="250"/>
                    </a:lnTo>
                    <a:lnTo>
                      <a:pt x="189" y="245"/>
                    </a:lnTo>
                    <a:lnTo>
                      <a:pt x="189" y="245"/>
                    </a:lnTo>
                    <a:lnTo>
                      <a:pt x="149" y="223"/>
                    </a:lnTo>
                    <a:lnTo>
                      <a:pt x="120" y="205"/>
                    </a:lnTo>
                    <a:lnTo>
                      <a:pt x="89" y="187"/>
                    </a:lnTo>
                    <a:lnTo>
                      <a:pt x="81" y="182"/>
                    </a:lnTo>
                    <a:lnTo>
                      <a:pt x="75" y="181"/>
                    </a:lnTo>
                    <a:lnTo>
                      <a:pt x="71" y="180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57" y="180"/>
                    </a:lnTo>
                    <a:lnTo>
                      <a:pt x="53" y="178"/>
                    </a:lnTo>
                    <a:lnTo>
                      <a:pt x="49" y="177"/>
                    </a:lnTo>
                    <a:lnTo>
                      <a:pt x="45" y="173"/>
                    </a:lnTo>
                    <a:lnTo>
                      <a:pt x="40" y="166"/>
                    </a:lnTo>
                    <a:lnTo>
                      <a:pt x="34" y="157"/>
                    </a:lnTo>
                    <a:lnTo>
                      <a:pt x="25" y="140"/>
                    </a:lnTo>
                    <a:lnTo>
                      <a:pt x="20" y="133"/>
                    </a:lnTo>
                    <a:lnTo>
                      <a:pt x="18" y="131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4" y="125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4" y="114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2" y="93"/>
                    </a:lnTo>
                    <a:lnTo>
                      <a:pt x="3" y="8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1" y="81"/>
                    </a:lnTo>
                    <a:lnTo>
                      <a:pt x="17" y="76"/>
                    </a:lnTo>
                    <a:lnTo>
                      <a:pt x="26" y="64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44" y="42"/>
                    </a:lnTo>
                    <a:lnTo>
                      <a:pt x="51" y="35"/>
                    </a:lnTo>
                    <a:lnTo>
                      <a:pt x="53" y="33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73" y="6"/>
                    </a:lnTo>
                    <a:lnTo>
                      <a:pt x="95" y="3"/>
                    </a:lnTo>
                    <a:lnTo>
                      <a:pt x="105" y="2"/>
                    </a:lnTo>
                    <a:lnTo>
                      <a:pt x="116" y="0"/>
                    </a:lnTo>
                    <a:lnTo>
                      <a:pt x="125" y="0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0" y="3"/>
                    </a:lnTo>
                    <a:lnTo>
                      <a:pt x="139" y="10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54" y="22"/>
                    </a:lnTo>
                    <a:lnTo>
                      <a:pt x="161" y="25"/>
                    </a:lnTo>
                    <a:lnTo>
                      <a:pt x="177" y="30"/>
                    </a:lnTo>
                    <a:lnTo>
                      <a:pt x="177" y="30"/>
                    </a:lnTo>
                    <a:lnTo>
                      <a:pt x="181" y="30"/>
                    </a:lnTo>
                    <a:lnTo>
                      <a:pt x="181" y="30"/>
                    </a:lnTo>
                    <a:lnTo>
                      <a:pt x="181" y="30"/>
                    </a:lnTo>
                    <a:lnTo>
                      <a:pt x="187" y="34"/>
                    </a:lnTo>
                    <a:lnTo>
                      <a:pt x="192" y="40"/>
                    </a:lnTo>
                    <a:lnTo>
                      <a:pt x="195" y="45"/>
                    </a:lnTo>
                    <a:lnTo>
                      <a:pt x="199" y="52"/>
                    </a:lnTo>
                    <a:lnTo>
                      <a:pt x="202" y="64"/>
                    </a:lnTo>
                    <a:lnTo>
                      <a:pt x="204" y="67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23" y="87"/>
                    </a:lnTo>
                    <a:lnTo>
                      <a:pt x="235" y="97"/>
                    </a:lnTo>
                    <a:lnTo>
                      <a:pt x="240" y="101"/>
                    </a:lnTo>
                    <a:lnTo>
                      <a:pt x="242" y="102"/>
                    </a:lnTo>
                    <a:lnTo>
                      <a:pt x="242" y="102"/>
                    </a:lnTo>
                    <a:lnTo>
                      <a:pt x="245" y="102"/>
                    </a:lnTo>
                    <a:lnTo>
                      <a:pt x="247" y="104"/>
                    </a:lnTo>
                    <a:lnTo>
                      <a:pt x="250" y="109"/>
                    </a:lnTo>
                    <a:lnTo>
                      <a:pt x="253" y="116"/>
                    </a:lnTo>
                    <a:lnTo>
                      <a:pt x="253" y="122"/>
                    </a:lnTo>
                    <a:lnTo>
                      <a:pt x="253" y="122"/>
                    </a:lnTo>
                    <a:lnTo>
                      <a:pt x="254" y="125"/>
                    </a:lnTo>
                    <a:lnTo>
                      <a:pt x="256" y="127"/>
                    </a:lnTo>
                    <a:lnTo>
                      <a:pt x="260" y="129"/>
                    </a:lnTo>
                    <a:lnTo>
                      <a:pt x="265" y="131"/>
                    </a:lnTo>
                    <a:lnTo>
                      <a:pt x="291" y="137"/>
                    </a:lnTo>
                    <a:lnTo>
                      <a:pt x="291" y="137"/>
                    </a:lnTo>
                    <a:lnTo>
                      <a:pt x="297" y="140"/>
                    </a:lnTo>
                    <a:lnTo>
                      <a:pt x="299" y="143"/>
                    </a:lnTo>
                    <a:lnTo>
                      <a:pt x="300" y="148"/>
                    </a:lnTo>
                    <a:lnTo>
                      <a:pt x="300" y="152"/>
                    </a:lnTo>
                    <a:lnTo>
                      <a:pt x="298" y="162"/>
                    </a:lnTo>
                    <a:lnTo>
                      <a:pt x="297" y="165"/>
                    </a:lnTo>
                    <a:lnTo>
                      <a:pt x="297" y="16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60">
                <a:extLst>
                  <a:ext uri="{FF2B5EF4-FFF2-40B4-BE49-F238E27FC236}">
                    <a16:creationId xmlns="" xmlns:a16="http://schemas.microsoft.com/office/drawing/2014/main" id="{FBA26786-8317-4A04-9DED-B8C0DC71D4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54" y="2492"/>
                <a:ext cx="361" cy="240"/>
              </a:xfrm>
              <a:custGeom>
                <a:avLst/>
                <a:gdLst>
                  <a:gd name="T0" fmla="*/ 672 w 722"/>
                  <a:gd name="T1" fmla="*/ 378 h 479"/>
                  <a:gd name="T2" fmla="*/ 22 w 722"/>
                  <a:gd name="T3" fmla="*/ 476 h 479"/>
                  <a:gd name="T4" fmla="*/ 0 w 722"/>
                  <a:gd name="T5" fmla="*/ 264 h 479"/>
                  <a:gd name="T6" fmla="*/ 13 w 722"/>
                  <a:gd name="T7" fmla="*/ 42 h 479"/>
                  <a:gd name="T8" fmla="*/ 629 w 722"/>
                  <a:gd name="T9" fmla="*/ 0 h 479"/>
                  <a:gd name="T10" fmla="*/ 624 w 722"/>
                  <a:gd name="T11" fmla="*/ 2 h 479"/>
                  <a:gd name="T12" fmla="*/ 609 w 722"/>
                  <a:gd name="T13" fmla="*/ 11 h 479"/>
                  <a:gd name="T14" fmla="*/ 602 w 722"/>
                  <a:gd name="T15" fmla="*/ 20 h 479"/>
                  <a:gd name="T16" fmla="*/ 601 w 722"/>
                  <a:gd name="T17" fmla="*/ 26 h 479"/>
                  <a:gd name="T18" fmla="*/ 604 w 722"/>
                  <a:gd name="T19" fmla="*/ 35 h 479"/>
                  <a:gd name="T20" fmla="*/ 614 w 722"/>
                  <a:gd name="T21" fmla="*/ 52 h 479"/>
                  <a:gd name="T22" fmla="*/ 614 w 722"/>
                  <a:gd name="T23" fmla="*/ 58 h 479"/>
                  <a:gd name="T24" fmla="*/ 609 w 722"/>
                  <a:gd name="T25" fmla="*/ 64 h 479"/>
                  <a:gd name="T26" fmla="*/ 603 w 722"/>
                  <a:gd name="T27" fmla="*/ 76 h 479"/>
                  <a:gd name="T28" fmla="*/ 606 w 722"/>
                  <a:gd name="T29" fmla="*/ 82 h 479"/>
                  <a:gd name="T30" fmla="*/ 608 w 722"/>
                  <a:gd name="T31" fmla="*/ 86 h 479"/>
                  <a:gd name="T32" fmla="*/ 615 w 722"/>
                  <a:gd name="T33" fmla="*/ 94 h 479"/>
                  <a:gd name="T34" fmla="*/ 618 w 722"/>
                  <a:gd name="T35" fmla="*/ 105 h 479"/>
                  <a:gd name="T36" fmla="*/ 621 w 722"/>
                  <a:gd name="T37" fmla="*/ 123 h 479"/>
                  <a:gd name="T38" fmla="*/ 619 w 722"/>
                  <a:gd name="T39" fmla="*/ 137 h 479"/>
                  <a:gd name="T40" fmla="*/ 617 w 722"/>
                  <a:gd name="T41" fmla="*/ 164 h 479"/>
                  <a:gd name="T42" fmla="*/ 619 w 722"/>
                  <a:gd name="T43" fmla="*/ 185 h 479"/>
                  <a:gd name="T44" fmla="*/ 624 w 722"/>
                  <a:gd name="T45" fmla="*/ 196 h 479"/>
                  <a:gd name="T46" fmla="*/ 632 w 722"/>
                  <a:gd name="T47" fmla="*/ 206 h 479"/>
                  <a:gd name="T48" fmla="*/ 638 w 722"/>
                  <a:gd name="T49" fmla="*/ 208 h 479"/>
                  <a:gd name="T50" fmla="*/ 661 w 722"/>
                  <a:gd name="T51" fmla="*/ 211 h 479"/>
                  <a:gd name="T52" fmla="*/ 684 w 722"/>
                  <a:gd name="T53" fmla="*/ 214 h 479"/>
                  <a:gd name="T54" fmla="*/ 699 w 722"/>
                  <a:gd name="T55" fmla="*/ 218 h 479"/>
                  <a:gd name="T56" fmla="*/ 707 w 722"/>
                  <a:gd name="T57" fmla="*/ 224 h 479"/>
                  <a:gd name="T58" fmla="*/ 714 w 722"/>
                  <a:gd name="T59" fmla="*/ 234 h 479"/>
                  <a:gd name="T60" fmla="*/ 716 w 722"/>
                  <a:gd name="T61" fmla="*/ 241 h 479"/>
                  <a:gd name="T62" fmla="*/ 722 w 722"/>
                  <a:gd name="T63" fmla="*/ 278 h 479"/>
                  <a:gd name="T64" fmla="*/ 721 w 722"/>
                  <a:gd name="T65" fmla="*/ 310 h 479"/>
                  <a:gd name="T66" fmla="*/ 717 w 722"/>
                  <a:gd name="T67" fmla="*/ 331 h 479"/>
                  <a:gd name="T68" fmla="*/ 709 w 722"/>
                  <a:gd name="T69" fmla="*/ 351 h 479"/>
                  <a:gd name="T70" fmla="*/ 698 w 722"/>
                  <a:gd name="T71" fmla="*/ 366 h 479"/>
                  <a:gd name="T72" fmla="*/ 683 w 722"/>
                  <a:gd name="T73" fmla="*/ 375 h 479"/>
                  <a:gd name="T74" fmla="*/ 672 w 722"/>
                  <a:gd name="T75" fmla="*/ 378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2" h="479">
                    <a:moveTo>
                      <a:pt x="672" y="378"/>
                    </a:moveTo>
                    <a:lnTo>
                      <a:pt x="672" y="378"/>
                    </a:lnTo>
                    <a:lnTo>
                      <a:pt x="327" y="430"/>
                    </a:lnTo>
                    <a:lnTo>
                      <a:pt x="22" y="476"/>
                    </a:lnTo>
                    <a:lnTo>
                      <a:pt x="10" y="479"/>
                    </a:lnTo>
                    <a:lnTo>
                      <a:pt x="0" y="264"/>
                    </a:lnTo>
                    <a:lnTo>
                      <a:pt x="13" y="237"/>
                    </a:lnTo>
                    <a:lnTo>
                      <a:pt x="13" y="42"/>
                    </a:lnTo>
                    <a:lnTo>
                      <a:pt x="13" y="42"/>
                    </a:lnTo>
                    <a:lnTo>
                      <a:pt x="629" y="0"/>
                    </a:lnTo>
                    <a:lnTo>
                      <a:pt x="629" y="0"/>
                    </a:lnTo>
                    <a:lnTo>
                      <a:pt x="624" y="2"/>
                    </a:lnTo>
                    <a:lnTo>
                      <a:pt x="614" y="8"/>
                    </a:lnTo>
                    <a:lnTo>
                      <a:pt x="609" y="11"/>
                    </a:lnTo>
                    <a:lnTo>
                      <a:pt x="604" y="16"/>
                    </a:lnTo>
                    <a:lnTo>
                      <a:pt x="602" y="20"/>
                    </a:lnTo>
                    <a:lnTo>
                      <a:pt x="601" y="26"/>
                    </a:lnTo>
                    <a:lnTo>
                      <a:pt x="601" y="26"/>
                    </a:lnTo>
                    <a:lnTo>
                      <a:pt x="602" y="31"/>
                    </a:lnTo>
                    <a:lnTo>
                      <a:pt x="604" y="35"/>
                    </a:lnTo>
                    <a:lnTo>
                      <a:pt x="609" y="44"/>
                    </a:lnTo>
                    <a:lnTo>
                      <a:pt x="614" y="52"/>
                    </a:lnTo>
                    <a:lnTo>
                      <a:pt x="614" y="56"/>
                    </a:lnTo>
                    <a:lnTo>
                      <a:pt x="614" y="58"/>
                    </a:lnTo>
                    <a:lnTo>
                      <a:pt x="614" y="58"/>
                    </a:lnTo>
                    <a:lnTo>
                      <a:pt x="609" y="64"/>
                    </a:lnTo>
                    <a:lnTo>
                      <a:pt x="604" y="71"/>
                    </a:lnTo>
                    <a:lnTo>
                      <a:pt x="603" y="76"/>
                    </a:lnTo>
                    <a:lnTo>
                      <a:pt x="603" y="79"/>
                    </a:lnTo>
                    <a:lnTo>
                      <a:pt x="606" y="82"/>
                    </a:lnTo>
                    <a:lnTo>
                      <a:pt x="608" y="86"/>
                    </a:lnTo>
                    <a:lnTo>
                      <a:pt x="608" y="86"/>
                    </a:lnTo>
                    <a:lnTo>
                      <a:pt x="611" y="89"/>
                    </a:lnTo>
                    <a:lnTo>
                      <a:pt x="615" y="94"/>
                    </a:lnTo>
                    <a:lnTo>
                      <a:pt x="617" y="100"/>
                    </a:lnTo>
                    <a:lnTo>
                      <a:pt x="618" y="105"/>
                    </a:lnTo>
                    <a:lnTo>
                      <a:pt x="621" y="117"/>
                    </a:lnTo>
                    <a:lnTo>
                      <a:pt x="621" y="123"/>
                    </a:lnTo>
                    <a:lnTo>
                      <a:pt x="621" y="123"/>
                    </a:lnTo>
                    <a:lnTo>
                      <a:pt x="619" y="137"/>
                    </a:lnTo>
                    <a:lnTo>
                      <a:pt x="618" y="149"/>
                    </a:lnTo>
                    <a:lnTo>
                      <a:pt x="617" y="164"/>
                    </a:lnTo>
                    <a:lnTo>
                      <a:pt x="618" y="178"/>
                    </a:lnTo>
                    <a:lnTo>
                      <a:pt x="619" y="185"/>
                    </a:lnTo>
                    <a:lnTo>
                      <a:pt x="622" y="192"/>
                    </a:lnTo>
                    <a:lnTo>
                      <a:pt x="624" y="19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8"/>
                    </a:lnTo>
                    <a:lnTo>
                      <a:pt x="638" y="208"/>
                    </a:lnTo>
                    <a:lnTo>
                      <a:pt x="649" y="210"/>
                    </a:lnTo>
                    <a:lnTo>
                      <a:pt x="661" y="211"/>
                    </a:lnTo>
                    <a:lnTo>
                      <a:pt x="672" y="211"/>
                    </a:lnTo>
                    <a:lnTo>
                      <a:pt x="684" y="214"/>
                    </a:lnTo>
                    <a:lnTo>
                      <a:pt x="694" y="216"/>
                    </a:lnTo>
                    <a:lnTo>
                      <a:pt x="699" y="218"/>
                    </a:lnTo>
                    <a:lnTo>
                      <a:pt x="702" y="221"/>
                    </a:lnTo>
                    <a:lnTo>
                      <a:pt x="707" y="224"/>
                    </a:lnTo>
                    <a:lnTo>
                      <a:pt x="710" y="229"/>
                    </a:lnTo>
                    <a:lnTo>
                      <a:pt x="714" y="234"/>
                    </a:lnTo>
                    <a:lnTo>
                      <a:pt x="716" y="241"/>
                    </a:lnTo>
                    <a:lnTo>
                      <a:pt x="716" y="241"/>
                    </a:lnTo>
                    <a:lnTo>
                      <a:pt x="720" y="259"/>
                    </a:lnTo>
                    <a:lnTo>
                      <a:pt x="722" y="278"/>
                    </a:lnTo>
                    <a:lnTo>
                      <a:pt x="722" y="299"/>
                    </a:lnTo>
                    <a:lnTo>
                      <a:pt x="721" y="310"/>
                    </a:lnTo>
                    <a:lnTo>
                      <a:pt x="720" y="321"/>
                    </a:lnTo>
                    <a:lnTo>
                      <a:pt x="717" y="331"/>
                    </a:lnTo>
                    <a:lnTo>
                      <a:pt x="714" y="342"/>
                    </a:lnTo>
                    <a:lnTo>
                      <a:pt x="709" y="351"/>
                    </a:lnTo>
                    <a:lnTo>
                      <a:pt x="705" y="359"/>
                    </a:lnTo>
                    <a:lnTo>
                      <a:pt x="698" y="366"/>
                    </a:lnTo>
                    <a:lnTo>
                      <a:pt x="691" y="371"/>
                    </a:lnTo>
                    <a:lnTo>
                      <a:pt x="683" y="375"/>
                    </a:lnTo>
                    <a:lnTo>
                      <a:pt x="672" y="378"/>
                    </a:lnTo>
                    <a:lnTo>
                      <a:pt x="672" y="378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61">
                <a:extLst>
                  <a:ext uri="{FF2B5EF4-FFF2-40B4-BE49-F238E27FC236}">
                    <a16:creationId xmlns="" xmlns:a16="http://schemas.microsoft.com/office/drawing/2014/main" id="{6C2E6169-906B-4293-917D-72F1DA583C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6" y="2514"/>
                <a:ext cx="335" cy="255"/>
              </a:xfrm>
              <a:custGeom>
                <a:avLst/>
                <a:gdLst>
                  <a:gd name="T0" fmla="*/ 657 w 670"/>
                  <a:gd name="T1" fmla="*/ 222 h 511"/>
                  <a:gd name="T2" fmla="*/ 230 w 670"/>
                  <a:gd name="T3" fmla="*/ 511 h 511"/>
                  <a:gd name="T4" fmla="*/ 230 w 670"/>
                  <a:gd name="T5" fmla="*/ 502 h 511"/>
                  <a:gd name="T6" fmla="*/ 228 w 670"/>
                  <a:gd name="T7" fmla="*/ 468 h 511"/>
                  <a:gd name="T8" fmla="*/ 222 w 670"/>
                  <a:gd name="T9" fmla="*/ 447 h 511"/>
                  <a:gd name="T10" fmla="*/ 218 w 670"/>
                  <a:gd name="T11" fmla="*/ 441 h 511"/>
                  <a:gd name="T12" fmla="*/ 206 w 670"/>
                  <a:gd name="T13" fmla="*/ 437 h 511"/>
                  <a:gd name="T14" fmla="*/ 190 w 670"/>
                  <a:gd name="T15" fmla="*/ 432 h 511"/>
                  <a:gd name="T16" fmla="*/ 183 w 670"/>
                  <a:gd name="T17" fmla="*/ 434 h 511"/>
                  <a:gd name="T18" fmla="*/ 181 w 670"/>
                  <a:gd name="T19" fmla="*/ 437 h 511"/>
                  <a:gd name="T20" fmla="*/ 176 w 670"/>
                  <a:gd name="T21" fmla="*/ 439 h 511"/>
                  <a:gd name="T22" fmla="*/ 173 w 670"/>
                  <a:gd name="T23" fmla="*/ 437 h 511"/>
                  <a:gd name="T24" fmla="*/ 168 w 670"/>
                  <a:gd name="T25" fmla="*/ 425 h 511"/>
                  <a:gd name="T26" fmla="*/ 168 w 670"/>
                  <a:gd name="T27" fmla="*/ 414 h 511"/>
                  <a:gd name="T28" fmla="*/ 168 w 670"/>
                  <a:gd name="T29" fmla="*/ 389 h 511"/>
                  <a:gd name="T30" fmla="*/ 166 w 670"/>
                  <a:gd name="T31" fmla="*/ 376 h 511"/>
                  <a:gd name="T32" fmla="*/ 162 w 670"/>
                  <a:gd name="T33" fmla="*/ 371 h 511"/>
                  <a:gd name="T34" fmla="*/ 159 w 670"/>
                  <a:gd name="T35" fmla="*/ 369 h 511"/>
                  <a:gd name="T36" fmla="*/ 157 w 670"/>
                  <a:gd name="T37" fmla="*/ 362 h 511"/>
                  <a:gd name="T38" fmla="*/ 159 w 670"/>
                  <a:gd name="T39" fmla="*/ 349 h 511"/>
                  <a:gd name="T40" fmla="*/ 162 w 670"/>
                  <a:gd name="T41" fmla="*/ 340 h 511"/>
                  <a:gd name="T42" fmla="*/ 160 w 670"/>
                  <a:gd name="T43" fmla="*/ 328 h 511"/>
                  <a:gd name="T44" fmla="*/ 138 w 670"/>
                  <a:gd name="T45" fmla="*/ 267 h 511"/>
                  <a:gd name="T46" fmla="*/ 109 w 670"/>
                  <a:gd name="T47" fmla="*/ 202 h 511"/>
                  <a:gd name="T48" fmla="*/ 83 w 670"/>
                  <a:gd name="T49" fmla="*/ 154 h 511"/>
                  <a:gd name="T50" fmla="*/ 53 w 670"/>
                  <a:gd name="T51" fmla="*/ 107 h 511"/>
                  <a:gd name="T52" fmla="*/ 18 w 670"/>
                  <a:gd name="T53" fmla="*/ 66 h 511"/>
                  <a:gd name="T54" fmla="*/ 0 w 670"/>
                  <a:gd name="T55" fmla="*/ 47 h 511"/>
                  <a:gd name="T56" fmla="*/ 5 w 670"/>
                  <a:gd name="T57" fmla="*/ 43 h 511"/>
                  <a:gd name="T58" fmla="*/ 16 w 670"/>
                  <a:gd name="T59" fmla="*/ 32 h 511"/>
                  <a:gd name="T60" fmla="*/ 24 w 670"/>
                  <a:gd name="T61" fmla="*/ 27 h 511"/>
                  <a:gd name="T62" fmla="*/ 32 w 670"/>
                  <a:gd name="T63" fmla="*/ 14 h 511"/>
                  <a:gd name="T64" fmla="*/ 33 w 670"/>
                  <a:gd name="T65" fmla="*/ 8 h 511"/>
                  <a:gd name="T66" fmla="*/ 51 w 670"/>
                  <a:gd name="T67" fmla="*/ 8 h 511"/>
                  <a:gd name="T68" fmla="*/ 98 w 670"/>
                  <a:gd name="T69" fmla="*/ 13 h 511"/>
                  <a:gd name="T70" fmla="*/ 114 w 670"/>
                  <a:gd name="T71" fmla="*/ 15 h 511"/>
                  <a:gd name="T72" fmla="*/ 143 w 670"/>
                  <a:gd name="T73" fmla="*/ 29 h 511"/>
                  <a:gd name="T74" fmla="*/ 167 w 670"/>
                  <a:gd name="T75" fmla="*/ 38 h 511"/>
                  <a:gd name="T76" fmla="*/ 173 w 670"/>
                  <a:gd name="T77" fmla="*/ 39 h 511"/>
                  <a:gd name="T78" fmla="*/ 187 w 670"/>
                  <a:gd name="T79" fmla="*/ 37 h 511"/>
                  <a:gd name="T80" fmla="*/ 225 w 670"/>
                  <a:gd name="T81" fmla="*/ 24 h 511"/>
                  <a:gd name="T82" fmla="*/ 236 w 670"/>
                  <a:gd name="T83" fmla="*/ 22 h 511"/>
                  <a:gd name="T84" fmla="*/ 240 w 670"/>
                  <a:gd name="T85" fmla="*/ 23 h 511"/>
                  <a:gd name="T86" fmla="*/ 255 w 670"/>
                  <a:gd name="T87" fmla="*/ 30 h 511"/>
                  <a:gd name="T88" fmla="*/ 273 w 670"/>
                  <a:gd name="T89" fmla="*/ 38 h 511"/>
                  <a:gd name="T90" fmla="*/ 280 w 670"/>
                  <a:gd name="T91" fmla="*/ 39 h 511"/>
                  <a:gd name="T92" fmla="*/ 291 w 670"/>
                  <a:gd name="T93" fmla="*/ 38 h 511"/>
                  <a:gd name="T94" fmla="*/ 313 w 670"/>
                  <a:gd name="T95" fmla="*/ 30 h 511"/>
                  <a:gd name="T96" fmla="*/ 471 w 670"/>
                  <a:gd name="T97" fmla="*/ 14 h 511"/>
                  <a:gd name="T98" fmla="*/ 670 w 670"/>
                  <a:gd name="T99" fmla="*/ 19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0" h="511">
                    <a:moveTo>
                      <a:pt x="670" y="195"/>
                    </a:moveTo>
                    <a:lnTo>
                      <a:pt x="657" y="222"/>
                    </a:lnTo>
                    <a:lnTo>
                      <a:pt x="667" y="437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02"/>
                    </a:lnTo>
                    <a:lnTo>
                      <a:pt x="229" y="480"/>
                    </a:lnTo>
                    <a:lnTo>
                      <a:pt x="228" y="468"/>
                    </a:lnTo>
                    <a:lnTo>
                      <a:pt x="226" y="456"/>
                    </a:lnTo>
                    <a:lnTo>
                      <a:pt x="222" y="447"/>
                    </a:lnTo>
                    <a:lnTo>
                      <a:pt x="220" y="443"/>
                    </a:lnTo>
                    <a:lnTo>
                      <a:pt x="218" y="441"/>
                    </a:lnTo>
                    <a:lnTo>
                      <a:pt x="218" y="441"/>
                    </a:lnTo>
                    <a:lnTo>
                      <a:pt x="206" y="437"/>
                    </a:lnTo>
                    <a:lnTo>
                      <a:pt x="196" y="433"/>
                    </a:lnTo>
                    <a:lnTo>
                      <a:pt x="190" y="432"/>
                    </a:lnTo>
                    <a:lnTo>
                      <a:pt x="187" y="433"/>
                    </a:lnTo>
                    <a:lnTo>
                      <a:pt x="183" y="434"/>
                    </a:lnTo>
                    <a:lnTo>
                      <a:pt x="181" y="437"/>
                    </a:lnTo>
                    <a:lnTo>
                      <a:pt x="181" y="437"/>
                    </a:lnTo>
                    <a:lnTo>
                      <a:pt x="179" y="439"/>
                    </a:lnTo>
                    <a:lnTo>
                      <a:pt x="176" y="439"/>
                    </a:lnTo>
                    <a:lnTo>
                      <a:pt x="175" y="439"/>
                    </a:lnTo>
                    <a:lnTo>
                      <a:pt x="173" y="437"/>
                    </a:lnTo>
                    <a:lnTo>
                      <a:pt x="169" y="431"/>
                    </a:lnTo>
                    <a:lnTo>
                      <a:pt x="168" y="425"/>
                    </a:lnTo>
                    <a:lnTo>
                      <a:pt x="168" y="425"/>
                    </a:lnTo>
                    <a:lnTo>
                      <a:pt x="168" y="414"/>
                    </a:lnTo>
                    <a:lnTo>
                      <a:pt x="169" y="397"/>
                    </a:lnTo>
                    <a:lnTo>
                      <a:pt x="168" y="389"/>
                    </a:lnTo>
                    <a:lnTo>
                      <a:pt x="168" y="381"/>
                    </a:lnTo>
                    <a:lnTo>
                      <a:pt x="166" y="376"/>
                    </a:lnTo>
                    <a:lnTo>
                      <a:pt x="164" y="373"/>
                    </a:lnTo>
                    <a:lnTo>
                      <a:pt x="162" y="371"/>
                    </a:lnTo>
                    <a:lnTo>
                      <a:pt x="162" y="371"/>
                    </a:lnTo>
                    <a:lnTo>
                      <a:pt x="159" y="369"/>
                    </a:lnTo>
                    <a:lnTo>
                      <a:pt x="157" y="365"/>
                    </a:lnTo>
                    <a:lnTo>
                      <a:pt x="157" y="362"/>
                    </a:lnTo>
                    <a:lnTo>
                      <a:pt x="157" y="357"/>
                    </a:lnTo>
                    <a:lnTo>
                      <a:pt x="159" y="349"/>
                    </a:lnTo>
                    <a:lnTo>
                      <a:pt x="162" y="340"/>
                    </a:lnTo>
                    <a:lnTo>
                      <a:pt x="162" y="340"/>
                    </a:lnTo>
                    <a:lnTo>
                      <a:pt x="161" y="336"/>
                    </a:lnTo>
                    <a:lnTo>
                      <a:pt x="160" y="328"/>
                    </a:lnTo>
                    <a:lnTo>
                      <a:pt x="152" y="303"/>
                    </a:lnTo>
                    <a:lnTo>
                      <a:pt x="138" y="267"/>
                    </a:lnTo>
                    <a:lnTo>
                      <a:pt x="120" y="225"/>
                    </a:lnTo>
                    <a:lnTo>
                      <a:pt x="109" y="202"/>
                    </a:lnTo>
                    <a:lnTo>
                      <a:pt x="97" y="177"/>
                    </a:lnTo>
                    <a:lnTo>
                      <a:pt x="83" y="154"/>
                    </a:lnTo>
                    <a:lnTo>
                      <a:pt x="69" y="130"/>
                    </a:lnTo>
                    <a:lnTo>
                      <a:pt x="53" y="107"/>
                    </a:lnTo>
                    <a:lnTo>
                      <a:pt x="36" y="86"/>
                    </a:lnTo>
                    <a:lnTo>
                      <a:pt x="18" y="66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5" y="43"/>
                    </a:lnTo>
                    <a:lnTo>
                      <a:pt x="9" y="37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4" y="27"/>
                    </a:lnTo>
                    <a:lnTo>
                      <a:pt x="29" y="20"/>
                    </a:lnTo>
                    <a:lnTo>
                      <a:pt x="32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51" y="8"/>
                    </a:lnTo>
                    <a:lnTo>
                      <a:pt x="75" y="10"/>
                    </a:lnTo>
                    <a:lnTo>
                      <a:pt x="98" y="13"/>
                    </a:lnTo>
                    <a:lnTo>
                      <a:pt x="114" y="15"/>
                    </a:lnTo>
                    <a:lnTo>
                      <a:pt x="114" y="15"/>
                    </a:lnTo>
                    <a:lnTo>
                      <a:pt x="127" y="21"/>
                    </a:lnTo>
                    <a:lnTo>
                      <a:pt x="143" y="29"/>
                    </a:lnTo>
                    <a:lnTo>
                      <a:pt x="160" y="36"/>
                    </a:lnTo>
                    <a:lnTo>
                      <a:pt x="167" y="38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9" y="38"/>
                    </a:lnTo>
                    <a:lnTo>
                      <a:pt x="187" y="37"/>
                    </a:lnTo>
                    <a:lnTo>
                      <a:pt x="205" y="30"/>
                    </a:lnTo>
                    <a:lnTo>
                      <a:pt x="225" y="24"/>
                    </a:lnTo>
                    <a:lnTo>
                      <a:pt x="232" y="23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240" y="23"/>
                    </a:lnTo>
                    <a:lnTo>
                      <a:pt x="244" y="24"/>
                    </a:lnTo>
                    <a:lnTo>
                      <a:pt x="255" y="30"/>
                    </a:lnTo>
                    <a:lnTo>
                      <a:pt x="267" y="37"/>
                    </a:lnTo>
                    <a:lnTo>
                      <a:pt x="273" y="38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86" y="39"/>
                    </a:lnTo>
                    <a:lnTo>
                      <a:pt x="291" y="38"/>
                    </a:lnTo>
                    <a:lnTo>
                      <a:pt x="303" y="35"/>
                    </a:lnTo>
                    <a:lnTo>
                      <a:pt x="313" y="30"/>
                    </a:lnTo>
                    <a:lnTo>
                      <a:pt x="471" y="14"/>
                    </a:lnTo>
                    <a:lnTo>
                      <a:pt x="471" y="14"/>
                    </a:lnTo>
                    <a:lnTo>
                      <a:pt x="670" y="0"/>
                    </a:lnTo>
                    <a:lnTo>
                      <a:pt x="670" y="19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62">
                <a:extLst>
                  <a:ext uri="{FF2B5EF4-FFF2-40B4-BE49-F238E27FC236}">
                    <a16:creationId xmlns="" xmlns:a16="http://schemas.microsoft.com/office/drawing/2014/main" id="{8C26BF41-AF95-48A2-AB9D-C2DBF906F6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26" y="2176"/>
                <a:ext cx="276" cy="296"/>
              </a:xfrm>
              <a:custGeom>
                <a:avLst/>
                <a:gdLst>
                  <a:gd name="T0" fmla="*/ 532 w 552"/>
                  <a:gd name="T1" fmla="*/ 391 h 593"/>
                  <a:gd name="T2" fmla="*/ 526 w 552"/>
                  <a:gd name="T3" fmla="*/ 401 h 593"/>
                  <a:gd name="T4" fmla="*/ 498 w 552"/>
                  <a:gd name="T5" fmla="*/ 425 h 593"/>
                  <a:gd name="T6" fmla="*/ 495 w 552"/>
                  <a:gd name="T7" fmla="*/ 452 h 593"/>
                  <a:gd name="T8" fmla="*/ 473 w 552"/>
                  <a:gd name="T9" fmla="*/ 452 h 593"/>
                  <a:gd name="T10" fmla="*/ 428 w 552"/>
                  <a:gd name="T11" fmla="*/ 458 h 593"/>
                  <a:gd name="T12" fmla="*/ 424 w 552"/>
                  <a:gd name="T13" fmla="*/ 462 h 593"/>
                  <a:gd name="T14" fmla="*/ 421 w 552"/>
                  <a:gd name="T15" fmla="*/ 476 h 593"/>
                  <a:gd name="T16" fmla="*/ 421 w 552"/>
                  <a:gd name="T17" fmla="*/ 483 h 593"/>
                  <a:gd name="T18" fmla="*/ 403 w 552"/>
                  <a:gd name="T19" fmla="*/ 500 h 593"/>
                  <a:gd name="T20" fmla="*/ 385 w 552"/>
                  <a:gd name="T21" fmla="*/ 526 h 593"/>
                  <a:gd name="T22" fmla="*/ 374 w 552"/>
                  <a:gd name="T23" fmla="*/ 534 h 593"/>
                  <a:gd name="T24" fmla="*/ 368 w 552"/>
                  <a:gd name="T25" fmla="*/ 548 h 593"/>
                  <a:gd name="T26" fmla="*/ 374 w 552"/>
                  <a:gd name="T27" fmla="*/ 571 h 593"/>
                  <a:gd name="T28" fmla="*/ 360 w 552"/>
                  <a:gd name="T29" fmla="*/ 569 h 593"/>
                  <a:gd name="T30" fmla="*/ 347 w 552"/>
                  <a:gd name="T31" fmla="*/ 567 h 593"/>
                  <a:gd name="T32" fmla="*/ 322 w 552"/>
                  <a:gd name="T33" fmla="*/ 581 h 593"/>
                  <a:gd name="T34" fmla="*/ 303 w 552"/>
                  <a:gd name="T35" fmla="*/ 592 h 593"/>
                  <a:gd name="T36" fmla="*/ 281 w 552"/>
                  <a:gd name="T37" fmla="*/ 592 h 593"/>
                  <a:gd name="T38" fmla="*/ 249 w 552"/>
                  <a:gd name="T39" fmla="*/ 584 h 593"/>
                  <a:gd name="T40" fmla="*/ 237 w 552"/>
                  <a:gd name="T41" fmla="*/ 574 h 593"/>
                  <a:gd name="T42" fmla="*/ 233 w 552"/>
                  <a:gd name="T43" fmla="*/ 555 h 593"/>
                  <a:gd name="T44" fmla="*/ 229 w 552"/>
                  <a:gd name="T45" fmla="*/ 506 h 593"/>
                  <a:gd name="T46" fmla="*/ 219 w 552"/>
                  <a:gd name="T47" fmla="*/ 465 h 593"/>
                  <a:gd name="T48" fmla="*/ 205 w 552"/>
                  <a:gd name="T49" fmla="*/ 448 h 593"/>
                  <a:gd name="T50" fmla="*/ 193 w 552"/>
                  <a:gd name="T51" fmla="*/ 441 h 593"/>
                  <a:gd name="T52" fmla="*/ 158 w 552"/>
                  <a:gd name="T53" fmla="*/ 434 h 593"/>
                  <a:gd name="T54" fmla="*/ 110 w 552"/>
                  <a:gd name="T55" fmla="*/ 435 h 593"/>
                  <a:gd name="T56" fmla="*/ 93 w 552"/>
                  <a:gd name="T57" fmla="*/ 438 h 593"/>
                  <a:gd name="T58" fmla="*/ 71 w 552"/>
                  <a:gd name="T59" fmla="*/ 447 h 593"/>
                  <a:gd name="T60" fmla="*/ 62 w 552"/>
                  <a:gd name="T61" fmla="*/ 449 h 593"/>
                  <a:gd name="T62" fmla="*/ 42 w 552"/>
                  <a:gd name="T63" fmla="*/ 442 h 593"/>
                  <a:gd name="T64" fmla="*/ 0 w 552"/>
                  <a:gd name="T65" fmla="*/ 425 h 593"/>
                  <a:gd name="T66" fmla="*/ 10 w 552"/>
                  <a:gd name="T67" fmla="*/ 410 h 593"/>
                  <a:gd name="T68" fmla="*/ 15 w 552"/>
                  <a:gd name="T69" fmla="*/ 401 h 593"/>
                  <a:gd name="T70" fmla="*/ 40 w 552"/>
                  <a:gd name="T71" fmla="*/ 381 h 593"/>
                  <a:gd name="T72" fmla="*/ 47 w 552"/>
                  <a:gd name="T73" fmla="*/ 373 h 593"/>
                  <a:gd name="T74" fmla="*/ 63 w 552"/>
                  <a:gd name="T75" fmla="*/ 359 h 593"/>
                  <a:gd name="T76" fmla="*/ 80 w 552"/>
                  <a:gd name="T77" fmla="*/ 357 h 593"/>
                  <a:gd name="T78" fmla="*/ 115 w 552"/>
                  <a:gd name="T79" fmla="*/ 318 h 593"/>
                  <a:gd name="T80" fmla="*/ 132 w 552"/>
                  <a:gd name="T81" fmla="*/ 304 h 593"/>
                  <a:gd name="T82" fmla="*/ 132 w 552"/>
                  <a:gd name="T83" fmla="*/ 285 h 593"/>
                  <a:gd name="T84" fmla="*/ 1 w 552"/>
                  <a:gd name="T85" fmla="*/ 15 h 593"/>
                  <a:gd name="T86" fmla="*/ 532 w 552"/>
                  <a:gd name="T87" fmla="*/ 0 h 593"/>
                  <a:gd name="T88" fmla="*/ 549 w 552"/>
                  <a:gd name="T89" fmla="*/ 221 h 593"/>
                  <a:gd name="T90" fmla="*/ 552 w 552"/>
                  <a:gd name="T91" fmla="*/ 239 h 593"/>
                  <a:gd name="T92" fmla="*/ 550 w 552"/>
                  <a:gd name="T93" fmla="*/ 2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2" h="593">
                    <a:moveTo>
                      <a:pt x="550" y="285"/>
                    </a:moveTo>
                    <a:lnTo>
                      <a:pt x="550" y="285"/>
                    </a:lnTo>
                    <a:lnTo>
                      <a:pt x="532" y="391"/>
                    </a:lnTo>
                    <a:lnTo>
                      <a:pt x="532" y="391"/>
                    </a:lnTo>
                    <a:lnTo>
                      <a:pt x="531" y="395"/>
                    </a:lnTo>
                    <a:lnTo>
                      <a:pt x="526" y="401"/>
                    </a:lnTo>
                    <a:lnTo>
                      <a:pt x="515" y="412"/>
                    </a:lnTo>
                    <a:lnTo>
                      <a:pt x="503" y="420"/>
                    </a:lnTo>
                    <a:lnTo>
                      <a:pt x="498" y="425"/>
                    </a:lnTo>
                    <a:lnTo>
                      <a:pt x="498" y="453"/>
                    </a:lnTo>
                    <a:lnTo>
                      <a:pt x="498" y="453"/>
                    </a:lnTo>
                    <a:lnTo>
                      <a:pt x="495" y="452"/>
                    </a:lnTo>
                    <a:lnTo>
                      <a:pt x="493" y="450"/>
                    </a:lnTo>
                    <a:lnTo>
                      <a:pt x="484" y="450"/>
                    </a:lnTo>
                    <a:lnTo>
                      <a:pt x="473" y="452"/>
                    </a:lnTo>
                    <a:lnTo>
                      <a:pt x="463" y="453"/>
                    </a:lnTo>
                    <a:lnTo>
                      <a:pt x="441" y="456"/>
                    </a:lnTo>
                    <a:lnTo>
                      <a:pt x="428" y="458"/>
                    </a:lnTo>
                    <a:lnTo>
                      <a:pt x="428" y="458"/>
                    </a:lnTo>
                    <a:lnTo>
                      <a:pt x="425" y="460"/>
                    </a:lnTo>
                    <a:lnTo>
                      <a:pt x="424" y="462"/>
                    </a:lnTo>
                    <a:lnTo>
                      <a:pt x="423" y="464"/>
                    </a:lnTo>
                    <a:lnTo>
                      <a:pt x="421" y="468"/>
                    </a:lnTo>
                    <a:lnTo>
                      <a:pt x="421" y="476"/>
                    </a:lnTo>
                    <a:lnTo>
                      <a:pt x="421" y="480"/>
                    </a:lnTo>
                    <a:lnTo>
                      <a:pt x="421" y="480"/>
                    </a:lnTo>
                    <a:lnTo>
                      <a:pt x="421" y="483"/>
                    </a:lnTo>
                    <a:lnTo>
                      <a:pt x="419" y="485"/>
                    </a:lnTo>
                    <a:lnTo>
                      <a:pt x="412" y="492"/>
                    </a:lnTo>
                    <a:lnTo>
                      <a:pt x="403" y="500"/>
                    </a:lnTo>
                    <a:lnTo>
                      <a:pt x="403" y="500"/>
                    </a:lnTo>
                    <a:lnTo>
                      <a:pt x="394" y="514"/>
                    </a:lnTo>
                    <a:lnTo>
                      <a:pt x="385" y="526"/>
                    </a:lnTo>
                    <a:lnTo>
                      <a:pt x="379" y="531"/>
                    </a:lnTo>
                    <a:lnTo>
                      <a:pt x="374" y="534"/>
                    </a:lnTo>
                    <a:lnTo>
                      <a:pt x="374" y="534"/>
                    </a:lnTo>
                    <a:lnTo>
                      <a:pt x="371" y="538"/>
                    </a:lnTo>
                    <a:lnTo>
                      <a:pt x="370" y="543"/>
                    </a:lnTo>
                    <a:lnTo>
                      <a:pt x="368" y="548"/>
                    </a:lnTo>
                    <a:lnTo>
                      <a:pt x="370" y="554"/>
                    </a:lnTo>
                    <a:lnTo>
                      <a:pt x="372" y="564"/>
                    </a:lnTo>
                    <a:lnTo>
                      <a:pt x="374" y="571"/>
                    </a:lnTo>
                    <a:lnTo>
                      <a:pt x="372" y="575"/>
                    </a:lnTo>
                    <a:lnTo>
                      <a:pt x="372" y="575"/>
                    </a:lnTo>
                    <a:lnTo>
                      <a:pt x="360" y="569"/>
                    </a:lnTo>
                    <a:lnTo>
                      <a:pt x="355" y="567"/>
                    </a:lnTo>
                    <a:lnTo>
                      <a:pt x="347" y="567"/>
                    </a:lnTo>
                    <a:lnTo>
                      <a:pt x="347" y="567"/>
                    </a:lnTo>
                    <a:lnTo>
                      <a:pt x="342" y="568"/>
                    </a:lnTo>
                    <a:lnTo>
                      <a:pt x="335" y="570"/>
                    </a:lnTo>
                    <a:lnTo>
                      <a:pt x="322" y="581"/>
                    </a:lnTo>
                    <a:lnTo>
                      <a:pt x="317" y="585"/>
                    </a:lnTo>
                    <a:lnTo>
                      <a:pt x="310" y="590"/>
                    </a:lnTo>
                    <a:lnTo>
                      <a:pt x="303" y="592"/>
                    </a:lnTo>
                    <a:lnTo>
                      <a:pt x="297" y="593"/>
                    </a:lnTo>
                    <a:lnTo>
                      <a:pt x="297" y="593"/>
                    </a:lnTo>
                    <a:lnTo>
                      <a:pt x="281" y="592"/>
                    </a:lnTo>
                    <a:lnTo>
                      <a:pt x="269" y="591"/>
                    </a:lnTo>
                    <a:lnTo>
                      <a:pt x="259" y="589"/>
                    </a:lnTo>
                    <a:lnTo>
                      <a:pt x="249" y="584"/>
                    </a:lnTo>
                    <a:lnTo>
                      <a:pt x="244" y="581"/>
                    </a:lnTo>
                    <a:lnTo>
                      <a:pt x="241" y="577"/>
                    </a:lnTo>
                    <a:lnTo>
                      <a:pt x="237" y="574"/>
                    </a:lnTo>
                    <a:lnTo>
                      <a:pt x="235" y="568"/>
                    </a:lnTo>
                    <a:lnTo>
                      <a:pt x="234" y="562"/>
                    </a:lnTo>
                    <a:lnTo>
                      <a:pt x="233" y="555"/>
                    </a:lnTo>
                    <a:lnTo>
                      <a:pt x="233" y="555"/>
                    </a:lnTo>
                    <a:lnTo>
                      <a:pt x="231" y="523"/>
                    </a:lnTo>
                    <a:lnTo>
                      <a:pt x="229" y="506"/>
                    </a:lnTo>
                    <a:lnTo>
                      <a:pt x="227" y="488"/>
                    </a:lnTo>
                    <a:lnTo>
                      <a:pt x="222" y="472"/>
                    </a:lnTo>
                    <a:lnTo>
                      <a:pt x="219" y="465"/>
                    </a:lnTo>
                    <a:lnTo>
                      <a:pt x="215" y="460"/>
                    </a:lnTo>
                    <a:lnTo>
                      <a:pt x="211" y="454"/>
                    </a:lnTo>
                    <a:lnTo>
                      <a:pt x="205" y="448"/>
                    </a:lnTo>
                    <a:lnTo>
                      <a:pt x="199" y="445"/>
                    </a:lnTo>
                    <a:lnTo>
                      <a:pt x="193" y="441"/>
                    </a:lnTo>
                    <a:lnTo>
                      <a:pt x="193" y="441"/>
                    </a:lnTo>
                    <a:lnTo>
                      <a:pt x="180" y="438"/>
                    </a:lnTo>
                    <a:lnTo>
                      <a:pt x="168" y="435"/>
                    </a:lnTo>
                    <a:lnTo>
                      <a:pt x="158" y="434"/>
                    </a:lnTo>
                    <a:lnTo>
                      <a:pt x="147" y="434"/>
                    </a:lnTo>
                    <a:lnTo>
                      <a:pt x="129" y="434"/>
                    </a:lnTo>
                    <a:lnTo>
                      <a:pt x="110" y="435"/>
                    </a:lnTo>
                    <a:lnTo>
                      <a:pt x="110" y="435"/>
                    </a:lnTo>
                    <a:lnTo>
                      <a:pt x="101" y="437"/>
                    </a:lnTo>
                    <a:lnTo>
                      <a:pt x="93" y="438"/>
                    </a:lnTo>
                    <a:lnTo>
                      <a:pt x="86" y="440"/>
                    </a:lnTo>
                    <a:lnTo>
                      <a:pt x="80" y="442"/>
                    </a:lnTo>
                    <a:lnTo>
                      <a:pt x="71" y="447"/>
                    </a:lnTo>
                    <a:lnTo>
                      <a:pt x="67" y="448"/>
                    </a:lnTo>
                    <a:lnTo>
                      <a:pt x="62" y="449"/>
                    </a:lnTo>
                    <a:lnTo>
                      <a:pt x="62" y="449"/>
                    </a:lnTo>
                    <a:lnTo>
                      <a:pt x="57" y="448"/>
                    </a:lnTo>
                    <a:lnTo>
                      <a:pt x="53" y="447"/>
                    </a:lnTo>
                    <a:lnTo>
                      <a:pt x="42" y="442"/>
                    </a:lnTo>
                    <a:lnTo>
                      <a:pt x="23" y="433"/>
                    </a:lnTo>
                    <a:lnTo>
                      <a:pt x="23" y="433"/>
                    </a:lnTo>
                    <a:lnTo>
                      <a:pt x="0" y="425"/>
                    </a:lnTo>
                    <a:lnTo>
                      <a:pt x="0" y="425"/>
                    </a:lnTo>
                    <a:lnTo>
                      <a:pt x="6" y="417"/>
                    </a:lnTo>
                    <a:lnTo>
                      <a:pt x="10" y="410"/>
                    </a:lnTo>
                    <a:lnTo>
                      <a:pt x="14" y="403"/>
                    </a:lnTo>
                    <a:lnTo>
                      <a:pt x="14" y="403"/>
                    </a:lnTo>
                    <a:lnTo>
                      <a:pt x="15" y="401"/>
                    </a:lnTo>
                    <a:lnTo>
                      <a:pt x="19" y="397"/>
                    </a:lnTo>
                    <a:lnTo>
                      <a:pt x="29" y="389"/>
                    </a:lnTo>
                    <a:lnTo>
                      <a:pt x="40" y="381"/>
                    </a:lnTo>
                    <a:lnTo>
                      <a:pt x="44" y="377"/>
                    </a:lnTo>
                    <a:lnTo>
                      <a:pt x="47" y="373"/>
                    </a:lnTo>
                    <a:lnTo>
                      <a:pt x="47" y="373"/>
                    </a:lnTo>
                    <a:lnTo>
                      <a:pt x="52" y="368"/>
                    </a:lnTo>
                    <a:lnTo>
                      <a:pt x="59" y="362"/>
                    </a:lnTo>
                    <a:lnTo>
                      <a:pt x="63" y="359"/>
                    </a:lnTo>
                    <a:lnTo>
                      <a:pt x="68" y="358"/>
                    </a:lnTo>
                    <a:lnTo>
                      <a:pt x="74" y="357"/>
                    </a:lnTo>
                    <a:lnTo>
                      <a:pt x="80" y="357"/>
                    </a:lnTo>
                    <a:lnTo>
                      <a:pt x="80" y="357"/>
                    </a:lnTo>
                    <a:lnTo>
                      <a:pt x="115" y="357"/>
                    </a:lnTo>
                    <a:lnTo>
                      <a:pt x="115" y="318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2" y="304"/>
                    </a:lnTo>
                    <a:lnTo>
                      <a:pt x="133" y="293"/>
                    </a:lnTo>
                    <a:lnTo>
                      <a:pt x="133" y="288"/>
                    </a:lnTo>
                    <a:lnTo>
                      <a:pt x="132" y="285"/>
                    </a:lnTo>
                    <a:lnTo>
                      <a:pt x="132" y="28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4" y="12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40" y="114"/>
                    </a:lnTo>
                    <a:lnTo>
                      <a:pt x="547" y="194"/>
                    </a:lnTo>
                    <a:lnTo>
                      <a:pt x="549" y="221"/>
                    </a:lnTo>
                    <a:lnTo>
                      <a:pt x="550" y="234"/>
                    </a:lnTo>
                    <a:lnTo>
                      <a:pt x="550" y="234"/>
                    </a:lnTo>
                    <a:lnTo>
                      <a:pt x="552" y="239"/>
                    </a:lnTo>
                    <a:lnTo>
                      <a:pt x="552" y="244"/>
                    </a:lnTo>
                    <a:lnTo>
                      <a:pt x="552" y="262"/>
                    </a:lnTo>
                    <a:lnTo>
                      <a:pt x="550" y="285"/>
                    </a:lnTo>
                    <a:lnTo>
                      <a:pt x="550" y="28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63">
                <a:extLst>
                  <a:ext uri="{FF2B5EF4-FFF2-40B4-BE49-F238E27FC236}">
                    <a16:creationId xmlns="" xmlns:a16="http://schemas.microsoft.com/office/drawing/2014/main" id="{DB5016E7-A48B-4F2B-947A-36BA4A03CD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02" y="2533"/>
                <a:ext cx="73" cy="47"/>
              </a:xfrm>
              <a:custGeom>
                <a:avLst/>
                <a:gdLst>
                  <a:gd name="T0" fmla="*/ 109 w 146"/>
                  <a:gd name="T1" fmla="*/ 41 h 95"/>
                  <a:gd name="T2" fmla="*/ 109 w 146"/>
                  <a:gd name="T3" fmla="*/ 41 h 95"/>
                  <a:gd name="T4" fmla="*/ 81 w 146"/>
                  <a:gd name="T5" fmla="*/ 23 h 95"/>
                  <a:gd name="T6" fmla="*/ 81 w 146"/>
                  <a:gd name="T7" fmla="*/ 23 h 95"/>
                  <a:gd name="T8" fmla="*/ 59 w 146"/>
                  <a:gd name="T9" fmla="*/ 14 h 95"/>
                  <a:gd name="T10" fmla="*/ 59 w 146"/>
                  <a:gd name="T11" fmla="*/ 14 h 95"/>
                  <a:gd name="T12" fmla="*/ 51 w 146"/>
                  <a:gd name="T13" fmla="*/ 12 h 95"/>
                  <a:gd name="T14" fmla="*/ 44 w 146"/>
                  <a:gd name="T15" fmla="*/ 12 h 95"/>
                  <a:gd name="T16" fmla="*/ 44 w 146"/>
                  <a:gd name="T17" fmla="*/ 12 h 95"/>
                  <a:gd name="T18" fmla="*/ 38 w 146"/>
                  <a:gd name="T19" fmla="*/ 9 h 95"/>
                  <a:gd name="T20" fmla="*/ 28 w 146"/>
                  <a:gd name="T21" fmla="*/ 5 h 95"/>
                  <a:gd name="T22" fmla="*/ 17 w 146"/>
                  <a:gd name="T23" fmla="*/ 1 h 95"/>
                  <a:gd name="T24" fmla="*/ 13 w 146"/>
                  <a:gd name="T25" fmla="*/ 0 h 95"/>
                  <a:gd name="T26" fmla="*/ 10 w 146"/>
                  <a:gd name="T27" fmla="*/ 1 h 95"/>
                  <a:gd name="T28" fmla="*/ 10 w 146"/>
                  <a:gd name="T29" fmla="*/ 1 h 95"/>
                  <a:gd name="T30" fmla="*/ 2 w 146"/>
                  <a:gd name="T31" fmla="*/ 8 h 95"/>
                  <a:gd name="T32" fmla="*/ 1 w 146"/>
                  <a:gd name="T33" fmla="*/ 9 h 95"/>
                  <a:gd name="T34" fmla="*/ 0 w 146"/>
                  <a:gd name="T35" fmla="*/ 12 h 95"/>
                  <a:gd name="T36" fmla="*/ 0 w 146"/>
                  <a:gd name="T37" fmla="*/ 14 h 95"/>
                  <a:gd name="T38" fmla="*/ 2 w 146"/>
                  <a:gd name="T39" fmla="*/ 15 h 95"/>
                  <a:gd name="T40" fmla="*/ 2 w 146"/>
                  <a:gd name="T41" fmla="*/ 15 h 95"/>
                  <a:gd name="T42" fmla="*/ 15 w 146"/>
                  <a:gd name="T43" fmla="*/ 21 h 95"/>
                  <a:gd name="T44" fmla="*/ 36 w 146"/>
                  <a:gd name="T45" fmla="*/ 30 h 95"/>
                  <a:gd name="T46" fmla="*/ 46 w 146"/>
                  <a:gd name="T47" fmla="*/ 35 h 95"/>
                  <a:gd name="T48" fmla="*/ 54 w 146"/>
                  <a:gd name="T49" fmla="*/ 41 h 95"/>
                  <a:gd name="T50" fmla="*/ 60 w 146"/>
                  <a:gd name="T51" fmla="*/ 46 h 95"/>
                  <a:gd name="T52" fmla="*/ 62 w 146"/>
                  <a:gd name="T53" fmla="*/ 50 h 95"/>
                  <a:gd name="T54" fmla="*/ 62 w 146"/>
                  <a:gd name="T55" fmla="*/ 52 h 95"/>
                  <a:gd name="T56" fmla="*/ 62 w 146"/>
                  <a:gd name="T57" fmla="*/ 52 h 95"/>
                  <a:gd name="T58" fmla="*/ 62 w 146"/>
                  <a:gd name="T59" fmla="*/ 58 h 95"/>
                  <a:gd name="T60" fmla="*/ 60 w 146"/>
                  <a:gd name="T61" fmla="*/ 61 h 95"/>
                  <a:gd name="T62" fmla="*/ 56 w 146"/>
                  <a:gd name="T63" fmla="*/ 69 h 95"/>
                  <a:gd name="T64" fmla="*/ 56 w 146"/>
                  <a:gd name="T65" fmla="*/ 73 h 95"/>
                  <a:gd name="T66" fmla="*/ 59 w 146"/>
                  <a:gd name="T67" fmla="*/ 76 h 95"/>
                  <a:gd name="T68" fmla="*/ 63 w 146"/>
                  <a:gd name="T69" fmla="*/ 80 h 95"/>
                  <a:gd name="T70" fmla="*/ 71 w 146"/>
                  <a:gd name="T71" fmla="*/ 83 h 95"/>
                  <a:gd name="T72" fmla="*/ 71 w 146"/>
                  <a:gd name="T73" fmla="*/ 83 h 95"/>
                  <a:gd name="T74" fmla="*/ 85 w 146"/>
                  <a:gd name="T75" fmla="*/ 88 h 95"/>
                  <a:gd name="T76" fmla="*/ 97 w 146"/>
                  <a:gd name="T77" fmla="*/ 92 h 95"/>
                  <a:gd name="T78" fmla="*/ 101 w 146"/>
                  <a:gd name="T79" fmla="*/ 94 h 95"/>
                  <a:gd name="T80" fmla="*/ 105 w 146"/>
                  <a:gd name="T81" fmla="*/ 95 h 95"/>
                  <a:gd name="T82" fmla="*/ 108 w 146"/>
                  <a:gd name="T83" fmla="*/ 94 h 95"/>
                  <a:gd name="T84" fmla="*/ 110 w 146"/>
                  <a:gd name="T85" fmla="*/ 91 h 95"/>
                  <a:gd name="T86" fmla="*/ 110 w 146"/>
                  <a:gd name="T87" fmla="*/ 91 h 95"/>
                  <a:gd name="T88" fmla="*/ 115 w 146"/>
                  <a:gd name="T89" fmla="*/ 89 h 95"/>
                  <a:gd name="T90" fmla="*/ 120 w 146"/>
                  <a:gd name="T91" fmla="*/ 88 h 95"/>
                  <a:gd name="T92" fmla="*/ 124 w 146"/>
                  <a:gd name="T93" fmla="*/ 88 h 95"/>
                  <a:gd name="T94" fmla="*/ 130 w 146"/>
                  <a:gd name="T95" fmla="*/ 89 h 95"/>
                  <a:gd name="T96" fmla="*/ 136 w 146"/>
                  <a:gd name="T97" fmla="*/ 89 h 95"/>
                  <a:gd name="T98" fmla="*/ 140 w 146"/>
                  <a:gd name="T99" fmla="*/ 89 h 95"/>
                  <a:gd name="T100" fmla="*/ 144 w 146"/>
                  <a:gd name="T101" fmla="*/ 88 h 95"/>
                  <a:gd name="T102" fmla="*/ 146 w 146"/>
                  <a:gd name="T103" fmla="*/ 84 h 95"/>
                  <a:gd name="T104" fmla="*/ 146 w 146"/>
                  <a:gd name="T105" fmla="*/ 84 h 95"/>
                  <a:gd name="T106" fmla="*/ 146 w 146"/>
                  <a:gd name="T107" fmla="*/ 82 h 95"/>
                  <a:gd name="T108" fmla="*/ 146 w 146"/>
                  <a:gd name="T109" fmla="*/ 80 h 95"/>
                  <a:gd name="T110" fmla="*/ 143 w 146"/>
                  <a:gd name="T111" fmla="*/ 74 h 95"/>
                  <a:gd name="T112" fmla="*/ 138 w 146"/>
                  <a:gd name="T113" fmla="*/ 67 h 95"/>
                  <a:gd name="T114" fmla="*/ 132 w 146"/>
                  <a:gd name="T115" fmla="*/ 60 h 95"/>
                  <a:gd name="T116" fmla="*/ 119 w 146"/>
                  <a:gd name="T117" fmla="*/ 49 h 95"/>
                  <a:gd name="T118" fmla="*/ 109 w 146"/>
                  <a:gd name="T119" fmla="*/ 41 h 95"/>
                  <a:gd name="T120" fmla="*/ 109 w 146"/>
                  <a:gd name="T121" fmla="*/ 4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95">
                    <a:moveTo>
                      <a:pt x="109" y="41"/>
                    </a:moveTo>
                    <a:lnTo>
                      <a:pt x="109" y="41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1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38" y="9"/>
                    </a:lnTo>
                    <a:lnTo>
                      <a:pt x="28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5" y="21"/>
                    </a:lnTo>
                    <a:lnTo>
                      <a:pt x="36" y="30"/>
                    </a:lnTo>
                    <a:lnTo>
                      <a:pt x="46" y="35"/>
                    </a:lnTo>
                    <a:lnTo>
                      <a:pt x="54" y="41"/>
                    </a:lnTo>
                    <a:lnTo>
                      <a:pt x="60" y="46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8"/>
                    </a:lnTo>
                    <a:lnTo>
                      <a:pt x="60" y="61"/>
                    </a:lnTo>
                    <a:lnTo>
                      <a:pt x="56" y="69"/>
                    </a:lnTo>
                    <a:lnTo>
                      <a:pt x="56" y="73"/>
                    </a:lnTo>
                    <a:lnTo>
                      <a:pt x="59" y="76"/>
                    </a:lnTo>
                    <a:lnTo>
                      <a:pt x="63" y="80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85" y="88"/>
                    </a:lnTo>
                    <a:lnTo>
                      <a:pt x="97" y="92"/>
                    </a:lnTo>
                    <a:lnTo>
                      <a:pt x="101" y="94"/>
                    </a:lnTo>
                    <a:lnTo>
                      <a:pt x="105" y="95"/>
                    </a:lnTo>
                    <a:lnTo>
                      <a:pt x="108" y="94"/>
                    </a:lnTo>
                    <a:lnTo>
                      <a:pt x="110" y="91"/>
                    </a:lnTo>
                    <a:lnTo>
                      <a:pt x="110" y="91"/>
                    </a:lnTo>
                    <a:lnTo>
                      <a:pt x="115" y="89"/>
                    </a:lnTo>
                    <a:lnTo>
                      <a:pt x="120" y="88"/>
                    </a:lnTo>
                    <a:lnTo>
                      <a:pt x="124" y="88"/>
                    </a:lnTo>
                    <a:lnTo>
                      <a:pt x="130" y="89"/>
                    </a:lnTo>
                    <a:lnTo>
                      <a:pt x="136" y="89"/>
                    </a:lnTo>
                    <a:lnTo>
                      <a:pt x="140" y="89"/>
                    </a:lnTo>
                    <a:lnTo>
                      <a:pt x="144" y="88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46" y="82"/>
                    </a:lnTo>
                    <a:lnTo>
                      <a:pt x="146" y="80"/>
                    </a:lnTo>
                    <a:lnTo>
                      <a:pt x="143" y="74"/>
                    </a:lnTo>
                    <a:lnTo>
                      <a:pt x="138" y="67"/>
                    </a:lnTo>
                    <a:lnTo>
                      <a:pt x="132" y="60"/>
                    </a:lnTo>
                    <a:lnTo>
                      <a:pt x="119" y="49"/>
                    </a:lnTo>
                    <a:lnTo>
                      <a:pt x="109" y="41"/>
                    </a:lnTo>
                    <a:lnTo>
                      <a:pt x="109" y="41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64">
                <a:extLst>
                  <a:ext uri="{FF2B5EF4-FFF2-40B4-BE49-F238E27FC236}">
                    <a16:creationId xmlns="" xmlns:a16="http://schemas.microsoft.com/office/drawing/2014/main" id="{93612C0E-F8FF-4970-A608-3B0318BED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09" y="2653"/>
                <a:ext cx="60" cy="62"/>
              </a:xfrm>
              <a:custGeom>
                <a:avLst/>
                <a:gdLst>
                  <a:gd name="T0" fmla="*/ 118 w 120"/>
                  <a:gd name="T1" fmla="*/ 123 h 124"/>
                  <a:gd name="T2" fmla="*/ 118 w 120"/>
                  <a:gd name="T3" fmla="*/ 123 h 124"/>
                  <a:gd name="T4" fmla="*/ 115 w 120"/>
                  <a:gd name="T5" fmla="*/ 124 h 124"/>
                  <a:gd name="T6" fmla="*/ 114 w 120"/>
                  <a:gd name="T7" fmla="*/ 123 h 124"/>
                  <a:gd name="T8" fmla="*/ 110 w 120"/>
                  <a:gd name="T9" fmla="*/ 120 h 124"/>
                  <a:gd name="T10" fmla="*/ 108 w 120"/>
                  <a:gd name="T11" fmla="*/ 117 h 124"/>
                  <a:gd name="T12" fmla="*/ 107 w 120"/>
                  <a:gd name="T13" fmla="*/ 116 h 124"/>
                  <a:gd name="T14" fmla="*/ 103 w 120"/>
                  <a:gd name="T15" fmla="*/ 115 h 124"/>
                  <a:gd name="T16" fmla="*/ 100 w 120"/>
                  <a:gd name="T17" fmla="*/ 115 h 124"/>
                  <a:gd name="T18" fmla="*/ 100 w 120"/>
                  <a:gd name="T19" fmla="*/ 115 h 124"/>
                  <a:gd name="T20" fmla="*/ 94 w 120"/>
                  <a:gd name="T21" fmla="*/ 116 h 124"/>
                  <a:gd name="T22" fmla="*/ 88 w 120"/>
                  <a:gd name="T23" fmla="*/ 116 h 124"/>
                  <a:gd name="T24" fmla="*/ 75 w 120"/>
                  <a:gd name="T25" fmla="*/ 115 h 124"/>
                  <a:gd name="T26" fmla="*/ 63 w 120"/>
                  <a:gd name="T27" fmla="*/ 111 h 124"/>
                  <a:gd name="T28" fmla="*/ 58 w 120"/>
                  <a:gd name="T29" fmla="*/ 108 h 124"/>
                  <a:gd name="T30" fmla="*/ 54 w 120"/>
                  <a:gd name="T31" fmla="*/ 106 h 124"/>
                  <a:gd name="T32" fmla="*/ 54 w 120"/>
                  <a:gd name="T33" fmla="*/ 106 h 124"/>
                  <a:gd name="T34" fmla="*/ 48 w 120"/>
                  <a:gd name="T35" fmla="*/ 99 h 124"/>
                  <a:gd name="T36" fmla="*/ 41 w 120"/>
                  <a:gd name="T37" fmla="*/ 88 h 124"/>
                  <a:gd name="T38" fmla="*/ 25 w 120"/>
                  <a:gd name="T39" fmla="*/ 60 h 124"/>
                  <a:gd name="T40" fmla="*/ 10 w 120"/>
                  <a:gd name="T41" fmla="*/ 31 h 124"/>
                  <a:gd name="T42" fmla="*/ 1 w 120"/>
                  <a:gd name="T43" fmla="*/ 12 h 124"/>
                  <a:gd name="T44" fmla="*/ 1 w 120"/>
                  <a:gd name="T45" fmla="*/ 12 h 124"/>
                  <a:gd name="T46" fmla="*/ 0 w 120"/>
                  <a:gd name="T47" fmla="*/ 8 h 124"/>
                  <a:gd name="T48" fmla="*/ 0 w 120"/>
                  <a:gd name="T49" fmla="*/ 4 h 124"/>
                  <a:gd name="T50" fmla="*/ 2 w 120"/>
                  <a:gd name="T51" fmla="*/ 2 h 124"/>
                  <a:gd name="T52" fmla="*/ 4 w 120"/>
                  <a:gd name="T53" fmla="*/ 1 h 124"/>
                  <a:gd name="T54" fmla="*/ 8 w 120"/>
                  <a:gd name="T55" fmla="*/ 0 h 124"/>
                  <a:gd name="T56" fmla="*/ 11 w 120"/>
                  <a:gd name="T57" fmla="*/ 0 h 124"/>
                  <a:gd name="T58" fmla="*/ 18 w 120"/>
                  <a:gd name="T59" fmla="*/ 1 h 124"/>
                  <a:gd name="T60" fmla="*/ 18 w 120"/>
                  <a:gd name="T61" fmla="*/ 1 h 124"/>
                  <a:gd name="T62" fmla="*/ 24 w 120"/>
                  <a:gd name="T63" fmla="*/ 6 h 124"/>
                  <a:gd name="T64" fmla="*/ 35 w 120"/>
                  <a:gd name="T65" fmla="*/ 17 h 124"/>
                  <a:gd name="T66" fmla="*/ 67 w 120"/>
                  <a:gd name="T67" fmla="*/ 48 h 124"/>
                  <a:gd name="T68" fmla="*/ 109 w 120"/>
                  <a:gd name="T69" fmla="*/ 92 h 124"/>
                  <a:gd name="T70" fmla="*/ 109 w 120"/>
                  <a:gd name="T71" fmla="*/ 92 h 124"/>
                  <a:gd name="T72" fmla="*/ 111 w 120"/>
                  <a:gd name="T73" fmla="*/ 97 h 124"/>
                  <a:gd name="T74" fmla="*/ 116 w 120"/>
                  <a:gd name="T75" fmla="*/ 106 h 124"/>
                  <a:gd name="T76" fmla="*/ 118 w 120"/>
                  <a:gd name="T77" fmla="*/ 111 h 124"/>
                  <a:gd name="T78" fmla="*/ 120 w 120"/>
                  <a:gd name="T79" fmla="*/ 116 h 124"/>
                  <a:gd name="T80" fmla="*/ 120 w 120"/>
                  <a:gd name="T81" fmla="*/ 121 h 124"/>
                  <a:gd name="T82" fmla="*/ 120 w 120"/>
                  <a:gd name="T83" fmla="*/ 122 h 124"/>
                  <a:gd name="T84" fmla="*/ 118 w 120"/>
                  <a:gd name="T85" fmla="*/ 123 h 124"/>
                  <a:gd name="T86" fmla="*/ 118 w 120"/>
                  <a:gd name="T87" fmla="*/ 12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0" h="124">
                    <a:moveTo>
                      <a:pt x="118" y="123"/>
                    </a:moveTo>
                    <a:lnTo>
                      <a:pt x="118" y="123"/>
                    </a:lnTo>
                    <a:lnTo>
                      <a:pt x="115" y="124"/>
                    </a:lnTo>
                    <a:lnTo>
                      <a:pt x="114" y="123"/>
                    </a:lnTo>
                    <a:lnTo>
                      <a:pt x="110" y="120"/>
                    </a:lnTo>
                    <a:lnTo>
                      <a:pt x="108" y="117"/>
                    </a:lnTo>
                    <a:lnTo>
                      <a:pt x="107" y="116"/>
                    </a:lnTo>
                    <a:lnTo>
                      <a:pt x="103" y="115"/>
                    </a:lnTo>
                    <a:lnTo>
                      <a:pt x="100" y="115"/>
                    </a:lnTo>
                    <a:lnTo>
                      <a:pt x="100" y="115"/>
                    </a:lnTo>
                    <a:lnTo>
                      <a:pt x="94" y="116"/>
                    </a:lnTo>
                    <a:lnTo>
                      <a:pt x="88" y="116"/>
                    </a:lnTo>
                    <a:lnTo>
                      <a:pt x="75" y="115"/>
                    </a:lnTo>
                    <a:lnTo>
                      <a:pt x="63" y="111"/>
                    </a:lnTo>
                    <a:lnTo>
                      <a:pt x="58" y="108"/>
                    </a:lnTo>
                    <a:lnTo>
                      <a:pt x="54" y="106"/>
                    </a:lnTo>
                    <a:lnTo>
                      <a:pt x="54" y="106"/>
                    </a:lnTo>
                    <a:lnTo>
                      <a:pt x="48" y="99"/>
                    </a:lnTo>
                    <a:lnTo>
                      <a:pt x="41" y="88"/>
                    </a:lnTo>
                    <a:lnTo>
                      <a:pt x="25" y="60"/>
                    </a:lnTo>
                    <a:lnTo>
                      <a:pt x="10" y="31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24" y="6"/>
                    </a:lnTo>
                    <a:lnTo>
                      <a:pt x="35" y="17"/>
                    </a:lnTo>
                    <a:lnTo>
                      <a:pt x="67" y="48"/>
                    </a:lnTo>
                    <a:lnTo>
                      <a:pt x="109" y="92"/>
                    </a:lnTo>
                    <a:lnTo>
                      <a:pt x="109" y="92"/>
                    </a:lnTo>
                    <a:lnTo>
                      <a:pt x="111" y="97"/>
                    </a:lnTo>
                    <a:lnTo>
                      <a:pt x="116" y="106"/>
                    </a:lnTo>
                    <a:lnTo>
                      <a:pt x="118" y="111"/>
                    </a:lnTo>
                    <a:lnTo>
                      <a:pt x="120" y="116"/>
                    </a:lnTo>
                    <a:lnTo>
                      <a:pt x="120" y="121"/>
                    </a:lnTo>
                    <a:lnTo>
                      <a:pt x="120" y="122"/>
                    </a:lnTo>
                    <a:lnTo>
                      <a:pt x="118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65">
                <a:extLst>
                  <a:ext uri="{FF2B5EF4-FFF2-40B4-BE49-F238E27FC236}">
                    <a16:creationId xmlns="" xmlns:a16="http://schemas.microsoft.com/office/drawing/2014/main" id="{3459EFA0-8485-4916-B4B7-E27232048D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33" y="2605"/>
                <a:ext cx="32" cy="19"/>
              </a:xfrm>
              <a:custGeom>
                <a:avLst/>
                <a:gdLst>
                  <a:gd name="T0" fmla="*/ 40 w 64"/>
                  <a:gd name="T1" fmla="*/ 12 h 38"/>
                  <a:gd name="T2" fmla="*/ 40 w 64"/>
                  <a:gd name="T3" fmla="*/ 12 h 38"/>
                  <a:gd name="T4" fmla="*/ 22 w 64"/>
                  <a:gd name="T5" fmla="*/ 5 h 38"/>
                  <a:gd name="T6" fmla="*/ 10 w 64"/>
                  <a:gd name="T7" fmla="*/ 1 h 38"/>
                  <a:gd name="T8" fmla="*/ 4 w 64"/>
                  <a:gd name="T9" fmla="*/ 0 h 38"/>
                  <a:gd name="T10" fmla="*/ 2 w 64"/>
                  <a:gd name="T11" fmla="*/ 1 h 38"/>
                  <a:gd name="T12" fmla="*/ 2 w 64"/>
                  <a:gd name="T13" fmla="*/ 1 h 38"/>
                  <a:gd name="T14" fmla="*/ 0 w 64"/>
                  <a:gd name="T15" fmla="*/ 5 h 38"/>
                  <a:gd name="T16" fmla="*/ 0 w 64"/>
                  <a:gd name="T17" fmla="*/ 8 h 38"/>
                  <a:gd name="T18" fmla="*/ 2 w 64"/>
                  <a:gd name="T19" fmla="*/ 13 h 38"/>
                  <a:gd name="T20" fmla="*/ 4 w 64"/>
                  <a:gd name="T21" fmla="*/ 17 h 38"/>
                  <a:gd name="T22" fmla="*/ 6 w 64"/>
                  <a:gd name="T23" fmla="*/ 22 h 38"/>
                  <a:gd name="T24" fmla="*/ 10 w 64"/>
                  <a:gd name="T25" fmla="*/ 27 h 38"/>
                  <a:gd name="T26" fmla="*/ 14 w 64"/>
                  <a:gd name="T27" fmla="*/ 31 h 38"/>
                  <a:gd name="T28" fmla="*/ 20 w 64"/>
                  <a:gd name="T29" fmla="*/ 35 h 38"/>
                  <a:gd name="T30" fmla="*/ 20 w 64"/>
                  <a:gd name="T31" fmla="*/ 35 h 38"/>
                  <a:gd name="T32" fmla="*/ 29 w 64"/>
                  <a:gd name="T33" fmla="*/ 37 h 38"/>
                  <a:gd name="T34" fmla="*/ 38 w 64"/>
                  <a:gd name="T35" fmla="*/ 38 h 38"/>
                  <a:gd name="T36" fmla="*/ 49 w 64"/>
                  <a:gd name="T37" fmla="*/ 37 h 38"/>
                  <a:gd name="T38" fmla="*/ 58 w 64"/>
                  <a:gd name="T39" fmla="*/ 35 h 38"/>
                  <a:gd name="T40" fmla="*/ 61 w 64"/>
                  <a:gd name="T41" fmla="*/ 34 h 38"/>
                  <a:gd name="T42" fmla="*/ 63 w 64"/>
                  <a:gd name="T43" fmla="*/ 31 h 38"/>
                  <a:gd name="T44" fmla="*/ 64 w 64"/>
                  <a:gd name="T45" fmla="*/ 29 h 38"/>
                  <a:gd name="T46" fmla="*/ 63 w 64"/>
                  <a:gd name="T47" fmla="*/ 27 h 38"/>
                  <a:gd name="T48" fmla="*/ 60 w 64"/>
                  <a:gd name="T49" fmla="*/ 23 h 38"/>
                  <a:gd name="T50" fmla="*/ 56 w 64"/>
                  <a:gd name="T51" fmla="*/ 20 h 38"/>
                  <a:gd name="T52" fmla="*/ 49 w 64"/>
                  <a:gd name="T53" fmla="*/ 16 h 38"/>
                  <a:gd name="T54" fmla="*/ 40 w 64"/>
                  <a:gd name="T55" fmla="*/ 12 h 38"/>
                  <a:gd name="T56" fmla="*/ 40 w 64"/>
                  <a:gd name="T57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38">
                    <a:moveTo>
                      <a:pt x="40" y="12"/>
                    </a:moveTo>
                    <a:lnTo>
                      <a:pt x="40" y="12"/>
                    </a:lnTo>
                    <a:lnTo>
                      <a:pt x="22" y="5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22"/>
                    </a:lnTo>
                    <a:lnTo>
                      <a:pt x="10" y="27"/>
                    </a:lnTo>
                    <a:lnTo>
                      <a:pt x="14" y="31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9" y="37"/>
                    </a:lnTo>
                    <a:lnTo>
                      <a:pt x="38" y="38"/>
                    </a:lnTo>
                    <a:lnTo>
                      <a:pt x="49" y="37"/>
                    </a:lnTo>
                    <a:lnTo>
                      <a:pt x="58" y="35"/>
                    </a:lnTo>
                    <a:lnTo>
                      <a:pt x="61" y="34"/>
                    </a:lnTo>
                    <a:lnTo>
                      <a:pt x="63" y="31"/>
                    </a:lnTo>
                    <a:lnTo>
                      <a:pt x="64" y="29"/>
                    </a:lnTo>
                    <a:lnTo>
                      <a:pt x="63" y="27"/>
                    </a:lnTo>
                    <a:lnTo>
                      <a:pt x="60" y="23"/>
                    </a:lnTo>
                    <a:lnTo>
                      <a:pt x="56" y="20"/>
                    </a:lnTo>
                    <a:lnTo>
                      <a:pt x="49" y="16"/>
                    </a:lnTo>
                    <a:lnTo>
                      <a:pt x="40" y="12"/>
                    </a:lnTo>
                    <a:lnTo>
                      <a:pt x="40" y="12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66">
                <a:extLst>
                  <a:ext uri="{FF2B5EF4-FFF2-40B4-BE49-F238E27FC236}">
                    <a16:creationId xmlns="" xmlns:a16="http://schemas.microsoft.com/office/drawing/2014/main" id="{721BC5CA-0B02-4CFD-A08A-EA69935830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4" y="2534"/>
                <a:ext cx="8" cy="7"/>
              </a:xfrm>
              <a:custGeom>
                <a:avLst/>
                <a:gdLst>
                  <a:gd name="T0" fmla="*/ 16 w 16"/>
                  <a:gd name="T1" fmla="*/ 5 h 15"/>
                  <a:gd name="T2" fmla="*/ 16 w 16"/>
                  <a:gd name="T3" fmla="*/ 5 h 15"/>
                  <a:gd name="T4" fmla="*/ 9 w 16"/>
                  <a:gd name="T5" fmla="*/ 2 h 15"/>
                  <a:gd name="T6" fmla="*/ 4 w 16"/>
                  <a:gd name="T7" fmla="*/ 0 h 15"/>
                  <a:gd name="T8" fmla="*/ 1 w 16"/>
                  <a:gd name="T9" fmla="*/ 0 h 15"/>
                  <a:gd name="T10" fmla="*/ 0 w 16"/>
                  <a:gd name="T11" fmla="*/ 0 h 15"/>
                  <a:gd name="T12" fmla="*/ 0 w 16"/>
                  <a:gd name="T13" fmla="*/ 0 h 15"/>
                  <a:gd name="T14" fmla="*/ 0 w 16"/>
                  <a:gd name="T15" fmla="*/ 4 h 15"/>
                  <a:gd name="T16" fmla="*/ 1 w 16"/>
                  <a:gd name="T17" fmla="*/ 7 h 15"/>
                  <a:gd name="T18" fmla="*/ 4 w 16"/>
                  <a:gd name="T19" fmla="*/ 12 h 15"/>
                  <a:gd name="T20" fmla="*/ 8 w 16"/>
                  <a:gd name="T21" fmla="*/ 15 h 15"/>
                  <a:gd name="T22" fmla="*/ 8 w 16"/>
                  <a:gd name="T23" fmla="*/ 15 h 15"/>
                  <a:gd name="T24" fmla="*/ 12 w 16"/>
                  <a:gd name="T25" fmla="*/ 15 h 15"/>
                  <a:gd name="T26" fmla="*/ 13 w 16"/>
                  <a:gd name="T27" fmla="*/ 15 h 15"/>
                  <a:gd name="T28" fmla="*/ 15 w 16"/>
                  <a:gd name="T29" fmla="*/ 13 h 15"/>
                  <a:gd name="T30" fmla="*/ 15 w 16"/>
                  <a:gd name="T31" fmla="*/ 11 h 15"/>
                  <a:gd name="T32" fmla="*/ 16 w 16"/>
                  <a:gd name="T33" fmla="*/ 7 h 15"/>
                  <a:gd name="T34" fmla="*/ 16 w 16"/>
                  <a:gd name="T35" fmla="*/ 5 h 15"/>
                  <a:gd name="T36" fmla="*/ 16 w 16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5">
                    <a:moveTo>
                      <a:pt x="16" y="5"/>
                    </a:moveTo>
                    <a:lnTo>
                      <a:pt x="16" y="5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5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67">
                <a:extLst>
                  <a:ext uri="{FF2B5EF4-FFF2-40B4-BE49-F238E27FC236}">
                    <a16:creationId xmlns="" xmlns:a16="http://schemas.microsoft.com/office/drawing/2014/main" id="{6E48417B-75FA-495A-8871-483639B5EA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" y="2166"/>
                <a:ext cx="185" cy="222"/>
              </a:xfrm>
              <a:custGeom>
                <a:avLst/>
                <a:gdLst>
                  <a:gd name="T0" fmla="*/ 350 w 368"/>
                  <a:gd name="T1" fmla="*/ 336 h 443"/>
                  <a:gd name="T2" fmla="*/ 350 w 368"/>
                  <a:gd name="T3" fmla="*/ 375 h 443"/>
                  <a:gd name="T4" fmla="*/ 315 w 368"/>
                  <a:gd name="T5" fmla="*/ 375 h 443"/>
                  <a:gd name="T6" fmla="*/ 303 w 368"/>
                  <a:gd name="T7" fmla="*/ 376 h 443"/>
                  <a:gd name="T8" fmla="*/ 294 w 368"/>
                  <a:gd name="T9" fmla="*/ 380 h 443"/>
                  <a:gd name="T10" fmla="*/ 282 w 368"/>
                  <a:gd name="T11" fmla="*/ 391 h 443"/>
                  <a:gd name="T12" fmla="*/ 279 w 368"/>
                  <a:gd name="T13" fmla="*/ 395 h 443"/>
                  <a:gd name="T14" fmla="*/ 264 w 368"/>
                  <a:gd name="T15" fmla="*/ 407 h 443"/>
                  <a:gd name="T16" fmla="*/ 250 w 368"/>
                  <a:gd name="T17" fmla="*/ 419 h 443"/>
                  <a:gd name="T18" fmla="*/ 249 w 368"/>
                  <a:gd name="T19" fmla="*/ 421 h 443"/>
                  <a:gd name="T20" fmla="*/ 241 w 368"/>
                  <a:gd name="T21" fmla="*/ 435 h 443"/>
                  <a:gd name="T22" fmla="*/ 235 w 368"/>
                  <a:gd name="T23" fmla="*/ 443 h 443"/>
                  <a:gd name="T24" fmla="*/ 195 w 368"/>
                  <a:gd name="T25" fmla="*/ 432 h 443"/>
                  <a:gd name="T26" fmla="*/ 178 w 368"/>
                  <a:gd name="T27" fmla="*/ 428 h 443"/>
                  <a:gd name="T28" fmla="*/ 153 w 368"/>
                  <a:gd name="T29" fmla="*/ 419 h 443"/>
                  <a:gd name="T30" fmla="*/ 130 w 368"/>
                  <a:gd name="T31" fmla="*/ 406 h 443"/>
                  <a:gd name="T32" fmla="*/ 113 w 368"/>
                  <a:gd name="T33" fmla="*/ 390 h 443"/>
                  <a:gd name="T34" fmla="*/ 102 w 368"/>
                  <a:gd name="T35" fmla="*/ 376 h 443"/>
                  <a:gd name="T36" fmla="*/ 99 w 368"/>
                  <a:gd name="T37" fmla="*/ 369 h 443"/>
                  <a:gd name="T38" fmla="*/ 78 w 368"/>
                  <a:gd name="T39" fmla="*/ 343 h 443"/>
                  <a:gd name="T40" fmla="*/ 54 w 368"/>
                  <a:gd name="T41" fmla="*/ 321 h 443"/>
                  <a:gd name="T42" fmla="*/ 47 w 368"/>
                  <a:gd name="T43" fmla="*/ 315 h 443"/>
                  <a:gd name="T44" fmla="*/ 0 w 368"/>
                  <a:gd name="T45" fmla="*/ 281 h 443"/>
                  <a:gd name="T46" fmla="*/ 3 w 368"/>
                  <a:gd name="T47" fmla="*/ 275 h 443"/>
                  <a:gd name="T48" fmla="*/ 9 w 368"/>
                  <a:gd name="T49" fmla="*/ 265 h 443"/>
                  <a:gd name="T50" fmla="*/ 10 w 368"/>
                  <a:gd name="T51" fmla="*/ 250 h 443"/>
                  <a:gd name="T52" fmla="*/ 11 w 368"/>
                  <a:gd name="T53" fmla="*/ 129 h 443"/>
                  <a:gd name="T54" fmla="*/ 27 w 368"/>
                  <a:gd name="T55" fmla="*/ 0 h 443"/>
                  <a:gd name="T56" fmla="*/ 45 w 368"/>
                  <a:gd name="T57" fmla="*/ 8 h 443"/>
                  <a:gd name="T58" fmla="*/ 67 w 368"/>
                  <a:gd name="T59" fmla="*/ 20 h 443"/>
                  <a:gd name="T60" fmla="*/ 72 w 368"/>
                  <a:gd name="T61" fmla="*/ 23 h 443"/>
                  <a:gd name="T62" fmla="*/ 106 w 368"/>
                  <a:gd name="T63" fmla="*/ 33 h 443"/>
                  <a:gd name="T64" fmla="*/ 150 w 368"/>
                  <a:gd name="T65" fmla="*/ 41 h 443"/>
                  <a:gd name="T66" fmla="*/ 161 w 368"/>
                  <a:gd name="T67" fmla="*/ 41 h 443"/>
                  <a:gd name="T68" fmla="*/ 197 w 368"/>
                  <a:gd name="T69" fmla="*/ 39 h 443"/>
                  <a:gd name="T70" fmla="*/ 236 w 368"/>
                  <a:gd name="T71" fmla="*/ 33 h 443"/>
                  <a:gd name="T72" fmla="*/ 367 w 368"/>
                  <a:gd name="T73" fmla="*/ 303 h 443"/>
                  <a:gd name="T74" fmla="*/ 368 w 368"/>
                  <a:gd name="T75" fmla="*/ 311 h 443"/>
                  <a:gd name="T76" fmla="*/ 364 w 368"/>
                  <a:gd name="T77" fmla="*/ 3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8" h="443">
                    <a:moveTo>
                      <a:pt x="364" y="336"/>
                    </a:moveTo>
                    <a:lnTo>
                      <a:pt x="350" y="336"/>
                    </a:lnTo>
                    <a:lnTo>
                      <a:pt x="350" y="375"/>
                    </a:lnTo>
                    <a:lnTo>
                      <a:pt x="350" y="375"/>
                    </a:lnTo>
                    <a:lnTo>
                      <a:pt x="315" y="375"/>
                    </a:lnTo>
                    <a:lnTo>
                      <a:pt x="315" y="375"/>
                    </a:lnTo>
                    <a:lnTo>
                      <a:pt x="309" y="375"/>
                    </a:lnTo>
                    <a:lnTo>
                      <a:pt x="303" y="376"/>
                    </a:lnTo>
                    <a:lnTo>
                      <a:pt x="298" y="377"/>
                    </a:lnTo>
                    <a:lnTo>
                      <a:pt x="294" y="380"/>
                    </a:lnTo>
                    <a:lnTo>
                      <a:pt x="287" y="386"/>
                    </a:lnTo>
                    <a:lnTo>
                      <a:pt x="282" y="391"/>
                    </a:lnTo>
                    <a:lnTo>
                      <a:pt x="282" y="391"/>
                    </a:lnTo>
                    <a:lnTo>
                      <a:pt x="279" y="395"/>
                    </a:lnTo>
                    <a:lnTo>
                      <a:pt x="275" y="399"/>
                    </a:lnTo>
                    <a:lnTo>
                      <a:pt x="264" y="407"/>
                    </a:lnTo>
                    <a:lnTo>
                      <a:pt x="254" y="415"/>
                    </a:lnTo>
                    <a:lnTo>
                      <a:pt x="250" y="419"/>
                    </a:lnTo>
                    <a:lnTo>
                      <a:pt x="249" y="421"/>
                    </a:lnTo>
                    <a:lnTo>
                      <a:pt x="249" y="421"/>
                    </a:lnTo>
                    <a:lnTo>
                      <a:pt x="245" y="428"/>
                    </a:lnTo>
                    <a:lnTo>
                      <a:pt x="241" y="435"/>
                    </a:lnTo>
                    <a:lnTo>
                      <a:pt x="235" y="443"/>
                    </a:lnTo>
                    <a:lnTo>
                      <a:pt x="235" y="443"/>
                    </a:lnTo>
                    <a:lnTo>
                      <a:pt x="209" y="435"/>
                    </a:lnTo>
                    <a:lnTo>
                      <a:pt x="195" y="432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66" y="425"/>
                    </a:lnTo>
                    <a:lnTo>
                      <a:pt x="153" y="419"/>
                    </a:lnTo>
                    <a:lnTo>
                      <a:pt x="140" y="413"/>
                    </a:lnTo>
                    <a:lnTo>
                      <a:pt x="130" y="406"/>
                    </a:lnTo>
                    <a:lnTo>
                      <a:pt x="121" y="398"/>
                    </a:lnTo>
                    <a:lnTo>
                      <a:pt x="113" y="390"/>
                    </a:lnTo>
                    <a:lnTo>
                      <a:pt x="107" y="383"/>
                    </a:lnTo>
                    <a:lnTo>
                      <a:pt x="102" y="376"/>
                    </a:lnTo>
                    <a:lnTo>
                      <a:pt x="102" y="376"/>
                    </a:lnTo>
                    <a:lnTo>
                      <a:pt x="99" y="369"/>
                    </a:lnTo>
                    <a:lnTo>
                      <a:pt x="93" y="361"/>
                    </a:lnTo>
                    <a:lnTo>
                      <a:pt x="78" y="343"/>
                    </a:lnTo>
                    <a:lnTo>
                      <a:pt x="61" y="327"/>
                    </a:lnTo>
                    <a:lnTo>
                      <a:pt x="54" y="321"/>
                    </a:lnTo>
                    <a:lnTo>
                      <a:pt x="47" y="315"/>
                    </a:lnTo>
                    <a:lnTo>
                      <a:pt x="47" y="315"/>
                    </a:lnTo>
                    <a:lnTo>
                      <a:pt x="25" y="300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3" y="275"/>
                    </a:lnTo>
                    <a:lnTo>
                      <a:pt x="9" y="265"/>
                    </a:lnTo>
                    <a:lnTo>
                      <a:pt x="9" y="265"/>
                    </a:lnTo>
                    <a:lnTo>
                      <a:pt x="10" y="260"/>
                    </a:lnTo>
                    <a:lnTo>
                      <a:pt x="10" y="250"/>
                    </a:lnTo>
                    <a:lnTo>
                      <a:pt x="11" y="219"/>
                    </a:lnTo>
                    <a:lnTo>
                      <a:pt x="11" y="12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45" y="8"/>
                    </a:lnTo>
                    <a:lnTo>
                      <a:pt x="57" y="15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72" y="23"/>
                    </a:lnTo>
                    <a:lnTo>
                      <a:pt x="80" y="26"/>
                    </a:lnTo>
                    <a:lnTo>
                      <a:pt x="106" y="33"/>
                    </a:lnTo>
                    <a:lnTo>
                      <a:pt x="136" y="39"/>
                    </a:lnTo>
                    <a:lnTo>
                      <a:pt x="150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77" y="40"/>
                    </a:lnTo>
                    <a:lnTo>
                      <a:pt x="197" y="39"/>
                    </a:lnTo>
                    <a:lnTo>
                      <a:pt x="236" y="33"/>
                    </a:lnTo>
                    <a:lnTo>
                      <a:pt x="236" y="33"/>
                    </a:lnTo>
                    <a:lnTo>
                      <a:pt x="367" y="303"/>
                    </a:lnTo>
                    <a:lnTo>
                      <a:pt x="367" y="303"/>
                    </a:lnTo>
                    <a:lnTo>
                      <a:pt x="368" y="306"/>
                    </a:lnTo>
                    <a:lnTo>
                      <a:pt x="368" y="311"/>
                    </a:lnTo>
                    <a:lnTo>
                      <a:pt x="367" y="322"/>
                    </a:lnTo>
                    <a:lnTo>
                      <a:pt x="364" y="336"/>
                    </a:lnTo>
                    <a:lnTo>
                      <a:pt x="364" y="336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68">
                <a:extLst>
                  <a:ext uri="{FF2B5EF4-FFF2-40B4-BE49-F238E27FC236}">
                    <a16:creationId xmlns="" xmlns:a16="http://schemas.microsoft.com/office/drawing/2014/main" id="{9C5A2411-6026-4751-9263-9ED6B325D3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50" y="2118"/>
                <a:ext cx="264" cy="189"/>
              </a:xfrm>
              <a:custGeom>
                <a:avLst/>
                <a:gdLst>
                  <a:gd name="T0" fmla="*/ 520 w 528"/>
                  <a:gd name="T1" fmla="*/ 372 h 378"/>
                  <a:gd name="T2" fmla="*/ 506 w 528"/>
                  <a:gd name="T3" fmla="*/ 371 h 378"/>
                  <a:gd name="T4" fmla="*/ 483 w 528"/>
                  <a:gd name="T5" fmla="*/ 363 h 378"/>
                  <a:gd name="T6" fmla="*/ 437 w 528"/>
                  <a:gd name="T7" fmla="*/ 357 h 378"/>
                  <a:gd name="T8" fmla="*/ 396 w 528"/>
                  <a:gd name="T9" fmla="*/ 363 h 378"/>
                  <a:gd name="T10" fmla="*/ 369 w 528"/>
                  <a:gd name="T11" fmla="*/ 365 h 378"/>
                  <a:gd name="T12" fmla="*/ 338 w 528"/>
                  <a:gd name="T13" fmla="*/ 365 h 378"/>
                  <a:gd name="T14" fmla="*/ 318 w 528"/>
                  <a:gd name="T15" fmla="*/ 358 h 378"/>
                  <a:gd name="T16" fmla="*/ 307 w 528"/>
                  <a:gd name="T17" fmla="*/ 354 h 378"/>
                  <a:gd name="T18" fmla="*/ 242 w 528"/>
                  <a:gd name="T19" fmla="*/ 342 h 378"/>
                  <a:gd name="T20" fmla="*/ 176 w 528"/>
                  <a:gd name="T21" fmla="*/ 339 h 378"/>
                  <a:gd name="T22" fmla="*/ 146 w 528"/>
                  <a:gd name="T23" fmla="*/ 343 h 378"/>
                  <a:gd name="T24" fmla="*/ 95 w 528"/>
                  <a:gd name="T25" fmla="*/ 350 h 378"/>
                  <a:gd name="T26" fmla="*/ 86 w 528"/>
                  <a:gd name="T27" fmla="*/ 345 h 378"/>
                  <a:gd name="T28" fmla="*/ 63 w 528"/>
                  <a:gd name="T29" fmla="*/ 317 h 378"/>
                  <a:gd name="T30" fmla="*/ 48 w 528"/>
                  <a:gd name="T31" fmla="*/ 304 h 378"/>
                  <a:gd name="T32" fmla="*/ 33 w 528"/>
                  <a:gd name="T33" fmla="*/ 303 h 378"/>
                  <a:gd name="T34" fmla="*/ 16 w 528"/>
                  <a:gd name="T35" fmla="*/ 297 h 378"/>
                  <a:gd name="T36" fmla="*/ 13 w 528"/>
                  <a:gd name="T37" fmla="*/ 289 h 378"/>
                  <a:gd name="T38" fmla="*/ 20 w 528"/>
                  <a:gd name="T39" fmla="*/ 259 h 378"/>
                  <a:gd name="T40" fmla="*/ 23 w 528"/>
                  <a:gd name="T41" fmla="*/ 233 h 378"/>
                  <a:gd name="T42" fmla="*/ 17 w 528"/>
                  <a:gd name="T43" fmla="*/ 208 h 378"/>
                  <a:gd name="T44" fmla="*/ 13 w 528"/>
                  <a:gd name="T45" fmla="*/ 172 h 378"/>
                  <a:gd name="T46" fmla="*/ 16 w 528"/>
                  <a:gd name="T47" fmla="*/ 161 h 378"/>
                  <a:gd name="T48" fmla="*/ 20 w 528"/>
                  <a:gd name="T49" fmla="*/ 146 h 378"/>
                  <a:gd name="T50" fmla="*/ 17 w 528"/>
                  <a:gd name="T51" fmla="*/ 137 h 378"/>
                  <a:gd name="T52" fmla="*/ 3 w 528"/>
                  <a:gd name="T53" fmla="*/ 100 h 378"/>
                  <a:gd name="T54" fmla="*/ 25 w 528"/>
                  <a:gd name="T55" fmla="*/ 76 h 378"/>
                  <a:gd name="T56" fmla="*/ 38 w 528"/>
                  <a:gd name="T57" fmla="*/ 74 h 378"/>
                  <a:gd name="T58" fmla="*/ 42 w 528"/>
                  <a:gd name="T59" fmla="*/ 71 h 378"/>
                  <a:gd name="T60" fmla="*/ 58 w 528"/>
                  <a:gd name="T61" fmla="*/ 62 h 378"/>
                  <a:gd name="T62" fmla="*/ 74 w 528"/>
                  <a:gd name="T63" fmla="*/ 61 h 378"/>
                  <a:gd name="T64" fmla="*/ 100 w 528"/>
                  <a:gd name="T65" fmla="*/ 61 h 378"/>
                  <a:gd name="T66" fmla="*/ 109 w 528"/>
                  <a:gd name="T67" fmla="*/ 68 h 378"/>
                  <a:gd name="T68" fmla="*/ 129 w 528"/>
                  <a:gd name="T69" fmla="*/ 86 h 378"/>
                  <a:gd name="T70" fmla="*/ 144 w 528"/>
                  <a:gd name="T71" fmla="*/ 100 h 378"/>
                  <a:gd name="T72" fmla="*/ 146 w 528"/>
                  <a:gd name="T73" fmla="*/ 103 h 378"/>
                  <a:gd name="T74" fmla="*/ 155 w 528"/>
                  <a:gd name="T75" fmla="*/ 98 h 378"/>
                  <a:gd name="T76" fmla="*/ 154 w 528"/>
                  <a:gd name="T77" fmla="*/ 79 h 378"/>
                  <a:gd name="T78" fmla="*/ 142 w 528"/>
                  <a:gd name="T79" fmla="*/ 61 h 378"/>
                  <a:gd name="T80" fmla="*/ 142 w 528"/>
                  <a:gd name="T81" fmla="*/ 56 h 378"/>
                  <a:gd name="T82" fmla="*/ 148 w 528"/>
                  <a:gd name="T83" fmla="*/ 48 h 378"/>
                  <a:gd name="T84" fmla="*/ 168 w 528"/>
                  <a:gd name="T85" fmla="*/ 48 h 378"/>
                  <a:gd name="T86" fmla="*/ 189 w 528"/>
                  <a:gd name="T87" fmla="*/ 44 h 378"/>
                  <a:gd name="T88" fmla="*/ 195 w 528"/>
                  <a:gd name="T89" fmla="*/ 36 h 378"/>
                  <a:gd name="T90" fmla="*/ 207 w 528"/>
                  <a:gd name="T91" fmla="*/ 22 h 378"/>
                  <a:gd name="T92" fmla="*/ 213 w 528"/>
                  <a:gd name="T93" fmla="*/ 13 h 378"/>
                  <a:gd name="T94" fmla="*/ 223 w 528"/>
                  <a:gd name="T95" fmla="*/ 2 h 378"/>
                  <a:gd name="T96" fmla="*/ 237 w 528"/>
                  <a:gd name="T97" fmla="*/ 0 h 378"/>
                  <a:gd name="T98" fmla="*/ 258 w 528"/>
                  <a:gd name="T99" fmla="*/ 2 h 378"/>
                  <a:gd name="T100" fmla="*/ 299 w 528"/>
                  <a:gd name="T101" fmla="*/ 16 h 378"/>
                  <a:gd name="T102" fmla="*/ 337 w 528"/>
                  <a:gd name="T103" fmla="*/ 32 h 378"/>
                  <a:gd name="T104" fmla="*/ 346 w 528"/>
                  <a:gd name="T105" fmla="*/ 46 h 378"/>
                  <a:gd name="T106" fmla="*/ 354 w 528"/>
                  <a:gd name="T107" fmla="*/ 51 h 378"/>
                  <a:gd name="T108" fmla="*/ 369 w 528"/>
                  <a:gd name="T109" fmla="*/ 52 h 378"/>
                  <a:gd name="T110" fmla="*/ 384 w 528"/>
                  <a:gd name="T111" fmla="*/ 56 h 378"/>
                  <a:gd name="T112" fmla="*/ 429 w 528"/>
                  <a:gd name="T113" fmla="*/ 65 h 378"/>
                  <a:gd name="T114" fmla="*/ 440 w 528"/>
                  <a:gd name="T115" fmla="*/ 74 h 378"/>
                  <a:gd name="T116" fmla="*/ 453 w 528"/>
                  <a:gd name="T117" fmla="*/ 90 h 378"/>
                  <a:gd name="T118" fmla="*/ 462 w 528"/>
                  <a:gd name="T119" fmla="*/ 92 h 378"/>
                  <a:gd name="T120" fmla="*/ 508 w 528"/>
                  <a:gd name="T121" fmla="*/ 97 h 378"/>
                  <a:gd name="T122" fmla="*/ 528 w 528"/>
                  <a:gd name="T123" fmla="*/ 226 h 378"/>
                  <a:gd name="T124" fmla="*/ 527 w 528"/>
                  <a:gd name="T125" fmla="*/ 357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8" h="378">
                    <a:moveTo>
                      <a:pt x="526" y="362"/>
                    </a:moveTo>
                    <a:lnTo>
                      <a:pt x="526" y="362"/>
                    </a:lnTo>
                    <a:lnTo>
                      <a:pt x="520" y="372"/>
                    </a:lnTo>
                    <a:lnTo>
                      <a:pt x="517" y="378"/>
                    </a:lnTo>
                    <a:lnTo>
                      <a:pt x="517" y="378"/>
                    </a:lnTo>
                    <a:lnTo>
                      <a:pt x="506" y="371"/>
                    </a:lnTo>
                    <a:lnTo>
                      <a:pt x="497" y="367"/>
                    </a:lnTo>
                    <a:lnTo>
                      <a:pt x="497" y="367"/>
                    </a:lnTo>
                    <a:lnTo>
                      <a:pt x="483" y="363"/>
                    </a:lnTo>
                    <a:lnTo>
                      <a:pt x="466" y="359"/>
                    </a:lnTo>
                    <a:lnTo>
                      <a:pt x="447" y="357"/>
                    </a:lnTo>
                    <a:lnTo>
                      <a:pt x="437" y="357"/>
                    </a:lnTo>
                    <a:lnTo>
                      <a:pt x="428" y="358"/>
                    </a:lnTo>
                    <a:lnTo>
                      <a:pt x="428" y="358"/>
                    </a:lnTo>
                    <a:lnTo>
                      <a:pt x="396" y="363"/>
                    </a:lnTo>
                    <a:lnTo>
                      <a:pt x="382" y="365"/>
                    </a:lnTo>
                    <a:lnTo>
                      <a:pt x="369" y="365"/>
                    </a:lnTo>
                    <a:lnTo>
                      <a:pt x="369" y="365"/>
                    </a:lnTo>
                    <a:lnTo>
                      <a:pt x="358" y="365"/>
                    </a:lnTo>
                    <a:lnTo>
                      <a:pt x="345" y="366"/>
                    </a:lnTo>
                    <a:lnTo>
                      <a:pt x="338" y="365"/>
                    </a:lnTo>
                    <a:lnTo>
                      <a:pt x="331" y="364"/>
                    </a:lnTo>
                    <a:lnTo>
                      <a:pt x="324" y="362"/>
                    </a:lnTo>
                    <a:lnTo>
                      <a:pt x="318" y="358"/>
                    </a:lnTo>
                    <a:lnTo>
                      <a:pt x="318" y="358"/>
                    </a:lnTo>
                    <a:lnTo>
                      <a:pt x="313" y="356"/>
                    </a:lnTo>
                    <a:lnTo>
                      <a:pt x="307" y="354"/>
                    </a:lnTo>
                    <a:lnTo>
                      <a:pt x="289" y="349"/>
                    </a:lnTo>
                    <a:lnTo>
                      <a:pt x="267" y="345"/>
                    </a:lnTo>
                    <a:lnTo>
                      <a:pt x="242" y="342"/>
                    </a:lnTo>
                    <a:lnTo>
                      <a:pt x="217" y="340"/>
                    </a:lnTo>
                    <a:lnTo>
                      <a:pt x="194" y="339"/>
                    </a:lnTo>
                    <a:lnTo>
                      <a:pt x="176" y="339"/>
                    </a:lnTo>
                    <a:lnTo>
                      <a:pt x="164" y="340"/>
                    </a:lnTo>
                    <a:lnTo>
                      <a:pt x="164" y="340"/>
                    </a:lnTo>
                    <a:lnTo>
                      <a:pt x="146" y="343"/>
                    </a:lnTo>
                    <a:lnTo>
                      <a:pt x="123" y="348"/>
                    </a:lnTo>
                    <a:lnTo>
                      <a:pt x="103" y="350"/>
                    </a:lnTo>
                    <a:lnTo>
                      <a:pt x="95" y="350"/>
                    </a:lnTo>
                    <a:lnTo>
                      <a:pt x="89" y="349"/>
                    </a:lnTo>
                    <a:lnTo>
                      <a:pt x="89" y="349"/>
                    </a:lnTo>
                    <a:lnTo>
                      <a:pt x="86" y="345"/>
                    </a:lnTo>
                    <a:lnTo>
                      <a:pt x="81" y="340"/>
                    </a:lnTo>
                    <a:lnTo>
                      <a:pt x="70" y="324"/>
                    </a:lnTo>
                    <a:lnTo>
                      <a:pt x="63" y="317"/>
                    </a:lnTo>
                    <a:lnTo>
                      <a:pt x="57" y="310"/>
                    </a:lnTo>
                    <a:lnTo>
                      <a:pt x="50" y="305"/>
                    </a:lnTo>
                    <a:lnTo>
                      <a:pt x="48" y="304"/>
                    </a:lnTo>
                    <a:lnTo>
                      <a:pt x="45" y="303"/>
                    </a:lnTo>
                    <a:lnTo>
                      <a:pt x="45" y="303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9" y="299"/>
                    </a:lnTo>
                    <a:lnTo>
                      <a:pt x="16" y="297"/>
                    </a:lnTo>
                    <a:lnTo>
                      <a:pt x="15" y="294"/>
                    </a:lnTo>
                    <a:lnTo>
                      <a:pt x="13" y="289"/>
                    </a:lnTo>
                    <a:lnTo>
                      <a:pt x="13" y="289"/>
                    </a:lnTo>
                    <a:lnTo>
                      <a:pt x="15" y="283"/>
                    </a:lnTo>
                    <a:lnTo>
                      <a:pt x="16" y="275"/>
                    </a:lnTo>
                    <a:lnTo>
                      <a:pt x="20" y="259"/>
                    </a:lnTo>
                    <a:lnTo>
                      <a:pt x="21" y="251"/>
                    </a:lnTo>
                    <a:lnTo>
                      <a:pt x="23" y="242"/>
                    </a:lnTo>
                    <a:lnTo>
                      <a:pt x="23" y="233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17" y="208"/>
                    </a:lnTo>
                    <a:lnTo>
                      <a:pt x="15" y="196"/>
                    </a:lnTo>
                    <a:lnTo>
                      <a:pt x="13" y="183"/>
                    </a:lnTo>
                    <a:lnTo>
                      <a:pt x="13" y="172"/>
                    </a:lnTo>
                    <a:lnTo>
                      <a:pt x="13" y="172"/>
                    </a:lnTo>
                    <a:lnTo>
                      <a:pt x="15" y="166"/>
                    </a:lnTo>
                    <a:lnTo>
                      <a:pt x="16" y="161"/>
                    </a:lnTo>
                    <a:lnTo>
                      <a:pt x="19" y="153"/>
                    </a:lnTo>
                    <a:lnTo>
                      <a:pt x="20" y="150"/>
                    </a:lnTo>
                    <a:lnTo>
                      <a:pt x="20" y="146"/>
                    </a:lnTo>
                    <a:lnTo>
                      <a:pt x="19" y="142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2" y="128"/>
                    </a:lnTo>
                    <a:lnTo>
                      <a:pt x="6" y="115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32" y="75"/>
                    </a:lnTo>
                    <a:lnTo>
                      <a:pt x="38" y="74"/>
                    </a:lnTo>
                    <a:lnTo>
                      <a:pt x="40" y="73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68"/>
                    </a:lnTo>
                    <a:lnTo>
                      <a:pt x="51" y="65"/>
                    </a:lnTo>
                    <a:lnTo>
                      <a:pt x="58" y="62"/>
                    </a:lnTo>
                    <a:lnTo>
                      <a:pt x="65" y="62"/>
                    </a:lnTo>
                    <a:lnTo>
                      <a:pt x="65" y="62"/>
                    </a:lnTo>
                    <a:lnTo>
                      <a:pt x="74" y="61"/>
                    </a:lnTo>
                    <a:lnTo>
                      <a:pt x="87" y="60"/>
                    </a:lnTo>
                    <a:lnTo>
                      <a:pt x="94" y="60"/>
                    </a:lnTo>
                    <a:lnTo>
                      <a:pt x="100" y="61"/>
                    </a:lnTo>
                    <a:lnTo>
                      <a:pt x="106" y="63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12" y="73"/>
                    </a:lnTo>
                    <a:lnTo>
                      <a:pt x="117" y="78"/>
                    </a:lnTo>
                    <a:lnTo>
                      <a:pt x="129" y="86"/>
                    </a:lnTo>
                    <a:lnTo>
                      <a:pt x="139" y="94"/>
                    </a:lnTo>
                    <a:lnTo>
                      <a:pt x="142" y="98"/>
                    </a:lnTo>
                    <a:lnTo>
                      <a:pt x="144" y="100"/>
                    </a:lnTo>
                    <a:lnTo>
                      <a:pt x="144" y="100"/>
                    </a:lnTo>
                    <a:lnTo>
                      <a:pt x="144" y="103"/>
                    </a:lnTo>
                    <a:lnTo>
                      <a:pt x="146" y="103"/>
                    </a:lnTo>
                    <a:lnTo>
                      <a:pt x="149" y="103"/>
                    </a:lnTo>
                    <a:lnTo>
                      <a:pt x="153" y="101"/>
                    </a:lnTo>
                    <a:lnTo>
                      <a:pt x="155" y="98"/>
                    </a:lnTo>
                    <a:lnTo>
                      <a:pt x="156" y="93"/>
                    </a:lnTo>
                    <a:lnTo>
                      <a:pt x="156" y="88"/>
                    </a:lnTo>
                    <a:lnTo>
                      <a:pt x="154" y="79"/>
                    </a:lnTo>
                    <a:lnTo>
                      <a:pt x="154" y="79"/>
                    </a:lnTo>
                    <a:lnTo>
                      <a:pt x="147" y="67"/>
                    </a:lnTo>
                    <a:lnTo>
                      <a:pt x="142" y="61"/>
                    </a:lnTo>
                    <a:lnTo>
                      <a:pt x="141" y="59"/>
                    </a:lnTo>
                    <a:lnTo>
                      <a:pt x="142" y="56"/>
                    </a:lnTo>
                    <a:lnTo>
                      <a:pt x="142" y="56"/>
                    </a:lnTo>
                    <a:lnTo>
                      <a:pt x="144" y="54"/>
                    </a:lnTo>
                    <a:lnTo>
                      <a:pt x="145" y="51"/>
                    </a:lnTo>
                    <a:lnTo>
                      <a:pt x="148" y="48"/>
                    </a:lnTo>
                    <a:lnTo>
                      <a:pt x="157" y="48"/>
                    </a:lnTo>
                    <a:lnTo>
                      <a:pt x="157" y="48"/>
                    </a:lnTo>
                    <a:lnTo>
                      <a:pt x="168" y="48"/>
                    </a:lnTo>
                    <a:lnTo>
                      <a:pt x="178" y="47"/>
                    </a:lnTo>
                    <a:lnTo>
                      <a:pt x="186" y="46"/>
                    </a:lnTo>
                    <a:lnTo>
                      <a:pt x="189" y="44"/>
                    </a:lnTo>
                    <a:lnTo>
                      <a:pt x="191" y="41"/>
                    </a:lnTo>
                    <a:lnTo>
                      <a:pt x="191" y="41"/>
                    </a:lnTo>
                    <a:lnTo>
                      <a:pt x="195" y="36"/>
                    </a:lnTo>
                    <a:lnTo>
                      <a:pt x="200" y="29"/>
                    </a:lnTo>
                    <a:lnTo>
                      <a:pt x="205" y="24"/>
                    </a:lnTo>
                    <a:lnTo>
                      <a:pt x="207" y="22"/>
                    </a:lnTo>
                    <a:lnTo>
                      <a:pt x="207" y="22"/>
                    </a:lnTo>
                    <a:lnTo>
                      <a:pt x="208" y="18"/>
                    </a:lnTo>
                    <a:lnTo>
                      <a:pt x="213" y="13"/>
                    </a:lnTo>
                    <a:lnTo>
                      <a:pt x="218" y="6"/>
                    </a:lnTo>
                    <a:lnTo>
                      <a:pt x="221" y="3"/>
                    </a:lnTo>
                    <a:lnTo>
                      <a:pt x="223" y="2"/>
                    </a:lnTo>
                    <a:lnTo>
                      <a:pt x="223" y="2"/>
                    </a:lnTo>
                    <a:lnTo>
                      <a:pt x="229" y="1"/>
                    </a:lnTo>
                    <a:lnTo>
                      <a:pt x="237" y="0"/>
                    </a:lnTo>
                    <a:lnTo>
                      <a:pt x="246" y="0"/>
                    </a:lnTo>
                    <a:lnTo>
                      <a:pt x="252" y="1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75" y="9"/>
                    </a:lnTo>
                    <a:lnTo>
                      <a:pt x="299" y="16"/>
                    </a:lnTo>
                    <a:lnTo>
                      <a:pt x="323" y="24"/>
                    </a:lnTo>
                    <a:lnTo>
                      <a:pt x="331" y="29"/>
                    </a:lnTo>
                    <a:lnTo>
                      <a:pt x="337" y="32"/>
                    </a:lnTo>
                    <a:lnTo>
                      <a:pt x="337" y="32"/>
                    </a:lnTo>
                    <a:lnTo>
                      <a:pt x="343" y="40"/>
                    </a:lnTo>
                    <a:lnTo>
                      <a:pt x="346" y="46"/>
                    </a:lnTo>
                    <a:lnTo>
                      <a:pt x="349" y="48"/>
                    </a:lnTo>
                    <a:lnTo>
                      <a:pt x="351" y="50"/>
                    </a:lnTo>
                    <a:lnTo>
                      <a:pt x="354" y="51"/>
                    </a:lnTo>
                    <a:lnTo>
                      <a:pt x="359" y="51"/>
                    </a:lnTo>
                    <a:lnTo>
                      <a:pt x="359" y="51"/>
                    </a:lnTo>
                    <a:lnTo>
                      <a:pt x="369" y="52"/>
                    </a:lnTo>
                    <a:lnTo>
                      <a:pt x="377" y="54"/>
                    </a:lnTo>
                    <a:lnTo>
                      <a:pt x="384" y="56"/>
                    </a:lnTo>
                    <a:lnTo>
                      <a:pt x="384" y="56"/>
                    </a:lnTo>
                    <a:lnTo>
                      <a:pt x="406" y="60"/>
                    </a:lnTo>
                    <a:lnTo>
                      <a:pt x="422" y="63"/>
                    </a:lnTo>
                    <a:lnTo>
                      <a:pt x="429" y="65"/>
                    </a:lnTo>
                    <a:lnTo>
                      <a:pt x="434" y="67"/>
                    </a:lnTo>
                    <a:lnTo>
                      <a:pt x="434" y="67"/>
                    </a:lnTo>
                    <a:lnTo>
                      <a:pt x="440" y="74"/>
                    </a:lnTo>
                    <a:lnTo>
                      <a:pt x="445" y="83"/>
                    </a:lnTo>
                    <a:lnTo>
                      <a:pt x="449" y="86"/>
                    </a:lnTo>
                    <a:lnTo>
                      <a:pt x="453" y="90"/>
                    </a:lnTo>
                    <a:lnTo>
                      <a:pt x="457" y="92"/>
                    </a:lnTo>
                    <a:lnTo>
                      <a:pt x="462" y="92"/>
                    </a:lnTo>
                    <a:lnTo>
                      <a:pt x="462" y="92"/>
                    </a:lnTo>
                    <a:lnTo>
                      <a:pt x="474" y="93"/>
                    </a:lnTo>
                    <a:lnTo>
                      <a:pt x="489" y="94"/>
                    </a:lnTo>
                    <a:lnTo>
                      <a:pt x="508" y="97"/>
                    </a:lnTo>
                    <a:lnTo>
                      <a:pt x="526" y="97"/>
                    </a:lnTo>
                    <a:lnTo>
                      <a:pt x="526" y="97"/>
                    </a:lnTo>
                    <a:lnTo>
                      <a:pt x="528" y="226"/>
                    </a:lnTo>
                    <a:lnTo>
                      <a:pt x="528" y="316"/>
                    </a:lnTo>
                    <a:lnTo>
                      <a:pt x="527" y="347"/>
                    </a:lnTo>
                    <a:lnTo>
                      <a:pt x="527" y="357"/>
                    </a:lnTo>
                    <a:lnTo>
                      <a:pt x="526" y="362"/>
                    </a:lnTo>
                    <a:lnTo>
                      <a:pt x="526" y="362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69">
                <a:extLst>
                  <a:ext uri="{FF2B5EF4-FFF2-40B4-BE49-F238E27FC236}">
                    <a16:creationId xmlns="" xmlns:a16="http://schemas.microsoft.com/office/drawing/2014/main" id="{6702D65E-7CC3-4026-B248-142E680784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47" y="2393"/>
                <a:ext cx="55" cy="43"/>
              </a:xfrm>
              <a:custGeom>
                <a:avLst/>
                <a:gdLst>
                  <a:gd name="T0" fmla="*/ 22 w 111"/>
                  <a:gd name="T1" fmla="*/ 34 h 87"/>
                  <a:gd name="T2" fmla="*/ 6 w 111"/>
                  <a:gd name="T3" fmla="*/ 31 h 87"/>
                  <a:gd name="T4" fmla="*/ 0 w 111"/>
                  <a:gd name="T5" fmla="*/ 31 h 87"/>
                  <a:gd name="T6" fmla="*/ 0 w 111"/>
                  <a:gd name="T7" fmla="*/ 34 h 87"/>
                  <a:gd name="T8" fmla="*/ 3 w 111"/>
                  <a:gd name="T9" fmla="*/ 41 h 87"/>
                  <a:gd name="T10" fmla="*/ 14 w 111"/>
                  <a:gd name="T11" fmla="*/ 51 h 87"/>
                  <a:gd name="T12" fmla="*/ 20 w 111"/>
                  <a:gd name="T13" fmla="*/ 61 h 87"/>
                  <a:gd name="T14" fmla="*/ 28 w 111"/>
                  <a:gd name="T15" fmla="*/ 79 h 87"/>
                  <a:gd name="T16" fmla="*/ 35 w 111"/>
                  <a:gd name="T17" fmla="*/ 86 h 87"/>
                  <a:gd name="T18" fmla="*/ 39 w 111"/>
                  <a:gd name="T19" fmla="*/ 87 h 87"/>
                  <a:gd name="T20" fmla="*/ 49 w 111"/>
                  <a:gd name="T21" fmla="*/ 86 h 87"/>
                  <a:gd name="T22" fmla="*/ 58 w 111"/>
                  <a:gd name="T23" fmla="*/ 79 h 87"/>
                  <a:gd name="T24" fmla="*/ 62 w 111"/>
                  <a:gd name="T25" fmla="*/ 75 h 87"/>
                  <a:gd name="T26" fmla="*/ 81 w 111"/>
                  <a:gd name="T27" fmla="*/ 67 h 87"/>
                  <a:gd name="T28" fmla="*/ 95 w 111"/>
                  <a:gd name="T29" fmla="*/ 61 h 87"/>
                  <a:gd name="T30" fmla="*/ 109 w 111"/>
                  <a:gd name="T31" fmla="*/ 57 h 87"/>
                  <a:gd name="T32" fmla="*/ 111 w 111"/>
                  <a:gd name="T33" fmla="*/ 54 h 87"/>
                  <a:gd name="T34" fmla="*/ 110 w 111"/>
                  <a:gd name="T35" fmla="*/ 49 h 87"/>
                  <a:gd name="T36" fmla="*/ 106 w 111"/>
                  <a:gd name="T37" fmla="*/ 43 h 87"/>
                  <a:gd name="T38" fmla="*/ 100 w 111"/>
                  <a:gd name="T39" fmla="*/ 39 h 87"/>
                  <a:gd name="T40" fmla="*/ 84 w 111"/>
                  <a:gd name="T41" fmla="*/ 28 h 87"/>
                  <a:gd name="T42" fmla="*/ 81 w 111"/>
                  <a:gd name="T43" fmla="*/ 23 h 87"/>
                  <a:gd name="T44" fmla="*/ 82 w 111"/>
                  <a:gd name="T45" fmla="*/ 21 h 87"/>
                  <a:gd name="T46" fmla="*/ 87 w 111"/>
                  <a:gd name="T47" fmla="*/ 13 h 87"/>
                  <a:gd name="T48" fmla="*/ 87 w 111"/>
                  <a:gd name="T49" fmla="*/ 11 h 87"/>
                  <a:gd name="T50" fmla="*/ 82 w 111"/>
                  <a:gd name="T51" fmla="*/ 3 h 87"/>
                  <a:gd name="T52" fmla="*/ 76 w 111"/>
                  <a:gd name="T53" fmla="*/ 0 h 87"/>
                  <a:gd name="T54" fmla="*/ 74 w 111"/>
                  <a:gd name="T55" fmla="*/ 1 h 87"/>
                  <a:gd name="T56" fmla="*/ 62 w 111"/>
                  <a:gd name="T57" fmla="*/ 8 h 87"/>
                  <a:gd name="T58" fmla="*/ 49 w 111"/>
                  <a:gd name="T59" fmla="*/ 16 h 87"/>
                  <a:gd name="T60" fmla="*/ 44 w 111"/>
                  <a:gd name="T61" fmla="*/ 16 h 87"/>
                  <a:gd name="T62" fmla="*/ 38 w 111"/>
                  <a:gd name="T63" fmla="*/ 19 h 87"/>
                  <a:gd name="T64" fmla="*/ 27 w 111"/>
                  <a:gd name="T65" fmla="*/ 31 h 87"/>
                  <a:gd name="T66" fmla="*/ 22 w 111"/>
                  <a:gd name="T67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1" h="87">
                    <a:moveTo>
                      <a:pt x="22" y="34"/>
                    </a:moveTo>
                    <a:lnTo>
                      <a:pt x="22" y="34"/>
                    </a:lnTo>
                    <a:lnTo>
                      <a:pt x="13" y="33"/>
                    </a:lnTo>
                    <a:lnTo>
                      <a:pt x="6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3" y="4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8" y="56"/>
                    </a:lnTo>
                    <a:lnTo>
                      <a:pt x="20" y="61"/>
                    </a:lnTo>
                    <a:lnTo>
                      <a:pt x="24" y="73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5" y="86"/>
                    </a:lnTo>
                    <a:lnTo>
                      <a:pt x="39" y="87"/>
                    </a:lnTo>
                    <a:lnTo>
                      <a:pt x="39" y="87"/>
                    </a:lnTo>
                    <a:lnTo>
                      <a:pt x="44" y="87"/>
                    </a:lnTo>
                    <a:lnTo>
                      <a:pt x="49" y="86"/>
                    </a:lnTo>
                    <a:lnTo>
                      <a:pt x="53" y="83"/>
                    </a:lnTo>
                    <a:lnTo>
                      <a:pt x="58" y="79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72" y="71"/>
                    </a:lnTo>
                    <a:lnTo>
                      <a:pt x="81" y="67"/>
                    </a:lnTo>
                    <a:lnTo>
                      <a:pt x="95" y="61"/>
                    </a:lnTo>
                    <a:lnTo>
                      <a:pt x="95" y="61"/>
                    </a:lnTo>
                    <a:lnTo>
                      <a:pt x="104" y="58"/>
                    </a:lnTo>
                    <a:lnTo>
                      <a:pt x="109" y="57"/>
                    </a:lnTo>
                    <a:lnTo>
                      <a:pt x="111" y="56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0" y="49"/>
                    </a:lnTo>
                    <a:lnTo>
                      <a:pt x="109" y="46"/>
                    </a:lnTo>
                    <a:lnTo>
                      <a:pt x="106" y="43"/>
                    </a:lnTo>
                    <a:lnTo>
                      <a:pt x="106" y="43"/>
                    </a:lnTo>
                    <a:lnTo>
                      <a:pt x="100" y="39"/>
                    </a:lnTo>
                    <a:lnTo>
                      <a:pt x="92" y="34"/>
                    </a:lnTo>
                    <a:lnTo>
                      <a:pt x="84" y="28"/>
                    </a:lnTo>
                    <a:lnTo>
                      <a:pt x="82" y="26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2" y="21"/>
                    </a:lnTo>
                    <a:lnTo>
                      <a:pt x="83" y="18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1"/>
                    </a:lnTo>
                    <a:lnTo>
                      <a:pt x="86" y="6"/>
                    </a:lnTo>
                    <a:lnTo>
                      <a:pt x="82" y="3"/>
                    </a:lnTo>
                    <a:lnTo>
                      <a:pt x="80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9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1" y="18"/>
                    </a:lnTo>
                    <a:lnTo>
                      <a:pt x="38" y="19"/>
                    </a:lnTo>
                    <a:lnTo>
                      <a:pt x="31" y="26"/>
                    </a:lnTo>
                    <a:lnTo>
                      <a:pt x="27" y="31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22" y="3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70">
                <a:extLst>
                  <a:ext uri="{FF2B5EF4-FFF2-40B4-BE49-F238E27FC236}">
                    <a16:creationId xmlns="" xmlns:a16="http://schemas.microsoft.com/office/drawing/2014/main" id="{16C3811E-D2DB-4913-807B-6D35CAE057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02" y="2390"/>
                <a:ext cx="31" cy="17"/>
              </a:xfrm>
              <a:custGeom>
                <a:avLst/>
                <a:gdLst>
                  <a:gd name="T0" fmla="*/ 64 w 64"/>
                  <a:gd name="T1" fmla="*/ 32 h 34"/>
                  <a:gd name="T2" fmla="*/ 64 w 64"/>
                  <a:gd name="T3" fmla="*/ 32 h 34"/>
                  <a:gd name="T4" fmla="*/ 62 w 64"/>
                  <a:gd name="T5" fmla="*/ 33 h 34"/>
                  <a:gd name="T6" fmla="*/ 62 w 64"/>
                  <a:gd name="T7" fmla="*/ 33 h 34"/>
                  <a:gd name="T8" fmla="*/ 61 w 64"/>
                  <a:gd name="T9" fmla="*/ 34 h 34"/>
                  <a:gd name="T10" fmla="*/ 30 w 64"/>
                  <a:gd name="T11" fmla="*/ 34 h 34"/>
                  <a:gd name="T12" fmla="*/ 30 w 64"/>
                  <a:gd name="T13" fmla="*/ 34 h 34"/>
                  <a:gd name="T14" fmla="*/ 15 w 64"/>
                  <a:gd name="T15" fmla="*/ 32 h 34"/>
                  <a:gd name="T16" fmla="*/ 5 w 64"/>
                  <a:gd name="T17" fmla="*/ 29 h 34"/>
                  <a:gd name="T18" fmla="*/ 1 w 64"/>
                  <a:gd name="T19" fmla="*/ 27 h 34"/>
                  <a:gd name="T20" fmla="*/ 0 w 64"/>
                  <a:gd name="T21" fmla="*/ 26 h 34"/>
                  <a:gd name="T22" fmla="*/ 0 w 64"/>
                  <a:gd name="T23" fmla="*/ 26 h 34"/>
                  <a:gd name="T24" fmla="*/ 1 w 64"/>
                  <a:gd name="T25" fmla="*/ 23 h 34"/>
                  <a:gd name="T26" fmla="*/ 4 w 64"/>
                  <a:gd name="T27" fmla="*/ 20 h 34"/>
                  <a:gd name="T28" fmla="*/ 9 w 64"/>
                  <a:gd name="T29" fmla="*/ 16 h 34"/>
                  <a:gd name="T30" fmla="*/ 9 w 64"/>
                  <a:gd name="T31" fmla="*/ 16 h 34"/>
                  <a:gd name="T32" fmla="*/ 12 w 64"/>
                  <a:gd name="T33" fmla="*/ 15 h 34"/>
                  <a:gd name="T34" fmla="*/ 13 w 64"/>
                  <a:gd name="T35" fmla="*/ 12 h 34"/>
                  <a:gd name="T36" fmla="*/ 13 w 64"/>
                  <a:gd name="T37" fmla="*/ 8 h 34"/>
                  <a:gd name="T38" fmla="*/ 13 w 64"/>
                  <a:gd name="T39" fmla="*/ 8 h 34"/>
                  <a:gd name="T40" fmla="*/ 14 w 64"/>
                  <a:gd name="T41" fmla="*/ 6 h 34"/>
                  <a:gd name="T42" fmla="*/ 15 w 64"/>
                  <a:gd name="T43" fmla="*/ 6 h 34"/>
                  <a:gd name="T44" fmla="*/ 19 w 64"/>
                  <a:gd name="T45" fmla="*/ 8 h 34"/>
                  <a:gd name="T46" fmla="*/ 24 w 64"/>
                  <a:gd name="T47" fmla="*/ 9 h 34"/>
                  <a:gd name="T48" fmla="*/ 27 w 64"/>
                  <a:gd name="T49" fmla="*/ 9 h 34"/>
                  <a:gd name="T50" fmla="*/ 27 w 64"/>
                  <a:gd name="T51" fmla="*/ 9 h 34"/>
                  <a:gd name="T52" fmla="*/ 29 w 64"/>
                  <a:gd name="T53" fmla="*/ 8 h 34"/>
                  <a:gd name="T54" fmla="*/ 30 w 64"/>
                  <a:gd name="T55" fmla="*/ 4 h 34"/>
                  <a:gd name="T56" fmla="*/ 30 w 64"/>
                  <a:gd name="T57" fmla="*/ 1 h 34"/>
                  <a:gd name="T58" fmla="*/ 31 w 64"/>
                  <a:gd name="T59" fmla="*/ 0 h 34"/>
                  <a:gd name="T60" fmla="*/ 31 w 64"/>
                  <a:gd name="T61" fmla="*/ 0 h 34"/>
                  <a:gd name="T62" fmla="*/ 34 w 64"/>
                  <a:gd name="T63" fmla="*/ 1 h 34"/>
                  <a:gd name="T64" fmla="*/ 36 w 64"/>
                  <a:gd name="T65" fmla="*/ 2 h 34"/>
                  <a:gd name="T66" fmla="*/ 38 w 64"/>
                  <a:gd name="T67" fmla="*/ 4 h 34"/>
                  <a:gd name="T68" fmla="*/ 39 w 64"/>
                  <a:gd name="T69" fmla="*/ 5 h 34"/>
                  <a:gd name="T70" fmla="*/ 39 w 64"/>
                  <a:gd name="T71" fmla="*/ 5 h 34"/>
                  <a:gd name="T72" fmla="*/ 43 w 64"/>
                  <a:gd name="T73" fmla="*/ 4 h 34"/>
                  <a:gd name="T74" fmla="*/ 47 w 64"/>
                  <a:gd name="T75" fmla="*/ 3 h 34"/>
                  <a:gd name="T76" fmla="*/ 47 w 64"/>
                  <a:gd name="T77" fmla="*/ 3 h 34"/>
                  <a:gd name="T78" fmla="*/ 49 w 64"/>
                  <a:gd name="T79" fmla="*/ 3 h 34"/>
                  <a:gd name="T80" fmla="*/ 50 w 64"/>
                  <a:gd name="T81" fmla="*/ 5 h 34"/>
                  <a:gd name="T82" fmla="*/ 51 w 64"/>
                  <a:gd name="T83" fmla="*/ 12 h 34"/>
                  <a:gd name="T84" fmla="*/ 51 w 64"/>
                  <a:gd name="T85" fmla="*/ 12 h 34"/>
                  <a:gd name="T86" fmla="*/ 52 w 64"/>
                  <a:gd name="T87" fmla="*/ 17 h 34"/>
                  <a:gd name="T88" fmla="*/ 56 w 64"/>
                  <a:gd name="T89" fmla="*/ 20 h 34"/>
                  <a:gd name="T90" fmla="*/ 59 w 64"/>
                  <a:gd name="T91" fmla="*/ 23 h 34"/>
                  <a:gd name="T92" fmla="*/ 59 w 64"/>
                  <a:gd name="T93" fmla="*/ 23 h 34"/>
                  <a:gd name="T94" fmla="*/ 62 w 64"/>
                  <a:gd name="T95" fmla="*/ 26 h 34"/>
                  <a:gd name="T96" fmla="*/ 64 w 64"/>
                  <a:gd name="T97" fmla="*/ 32 h 34"/>
                  <a:gd name="T98" fmla="*/ 64 w 64"/>
                  <a:gd name="T9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" h="34">
                    <a:moveTo>
                      <a:pt x="64" y="32"/>
                    </a:moveTo>
                    <a:lnTo>
                      <a:pt x="64" y="32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1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15" y="32"/>
                    </a:lnTo>
                    <a:lnTo>
                      <a:pt x="5" y="29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3"/>
                    </a:lnTo>
                    <a:lnTo>
                      <a:pt x="4" y="20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9" y="8"/>
                    </a:lnTo>
                    <a:lnTo>
                      <a:pt x="24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8"/>
                    </a:lnTo>
                    <a:lnTo>
                      <a:pt x="30" y="4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3" y="4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5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2" y="17"/>
                    </a:lnTo>
                    <a:lnTo>
                      <a:pt x="56" y="20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2" y="26"/>
                    </a:lnTo>
                    <a:lnTo>
                      <a:pt x="64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71">
                <a:extLst>
                  <a:ext uri="{FF2B5EF4-FFF2-40B4-BE49-F238E27FC236}">
                    <a16:creationId xmlns="" xmlns:a16="http://schemas.microsoft.com/office/drawing/2014/main" id="{81D8A4EA-3AC3-4BFE-9A47-94521F1784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17" y="2388"/>
                <a:ext cx="76" cy="31"/>
              </a:xfrm>
              <a:custGeom>
                <a:avLst/>
                <a:gdLst>
                  <a:gd name="T0" fmla="*/ 36 w 151"/>
                  <a:gd name="T1" fmla="*/ 50 h 62"/>
                  <a:gd name="T2" fmla="*/ 18 w 151"/>
                  <a:gd name="T3" fmla="*/ 28 h 62"/>
                  <a:gd name="T4" fmla="*/ 15 w 151"/>
                  <a:gd name="T5" fmla="*/ 22 h 62"/>
                  <a:gd name="T6" fmla="*/ 14 w 151"/>
                  <a:gd name="T7" fmla="*/ 19 h 62"/>
                  <a:gd name="T8" fmla="*/ 8 w 151"/>
                  <a:gd name="T9" fmla="*/ 16 h 62"/>
                  <a:gd name="T10" fmla="*/ 4 w 151"/>
                  <a:gd name="T11" fmla="*/ 16 h 62"/>
                  <a:gd name="T12" fmla="*/ 1 w 151"/>
                  <a:gd name="T13" fmla="*/ 10 h 62"/>
                  <a:gd name="T14" fmla="*/ 0 w 151"/>
                  <a:gd name="T15" fmla="*/ 8 h 62"/>
                  <a:gd name="T16" fmla="*/ 2 w 151"/>
                  <a:gd name="T17" fmla="*/ 2 h 62"/>
                  <a:gd name="T18" fmla="*/ 10 w 151"/>
                  <a:gd name="T19" fmla="*/ 0 h 62"/>
                  <a:gd name="T20" fmla="*/ 23 w 151"/>
                  <a:gd name="T21" fmla="*/ 0 h 62"/>
                  <a:gd name="T22" fmla="*/ 32 w 151"/>
                  <a:gd name="T23" fmla="*/ 5 h 62"/>
                  <a:gd name="T24" fmla="*/ 34 w 151"/>
                  <a:gd name="T25" fmla="*/ 7 h 62"/>
                  <a:gd name="T26" fmla="*/ 45 w 151"/>
                  <a:gd name="T27" fmla="*/ 10 h 62"/>
                  <a:gd name="T28" fmla="*/ 62 w 151"/>
                  <a:gd name="T29" fmla="*/ 15 h 62"/>
                  <a:gd name="T30" fmla="*/ 78 w 151"/>
                  <a:gd name="T31" fmla="*/ 15 h 62"/>
                  <a:gd name="T32" fmla="*/ 86 w 151"/>
                  <a:gd name="T33" fmla="*/ 17 h 62"/>
                  <a:gd name="T34" fmla="*/ 87 w 151"/>
                  <a:gd name="T35" fmla="*/ 20 h 62"/>
                  <a:gd name="T36" fmla="*/ 94 w 151"/>
                  <a:gd name="T37" fmla="*/ 28 h 62"/>
                  <a:gd name="T38" fmla="*/ 101 w 151"/>
                  <a:gd name="T39" fmla="*/ 29 h 62"/>
                  <a:gd name="T40" fmla="*/ 103 w 151"/>
                  <a:gd name="T41" fmla="*/ 28 h 62"/>
                  <a:gd name="T42" fmla="*/ 120 w 151"/>
                  <a:gd name="T43" fmla="*/ 21 h 62"/>
                  <a:gd name="T44" fmla="*/ 121 w 151"/>
                  <a:gd name="T45" fmla="*/ 19 h 62"/>
                  <a:gd name="T46" fmla="*/ 121 w 151"/>
                  <a:gd name="T47" fmla="*/ 14 h 62"/>
                  <a:gd name="T48" fmla="*/ 125 w 151"/>
                  <a:gd name="T49" fmla="*/ 6 h 62"/>
                  <a:gd name="T50" fmla="*/ 129 w 151"/>
                  <a:gd name="T51" fmla="*/ 2 h 62"/>
                  <a:gd name="T52" fmla="*/ 135 w 151"/>
                  <a:gd name="T53" fmla="*/ 2 h 62"/>
                  <a:gd name="T54" fmla="*/ 148 w 151"/>
                  <a:gd name="T55" fmla="*/ 8 h 62"/>
                  <a:gd name="T56" fmla="*/ 151 w 151"/>
                  <a:gd name="T57" fmla="*/ 13 h 62"/>
                  <a:gd name="T58" fmla="*/ 151 w 151"/>
                  <a:gd name="T59" fmla="*/ 20 h 62"/>
                  <a:gd name="T60" fmla="*/ 147 w 151"/>
                  <a:gd name="T61" fmla="*/ 33 h 62"/>
                  <a:gd name="T62" fmla="*/ 144 w 151"/>
                  <a:gd name="T63" fmla="*/ 37 h 62"/>
                  <a:gd name="T64" fmla="*/ 137 w 151"/>
                  <a:gd name="T65" fmla="*/ 40 h 62"/>
                  <a:gd name="T66" fmla="*/ 115 w 151"/>
                  <a:gd name="T67" fmla="*/ 50 h 62"/>
                  <a:gd name="T68" fmla="*/ 107 w 151"/>
                  <a:gd name="T69" fmla="*/ 50 h 62"/>
                  <a:gd name="T70" fmla="*/ 102 w 151"/>
                  <a:gd name="T71" fmla="*/ 46 h 62"/>
                  <a:gd name="T72" fmla="*/ 97 w 151"/>
                  <a:gd name="T73" fmla="*/ 47 h 62"/>
                  <a:gd name="T74" fmla="*/ 94 w 151"/>
                  <a:gd name="T75" fmla="*/ 50 h 62"/>
                  <a:gd name="T76" fmla="*/ 80 w 151"/>
                  <a:gd name="T77" fmla="*/ 57 h 62"/>
                  <a:gd name="T78" fmla="*/ 67 w 151"/>
                  <a:gd name="T79" fmla="*/ 62 h 62"/>
                  <a:gd name="T80" fmla="*/ 61 w 151"/>
                  <a:gd name="T81" fmla="*/ 61 h 62"/>
                  <a:gd name="T82" fmla="*/ 42 w 151"/>
                  <a:gd name="T83" fmla="*/ 55 h 62"/>
                  <a:gd name="T84" fmla="*/ 36 w 151"/>
                  <a:gd name="T85" fmla="*/ 5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62">
                    <a:moveTo>
                      <a:pt x="36" y="50"/>
                    </a:moveTo>
                    <a:lnTo>
                      <a:pt x="36" y="50"/>
                    </a:lnTo>
                    <a:lnTo>
                      <a:pt x="25" y="37"/>
                    </a:lnTo>
                    <a:lnTo>
                      <a:pt x="18" y="2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29" y="1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7" y="8"/>
                    </a:lnTo>
                    <a:lnTo>
                      <a:pt x="45" y="10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71" y="16"/>
                    </a:lnTo>
                    <a:lnTo>
                      <a:pt x="78" y="15"/>
                    </a:lnTo>
                    <a:lnTo>
                      <a:pt x="84" y="16"/>
                    </a:lnTo>
                    <a:lnTo>
                      <a:pt x="86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90" y="24"/>
                    </a:lnTo>
                    <a:lnTo>
                      <a:pt x="94" y="28"/>
                    </a:lnTo>
                    <a:lnTo>
                      <a:pt x="99" y="29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15" y="23"/>
                    </a:lnTo>
                    <a:lnTo>
                      <a:pt x="120" y="21"/>
                    </a:lnTo>
                    <a:lnTo>
                      <a:pt x="121" y="20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14"/>
                    </a:lnTo>
                    <a:lnTo>
                      <a:pt x="122" y="9"/>
                    </a:lnTo>
                    <a:lnTo>
                      <a:pt x="125" y="6"/>
                    </a:lnTo>
                    <a:lnTo>
                      <a:pt x="129" y="2"/>
                    </a:lnTo>
                    <a:lnTo>
                      <a:pt x="129" y="2"/>
                    </a:lnTo>
                    <a:lnTo>
                      <a:pt x="131" y="1"/>
                    </a:lnTo>
                    <a:lnTo>
                      <a:pt x="135" y="2"/>
                    </a:lnTo>
                    <a:lnTo>
                      <a:pt x="143" y="4"/>
                    </a:lnTo>
                    <a:lnTo>
                      <a:pt x="148" y="8"/>
                    </a:lnTo>
                    <a:lnTo>
                      <a:pt x="151" y="10"/>
                    </a:lnTo>
                    <a:lnTo>
                      <a:pt x="151" y="13"/>
                    </a:lnTo>
                    <a:lnTo>
                      <a:pt x="151" y="13"/>
                    </a:lnTo>
                    <a:lnTo>
                      <a:pt x="151" y="20"/>
                    </a:lnTo>
                    <a:lnTo>
                      <a:pt x="150" y="27"/>
                    </a:lnTo>
                    <a:lnTo>
                      <a:pt x="147" y="33"/>
                    </a:lnTo>
                    <a:lnTo>
                      <a:pt x="145" y="36"/>
                    </a:lnTo>
                    <a:lnTo>
                      <a:pt x="144" y="37"/>
                    </a:lnTo>
                    <a:lnTo>
                      <a:pt x="144" y="37"/>
                    </a:lnTo>
                    <a:lnTo>
                      <a:pt x="137" y="40"/>
                    </a:lnTo>
                    <a:lnTo>
                      <a:pt x="125" y="46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2" y="46"/>
                    </a:lnTo>
                    <a:lnTo>
                      <a:pt x="99" y="46"/>
                    </a:lnTo>
                    <a:lnTo>
                      <a:pt x="97" y="47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89" y="53"/>
                    </a:lnTo>
                    <a:lnTo>
                      <a:pt x="80" y="57"/>
                    </a:lnTo>
                    <a:lnTo>
                      <a:pt x="71" y="60"/>
                    </a:lnTo>
                    <a:lnTo>
                      <a:pt x="67" y="62"/>
                    </a:lnTo>
                    <a:lnTo>
                      <a:pt x="67" y="62"/>
                    </a:lnTo>
                    <a:lnTo>
                      <a:pt x="61" y="61"/>
                    </a:lnTo>
                    <a:lnTo>
                      <a:pt x="52" y="59"/>
                    </a:lnTo>
                    <a:lnTo>
                      <a:pt x="42" y="55"/>
                    </a:lnTo>
                    <a:lnTo>
                      <a:pt x="39" y="52"/>
                    </a:lnTo>
                    <a:lnTo>
                      <a:pt x="36" y="50"/>
                    </a:lnTo>
                    <a:lnTo>
                      <a:pt x="36" y="50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72">
                <a:extLst>
                  <a:ext uri="{FF2B5EF4-FFF2-40B4-BE49-F238E27FC236}">
                    <a16:creationId xmlns="" xmlns:a16="http://schemas.microsoft.com/office/drawing/2014/main" id="{CC7C00A3-2160-48A6-BCA6-88B4081FC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8" y="2397"/>
                <a:ext cx="18" cy="8"/>
              </a:xfrm>
              <a:custGeom>
                <a:avLst/>
                <a:gdLst>
                  <a:gd name="T0" fmla="*/ 0 w 37"/>
                  <a:gd name="T1" fmla="*/ 4 h 16"/>
                  <a:gd name="T2" fmla="*/ 0 w 37"/>
                  <a:gd name="T3" fmla="*/ 4 h 16"/>
                  <a:gd name="T4" fmla="*/ 1 w 37"/>
                  <a:gd name="T5" fmla="*/ 5 h 16"/>
                  <a:gd name="T6" fmla="*/ 4 w 37"/>
                  <a:gd name="T7" fmla="*/ 7 h 16"/>
                  <a:gd name="T8" fmla="*/ 12 w 37"/>
                  <a:gd name="T9" fmla="*/ 12 h 16"/>
                  <a:gd name="T10" fmla="*/ 20 w 37"/>
                  <a:gd name="T11" fmla="*/ 15 h 16"/>
                  <a:gd name="T12" fmla="*/ 24 w 37"/>
                  <a:gd name="T13" fmla="*/ 16 h 16"/>
                  <a:gd name="T14" fmla="*/ 24 w 37"/>
                  <a:gd name="T15" fmla="*/ 16 h 16"/>
                  <a:gd name="T16" fmla="*/ 28 w 37"/>
                  <a:gd name="T17" fmla="*/ 16 h 16"/>
                  <a:gd name="T18" fmla="*/ 31 w 37"/>
                  <a:gd name="T19" fmla="*/ 14 h 16"/>
                  <a:gd name="T20" fmla="*/ 35 w 37"/>
                  <a:gd name="T21" fmla="*/ 12 h 16"/>
                  <a:gd name="T22" fmla="*/ 36 w 37"/>
                  <a:gd name="T23" fmla="*/ 11 h 16"/>
                  <a:gd name="T24" fmla="*/ 37 w 37"/>
                  <a:gd name="T25" fmla="*/ 10 h 16"/>
                  <a:gd name="T26" fmla="*/ 37 w 37"/>
                  <a:gd name="T27" fmla="*/ 10 h 16"/>
                  <a:gd name="T28" fmla="*/ 36 w 37"/>
                  <a:gd name="T29" fmla="*/ 6 h 16"/>
                  <a:gd name="T30" fmla="*/ 35 w 37"/>
                  <a:gd name="T31" fmla="*/ 5 h 16"/>
                  <a:gd name="T32" fmla="*/ 30 w 37"/>
                  <a:gd name="T33" fmla="*/ 2 h 16"/>
                  <a:gd name="T34" fmla="*/ 24 w 37"/>
                  <a:gd name="T35" fmla="*/ 0 h 16"/>
                  <a:gd name="T36" fmla="*/ 18 w 37"/>
                  <a:gd name="T37" fmla="*/ 0 h 16"/>
                  <a:gd name="T38" fmla="*/ 11 w 37"/>
                  <a:gd name="T39" fmla="*/ 0 h 16"/>
                  <a:gd name="T40" fmla="*/ 6 w 37"/>
                  <a:gd name="T41" fmla="*/ 2 h 16"/>
                  <a:gd name="T42" fmla="*/ 1 w 37"/>
                  <a:gd name="T43" fmla="*/ 3 h 16"/>
                  <a:gd name="T44" fmla="*/ 0 w 37"/>
                  <a:gd name="T45" fmla="*/ 4 h 16"/>
                  <a:gd name="T46" fmla="*/ 0 w 37"/>
                  <a:gd name="T4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" h="16">
                    <a:moveTo>
                      <a:pt x="0" y="4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12" y="12"/>
                    </a:lnTo>
                    <a:lnTo>
                      <a:pt x="20" y="15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1" y="14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7" name="群組 346"/>
          <p:cNvGrpSpPr/>
          <p:nvPr/>
        </p:nvGrpSpPr>
        <p:grpSpPr>
          <a:xfrm>
            <a:off x="6621994" y="850451"/>
            <a:ext cx="2445423" cy="3461193"/>
            <a:chOff x="0" y="0"/>
            <a:chExt cx="4848907" cy="6858000"/>
          </a:xfrm>
        </p:grpSpPr>
        <p:pic>
          <p:nvPicPr>
            <p:cNvPr id="348" name="圖片 3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48907" cy="6858000"/>
            </a:xfrm>
            <a:prstGeom prst="rect">
              <a:avLst/>
            </a:prstGeom>
          </p:spPr>
        </p:pic>
        <p:pic>
          <p:nvPicPr>
            <p:cNvPr id="349" name="圖形 4" descr="箭號 (順時針曲線)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930631">
              <a:off x="3800314" y="718447"/>
              <a:ext cx="914400" cy="914400"/>
            </a:xfrm>
            <a:prstGeom prst="rect">
              <a:avLst/>
            </a:prstGeom>
          </p:spPr>
        </p:pic>
        <p:pic>
          <p:nvPicPr>
            <p:cNvPr id="350" name="圖形 5" descr="箭號 (順時針曲線)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848486">
              <a:off x="506609" y="5107650"/>
              <a:ext cx="909030" cy="914400"/>
            </a:xfrm>
            <a:prstGeom prst="rect">
              <a:avLst/>
            </a:prstGeom>
          </p:spPr>
        </p:pic>
        <p:sp>
          <p:nvSpPr>
            <p:cNvPr id="351" name="文字方塊 6"/>
            <p:cNvSpPr txBox="1"/>
            <p:nvPr/>
          </p:nvSpPr>
          <p:spPr>
            <a:xfrm>
              <a:off x="3086070" y="309017"/>
              <a:ext cx="1452880" cy="54864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Northeast monsoon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600" b="1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(winter)</a:t>
              </a:r>
              <a:endParaRPr lang="zh-TW" sz="120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352" name="文字方塊 7"/>
            <p:cNvSpPr txBox="1"/>
            <p:nvPr/>
          </p:nvSpPr>
          <p:spPr>
            <a:xfrm>
              <a:off x="316952" y="5981522"/>
              <a:ext cx="1474470" cy="548640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Southwest monsoon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600" b="1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(summer)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</p:grpSp>
      <p:pic>
        <p:nvPicPr>
          <p:cNvPr id="422" name="圖片 421">
            <a:extLst>
              <a:ext uri="{FF2B5EF4-FFF2-40B4-BE49-F238E27FC236}">
                <a16:creationId xmlns="" xmlns:a16="http://schemas.microsoft.com/office/drawing/2014/main" id="{89AE0792-C2C3-4238-A169-5595AC7C1A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743" y="1765284"/>
            <a:ext cx="2793257" cy="2557424"/>
          </a:xfrm>
          <a:prstGeom prst="rect">
            <a:avLst/>
          </a:prstGeom>
        </p:spPr>
      </p:pic>
      <p:cxnSp>
        <p:nvCxnSpPr>
          <p:cNvPr id="13" name="肘形接點 12"/>
          <p:cNvCxnSpPr>
            <a:stCxn id="534" idx="0"/>
          </p:cNvCxnSpPr>
          <p:nvPr/>
        </p:nvCxnSpPr>
        <p:spPr>
          <a:xfrm rot="16200000" flipV="1">
            <a:off x="2788439" y="634381"/>
            <a:ext cx="3465699" cy="4095907"/>
          </a:xfrm>
          <a:prstGeom prst="bentConnector2">
            <a:avLst/>
          </a:prstGeom>
          <a:ln>
            <a:solidFill>
              <a:srgbClr val="F5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文字方塊 344"/>
          <p:cNvSpPr txBox="1"/>
          <p:nvPr/>
        </p:nvSpPr>
        <p:spPr>
          <a:xfrm>
            <a:off x="2587" y="4859072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Introduction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Methodology/ Results and Discussions/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3" name="肘形接點 22"/>
          <p:cNvCxnSpPr>
            <a:endCxn id="535" idx="1"/>
          </p:cNvCxnSpPr>
          <p:nvPr/>
        </p:nvCxnSpPr>
        <p:spPr>
          <a:xfrm rot="16200000" flipH="1">
            <a:off x="-789307" y="1933682"/>
            <a:ext cx="3629047" cy="1351932"/>
          </a:xfrm>
          <a:prstGeom prst="bentConnector3">
            <a:avLst>
              <a:gd name="adj1" fmla="val 27428"/>
            </a:avLst>
          </a:prstGeom>
          <a:ln>
            <a:solidFill>
              <a:srgbClr val="F5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1909682" y="1914585"/>
            <a:ext cx="370974" cy="657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3" name="橢圓 422"/>
          <p:cNvSpPr/>
          <p:nvPr/>
        </p:nvSpPr>
        <p:spPr>
          <a:xfrm rot="19246222">
            <a:off x="2515547" y="2928713"/>
            <a:ext cx="396120" cy="657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4" name="橢圓 423"/>
          <p:cNvSpPr/>
          <p:nvPr/>
        </p:nvSpPr>
        <p:spPr>
          <a:xfrm rot="17428836">
            <a:off x="3351813" y="3540708"/>
            <a:ext cx="396120" cy="657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5" name="橢圓 424"/>
          <p:cNvSpPr/>
          <p:nvPr/>
        </p:nvSpPr>
        <p:spPr>
          <a:xfrm rot="19442122">
            <a:off x="2994645" y="2032800"/>
            <a:ext cx="250728" cy="1663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353730" y="1811023"/>
            <a:ext cx="1407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Focus on 4 regions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26" name="文字方塊 425"/>
          <p:cNvSpPr txBox="1"/>
          <p:nvPr/>
        </p:nvSpPr>
        <p:spPr>
          <a:xfrm>
            <a:off x="4823755" y="964256"/>
            <a:ext cx="17476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Investigate the whole Taiwan.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Little research on wildfire issues.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Diverse topography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</a:rPr>
              <a:t>2 Monsoons affect rainfall seasons.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3" grpId="0" animBg="1"/>
      <p:bldP spid="424" grpId="0" animBg="1"/>
      <p:bldP spid="4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Google Shape;278;p35"/>
          <p:cNvGraphicFramePr/>
          <p:nvPr>
            <p:extLst>
              <p:ext uri="{D42A27DB-BD31-4B8C-83A1-F6EECF244321}">
                <p14:modId xmlns:p14="http://schemas.microsoft.com/office/powerpoint/2010/main" val="2244176053"/>
              </p:ext>
            </p:extLst>
          </p:nvPr>
        </p:nvGraphicFramePr>
        <p:xfrm>
          <a:off x="0" y="976224"/>
          <a:ext cx="9144000" cy="3925654"/>
        </p:xfrm>
        <a:graphic>
          <a:graphicData uri="http://schemas.openxmlformats.org/drawingml/2006/table">
            <a:tbl>
              <a:tblPr>
                <a:noFill/>
                <a:tableStyleId>{75084F9B-2033-4A01-B7A6-4B7E50DA4E5F}</a:tableStyleId>
              </a:tblPr>
              <a:tblGrid>
                <a:gridCol w="1855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61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2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altLang="zh-TW" sz="1600" b="1" dirty="0">
                          <a:solidFill>
                            <a:schemeClr val="lt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California, USA</a:t>
                      </a:r>
                      <a:endParaRPr sz="1600" b="1" dirty="0">
                        <a:solidFill>
                          <a:schemeClr val="lt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lt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Taiwan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5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Area</a:t>
                      </a:r>
                      <a:endParaRPr sz="1400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423,970 km</a:t>
                      </a:r>
                      <a:r>
                        <a:rPr lang="en-US" sz="1400" baseline="300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36,197 km</a:t>
                      </a:r>
                      <a:r>
                        <a:rPr lang="en-US" sz="1400" baseline="300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113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Climate Types</a:t>
                      </a:r>
                      <a:endParaRPr sz="1400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(Coastal) warm-summer Mediterranean climate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(Southwestern) subtropical semi-arid or steppe climate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(Southeastern) hot arid climate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Tropical Climate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53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Precipitation</a:t>
                      </a:r>
                      <a:endParaRPr sz="1400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350~2500 mm</a:t>
                      </a:r>
                      <a:endParaRPr sz="1400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2500 mm</a:t>
                      </a:r>
                      <a:endParaRPr sz="1400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08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Wind</a:t>
                      </a:r>
                      <a:endParaRPr sz="1400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Santa Ana winds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seasonal monsoon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typhoons (tropical cyclones)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4752400"/>
                  </a:ext>
                </a:extLst>
              </a:tr>
              <a:tr h="42060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Forest Coverage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30.84% (USA)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60.71%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60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Nature-Caused Wildfire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10-15%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2%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60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Anthropogenic</a:t>
                      </a:r>
                      <a:r>
                        <a:rPr lang="en-US" altLang="zh-TW" sz="1400" b="0" i="0" u="none" strike="noStrike" cap="none" baseline="0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 activities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Firearms and explosives use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400" b="0" i="0" u="none" strike="noStrike" cap="none" dirty="0">
                          <a:solidFill>
                            <a:schemeClr val="lt1"/>
                          </a:solidFill>
                          <a:latin typeface="Exo"/>
                          <a:ea typeface="Exo"/>
                          <a:cs typeface="Exo"/>
                          <a:sym typeface="Arial"/>
                        </a:rPr>
                        <a:t>Burning paper money</a:t>
                      </a:r>
                      <a:endParaRPr lang="zh-TW" sz="1400" b="0" i="0" u="none" strike="noStrike" cap="none" dirty="0">
                        <a:solidFill>
                          <a:schemeClr val="lt1"/>
                        </a:solidFill>
                        <a:latin typeface="Exo"/>
                        <a:ea typeface="Exo"/>
                        <a:cs typeface="Exo"/>
                        <a:sym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3D46">
                        <a:alpha val="306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Study Area</a:t>
            </a:r>
            <a:endParaRPr sz="26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F4D08DB0-8E68-4292-9887-C68EFA56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87" y="4859072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Introduction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Methodology/ Results and Discussions/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640200" y="1143000"/>
            <a:ext cx="7978800" cy="3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11150">
              <a:lnSpc>
                <a:spcPct val="150000"/>
              </a:lnSpc>
              <a:buSzPts val="1300"/>
              <a:buFont typeface="Exo"/>
              <a:buChar char="●"/>
            </a:pPr>
            <a:r>
              <a:rPr lang="en-US" sz="1600" dirty="0"/>
              <a:t>To investigate the trend and the variability of wildfire occurrences time </a:t>
            </a:r>
            <a:r>
              <a:rPr lang="en-US" sz="1600" dirty="0" smtClean="0"/>
              <a:t>series, by </a:t>
            </a:r>
            <a:r>
              <a:rPr lang="en-US" sz="1600" dirty="0"/>
              <a:t>using a time-frequency tool, </a:t>
            </a:r>
            <a:r>
              <a:rPr lang="en-US" sz="1600" b="1" dirty="0">
                <a:solidFill>
                  <a:srgbClr val="FFE697"/>
                </a:solidFill>
              </a:rPr>
              <a:t>Complementary Ensemble Empirical Mode Decomposition (CEEMD)</a:t>
            </a:r>
            <a:r>
              <a:rPr lang="en-US" sz="1600" dirty="0"/>
              <a:t>.</a:t>
            </a:r>
          </a:p>
          <a:p>
            <a:pPr lvl="0" indent="-311150">
              <a:lnSpc>
                <a:spcPct val="150000"/>
              </a:lnSpc>
              <a:buSzPts val="1300"/>
              <a:buFont typeface="Exo"/>
              <a:buChar char="●"/>
            </a:pPr>
            <a:endParaRPr lang="en-US" sz="1600" dirty="0"/>
          </a:p>
          <a:p>
            <a:pPr lvl="0" indent="-311150">
              <a:lnSpc>
                <a:spcPct val="150000"/>
              </a:lnSpc>
              <a:buSzPts val="1300"/>
              <a:buFont typeface="Exo"/>
              <a:buChar char="●"/>
            </a:pPr>
            <a:r>
              <a:rPr lang="en-US" sz="1600" dirty="0"/>
              <a:t>To identify the wildfire influence on forest vegetation distribution, detected by satellite image time-series data, through </a:t>
            </a:r>
            <a:r>
              <a:rPr lang="en-US" sz="1600" b="1" dirty="0">
                <a:solidFill>
                  <a:srgbClr val="FFE697"/>
                </a:solidFill>
              </a:rPr>
              <a:t>multi-dimensional Complementary Ensemble Empirical Mode Decomposition (MCEEMD)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To compare the variation of the wildfire occurrences trend and influence in Taiwan and California, USA.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5A9CC33F-5A81-4BFA-A912-50747435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pSp>
        <p:nvGrpSpPr>
          <p:cNvPr id="10" name="Google Shape;7920;p70"/>
          <p:cNvGrpSpPr/>
          <p:nvPr/>
        </p:nvGrpSpPr>
        <p:grpSpPr>
          <a:xfrm>
            <a:off x="709711" y="2647166"/>
            <a:ext cx="450470" cy="449325"/>
            <a:chOff x="-20946600" y="3317850"/>
            <a:chExt cx="304825" cy="304050"/>
          </a:xfrm>
          <a:solidFill>
            <a:srgbClr val="9EE6A3"/>
          </a:solidFill>
        </p:grpSpPr>
        <p:sp>
          <p:nvSpPr>
            <p:cNvPr id="11" name="Google Shape;7921;p70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22;p70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23;p70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5517;p65"/>
          <p:cNvSpPr/>
          <p:nvPr/>
        </p:nvSpPr>
        <p:spPr>
          <a:xfrm>
            <a:off x="775006" y="4159613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762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5" y="1190570"/>
            <a:ext cx="332189" cy="488737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2587" y="4859072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Introduction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Methodology/ Results and Discussions/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735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13225" y="507425"/>
            <a:ext cx="77175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Framework</a:t>
            </a:r>
            <a:endParaRPr dirty="0"/>
          </a:p>
        </p:txBody>
      </p:sp>
      <p:grpSp>
        <p:nvGrpSpPr>
          <p:cNvPr id="50" name="Group 3">
            <a:extLst>
              <a:ext uri="{FF2B5EF4-FFF2-40B4-BE49-F238E27FC236}">
                <a16:creationId xmlns="" xmlns:a16="http://schemas.microsoft.com/office/drawing/2014/main" id="{13F47CB6-4E92-4A6C-A3BE-4771F2F19DF3}"/>
              </a:ext>
            </a:extLst>
          </p:cNvPr>
          <p:cNvGrpSpPr/>
          <p:nvPr/>
        </p:nvGrpSpPr>
        <p:grpSpPr>
          <a:xfrm>
            <a:off x="59805" y="861735"/>
            <a:ext cx="9024389" cy="3916640"/>
            <a:chOff x="459780" y="1134235"/>
            <a:chExt cx="11778655" cy="5476156"/>
          </a:xfrm>
        </p:grpSpPr>
        <p:sp>
          <p:nvSpPr>
            <p:cNvPr id="51" name="Rectangle 5">
              <a:extLst>
                <a:ext uri="{FF2B5EF4-FFF2-40B4-BE49-F238E27FC236}">
                  <a16:creationId xmlns="" xmlns:a16="http://schemas.microsoft.com/office/drawing/2014/main" id="{FFD311BA-46E1-4F57-A24C-4FB482B85BCB}"/>
                </a:ext>
              </a:extLst>
            </p:cNvPr>
            <p:cNvSpPr/>
            <p:nvPr/>
          </p:nvSpPr>
          <p:spPr>
            <a:xfrm>
              <a:off x="1978233" y="1314341"/>
              <a:ext cx="2006353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C000"/>
                  </a:solidFill>
                </a:rPr>
                <a:t>causes</a:t>
              </a:r>
              <a:endParaRPr lang="zh-TW" alt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52" name="Rectangle 6">
              <a:extLst>
                <a:ext uri="{FF2B5EF4-FFF2-40B4-BE49-F238E27FC236}">
                  <a16:creationId xmlns="" xmlns:a16="http://schemas.microsoft.com/office/drawing/2014/main" id="{A53325B2-F7FD-46BB-8C8C-4A9CC0AD0FBF}"/>
                </a:ext>
              </a:extLst>
            </p:cNvPr>
            <p:cNvSpPr/>
            <p:nvPr/>
          </p:nvSpPr>
          <p:spPr>
            <a:xfrm>
              <a:off x="1978233" y="5363653"/>
              <a:ext cx="2006353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C000"/>
                  </a:solidFill>
                </a:rPr>
                <a:t>consequences</a:t>
              </a:r>
              <a:endParaRPr lang="zh-TW" alt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53" name="Rectangle 8">
              <a:extLst>
                <a:ext uri="{FF2B5EF4-FFF2-40B4-BE49-F238E27FC236}">
                  <a16:creationId xmlns="" xmlns:a16="http://schemas.microsoft.com/office/drawing/2014/main" id="{C4FA8C10-B615-42E2-BE4B-32F1F99C8121}"/>
                </a:ext>
              </a:extLst>
            </p:cNvPr>
            <p:cNvSpPr/>
            <p:nvPr/>
          </p:nvSpPr>
          <p:spPr>
            <a:xfrm>
              <a:off x="4260988" y="1134235"/>
              <a:ext cx="2037422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Dry weather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10">
              <a:extLst>
                <a:ext uri="{FF2B5EF4-FFF2-40B4-BE49-F238E27FC236}">
                  <a16:creationId xmlns="" xmlns:a16="http://schemas.microsoft.com/office/drawing/2014/main" id="{D4DE2EBA-5B11-49DA-9998-681D33F1A3F4}"/>
                </a:ext>
              </a:extLst>
            </p:cNvPr>
            <p:cNvSpPr/>
            <p:nvPr/>
          </p:nvSpPr>
          <p:spPr>
            <a:xfrm>
              <a:off x="4259098" y="5548503"/>
              <a:ext cx="2037429" cy="36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Soil moisture</a:t>
              </a:r>
              <a:endPara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5" name="Rectangle 11">
              <a:extLst>
                <a:ext uri="{FF2B5EF4-FFF2-40B4-BE49-F238E27FC236}">
                  <a16:creationId xmlns="" xmlns:a16="http://schemas.microsoft.com/office/drawing/2014/main" id="{B1B0DE14-2F21-4B62-B9C3-2108FBB6B8AB}"/>
                </a:ext>
              </a:extLst>
            </p:cNvPr>
            <p:cNvSpPr/>
            <p:nvPr/>
          </p:nvSpPr>
          <p:spPr>
            <a:xfrm>
              <a:off x="4267600" y="5890391"/>
              <a:ext cx="2037429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Air pollution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="" xmlns:a16="http://schemas.microsoft.com/office/drawing/2014/main" id="{360A884C-107C-4A4F-8A23-E41DC3949600}"/>
                </a:ext>
              </a:extLst>
            </p:cNvPr>
            <p:cNvSpPr/>
            <p:nvPr/>
          </p:nvSpPr>
          <p:spPr>
            <a:xfrm>
              <a:off x="459780" y="3082362"/>
              <a:ext cx="1524440" cy="755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Wildfire occurrences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13">
              <a:extLst>
                <a:ext uri="{FF2B5EF4-FFF2-40B4-BE49-F238E27FC236}">
                  <a16:creationId xmlns="" xmlns:a16="http://schemas.microsoft.com/office/drawing/2014/main" id="{DD86400C-F973-47A9-868B-14C0B85E39AA}"/>
                </a:ext>
              </a:extLst>
            </p:cNvPr>
            <p:cNvSpPr/>
            <p:nvPr/>
          </p:nvSpPr>
          <p:spPr>
            <a:xfrm>
              <a:off x="4260987" y="1492494"/>
              <a:ext cx="2037422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High temperature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16">
              <a:extLst>
                <a:ext uri="{FF2B5EF4-FFF2-40B4-BE49-F238E27FC236}">
                  <a16:creationId xmlns="" xmlns:a16="http://schemas.microsoft.com/office/drawing/2014/main" id="{ADE648F4-8298-491F-B33C-D4606D1052DB}"/>
                </a:ext>
              </a:extLst>
            </p:cNvPr>
            <p:cNvSpPr/>
            <p:nvPr/>
          </p:nvSpPr>
          <p:spPr>
            <a:xfrm>
              <a:off x="4259099" y="5181218"/>
              <a:ext cx="2037428" cy="36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Forest recovery</a:t>
              </a:r>
              <a:endPara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9" name="Rectangle 17">
              <a:extLst>
                <a:ext uri="{FF2B5EF4-FFF2-40B4-BE49-F238E27FC236}">
                  <a16:creationId xmlns="" xmlns:a16="http://schemas.microsoft.com/office/drawing/2014/main" id="{CF5DD7E0-3640-43C7-A92C-7F21E5B75CED}"/>
                </a:ext>
              </a:extLst>
            </p:cNvPr>
            <p:cNvSpPr/>
            <p:nvPr/>
          </p:nvSpPr>
          <p:spPr>
            <a:xfrm>
              <a:off x="4267600" y="3439212"/>
              <a:ext cx="2037424" cy="36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Forest burnt</a:t>
              </a:r>
              <a:endPara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0" name="Rectangle 18">
              <a:extLst>
                <a:ext uri="{FF2B5EF4-FFF2-40B4-BE49-F238E27FC236}">
                  <a16:creationId xmlns="" xmlns:a16="http://schemas.microsoft.com/office/drawing/2014/main" id="{3FA8A1C8-DD9A-4A7B-A0EB-34346C69D8ED}"/>
                </a:ext>
              </a:extLst>
            </p:cNvPr>
            <p:cNvSpPr/>
            <p:nvPr/>
          </p:nvSpPr>
          <p:spPr>
            <a:xfrm>
              <a:off x="4260987" y="3057116"/>
              <a:ext cx="2037422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Official records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19">
              <a:extLst>
                <a:ext uri="{FF2B5EF4-FFF2-40B4-BE49-F238E27FC236}">
                  <a16:creationId xmlns="" xmlns:a16="http://schemas.microsoft.com/office/drawing/2014/main" id="{1E70A163-B32D-4303-8A29-BC0635D3E58A}"/>
                </a:ext>
              </a:extLst>
            </p:cNvPr>
            <p:cNvSpPr/>
            <p:nvPr/>
          </p:nvSpPr>
          <p:spPr>
            <a:xfrm>
              <a:off x="6718161" y="3237116"/>
              <a:ext cx="1980000" cy="755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MCEEMD/ CEEMD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21">
              <a:extLst>
                <a:ext uri="{FF2B5EF4-FFF2-40B4-BE49-F238E27FC236}">
                  <a16:creationId xmlns="" xmlns:a16="http://schemas.microsoft.com/office/drawing/2014/main" id="{F6E6C66D-14A5-463C-A651-955B5B1ACC54}"/>
                </a:ext>
              </a:extLst>
            </p:cNvPr>
            <p:cNvSpPr/>
            <p:nvPr/>
          </p:nvSpPr>
          <p:spPr>
            <a:xfrm>
              <a:off x="9657779" y="3052235"/>
              <a:ext cx="1980000" cy="36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TDIC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Parallelogram 22">
              <a:extLst>
                <a:ext uri="{FF2B5EF4-FFF2-40B4-BE49-F238E27FC236}">
                  <a16:creationId xmlns="" xmlns:a16="http://schemas.microsoft.com/office/drawing/2014/main" id="{FD69F944-B9C4-4C24-9AC1-C239E48B8893}"/>
                </a:ext>
              </a:extLst>
            </p:cNvPr>
            <p:cNvSpPr/>
            <p:nvPr/>
          </p:nvSpPr>
          <p:spPr>
            <a:xfrm>
              <a:off x="9238161" y="2043504"/>
              <a:ext cx="2819237" cy="755016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IMFs</a:t>
              </a:r>
            </a:p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Trends/ Variability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Connector: Elbow 24">
              <a:extLst>
                <a:ext uri="{FF2B5EF4-FFF2-40B4-BE49-F238E27FC236}">
                  <a16:creationId xmlns="" xmlns:a16="http://schemas.microsoft.com/office/drawing/2014/main" id="{D7D4E57D-F274-44CB-8869-5E57FD763EA5}"/>
                </a:ext>
              </a:extLst>
            </p:cNvPr>
            <p:cNvCxnSpPr>
              <a:cxnSpLocks/>
              <a:stCxn id="51" idx="1"/>
              <a:endCxn id="56" idx="0"/>
            </p:cNvCxnSpPr>
            <p:nvPr/>
          </p:nvCxnSpPr>
          <p:spPr>
            <a:xfrm rot="10800000" flipV="1">
              <a:off x="1222001" y="1494341"/>
              <a:ext cx="756233" cy="158802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26">
              <a:extLst>
                <a:ext uri="{FF2B5EF4-FFF2-40B4-BE49-F238E27FC236}">
                  <a16:creationId xmlns="" xmlns:a16="http://schemas.microsoft.com/office/drawing/2014/main" id="{91A7523B-EC3A-461B-85A3-7966E7E42FB7}"/>
                </a:ext>
              </a:extLst>
            </p:cNvPr>
            <p:cNvCxnSpPr>
              <a:cxnSpLocks/>
              <a:stCxn id="56" idx="2"/>
              <a:endCxn id="52" idx="1"/>
            </p:cNvCxnSpPr>
            <p:nvPr/>
          </p:nvCxnSpPr>
          <p:spPr>
            <a:xfrm rot="16200000" flipH="1">
              <a:off x="746979" y="4312398"/>
              <a:ext cx="1706275" cy="75623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32">
              <a:extLst>
                <a:ext uri="{FF2B5EF4-FFF2-40B4-BE49-F238E27FC236}">
                  <a16:creationId xmlns="" xmlns:a16="http://schemas.microsoft.com/office/drawing/2014/main" id="{92CC3BCE-1620-4A76-9D9E-E10994C2C899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V="1">
              <a:off x="3984586" y="1492494"/>
              <a:ext cx="276400" cy="18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34">
              <a:extLst>
                <a:ext uri="{FF2B5EF4-FFF2-40B4-BE49-F238E27FC236}">
                  <a16:creationId xmlns="" xmlns:a16="http://schemas.microsoft.com/office/drawing/2014/main" id="{EE2CB675-B5F7-440C-ABCA-38CC7FE0E493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>
              <a:off x="1984220" y="3459870"/>
              <a:ext cx="2258645" cy="8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36">
              <a:extLst>
                <a:ext uri="{FF2B5EF4-FFF2-40B4-BE49-F238E27FC236}">
                  <a16:creationId xmlns="" xmlns:a16="http://schemas.microsoft.com/office/drawing/2014/main" id="{E1D84AC6-F0E9-4AE5-B567-744163E9CC34}"/>
                </a:ext>
              </a:extLst>
            </p:cNvPr>
            <p:cNvCxnSpPr>
              <a:cxnSpLocks/>
              <a:stCxn id="52" idx="3"/>
            </p:cNvCxnSpPr>
            <p:nvPr/>
          </p:nvCxnSpPr>
          <p:spPr>
            <a:xfrm>
              <a:off x="3984586" y="5543653"/>
              <a:ext cx="2830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Elbow 38">
              <a:extLst>
                <a:ext uri="{FF2B5EF4-FFF2-40B4-BE49-F238E27FC236}">
                  <a16:creationId xmlns="" xmlns:a16="http://schemas.microsoft.com/office/drawing/2014/main" id="{1303FAA3-13C0-4AD7-BE4D-45917C6433CC}"/>
                </a:ext>
              </a:extLst>
            </p:cNvPr>
            <p:cNvCxnSpPr>
              <a:cxnSpLocks/>
              <a:stCxn id="53" idx="3"/>
              <a:endCxn id="61" idx="1"/>
            </p:cNvCxnSpPr>
            <p:nvPr/>
          </p:nvCxnSpPr>
          <p:spPr>
            <a:xfrm>
              <a:off x="6298410" y="1314235"/>
              <a:ext cx="419751" cy="23003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43">
              <a:extLst>
                <a:ext uri="{FF2B5EF4-FFF2-40B4-BE49-F238E27FC236}">
                  <a16:creationId xmlns="" xmlns:a16="http://schemas.microsoft.com/office/drawing/2014/main" id="{A41C350A-CF9D-4F58-9AB8-26D00B4FA94C}"/>
                </a:ext>
              </a:extLst>
            </p:cNvPr>
            <p:cNvCxnSpPr>
              <a:cxnSpLocks/>
              <a:stCxn id="57" idx="3"/>
              <a:endCxn id="61" idx="1"/>
            </p:cNvCxnSpPr>
            <p:nvPr/>
          </p:nvCxnSpPr>
          <p:spPr>
            <a:xfrm>
              <a:off x="6298409" y="1672494"/>
              <a:ext cx="419752" cy="194212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45">
              <a:extLst>
                <a:ext uri="{FF2B5EF4-FFF2-40B4-BE49-F238E27FC236}">
                  <a16:creationId xmlns="" xmlns:a16="http://schemas.microsoft.com/office/drawing/2014/main" id="{D6BA13E8-B177-4AF4-A682-77C4C8EEEA0C}"/>
                </a:ext>
              </a:extLst>
            </p:cNvPr>
            <p:cNvCxnSpPr>
              <a:cxnSpLocks/>
              <a:stCxn id="60" idx="3"/>
              <a:endCxn id="61" idx="1"/>
            </p:cNvCxnSpPr>
            <p:nvPr/>
          </p:nvCxnSpPr>
          <p:spPr>
            <a:xfrm>
              <a:off x="6298409" y="3237116"/>
              <a:ext cx="419752" cy="377508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49">
              <a:extLst>
                <a:ext uri="{FF2B5EF4-FFF2-40B4-BE49-F238E27FC236}">
                  <a16:creationId xmlns="" xmlns:a16="http://schemas.microsoft.com/office/drawing/2014/main" id="{A2DBED14-0ACC-4426-824F-C97816F04C95}"/>
                </a:ext>
              </a:extLst>
            </p:cNvPr>
            <p:cNvCxnSpPr>
              <a:cxnSpLocks/>
              <a:stCxn id="59" idx="3"/>
              <a:endCxn id="61" idx="1"/>
            </p:cNvCxnSpPr>
            <p:nvPr/>
          </p:nvCxnSpPr>
          <p:spPr>
            <a:xfrm flipV="1">
              <a:off x="6305024" y="3614623"/>
              <a:ext cx="413137" cy="458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51">
              <a:extLst>
                <a:ext uri="{FF2B5EF4-FFF2-40B4-BE49-F238E27FC236}">
                  <a16:creationId xmlns="" xmlns:a16="http://schemas.microsoft.com/office/drawing/2014/main" id="{72CB9345-DC40-4F1D-8A91-8FABAB6FFED1}"/>
                </a:ext>
              </a:extLst>
            </p:cNvPr>
            <p:cNvCxnSpPr>
              <a:cxnSpLocks/>
              <a:stCxn id="58" idx="3"/>
              <a:endCxn id="61" idx="1"/>
            </p:cNvCxnSpPr>
            <p:nvPr/>
          </p:nvCxnSpPr>
          <p:spPr>
            <a:xfrm flipV="1">
              <a:off x="6296527" y="3614623"/>
              <a:ext cx="421634" cy="174659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55">
              <a:extLst>
                <a:ext uri="{FF2B5EF4-FFF2-40B4-BE49-F238E27FC236}">
                  <a16:creationId xmlns="" xmlns:a16="http://schemas.microsoft.com/office/drawing/2014/main" id="{FD00538B-7781-4AB1-908F-452E21A0DCCE}"/>
                </a:ext>
              </a:extLst>
            </p:cNvPr>
            <p:cNvCxnSpPr>
              <a:cxnSpLocks/>
              <a:stCxn id="54" idx="3"/>
              <a:endCxn id="61" idx="1"/>
            </p:cNvCxnSpPr>
            <p:nvPr/>
          </p:nvCxnSpPr>
          <p:spPr>
            <a:xfrm flipV="1">
              <a:off x="6296527" y="3614623"/>
              <a:ext cx="421634" cy="211388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Elbow 57">
              <a:extLst>
                <a:ext uri="{FF2B5EF4-FFF2-40B4-BE49-F238E27FC236}">
                  <a16:creationId xmlns="" xmlns:a16="http://schemas.microsoft.com/office/drawing/2014/main" id="{6399D601-7B5A-45E9-B568-452DC5791F62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6305029" y="3614623"/>
              <a:ext cx="413132" cy="2455768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61">
              <a:extLst>
                <a:ext uri="{FF2B5EF4-FFF2-40B4-BE49-F238E27FC236}">
                  <a16:creationId xmlns="" xmlns:a16="http://schemas.microsoft.com/office/drawing/2014/main" id="{075422C0-D4B9-4DFD-A4CB-3B82DA705610}"/>
                </a:ext>
              </a:extLst>
            </p:cNvPr>
            <p:cNvCxnSpPr>
              <a:cxnSpLocks/>
              <a:stCxn id="63" idx="4"/>
              <a:endCxn id="62" idx="0"/>
            </p:cNvCxnSpPr>
            <p:nvPr/>
          </p:nvCxnSpPr>
          <p:spPr>
            <a:xfrm>
              <a:off x="10647780" y="2798520"/>
              <a:ext cx="0" cy="253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ylinder 64">
              <a:extLst>
                <a:ext uri="{FF2B5EF4-FFF2-40B4-BE49-F238E27FC236}">
                  <a16:creationId xmlns="" xmlns:a16="http://schemas.microsoft.com/office/drawing/2014/main" id="{A87A4CF5-4BB3-451E-95D2-5F4AF048258E}"/>
                </a:ext>
              </a:extLst>
            </p:cNvPr>
            <p:cNvSpPr/>
            <p:nvPr/>
          </p:nvSpPr>
          <p:spPr>
            <a:xfrm>
              <a:off x="1978233" y="4064193"/>
              <a:ext cx="2986816" cy="912997"/>
            </a:xfrm>
            <a:prstGeom prst="ca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Satellite image time series</a:t>
              </a:r>
              <a:r>
                <a:rPr lang="zh-TW" alt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altLang="zh-TW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(SITS)</a:t>
              </a:r>
              <a:endPara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78" name="Connector: Elbow 66">
              <a:extLst>
                <a:ext uri="{FF2B5EF4-FFF2-40B4-BE49-F238E27FC236}">
                  <a16:creationId xmlns="" xmlns:a16="http://schemas.microsoft.com/office/drawing/2014/main" id="{2B92BB0B-BA7D-4E09-AA8C-188455C1222B}"/>
                </a:ext>
              </a:extLst>
            </p:cNvPr>
            <p:cNvCxnSpPr>
              <a:cxnSpLocks/>
              <a:stCxn id="77" idx="4"/>
              <a:endCxn id="59" idx="2"/>
            </p:cNvCxnSpPr>
            <p:nvPr/>
          </p:nvCxnSpPr>
          <p:spPr>
            <a:xfrm flipV="1">
              <a:off x="4965049" y="3799212"/>
              <a:ext cx="321263" cy="721480"/>
            </a:xfrm>
            <a:prstGeom prst="bentConnector2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68">
              <a:extLst>
                <a:ext uri="{FF2B5EF4-FFF2-40B4-BE49-F238E27FC236}">
                  <a16:creationId xmlns="" xmlns:a16="http://schemas.microsoft.com/office/drawing/2014/main" id="{B5279C8E-4539-444F-9F84-E64909FAA722}"/>
                </a:ext>
              </a:extLst>
            </p:cNvPr>
            <p:cNvCxnSpPr>
              <a:cxnSpLocks/>
              <a:stCxn id="77" idx="4"/>
              <a:endCxn id="58" idx="0"/>
            </p:cNvCxnSpPr>
            <p:nvPr/>
          </p:nvCxnSpPr>
          <p:spPr>
            <a:xfrm>
              <a:off x="4965049" y="4520692"/>
              <a:ext cx="312764" cy="660525"/>
            </a:xfrm>
            <a:prstGeom prst="bentConnector2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8">
              <a:extLst>
                <a:ext uri="{FF2B5EF4-FFF2-40B4-BE49-F238E27FC236}">
                  <a16:creationId xmlns="" xmlns:a16="http://schemas.microsoft.com/office/drawing/2014/main" id="{F36B371E-9523-49AB-98B0-638E98AD7B58}"/>
                </a:ext>
              </a:extLst>
            </p:cNvPr>
            <p:cNvSpPr/>
            <p:nvPr/>
          </p:nvSpPr>
          <p:spPr>
            <a:xfrm>
              <a:off x="8779403" y="4067171"/>
              <a:ext cx="16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Study area:</a:t>
              </a:r>
            </a:p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Taiwan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79">
              <a:extLst>
                <a:ext uri="{FF2B5EF4-FFF2-40B4-BE49-F238E27FC236}">
                  <a16:creationId xmlns="" xmlns:a16="http://schemas.microsoft.com/office/drawing/2014/main" id="{8F06AC5E-B11C-4BB0-B067-6023002ABC8C}"/>
                </a:ext>
              </a:extLst>
            </p:cNvPr>
            <p:cNvSpPr/>
            <p:nvPr/>
          </p:nvSpPr>
          <p:spPr>
            <a:xfrm>
              <a:off x="10399405" y="4069341"/>
              <a:ext cx="183903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Study area:</a:t>
              </a:r>
            </a:p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California, USA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Connector: Elbow 83">
              <a:extLst>
                <a:ext uri="{FF2B5EF4-FFF2-40B4-BE49-F238E27FC236}">
                  <a16:creationId xmlns="" xmlns:a16="http://schemas.microsoft.com/office/drawing/2014/main" id="{8A2697E1-41BE-4A4D-9E55-95AE6E2C36CF}"/>
                </a:ext>
              </a:extLst>
            </p:cNvPr>
            <p:cNvCxnSpPr>
              <a:stCxn id="62" idx="2"/>
              <a:endCxn id="80" idx="0"/>
            </p:cNvCxnSpPr>
            <p:nvPr/>
          </p:nvCxnSpPr>
          <p:spPr>
            <a:xfrm rot="5400000">
              <a:off x="9791123" y="3210515"/>
              <a:ext cx="654937" cy="105837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85">
              <a:extLst>
                <a:ext uri="{FF2B5EF4-FFF2-40B4-BE49-F238E27FC236}">
                  <a16:creationId xmlns="" xmlns:a16="http://schemas.microsoft.com/office/drawing/2014/main" id="{069BDABE-B7A9-4664-8F61-4801E4F7CC93}"/>
                </a:ext>
              </a:extLst>
            </p:cNvPr>
            <p:cNvCxnSpPr>
              <a:cxnSpLocks/>
              <a:stCxn id="62" idx="2"/>
              <a:endCxn id="81" idx="0"/>
            </p:cNvCxnSpPr>
            <p:nvPr/>
          </p:nvCxnSpPr>
          <p:spPr>
            <a:xfrm rot="16200000" flipH="1">
              <a:off x="10654796" y="3405218"/>
              <a:ext cx="657107" cy="67114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Parallelogram 88">
              <a:extLst>
                <a:ext uri="{FF2B5EF4-FFF2-40B4-BE49-F238E27FC236}">
                  <a16:creationId xmlns="" xmlns:a16="http://schemas.microsoft.com/office/drawing/2014/main" id="{CE1EC5C3-0742-4C45-9AA5-1B10AA60A8FA}"/>
                </a:ext>
              </a:extLst>
            </p:cNvPr>
            <p:cNvSpPr/>
            <p:nvPr/>
          </p:nvSpPr>
          <p:spPr>
            <a:xfrm>
              <a:off x="9133927" y="5526407"/>
              <a:ext cx="2530953" cy="755016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Comparison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Connector: Elbow 92">
              <a:extLst>
                <a:ext uri="{FF2B5EF4-FFF2-40B4-BE49-F238E27FC236}">
                  <a16:creationId xmlns="" xmlns:a16="http://schemas.microsoft.com/office/drawing/2014/main" id="{D2816DBF-FE69-4070-AB44-9E0D331BC32A}"/>
                </a:ext>
              </a:extLst>
            </p:cNvPr>
            <p:cNvCxnSpPr>
              <a:cxnSpLocks/>
              <a:stCxn id="61" idx="3"/>
              <a:endCxn id="63" idx="5"/>
            </p:cNvCxnSpPr>
            <p:nvPr/>
          </p:nvCxnSpPr>
          <p:spPr>
            <a:xfrm flipV="1">
              <a:off x="8698161" y="2421012"/>
              <a:ext cx="628101" cy="1193611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110">
              <a:extLst>
                <a:ext uri="{FF2B5EF4-FFF2-40B4-BE49-F238E27FC236}">
                  <a16:creationId xmlns="" xmlns:a16="http://schemas.microsoft.com/office/drawing/2014/main" id="{82E20D4D-1DE8-4B02-A953-6D569462E9F1}"/>
                </a:ext>
              </a:extLst>
            </p:cNvPr>
            <p:cNvCxnSpPr>
              <a:cxnSpLocks/>
              <a:stCxn id="81" idx="1"/>
              <a:endCxn id="85" idx="0"/>
            </p:cNvCxnSpPr>
            <p:nvPr/>
          </p:nvCxnSpPr>
          <p:spPr>
            <a:xfrm>
              <a:off x="10399405" y="4339342"/>
              <a:ext cx="0" cy="11870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Parallelogram 89">
              <a:extLst>
                <a:ext uri="{FF2B5EF4-FFF2-40B4-BE49-F238E27FC236}">
                  <a16:creationId xmlns="" xmlns:a16="http://schemas.microsoft.com/office/drawing/2014/main" id="{8BE0E5A7-2EEA-42A0-AE7A-05A7CD1B62BF}"/>
                </a:ext>
              </a:extLst>
            </p:cNvPr>
            <p:cNvSpPr/>
            <p:nvPr/>
          </p:nvSpPr>
          <p:spPr>
            <a:xfrm>
              <a:off x="9238161" y="1134235"/>
              <a:ext cx="2819237" cy="755016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Spatiotemporal Analysis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Connector: Elbow 80">
              <a:extLst>
                <a:ext uri="{FF2B5EF4-FFF2-40B4-BE49-F238E27FC236}">
                  <a16:creationId xmlns="" xmlns:a16="http://schemas.microsoft.com/office/drawing/2014/main" id="{A704D524-3FD6-4DD3-A815-23345EAC7959}"/>
                </a:ext>
              </a:extLst>
            </p:cNvPr>
            <p:cNvCxnSpPr>
              <a:cxnSpLocks/>
              <a:stCxn id="61" idx="3"/>
              <a:endCxn id="91" idx="5"/>
            </p:cNvCxnSpPr>
            <p:nvPr/>
          </p:nvCxnSpPr>
          <p:spPr>
            <a:xfrm flipV="1">
              <a:off x="8698161" y="1511743"/>
              <a:ext cx="628101" cy="21028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46">
              <a:extLst>
                <a:ext uri="{FF2B5EF4-FFF2-40B4-BE49-F238E27FC236}">
                  <a16:creationId xmlns="" xmlns:a16="http://schemas.microsoft.com/office/drawing/2014/main" id="{1C68727C-4E85-488A-89A7-960DA2185CB7}"/>
                </a:ext>
              </a:extLst>
            </p:cNvPr>
            <p:cNvSpPr/>
            <p:nvPr/>
          </p:nvSpPr>
          <p:spPr>
            <a:xfrm>
              <a:off x="4259098" y="6250391"/>
              <a:ext cx="2037429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Health impacts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8" name="投影片編號版面配置區 187">
            <a:extLst>
              <a:ext uri="{FF2B5EF4-FFF2-40B4-BE49-F238E27FC236}">
                <a16:creationId xmlns="" xmlns:a16="http://schemas.microsoft.com/office/drawing/2014/main" id="{05263CBE-4423-4118-B059-CB1D575B3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587" y="4859072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Introduction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Methodology/ Results and Discussions/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5028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347B9758-E4CE-4713-A1BD-AA1B6CE83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402"/>
              </p:ext>
            </p:extLst>
          </p:nvPr>
        </p:nvGraphicFramePr>
        <p:xfrm>
          <a:off x="0" y="0"/>
          <a:ext cx="9143999" cy="488586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159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1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7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7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9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99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85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75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670">
                <a:tc>
                  <a:txBody>
                    <a:bodyPr/>
                    <a:lstStyle/>
                    <a:p>
                      <a:endParaRPr lang="zh-TW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</a:rPr>
                        <a:t>Variables</a:t>
                      </a:r>
                      <a:endParaRPr lang="zh-TW" sz="9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Sources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Data Duration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Frequency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Resolution/ 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Scale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Indices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Analysis </a:t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en-US" sz="900" kern="1200" dirty="0">
                          <a:effectLst/>
                        </a:rPr>
                        <a:t>Methods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Objective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Wildfire</a:t>
                      </a:r>
                      <a:br>
                        <a:rPr lang="en-US" sz="1100" kern="1200" dirty="0">
                          <a:effectLst/>
                        </a:rPr>
                      </a:br>
                      <a:r>
                        <a:rPr lang="en-US" sz="1100" kern="1200" dirty="0">
                          <a:effectLst/>
                        </a:rPr>
                        <a:t> Occurrences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Occurrence </a:t>
                      </a:r>
                      <a:b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Time series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MTBS (US), 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Forestry Bureau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1984~2020 (US),</a:t>
                      </a:r>
                      <a:endParaRPr lang="zh-TW" sz="1000" b="1" i="0" u="none" strike="noStrike" cap="none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2010~2021 (TW)</a:t>
                      </a:r>
                      <a:endParaRPr lang="zh-TW" sz="1000" b="1" i="0" u="none" strike="noStrike" cap="none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daily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Times,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Burnt area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CEEMD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Burnt Area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Vegetation Cover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Landsat series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MODIS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1984~2021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2000.03~2021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Yearly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Monthly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30 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0.1 degrees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NDVI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MCEEMD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Forest Recovery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</a:rPr>
                        <a:t>Anthropogenic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</a:rPr>
                        <a:t>Activity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Religious activities (Taoism)</a:t>
                      </a: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National Religion Information Network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2010~2021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daily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CEEMD</a:t>
                      </a:r>
                      <a:endParaRPr lang="zh-TW" alt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Occurrence</a:t>
                      </a:r>
                      <a:endParaRPr lang="zh-TW" alt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80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Meteorological</a:t>
                      </a:r>
                      <a:br>
                        <a:rPr lang="en-US" sz="1100" kern="1200" dirty="0">
                          <a:effectLst/>
                        </a:rPr>
                      </a:br>
                      <a:r>
                        <a:rPr lang="en-US" sz="1100" kern="1200" dirty="0">
                          <a:effectLst/>
                        </a:rPr>
                        <a:t> Variables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temperature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Climatology Lab (US), 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TCCIP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1979~2021 (US),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1960~2020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daily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~4-km,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 km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MCEEMD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Occurrence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precipitation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Climatology Lab (US), 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TCCIP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1979~2021 (US),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1960~2020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daily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~4-km, 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 km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Rainfall intensity,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SPI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MCEEMD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Occurrence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Humidity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Climatology Lab (US), 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TCCIP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1979~2021 (US),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1980~2020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daily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~4-km, 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 km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Relative humidity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CEEMD/ </a:t>
                      </a:r>
                      <a:b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MCEEMD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Occurrence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Soil Moisture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Climate Data Store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2006~2020 (US)</a:t>
                      </a:r>
                      <a:endParaRPr lang="zh-TW" alt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monthly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0.25 degrees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CEEMD/ </a:t>
                      </a:r>
                      <a:b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MCEEMD</a:t>
                      </a:r>
                      <a:endParaRPr lang="zh-TW" alt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Occurrence</a:t>
                      </a:r>
                      <a:endParaRPr lang="zh-TW" alt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El Niño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BOM (au), 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NOAA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1984~2021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monthly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SOI,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ONI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CEEMD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Occurrence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Air pollution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PM2.5, PM10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EPA (US),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EPA</a:t>
                      </a: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2000</a:t>
                      </a: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~202</a:t>
                      </a: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0</a:t>
                      </a: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 (US),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201</a:t>
                      </a: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0</a:t>
                      </a: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~2021 (TW)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daily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CEEMD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Impact area/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Health impacts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Health Impacts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045" marR="280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ED contact/ </a:t>
                      </a:r>
                      <a:b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Hospitalizations</a:t>
                      </a:r>
                      <a:endParaRPr lang="zh-TW" sz="1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Ministry of Health and Welfare (TW)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2000~2018 (TW)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CEEMD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Health impacts</a:t>
                      </a:r>
                      <a:endParaRPr lang="zh-TW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28045" marR="28045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橢圓 3"/>
          <p:cNvSpPr/>
          <p:nvPr/>
        </p:nvSpPr>
        <p:spPr>
          <a:xfrm>
            <a:off x="1301021" y="370218"/>
            <a:ext cx="978011" cy="4438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87" y="4859072"/>
            <a:ext cx="81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6"/>
                </a:solidFill>
                <a:latin typeface="Exo"/>
                <a:ea typeface="Exo"/>
                <a:cs typeface="Exo"/>
                <a:sym typeface="Exo"/>
              </a:rPr>
              <a:t>Introduction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Exo"/>
                <a:ea typeface="Exo"/>
                <a:cs typeface="Exo"/>
                <a:sym typeface="Exo"/>
              </a:rPr>
              <a:t>/ Methodology/ Results and Discussions/ Conclusions and Ongoing Works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240445" y="847960"/>
            <a:ext cx="1099161" cy="316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240444" y="3065134"/>
            <a:ext cx="1099161" cy="316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6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 idx="2"/>
          </p:nvPr>
        </p:nvSpPr>
        <p:spPr>
          <a:xfrm>
            <a:off x="713225" y="1771950"/>
            <a:ext cx="13278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713225" y="2633125"/>
            <a:ext cx="43200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713224" y="3171749"/>
            <a:ext cx="7445491" cy="457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/>
              <a:t>Multi-dimensional </a:t>
            </a:r>
            <a:r>
              <a:rPr lang="en-US" dirty="0"/>
              <a:t>Complementary Ensemble EMD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0904AE79-10F6-4EBC-AE95-4A2977419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2FC53-F8DA-4F69-8CA2-D1BDE8E5F388}" type="slidenum">
              <a:rPr lang="zh-TW" altLang="en-US" smtClean="0">
                <a:solidFill>
                  <a:srgbClr val="FEE0E1"/>
                </a:solidFill>
              </a:rPr>
              <a:pPr/>
              <a:t>9</a:t>
            </a:fld>
            <a:endParaRPr lang="zh-TW" altLang="en-US" dirty="0">
              <a:solidFill>
                <a:srgbClr val="FE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xic Diseases by Slidesgo">
  <a:themeElements>
    <a:clrScheme name="Simple Light">
      <a:dk1>
        <a:srgbClr val="FEE0E1"/>
      </a:dk1>
      <a:lt1>
        <a:srgbClr val="FFFFFF"/>
      </a:lt1>
      <a:dk2>
        <a:srgbClr val="F76266"/>
      </a:dk2>
      <a:lt2>
        <a:srgbClr val="72889B"/>
      </a:lt2>
      <a:accent1>
        <a:srgbClr val="48576D"/>
      </a:accent1>
      <a:accent2>
        <a:srgbClr val="FFFFFF"/>
      </a:accent2>
      <a:accent3>
        <a:srgbClr val="B23D46"/>
      </a:accent3>
      <a:accent4>
        <a:srgbClr val="FFFFFF"/>
      </a:accent4>
      <a:accent5>
        <a:srgbClr val="FEE0E1"/>
      </a:accent5>
      <a:accent6>
        <a:srgbClr val="FFFFFF"/>
      </a:accent6>
      <a:hlink>
        <a:srgbClr val="FEE0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xic Diseases by Slidesgo">
  <a:themeElements>
    <a:clrScheme name="Simple Light">
      <a:dk1>
        <a:srgbClr val="FEE0E1"/>
      </a:dk1>
      <a:lt1>
        <a:srgbClr val="FFFFFF"/>
      </a:lt1>
      <a:dk2>
        <a:srgbClr val="F76266"/>
      </a:dk2>
      <a:lt2>
        <a:srgbClr val="72889B"/>
      </a:lt2>
      <a:accent1>
        <a:srgbClr val="48576D"/>
      </a:accent1>
      <a:accent2>
        <a:srgbClr val="FFFFFF"/>
      </a:accent2>
      <a:accent3>
        <a:srgbClr val="B23D46"/>
      </a:accent3>
      <a:accent4>
        <a:srgbClr val="FFFFFF"/>
      </a:accent4>
      <a:accent5>
        <a:srgbClr val="FEE0E1"/>
      </a:accent5>
      <a:accent6>
        <a:srgbClr val="FFFFFF"/>
      </a:accent6>
      <a:hlink>
        <a:srgbClr val="FEE0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xic Diseases by Slidesgo">
  <a:themeElements>
    <a:clrScheme name="Simple Light">
      <a:dk1>
        <a:srgbClr val="FEE0E1"/>
      </a:dk1>
      <a:lt1>
        <a:srgbClr val="FFFFFF"/>
      </a:lt1>
      <a:dk2>
        <a:srgbClr val="F76266"/>
      </a:dk2>
      <a:lt2>
        <a:srgbClr val="72889B"/>
      </a:lt2>
      <a:accent1>
        <a:srgbClr val="48576D"/>
      </a:accent1>
      <a:accent2>
        <a:srgbClr val="FFFFFF"/>
      </a:accent2>
      <a:accent3>
        <a:srgbClr val="B23D46"/>
      </a:accent3>
      <a:accent4>
        <a:srgbClr val="FFFFFF"/>
      </a:accent4>
      <a:accent5>
        <a:srgbClr val="FEE0E1"/>
      </a:accent5>
      <a:accent6>
        <a:srgbClr val="FFFFFF"/>
      </a:accent6>
      <a:hlink>
        <a:srgbClr val="FEE0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xic Diseases by Slidesgo">
  <a:themeElements>
    <a:clrScheme name="Simple Light">
      <a:dk1>
        <a:srgbClr val="FEE0E1"/>
      </a:dk1>
      <a:lt1>
        <a:srgbClr val="FFFFFF"/>
      </a:lt1>
      <a:dk2>
        <a:srgbClr val="F76266"/>
      </a:dk2>
      <a:lt2>
        <a:srgbClr val="72889B"/>
      </a:lt2>
      <a:accent1>
        <a:srgbClr val="48576D"/>
      </a:accent1>
      <a:accent2>
        <a:srgbClr val="FFFFFF"/>
      </a:accent2>
      <a:accent3>
        <a:srgbClr val="B23D46"/>
      </a:accent3>
      <a:accent4>
        <a:srgbClr val="FFFFFF"/>
      </a:accent4>
      <a:accent5>
        <a:srgbClr val="FEE0E1"/>
      </a:accent5>
      <a:accent6>
        <a:srgbClr val="FFFFFF"/>
      </a:accent6>
      <a:hlink>
        <a:srgbClr val="FEE0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xic Diseases by Slidesgo">
  <a:themeElements>
    <a:clrScheme name="Simple Light">
      <a:dk1>
        <a:srgbClr val="FEE0E1"/>
      </a:dk1>
      <a:lt1>
        <a:srgbClr val="FFFFFF"/>
      </a:lt1>
      <a:dk2>
        <a:srgbClr val="F76266"/>
      </a:dk2>
      <a:lt2>
        <a:srgbClr val="72889B"/>
      </a:lt2>
      <a:accent1>
        <a:srgbClr val="48576D"/>
      </a:accent1>
      <a:accent2>
        <a:srgbClr val="FFFFFF"/>
      </a:accent2>
      <a:accent3>
        <a:srgbClr val="B23D46"/>
      </a:accent3>
      <a:accent4>
        <a:srgbClr val="FFFFFF"/>
      </a:accent4>
      <a:accent5>
        <a:srgbClr val="FEE0E1"/>
      </a:accent5>
      <a:accent6>
        <a:srgbClr val="FFFFFF"/>
      </a:accent6>
      <a:hlink>
        <a:srgbClr val="FEE0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  <wetp:taskpane dockstate="right" visibility="0" width="525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08E62155-14E1-486A-A43C-8E30C7342BAF}">
  <we:reference id="wa104381063" version="1.0.0.1" store="zh-TW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DD91E78-6E0D-4915-939D-CF9D4DF020C1}">
  <we:reference id="wa104381411" version="2.3.0.0" store="zh-TW" storeType="OMEX"/>
  <we:alternateReferences>
    <we:reference id="WA104381411" version="2.3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2690</Words>
  <Application>Microsoft Office PowerPoint</Application>
  <PresentationFormat>如螢幕大小 (16:9)</PresentationFormat>
  <Paragraphs>1174</Paragraphs>
  <Slides>38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38</vt:i4>
      </vt:variant>
    </vt:vector>
  </HeadingPairs>
  <TitlesOfParts>
    <vt:vector size="54" baseType="lpstr">
      <vt:lpstr>Anaheim</vt:lpstr>
      <vt:lpstr>微軟正黑體</vt:lpstr>
      <vt:lpstr>Catamaran</vt:lpstr>
      <vt:lpstr>Cambria Math</vt:lpstr>
      <vt:lpstr>Exo</vt:lpstr>
      <vt:lpstr>Calibri</vt:lpstr>
      <vt:lpstr>Muli</vt:lpstr>
      <vt:lpstr>Arial</vt:lpstr>
      <vt:lpstr>Times New Roman</vt:lpstr>
      <vt:lpstr>新細明體</vt:lpstr>
      <vt:lpstr>Cairo</vt:lpstr>
      <vt:lpstr>Toxic Diseases by Slidesgo</vt:lpstr>
      <vt:lpstr>1_Toxic Diseases by Slidesgo</vt:lpstr>
      <vt:lpstr>2_Toxic Diseases by Slidesgo</vt:lpstr>
      <vt:lpstr>3_Toxic Diseases by Slidesgo</vt:lpstr>
      <vt:lpstr>4_Toxic Diseases by Slidesgo</vt:lpstr>
      <vt:lpstr>Spatiotemporal Analysis of  the Causes and Effects of Wildfire  by Satellite Imagery and in situ Data:  Case studies of Taiwan and California, USA</vt:lpstr>
      <vt:lpstr>Table of Contents</vt:lpstr>
      <vt:lpstr>01</vt:lpstr>
      <vt:lpstr>Study Area</vt:lpstr>
      <vt:lpstr>Study Area</vt:lpstr>
      <vt:lpstr>Objectives</vt:lpstr>
      <vt:lpstr>Framework</vt:lpstr>
      <vt:lpstr>PowerPoint 簡報</vt:lpstr>
      <vt:lpstr>02</vt:lpstr>
      <vt:lpstr>Empirical mode decomposition (EMD)</vt:lpstr>
      <vt:lpstr>Empirical mode decomposition (EMD)</vt:lpstr>
      <vt:lpstr>03</vt:lpstr>
      <vt:lpstr>California, USA</vt:lpstr>
      <vt:lpstr>Time Frequency analysis of Wildfires in California</vt:lpstr>
      <vt:lpstr>Time Frequency analysis of Wildfires in California</vt:lpstr>
      <vt:lpstr>Time Frequency analysis of Wildfires in California-Causes</vt:lpstr>
      <vt:lpstr>Time Frequency analysis of Wildfires in California-Causes</vt:lpstr>
      <vt:lpstr>Time Frequency analysis of Wildfires in California-Causes</vt:lpstr>
      <vt:lpstr>Time Frequency analysis of Wildfires in California-Effects</vt:lpstr>
      <vt:lpstr>Time Frequency analysis of Wildfires in California-Effects</vt:lpstr>
      <vt:lpstr>Taiwan</vt:lpstr>
      <vt:lpstr>Time Frequency analysis of Wildfires in Taiwan</vt:lpstr>
      <vt:lpstr>Time Frequency analysis of Wildfires in Taiwan-Causes</vt:lpstr>
      <vt:lpstr>Time Frequency analysis of Wildfires in Taiwan-Causes</vt:lpstr>
      <vt:lpstr>Time Frequency analysis of Wildfires in Taiwan-Causes</vt:lpstr>
      <vt:lpstr>Time Frequency analysis of Wildfires in Taiwan-Causes</vt:lpstr>
      <vt:lpstr>Time Frequency analysis of Wildfires in Taiwan-Causes</vt:lpstr>
      <vt:lpstr>Time Frequency analysis of Wildfires in Taiwan-Effects</vt:lpstr>
      <vt:lpstr>Time Frequency analysis of Wildfires in Taiwan</vt:lpstr>
      <vt:lpstr>04</vt:lpstr>
      <vt:lpstr>Conclusions-California</vt:lpstr>
      <vt:lpstr>Conclusions-Taiwan</vt:lpstr>
      <vt:lpstr>Conclusions</vt:lpstr>
      <vt:lpstr>Ongoing works</vt:lpstr>
      <vt:lpstr>Acknowledgements</vt:lpstr>
      <vt:lpstr>Wildfire in 2 Study Areas</vt:lpstr>
      <vt:lpstr>What is IDF-Curve?</vt:lpstr>
      <vt:lpstr>Time Frequency analysis of Wildfires in Taiwan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Spatiotemporal Analysis of  the Causes and Effects of Wildfire  by Landsat Imagery and in situ Data:  Case studies of Taiwan and California, USA</dc:title>
  <cp:lastModifiedBy>YU-JEN TUNG</cp:lastModifiedBy>
  <cp:revision>231</cp:revision>
  <dcterms:modified xsi:type="dcterms:W3CDTF">2022-05-23T05:47:59Z</dcterms:modified>
</cp:coreProperties>
</file>