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media/image17.jpg" ContentType="image/jpeg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2" r:id="rId1"/>
  </p:sldMasterIdLst>
  <p:notesMasterIdLst>
    <p:notesMasterId r:id="rId8"/>
  </p:notesMasterIdLst>
  <p:handoutMasterIdLst>
    <p:handoutMasterId r:id="rId9"/>
  </p:handoutMasterIdLst>
  <p:sldIdLst>
    <p:sldId id="405" r:id="rId2"/>
    <p:sldId id="519" r:id="rId3"/>
    <p:sldId id="471" r:id="rId4"/>
    <p:sldId id="517" r:id="rId5"/>
    <p:sldId id="522" r:id="rId6"/>
    <p:sldId id="385" r:id="rId7"/>
  </p:sldIdLst>
  <p:sldSz cx="12192000" cy="6858000"/>
  <p:notesSz cx="6858000" cy="9144000"/>
  <p:embeddedFontLst>
    <p:embeddedFont>
      <p:font typeface="Source Sans Pro" panose="020B0503030403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egoe UI Semibold" panose="020B0702040204020203" pitchFamily="34" charset="0"/>
      <p:bold r:id="rId18"/>
      <p:boldItalic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  <p:embeddedFont>
      <p:font typeface="Segoe UI Black" panose="020B0A02040204020203" pitchFamily="34" charset="0"/>
      <p:bold r:id="rId24"/>
      <p:boldItalic r:id="rId25"/>
    </p:embeddedFont>
    <p:embeddedFont>
      <p:font typeface="Franklin Gothic Medium" panose="020B0603020102020204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ita Dhaubanjar" initials="SD" lastIdx="3" clrIdx="0">
    <p:extLst>
      <p:ext uri="{19B8F6BF-5375-455C-9EA6-DF929625EA0E}">
        <p15:presenceInfo xmlns:p15="http://schemas.microsoft.com/office/powerpoint/2012/main" userId="S-1-5-21-1204252288-2594296614-4134114898-98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544"/>
    <a:srgbClr val="7F7F7F"/>
    <a:srgbClr val="D8B365"/>
    <a:srgbClr val="967326"/>
    <a:srgbClr val="E4CA93"/>
    <a:srgbClr val="FFFFFF"/>
    <a:srgbClr val="FEF0E2"/>
    <a:srgbClr val="FBB674"/>
    <a:srgbClr val="A6A6A6"/>
    <a:srgbClr val="F8A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94E7E-7BEC-4FD2-920E-07F0C1AA1D89}" v="1931" dt="2022-05-20T09:17:03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68457" autoAdjust="0"/>
  </p:normalViewPr>
  <p:slideViewPr>
    <p:cSldViewPr snapToGrid="0" showGuides="1">
      <p:cViewPr varScale="1">
        <p:scale>
          <a:sx n="76" d="100"/>
          <a:sy n="76" d="100"/>
        </p:scale>
        <p:origin x="16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4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commentAuthors" Target="commentAuthors.xml"/><Relationship Id="rId36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viewProps" Target="view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ita Dhaubanjar" userId="72716212-4b89-4952-8691-eebd9aa2e0c3" providerId="ADAL" clId="{24C94E7E-7BEC-4FD2-920E-07F0C1AA1D89}"/>
    <pc:docChg chg="undo custSel addSld delSld modSld sldOrd modMainMaster">
      <pc:chgData name="Sanita Dhaubanjar" userId="72716212-4b89-4952-8691-eebd9aa2e0c3" providerId="ADAL" clId="{24C94E7E-7BEC-4FD2-920E-07F0C1AA1D89}" dt="2022-05-20T09:17:03.905" v="5432" actId="20577"/>
      <pc:docMkLst>
        <pc:docMk/>
      </pc:docMkLst>
      <pc:sldChg chg="del ord">
        <pc:chgData name="Sanita Dhaubanjar" userId="72716212-4b89-4952-8691-eebd9aa2e0c3" providerId="ADAL" clId="{24C94E7E-7BEC-4FD2-920E-07F0C1AA1D89}" dt="2022-05-10T14:43:02.981" v="573" actId="47"/>
        <pc:sldMkLst>
          <pc:docMk/>
          <pc:sldMk cId="3243264586" sldId="318"/>
        </pc:sldMkLst>
      </pc:sldChg>
      <pc:sldChg chg="del">
        <pc:chgData name="Sanita Dhaubanjar" userId="72716212-4b89-4952-8691-eebd9aa2e0c3" providerId="ADAL" clId="{24C94E7E-7BEC-4FD2-920E-07F0C1AA1D89}" dt="2022-05-10T14:04:40.365" v="44" actId="47"/>
        <pc:sldMkLst>
          <pc:docMk/>
          <pc:sldMk cId="2314029416" sldId="342"/>
        </pc:sldMkLst>
      </pc:sldChg>
      <pc:sldChg chg="del">
        <pc:chgData name="Sanita Dhaubanjar" userId="72716212-4b89-4952-8691-eebd9aa2e0c3" providerId="ADAL" clId="{24C94E7E-7BEC-4FD2-920E-07F0C1AA1D89}" dt="2022-05-10T14:04:41.036" v="45" actId="47"/>
        <pc:sldMkLst>
          <pc:docMk/>
          <pc:sldMk cId="1182156790" sldId="343"/>
        </pc:sldMkLst>
      </pc:sldChg>
      <pc:sldChg chg="del">
        <pc:chgData name="Sanita Dhaubanjar" userId="72716212-4b89-4952-8691-eebd9aa2e0c3" providerId="ADAL" clId="{24C94E7E-7BEC-4FD2-920E-07F0C1AA1D89}" dt="2022-05-10T14:01:54.872" v="24" actId="47"/>
        <pc:sldMkLst>
          <pc:docMk/>
          <pc:sldMk cId="1649787512" sldId="344"/>
        </pc:sldMkLst>
      </pc:sldChg>
      <pc:sldChg chg="addSp delSp modSp mod ord modClrScheme chgLayout">
        <pc:chgData name="Sanita Dhaubanjar" userId="72716212-4b89-4952-8691-eebd9aa2e0c3" providerId="ADAL" clId="{24C94E7E-7BEC-4FD2-920E-07F0C1AA1D89}" dt="2022-05-10T16:30:07.102" v="1441" actId="1038"/>
        <pc:sldMkLst>
          <pc:docMk/>
          <pc:sldMk cId="2630360279" sldId="354"/>
        </pc:sldMkLst>
        <pc:spChg chg="mod ord">
          <ac:chgData name="Sanita Dhaubanjar" userId="72716212-4b89-4952-8691-eebd9aa2e0c3" providerId="ADAL" clId="{24C94E7E-7BEC-4FD2-920E-07F0C1AA1D89}" dt="2022-05-10T14:06:14.711" v="52" actId="700"/>
          <ac:spMkLst>
            <pc:docMk/>
            <pc:sldMk cId="2630360279" sldId="354"/>
            <ac:spMk id="13" creationId="{00000000-0000-0000-0000-000000000000}"/>
          </ac:spMkLst>
        </pc:spChg>
        <pc:spChg chg="add del mod">
          <ac:chgData name="Sanita Dhaubanjar" userId="72716212-4b89-4952-8691-eebd9aa2e0c3" providerId="ADAL" clId="{24C94E7E-7BEC-4FD2-920E-07F0C1AA1D89}" dt="2022-05-10T14:01:21.830" v="19"/>
          <ac:spMkLst>
            <pc:docMk/>
            <pc:sldMk cId="2630360279" sldId="354"/>
            <ac:spMk id="18" creationId="{FC0C66B1-A550-40D9-81A8-328D749993C6}"/>
          </ac:spMkLst>
        </pc:spChg>
        <pc:spChg chg="add del mod">
          <ac:chgData name="Sanita Dhaubanjar" userId="72716212-4b89-4952-8691-eebd9aa2e0c3" providerId="ADAL" clId="{24C94E7E-7BEC-4FD2-920E-07F0C1AA1D89}" dt="2022-05-10T14:05:45.808" v="48"/>
          <ac:spMkLst>
            <pc:docMk/>
            <pc:sldMk cId="2630360279" sldId="354"/>
            <ac:spMk id="19" creationId="{160C7493-C4EA-1672-572B-D112042238D6}"/>
          </ac:spMkLst>
        </pc:spChg>
        <pc:spChg chg="add del mod ord">
          <ac:chgData name="Sanita Dhaubanjar" userId="72716212-4b89-4952-8691-eebd9aa2e0c3" providerId="ADAL" clId="{24C94E7E-7BEC-4FD2-920E-07F0C1AA1D89}" dt="2022-05-10T14:06:07.111" v="51" actId="700"/>
          <ac:spMkLst>
            <pc:docMk/>
            <pc:sldMk cId="2630360279" sldId="354"/>
            <ac:spMk id="27" creationId="{A3631983-2D7C-8A03-7D8A-B82694C9BC67}"/>
          </ac:spMkLst>
        </pc:spChg>
        <pc:spChg chg="add del mod ord">
          <ac:chgData name="Sanita Dhaubanjar" userId="72716212-4b89-4952-8691-eebd9aa2e0c3" providerId="ADAL" clId="{24C94E7E-7BEC-4FD2-920E-07F0C1AA1D89}" dt="2022-05-10T14:06:07.111" v="51" actId="700"/>
          <ac:spMkLst>
            <pc:docMk/>
            <pc:sldMk cId="2630360279" sldId="354"/>
            <ac:spMk id="29" creationId="{DF9BB1B2-5E9C-AF47-88BA-DA11DD8477D0}"/>
          </ac:spMkLst>
        </pc:spChg>
        <pc:spChg chg="add del mod ord">
          <ac:chgData name="Sanita Dhaubanjar" userId="72716212-4b89-4952-8691-eebd9aa2e0c3" providerId="ADAL" clId="{24C94E7E-7BEC-4FD2-920E-07F0C1AA1D89}" dt="2022-05-10T14:06:14.711" v="52" actId="700"/>
          <ac:spMkLst>
            <pc:docMk/>
            <pc:sldMk cId="2630360279" sldId="354"/>
            <ac:spMk id="30" creationId="{C22399F2-8943-DCAB-514E-E49EB8842440}"/>
          </ac:spMkLst>
        </pc:spChg>
        <pc:spChg chg="mod">
          <ac:chgData name="Sanita Dhaubanjar" userId="72716212-4b89-4952-8691-eebd9aa2e0c3" providerId="ADAL" clId="{24C94E7E-7BEC-4FD2-920E-07F0C1AA1D89}" dt="2022-05-10T16:30:07.102" v="1441" actId="1038"/>
          <ac:spMkLst>
            <pc:docMk/>
            <pc:sldMk cId="2630360279" sldId="354"/>
            <ac:spMk id="178" creationId="{4E6F88AF-A966-4E5F-BBAC-C13B96CCAC3B}"/>
          </ac:spMkLst>
        </pc:spChg>
      </pc:sldChg>
      <pc:sldChg chg="del">
        <pc:chgData name="Sanita Dhaubanjar" userId="72716212-4b89-4952-8691-eebd9aa2e0c3" providerId="ADAL" clId="{24C94E7E-7BEC-4FD2-920E-07F0C1AA1D89}" dt="2022-05-10T14:43:02.981" v="573" actId="47"/>
        <pc:sldMkLst>
          <pc:docMk/>
          <pc:sldMk cId="3656002470" sldId="363"/>
        </pc:sldMkLst>
      </pc:sldChg>
      <pc:sldChg chg="addSp delSp modSp mod ord modAnim chgLayout">
        <pc:chgData name="Sanita Dhaubanjar" userId="72716212-4b89-4952-8691-eebd9aa2e0c3" providerId="ADAL" clId="{24C94E7E-7BEC-4FD2-920E-07F0C1AA1D89}" dt="2022-05-17T13:02:36.184" v="5428"/>
        <pc:sldMkLst>
          <pc:docMk/>
          <pc:sldMk cId="958944222" sldId="385"/>
        </pc:sldMkLst>
        <pc:spChg chg="mod ord">
          <ac:chgData name="Sanita Dhaubanjar" userId="72716212-4b89-4952-8691-eebd9aa2e0c3" providerId="ADAL" clId="{24C94E7E-7BEC-4FD2-920E-07F0C1AA1D89}" dt="2022-05-10T17:36:54.459" v="4652" actId="20577"/>
          <ac:spMkLst>
            <pc:docMk/>
            <pc:sldMk cId="958944222" sldId="385"/>
            <ac:spMk id="2" creationId="{00000000-0000-0000-0000-000000000000}"/>
          </ac:spMkLst>
        </pc:spChg>
        <pc:spChg chg="mod ord">
          <ac:chgData name="Sanita Dhaubanjar" userId="72716212-4b89-4952-8691-eebd9aa2e0c3" providerId="ADAL" clId="{24C94E7E-7BEC-4FD2-920E-07F0C1AA1D89}" dt="2022-05-17T13:02:36.184" v="5428"/>
          <ac:spMkLst>
            <pc:docMk/>
            <pc:sldMk cId="958944222" sldId="385"/>
            <ac:spMk id="3" creationId="{00000000-0000-0000-0000-000000000000}"/>
          </ac:spMkLst>
        </pc:spChg>
        <pc:spChg chg="mod ord">
          <ac:chgData name="Sanita Dhaubanjar" userId="72716212-4b89-4952-8691-eebd9aa2e0c3" providerId="ADAL" clId="{24C94E7E-7BEC-4FD2-920E-07F0C1AA1D89}" dt="2022-05-10T17:03:08.467" v="2882" actId="700"/>
          <ac:spMkLst>
            <pc:docMk/>
            <pc:sldMk cId="958944222" sldId="385"/>
            <ac:spMk id="4" creationId="{00000000-0000-0000-0000-000000000000}"/>
          </ac:spMkLst>
        </pc:spChg>
        <pc:spChg chg="add del mod">
          <ac:chgData name="Sanita Dhaubanjar" userId="72716212-4b89-4952-8691-eebd9aa2e0c3" providerId="ADAL" clId="{24C94E7E-7BEC-4FD2-920E-07F0C1AA1D89}" dt="2022-05-10T16:56:48.431" v="2564" actId="21"/>
          <ac:spMkLst>
            <pc:docMk/>
            <pc:sldMk cId="958944222" sldId="385"/>
            <ac:spMk id="5" creationId="{41CC63CB-7E4C-4CA9-BA67-1CC269ADF997}"/>
          </ac:spMkLst>
        </pc:spChg>
        <pc:spChg chg="mod topLvl">
          <ac:chgData name="Sanita Dhaubanjar" userId="72716212-4b89-4952-8691-eebd9aa2e0c3" providerId="ADAL" clId="{24C94E7E-7BEC-4FD2-920E-07F0C1AA1D89}" dt="2022-05-10T16:25:56.499" v="1319" actId="164"/>
          <ac:spMkLst>
            <pc:docMk/>
            <pc:sldMk cId="958944222" sldId="385"/>
            <ac:spMk id="8" creationId="{0945A11C-BB03-666B-FBE8-B0D2FFAFB9DB}"/>
          </ac:spMkLst>
        </pc:spChg>
        <pc:spChg chg="add mod">
          <ac:chgData name="Sanita Dhaubanjar" userId="72716212-4b89-4952-8691-eebd9aa2e0c3" providerId="ADAL" clId="{24C94E7E-7BEC-4FD2-920E-07F0C1AA1D89}" dt="2022-05-10T16:25:56.499" v="1319" actId="164"/>
          <ac:spMkLst>
            <pc:docMk/>
            <pc:sldMk cId="958944222" sldId="385"/>
            <ac:spMk id="10" creationId="{76EB1D57-D47F-8C15-9BD9-9785C217E26D}"/>
          </ac:spMkLst>
        </pc:spChg>
        <pc:spChg chg="add mod">
          <ac:chgData name="Sanita Dhaubanjar" userId="72716212-4b89-4952-8691-eebd9aa2e0c3" providerId="ADAL" clId="{24C94E7E-7BEC-4FD2-920E-07F0C1AA1D89}" dt="2022-05-10T16:25:56.499" v="1319" actId="164"/>
          <ac:spMkLst>
            <pc:docMk/>
            <pc:sldMk cId="958944222" sldId="385"/>
            <ac:spMk id="12" creationId="{E774D54D-E2B3-E4BF-3580-C30FA10EB688}"/>
          </ac:spMkLst>
        </pc:spChg>
        <pc:spChg chg="add mod">
          <ac:chgData name="Sanita Dhaubanjar" userId="72716212-4b89-4952-8691-eebd9aa2e0c3" providerId="ADAL" clId="{24C94E7E-7BEC-4FD2-920E-07F0C1AA1D89}" dt="2022-05-10T17:48:49.815" v="4860" actId="1076"/>
          <ac:spMkLst>
            <pc:docMk/>
            <pc:sldMk cId="958944222" sldId="385"/>
            <ac:spMk id="14" creationId="{4EDBAF6A-5971-DC5C-17A9-D8528ED2F969}"/>
          </ac:spMkLst>
        </pc:spChg>
        <pc:grpChg chg="add del mod">
          <ac:chgData name="Sanita Dhaubanjar" userId="72716212-4b89-4952-8691-eebd9aa2e0c3" providerId="ADAL" clId="{24C94E7E-7BEC-4FD2-920E-07F0C1AA1D89}" dt="2022-05-10T16:25:29.141" v="1315" actId="165"/>
          <ac:grpSpMkLst>
            <pc:docMk/>
            <pc:sldMk cId="958944222" sldId="385"/>
            <ac:grpSpMk id="6" creationId="{9158D25C-F2D5-554D-5AA8-7DD9FD34EC3D}"/>
          </ac:grpSpMkLst>
        </pc:grpChg>
        <pc:grpChg chg="add mod">
          <ac:chgData name="Sanita Dhaubanjar" userId="72716212-4b89-4952-8691-eebd9aa2e0c3" providerId="ADAL" clId="{24C94E7E-7BEC-4FD2-920E-07F0C1AA1D89}" dt="2022-05-10T17:03:28.923" v="2888" actId="1076"/>
          <ac:grpSpMkLst>
            <pc:docMk/>
            <pc:sldMk cId="958944222" sldId="385"/>
            <ac:grpSpMk id="13" creationId="{CAD089A8-764D-C371-09D1-35E7A9E948C8}"/>
          </ac:grpSpMkLst>
        </pc:grpChg>
        <pc:picChg chg="mod topLvl">
          <ac:chgData name="Sanita Dhaubanjar" userId="72716212-4b89-4952-8691-eebd9aa2e0c3" providerId="ADAL" clId="{24C94E7E-7BEC-4FD2-920E-07F0C1AA1D89}" dt="2022-05-10T17:03:59.442" v="2890" actId="12788"/>
          <ac:picMkLst>
            <pc:docMk/>
            <pc:sldMk cId="958944222" sldId="385"/>
            <ac:picMk id="7" creationId="{79E4D4D5-56F1-8A95-7BDB-0EC89AAEEF5D}"/>
          </ac:picMkLst>
        </pc:picChg>
        <pc:picChg chg="add mod">
          <ac:chgData name="Sanita Dhaubanjar" userId="72716212-4b89-4952-8691-eebd9aa2e0c3" providerId="ADAL" clId="{24C94E7E-7BEC-4FD2-920E-07F0C1AA1D89}" dt="2022-05-10T17:03:24.723" v="2887" actId="14100"/>
          <ac:picMkLst>
            <pc:docMk/>
            <pc:sldMk cId="958944222" sldId="385"/>
            <ac:picMk id="1026" creationId="{565BD79E-B8EE-5FFD-D9D0-B981D8D46AD8}"/>
          </ac:picMkLst>
        </pc:picChg>
      </pc:sldChg>
      <pc:sldChg chg="addSp delSp modSp mod">
        <pc:chgData name="Sanita Dhaubanjar" userId="72716212-4b89-4952-8691-eebd9aa2e0c3" providerId="ADAL" clId="{24C94E7E-7BEC-4FD2-920E-07F0C1AA1D89}" dt="2022-05-10T17:41:57.348" v="4741" actId="1038"/>
        <pc:sldMkLst>
          <pc:docMk/>
          <pc:sldMk cId="3454951519" sldId="405"/>
        </pc:sldMkLst>
        <pc:spChg chg="mod modCrop">
          <ac:chgData name="Sanita Dhaubanjar" userId="72716212-4b89-4952-8691-eebd9aa2e0c3" providerId="ADAL" clId="{24C94E7E-7BEC-4FD2-920E-07F0C1AA1D89}" dt="2022-05-10T17:39:58.019" v="4660"/>
          <ac:spMkLst>
            <pc:docMk/>
            <pc:sldMk cId="3454951519" sldId="405"/>
            <ac:spMk id="2" creationId="{00000000-0000-0000-0000-000000000000}"/>
          </ac:spMkLst>
        </pc:spChg>
        <pc:spChg chg="del">
          <ac:chgData name="Sanita Dhaubanjar" userId="72716212-4b89-4952-8691-eebd9aa2e0c3" providerId="ADAL" clId="{24C94E7E-7BEC-4FD2-920E-07F0C1AA1D89}" dt="2022-05-10T16:13:12.535" v="1044" actId="478"/>
          <ac:spMkLst>
            <pc:docMk/>
            <pc:sldMk cId="3454951519" sldId="405"/>
            <ac:spMk id="3" creationId="{00000000-0000-0000-0000-000000000000}"/>
          </ac:spMkLst>
        </pc:spChg>
        <pc:spChg chg="del">
          <ac:chgData name="Sanita Dhaubanjar" userId="72716212-4b89-4952-8691-eebd9aa2e0c3" providerId="ADAL" clId="{24C94E7E-7BEC-4FD2-920E-07F0C1AA1D89}" dt="2022-05-10T16:16:01.956" v="1047" actId="478"/>
          <ac:spMkLst>
            <pc:docMk/>
            <pc:sldMk cId="3454951519" sldId="405"/>
            <ac:spMk id="4" creationId="{00000000-0000-0000-0000-000000000000}"/>
          </ac:spMkLst>
        </pc:spChg>
        <pc:spChg chg="del">
          <ac:chgData name="Sanita Dhaubanjar" userId="72716212-4b89-4952-8691-eebd9aa2e0c3" providerId="ADAL" clId="{24C94E7E-7BEC-4FD2-920E-07F0C1AA1D89}" dt="2022-05-10T16:16:07.588" v="1048" actId="478"/>
          <ac:spMkLst>
            <pc:docMk/>
            <pc:sldMk cId="3454951519" sldId="405"/>
            <ac:spMk id="6" creationId="{00000000-0000-0000-0000-000000000000}"/>
          </ac:spMkLst>
        </pc:spChg>
        <pc:spChg chg="del">
          <ac:chgData name="Sanita Dhaubanjar" userId="72716212-4b89-4952-8691-eebd9aa2e0c3" providerId="ADAL" clId="{24C94E7E-7BEC-4FD2-920E-07F0C1AA1D89}" dt="2022-05-10T16:16:07.588" v="1048" actId="478"/>
          <ac:spMkLst>
            <pc:docMk/>
            <pc:sldMk cId="3454951519" sldId="405"/>
            <ac:spMk id="7" creationId="{00000000-0000-0000-0000-000000000000}"/>
          </ac:spMkLst>
        </pc:spChg>
        <pc:spChg chg="del">
          <ac:chgData name="Sanita Dhaubanjar" userId="72716212-4b89-4952-8691-eebd9aa2e0c3" providerId="ADAL" clId="{24C94E7E-7BEC-4FD2-920E-07F0C1AA1D89}" dt="2022-05-10T16:16:07.588" v="1048" actId="478"/>
          <ac:spMkLst>
            <pc:docMk/>
            <pc:sldMk cId="3454951519" sldId="405"/>
            <ac:spMk id="8" creationId="{00000000-0000-0000-0000-000000000000}"/>
          </ac:spMkLst>
        </pc:spChg>
        <pc:spChg chg="del">
          <ac:chgData name="Sanita Dhaubanjar" userId="72716212-4b89-4952-8691-eebd9aa2e0c3" providerId="ADAL" clId="{24C94E7E-7BEC-4FD2-920E-07F0C1AA1D89}" dt="2022-05-10T16:16:07.588" v="1048" actId="478"/>
          <ac:spMkLst>
            <pc:docMk/>
            <pc:sldMk cId="3454951519" sldId="405"/>
            <ac:spMk id="9" creationId="{00000000-0000-0000-0000-000000000000}"/>
          </ac:spMkLst>
        </pc:spChg>
        <pc:spChg chg="del">
          <ac:chgData name="Sanita Dhaubanjar" userId="72716212-4b89-4952-8691-eebd9aa2e0c3" providerId="ADAL" clId="{24C94E7E-7BEC-4FD2-920E-07F0C1AA1D89}" dt="2022-05-10T16:16:07.588" v="1048" actId="478"/>
          <ac:spMkLst>
            <pc:docMk/>
            <pc:sldMk cId="3454951519" sldId="405"/>
            <ac:spMk id="10" creationId="{00000000-0000-0000-0000-000000000000}"/>
          </ac:spMkLst>
        </pc:spChg>
        <pc:spChg chg="del">
          <ac:chgData name="Sanita Dhaubanjar" userId="72716212-4b89-4952-8691-eebd9aa2e0c3" providerId="ADAL" clId="{24C94E7E-7BEC-4FD2-920E-07F0C1AA1D89}" dt="2022-05-10T16:16:07.588" v="1048" actId="478"/>
          <ac:spMkLst>
            <pc:docMk/>
            <pc:sldMk cId="3454951519" sldId="405"/>
            <ac:spMk id="11" creationId="{00000000-0000-0000-0000-000000000000}"/>
          </ac:spMkLst>
        </pc:spChg>
        <pc:spChg chg="del">
          <ac:chgData name="Sanita Dhaubanjar" userId="72716212-4b89-4952-8691-eebd9aa2e0c3" providerId="ADAL" clId="{24C94E7E-7BEC-4FD2-920E-07F0C1AA1D89}" dt="2022-05-10T16:16:07.588" v="1048" actId="478"/>
          <ac:spMkLst>
            <pc:docMk/>
            <pc:sldMk cId="3454951519" sldId="405"/>
            <ac:spMk id="12" creationId="{00000000-0000-0000-0000-000000000000}"/>
          </ac:spMkLst>
        </pc:spChg>
        <pc:spChg chg="del">
          <ac:chgData name="Sanita Dhaubanjar" userId="72716212-4b89-4952-8691-eebd9aa2e0c3" providerId="ADAL" clId="{24C94E7E-7BEC-4FD2-920E-07F0C1AA1D89}" dt="2022-05-10T16:16:07.588" v="1048" actId="478"/>
          <ac:spMkLst>
            <pc:docMk/>
            <pc:sldMk cId="3454951519" sldId="405"/>
            <ac:spMk id="13" creationId="{00000000-0000-0000-0000-000000000000}"/>
          </ac:spMkLst>
        </pc:spChg>
        <pc:spChg chg="del">
          <ac:chgData name="Sanita Dhaubanjar" userId="72716212-4b89-4952-8691-eebd9aa2e0c3" providerId="ADAL" clId="{24C94E7E-7BEC-4FD2-920E-07F0C1AA1D89}" dt="2022-05-10T16:16:07.588" v="1048" actId="478"/>
          <ac:spMkLst>
            <pc:docMk/>
            <pc:sldMk cId="3454951519" sldId="405"/>
            <ac:spMk id="14" creationId="{00000000-0000-0000-0000-000000000000}"/>
          </ac:spMkLst>
        </pc:spChg>
        <pc:spChg chg="del">
          <ac:chgData name="Sanita Dhaubanjar" userId="72716212-4b89-4952-8691-eebd9aa2e0c3" providerId="ADAL" clId="{24C94E7E-7BEC-4FD2-920E-07F0C1AA1D89}" dt="2022-05-10T16:16:07.588" v="1048" actId="478"/>
          <ac:spMkLst>
            <pc:docMk/>
            <pc:sldMk cId="3454951519" sldId="405"/>
            <ac:spMk id="15" creationId="{00000000-0000-0000-0000-000000000000}"/>
          </ac:spMkLst>
        </pc:spChg>
        <pc:spChg chg="del">
          <ac:chgData name="Sanita Dhaubanjar" userId="72716212-4b89-4952-8691-eebd9aa2e0c3" providerId="ADAL" clId="{24C94E7E-7BEC-4FD2-920E-07F0C1AA1D89}" dt="2022-05-10T16:16:07.588" v="1048" actId="478"/>
          <ac:spMkLst>
            <pc:docMk/>
            <pc:sldMk cId="3454951519" sldId="405"/>
            <ac:spMk id="16" creationId="{00000000-0000-0000-0000-000000000000}"/>
          </ac:spMkLst>
        </pc:spChg>
        <pc:spChg chg="del">
          <ac:chgData name="Sanita Dhaubanjar" userId="72716212-4b89-4952-8691-eebd9aa2e0c3" providerId="ADAL" clId="{24C94E7E-7BEC-4FD2-920E-07F0C1AA1D89}" dt="2022-05-10T16:16:07.588" v="1048" actId="478"/>
          <ac:spMkLst>
            <pc:docMk/>
            <pc:sldMk cId="3454951519" sldId="405"/>
            <ac:spMk id="17" creationId="{00000000-0000-0000-0000-000000000000}"/>
          </ac:spMkLst>
        </pc:spChg>
        <pc:spChg chg="add mod">
          <ac:chgData name="Sanita Dhaubanjar" userId="72716212-4b89-4952-8691-eebd9aa2e0c3" providerId="ADAL" clId="{24C94E7E-7BEC-4FD2-920E-07F0C1AA1D89}" dt="2022-05-10T16:16:11.632" v="1049"/>
          <ac:spMkLst>
            <pc:docMk/>
            <pc:sldMk cId="3454951519" sldId="405"/>
            <ac:spMk id="19" creationId="{B11C41A5-6831-A48D-4B85-746A38E20907}"/>
          </ac:spMkLst>
        </pc:spChg>
        <pc:spChg chg="mod">
          <ac:chgData name="Sanita Dhaubanjar" userId="72716212-4b89-4952-8691-eebd9aa2e0c3" providerId="ADAL" clId="{24C94E7E-7BEC-4FD2-920E-07F0C1AA1D89}" dt="2022-05-10T17:41:47.265" v="4736" actId="1035"/>
          <ac:spMkLst>
            <pc:docMk/>
            <pc:sldMk cId="3454951519" sldId="405"/>
            <ac:spMk id="20" creationId="{47557050-C916-4EED-AC04-98F4E80B8449}"/>
          </ac:spMkLst>
        </pc:spChg>
        <pc:spChg chg="mod">
          <ac:chgData name="Sanita Dhaubanjar" userId="72716212-4b89-4952-8691-eebd9aa2e0c3" providerId="ADAL" clId="{24C94E7E-7BEC-4FD2-920E-07F0C1AA1D89}" dt="2022-05-10T17:41:47.265" v="4736" actId="1035"/>
          <ac:spMkLst>
            <pc:docMk/>
            <pc:sldMk cId="3454951519" sldId="405"/>
            <ac:spMk id="21" creationId="{D308470E-860E-463A-8FD7-662E5ABC18AF}"/>
          </ac:spMkLst>
        </pc:spChg>
        <pc:spChg chg="mod">
          <ac:chgData name="Sanita Dhaubanjar" userId="72716212-4b89-4952-8691-eebd9aa2e0c3" providerId="ADAL" clId="{24C94E7E-7BEC-4FD2-920E-07F0C1AA1D89}" dt="2022-05-10T16:16:11.632" v="1049"/>
          <ac:spMkLst>
            <pc:docMk/>
            <pc:sldMk cId="3454951519" sldId="405"/>
            <ac:spMk id="23" creationId="{3E84FBDC-1057-1680-D15E-5E963615064D}"/>
          </ac:spMkLst>
        </pc:spChg>
        <pc:spChg chg="mod">
          <ac:chgData name="Sanita Dhaubanjar" userId="72716212-4b89-4952-8691-eebd9aa2e0c3" providerId="ADAL" clId="{24C94E7E-7BEC-4FD2-920E-07F0C1AA1D89}" dt="2022-05-10T16:16:11.632" v="1049"/>
          <ac:spMkLst>
            <pc:docMk/>
            <pc:sldMk cId="3454951519" sldId="405"/>
            <ac:spMk id="24" creationId="{7304FEB4-1A66-441C-2770-DE483C3B2377}"/>
          </ac:spMkLst>
        </pc:spChg>
        <pc:spChg chg="mod">
          <ac:chgData name="Sanita Dhaubanjar" userId="72716212-4b89-4952-8691-eebd9aa2e0c3" providerId="ADAL" clId="{24C94E7E-7BEC-4FD2-920E-07F0C1AA1D89}" dt="2022-05-10T16:16:11.632" v="1049"/>
          <ac:spMkLst>
            <pc:docMk/>
            <pc:sldMk cId="3454951519" sldId="405"/>
            <ac:spMk id="25" creationId="{BDB72220-72C6-E5AF-7F63-BDDD7FDA9079}"/>
          </ac:spMkLst>
        </pc:spChg>
        <pc:spChg chg="mod">
          <ac:chgData name="Sanita Dhaubanjar" userId="72716212-4b89-4952-8691-eebd9aa2e0c3" providerId="ADAL" clId="{24C94E7E-7BEC-4FD2-920E-07F0C1AA1D89}" dt="2022-05-10T16:16:11.632" v="1049"/>
          <ac:spMkLst>
            <pc:docMk/>
            <pc:sldMk cId="3454951519" sldId="405"/>
            <ac:spMk id="26" creationId="{292B6C98-B77B-B438-E527-AEB10A3AC213}"/>
          </ac:spMkLst>
        </pc:spChg>
        <pc:spChg chg="mod">
          <ac:chgData name="Sanita Dhaubanjar" userId="72716212-4b89-4952-8691-eebd9aa2e0c3" providerId="ADAL" clId="{24C94E7E-7BEC-4FD2-920E-07F0C1AA1D89}" dt="2022-05-10T16:16:11.632" v="1049"/>
          <ac:spMkLst>
            <pc:docMk/>
            <pc:sldMk cId="3454951519" sldId="405"/>
            <ac:spMk id="27" creationId="{F1ABF766-D3FE-142B-555F-4A792FCA8A13}"/>
          </ac:spMkLst>
        </pc:spChg>
        <pc:spChg chg="mod">
          <ac:chgData name="Sanita Dhaubanjar" userId="72716212-4b89-4952-8691-eebd9aa2e0c3" providerId="ADAL" clId="{24C94E7E-7BEC-4FD2-920E-07F0C1AA1D89}" dt="2022-05-10T16:16:11.632" v="1049"/>
          <ac:spMkLst>
            <pc:docMk/>
            <pc:sldMk cId="3454951519" sldId="405"/>
            <ac:spMk id="28" creationId="{83DCC858-5DF7-F303-0ABE-24A0B46C0DB6}"/>
          </ac:spMkLst>
        </pc:spChg>
        <pc:spChg chg="mod">
          <ac:chgData name="Sanita Dhaubanjar" userId="72716212-4b89-4952-8691-eebd9aa2e0c3" providerId="ADAL" clId="{24C94E7E-7BEC-4FD2-920E-07F0C1AA1D89}" dt="2022-05-10T16:16:11.632" v="1049"/>
          <ac:spMkLst>
            <pc:docMk/>
            <pc:sldMk cId="3454951519" sldId="405"/>
            <ac:spMk id="29" creationId="{72EE1686-E7CA-5B6E-E7FC-8D5DABB600C9}"/>
          </ac:spMkLst>
        </pc:spChg>
        <pc:spChg chg="add mod">
          <ac:chgData name="Sanita Dhaubanjar" userId="72716212-4b89-4952-8691-eebd9aa2e0c3" providerId="ADAL" clId="{24C94E7E-7BEC-4FD2-920E-07F0C1AA1D89}" dt="2022-05-10T16:16:11.632" v="1049"/>
          <ac:spMkLst>
            <pc:docMk/>
            <pc:sldMk cId="3454951519" sldId="405"/>
            <ac:spMk id="30" creationId="{8CEA02D5-A5D0-1DD7-2B6F-7D4E25371C49}"/>
          </ac:spMkLst>
        </pc:spChg>
        <pc:spChg chg="add mod">
          <ac:chgData name="Sanita Dhaubanjar" userId="72716212-4b89-4952-8691-eebd9aa2e0c3" providerId="ADAL" clId="{24C94E7E-7BEC-4FD2-920E-07F0C1AA1D89}" dt="2022-05-10T16:16:11.632" v="1049"/>
          <ac:spMkLst>
            <pc:docMk/>
            <pc:sldMk cId="3454951519" sldId="405"/>
            <ac:spMk id="31" creationId="{B8FB2A89-999E-DEF3-C24E-961BA0FCA587}"/>
          </ac:spMkLst>
        </pc:spChg>
        <pc:spChg chg="add mod">
          <ac:chgData name="Sanita Dhaubanjar" userId="72716212-4b89-4952-8691-eebd9aa2e0c3" providerId="ADAL" clId="{24C94E7E-7BEC-4FD2-920E-07F0C1AA1D89}" dt="2022-05-10T16:16:11.632" v="1049"/>
          <ac:spMkLst>
            <pc:docMk/>
            <pc:sldMk cId="3454951519" sldId="405"/>
            <ac:spMk id="32" creationId="{3B767E76-062F-4DCA-90C1-FFC13DC0FCC9}"/>
          </ac:spMkLst>
        </pc:spChg>
        <pc:spChg chg="add mod">
          <ac:chgData name="Sanita Dhaubanjar" userId="72716212-4b89-4952-8691-eebd9aa2e0c3" providerId="ADAL" clId="{24C94E7E-7BEC-4FD2-920E-07F0C1AA1D89}" dt="2022-05-10T16:16:11.632" v="1049"/>
          <ac:spMkLst>
            <pc:docMk/>
            <pc:sldMk cId="3454951519" sldId="405"/>
            <ac:spMk id="33" creationId="{E69F66E2-C5BD-CA40-4004-E668D0F19F60}"/>
          </ac:spMkLst>
        </pc:spChg>
        <pc:spChg chg="add mod">
          <ac:chgData name="Sanita Dhaubanjar" userId="72716212-4b89-4952-8691-eebd9aa2e0c3" providerId="ADAL" clId="{24C94E7E-7BEC-4FD2-920E-07F0C1AA1D89}" dt="2022-05-10T16:16:11.632" v="1049"/>
          <ac:spMkLst>
            <pc:docMk/>
            <pc:sldMk cId="3454951519" sldId="405"/>
            <ac:spMk id="34" creationId="{A47F07F9-2B55-7E50-7D32-C64095CA02EE}"/>
          </ac:spMkLst>
        </pc:spChg>
        <pc:spChg chg="add mod">
          <ac:chgData name="Sanita Dhaubanjar" userId="72716212-4b89-4952-8691-eebd9aa2e0c3" providerId="ADAL" clId="{24C94E7E-7BEC-4FD2-920E-07F0C1AA1D89}" dt="2022-05-10T17:41:53.021" v="4738" actId="404"/>
          <ac:spMkLst>
            <pc:docMk/>
            <pc:sldMk cId="3454951519" sldId="405"/>
            <ac:spMk id="37" creationId="{4D6E92A5-E939-B331-88BA-55D16D953D48}"/>
          </ac:spMkLst>
        </pc:spChg>
        <pc:grpChg chg="add mod">
          <ac:chgData name="Sanita Dhaubanjar" userId="72716212-4b89-4952-8691-eebd9aa2e0c3" providerId="ADAL" clId="{24C94E7E-7BEC-4FD2-920E-07F0C1AA1D89}" dt="2022-05-10T16:16:11.632" v="1049"/>
          <ac:grpSpMkLst>
            <pc:docMk/>
            <pc:sldMk cId="3454951519" sldId="405"/>
            <ac:grpSpMk id="22" creationId="{263D375C-295E-88EC-2213-E1791BC747BD}"/>
          </ac:grpSpMkLst>
        </pc:grpChg>
        <pc:picChg chg="add mod">
          <ac:chgData name="Sanita Dhaubanjar" userId="72716212-4b89-4952-8691-eebd9aa2e0c3" providerId="ADAL" clId="{24C94E7E-7BEC-4FD2-920E-07F0C1AA1D89}" dt="2022-05-10T17:41:57.348" v="4741" actId="1038"/>
          <ac:picMkLst>
            <pc:docMk/>
            <pc:sldMk cId="3454951519" sldId="405"/>
            <ac:picMk id="35" creationId="{3FB5F178-2C28-9BF2-7020-D65F7366CD45}"/>
          </ac:picMkLst>
        </pc:picChg>
        <pc:picChg chg="add mod">
          <ac:chgData name="Sanita Dhaubanjar" userId="72716212-4b89-4952-8691-eebd9aa2e0c3" providerId="ADAL" clId="{24C94E7E-7BEC-4FD2-920E-07F0C1AA1D89}" dt="2022-05-10T17:38:15.121" v="4656" actId="14100"/>
          <ac:picMkLst>
            <pc:docMk/>
            <pc:sldMk cId="3454951519" sldId="405"/>
            <ac:picMk id="2050" creationId="{EE758680-6412-19F5-2F63-F62330B6B225}"/>
          </ac:picMkLst>
        </pc:picChg>
        <pc:picChg chg="add del">
          <ac:chgData name="Sanita Dhaubanjar" userId="72716212-4b89-4952-8691-eebd9aa2e0c3" providerId="ADAL" clId="{24C94E7E-7BEC-4FD2-920E-07F0C1AA1D89}" dt="2022-05-10T17:38:34.065" v="4658"/>
          <ac:picMkLst>
            <pc:docMk/>
            <pc:sldMk cId="3454951519" sldId="405"/>
            <ac:picMk id="2052" creationId="{392BD3A0-0633-2D19-AD56-FE0DFFA4A616}"/>
          </ac:picMkLst>
        </pc:picChg>
      </pc:sldChg>
      <pc:sldChg chg="addSp delSp modSp del mod ord modClrScheme delAnim modAnim chgLayout">
        <pc:chgData name="Sanita Dhaubanjar" userId="72716212-4b89-4952-8691-eebd9aa2e0c3" providerId="ADAL" clId="{24C94E7E-7BEC-4FD2-920E-07F0C1AA1D89}" dt="2022-05-10T14:13:27.722" v="132" actId="2696"/>
        <pc:sldMkLst>
          <pc:docMk/>
          <pc:sldMk cId="1853129349" sldId="406"/>
        </pc:sldMkLst>
        <pc:spChg chg="add del mod">
          <ac:chgData name="Sanita Dhaubanjar" userId="72716212-4b89-4952-8691-eebd9aa2e0c3" providerId="ADAL" clId="{24C94E7E-7BEC-4FD2-920E-07F0C1AA1D89}" dt="2022-05-10T14:10:19.829" v="81" actId="700"/>
          <ac:spMkLst>
            <pc:docMk/>
            <pc:sldMk cId="1853129349" sldId="406"/>
            <ac:spMk id="3" creationId="{96A4B4C8-0373-6663-F87C-7E6AACF98287}"/>
          </ac:spMkLst>
        </pc:spChg>
        <pc:spChg chg="del">
          <ac:chgData name="Sanita Dhaubanjar" userId="72716212-4b89-4952-8691-eebd9aa2e0c3" providerId="ADAL" clId="{24C94E7E-7BEC-4FD2-920E-07F0C1AA1D89}" dt="2022-05-10T14:10:14.292" v="79" actId="478"/>
          <ac:spMkLst>
            <pc:docMk/>
            <pc:sldMk cId="1853129349" sldId="406"/>
            <ac:spMk id="4" creationId="{00000000-0000-0000-0000-000000000000}"/>
          </ac:spMkLst>
        </pc:spChg>
        <pc:spChg chg="add del mod ord">
          <ac:chgData name="Sanita Dhaubanjar" userId="72716212-4b89-4952-8691-eebd9aa2e0c3" providerId="ADAL" clId="{24C94E7E-7BEC-4FD2-920E-07F0C1AA1D89}" dt="2022-05-10T14:10:21.979" v="82" actId="700"/>
          <ac:spMkLst>
            <pc:docMk/>
            <pc:sldMk cId="1853129349" sldId="406"/>
            <ac:spMk id="5" creationId="{0C918EDB-7173-C0E9-1485-84855CEA92C7}"/>
          </ac:spMkLst>
        </pc:spChg>
        <pc:spChg chg="add del mod ord">
          <ac:chgData name="Sanita Dhaubanjar" userId="72716212-4b89-4952-8691-eebd9aa2e0c3" providerId="ADAL" clId="{24C94E7E-7BEC-4FD2-920E-07F0C1AA1D89}" dt="2022-05-10T14:11:07.047" v="89" actId="700"/>
          <ac:spMkLst>
            <pc:docMk/>
            <pc:sldMk cId="1853129349" sldId="406"/>
            <ac:spMk id="6" creationId="{CC20575B-82A6-8D14-04EE-366DE45D85AD}"/>
          </ac:spMkLst>
        </pc:spChg>
        <pc:spChg chg="add del mod ord">
          <ac:chgData name="Sanita Dhaubanjar" userId="72716212-4b89-4952-8691-eebd9aa2e0c3" providerId="ADAL" clId="{24C94E7E-7BEC-4FD2-920E-07F0C1AA1D89}" dt="2022-05-10T14:11:07.047" v="89" actId="700"/>
          <ac:spMkLst>
            <pc:docMk/>
            <pc:sldMk cId="1853129349" sldId="406"/>
            <ac:spMk id="8" creationId="{05918851-BE31-7EA6-71F9-DC2FFB01DEFB}"/>
          </ac:spMkLst>
        </pc:spChg>
        <pc:spChg chg="del">
          <ac:chgData name="Sanita Dhaubanjar" userId="72716212-4b89-4952-8691-eebd9aa2e0c3" providerId="ADAL" clId="{24C94E7E-7BEC-4FD2-920E-07F0C1AA1D89}" dt="2022-05-10T14:10:15.877" v="80" actId="478"/>
          <ac:spMkLst>
            <pc:docMk/>
            <pc:sldMk cId="1853129349" sldId="406"/>
            <ac:spMk id="9" creationId="{00000000-0000-0000-0000-000000000000}"/>
          </ac:spMkLst>
        </pc:spChg>
        <pc:spChg chg="add del mod ord">
          <ac:chgData name="Sanita Dhaubanjar" userId="72716212-4b89-4952-8691-eebd9aa2e0c3" providerId="ADAL" clId="{24C94E7E-7BEC-4FD2-920E-07F0C1AA1D89}" dt="2022-05-10T14:11:07.047" v="89" actId="700"/>
          <ac:spMkLst>
            <pc:docMk/>
            <pc:sldMk cId="1853129349" sldId="406"/>
            <ac:spMk id="10" creationId="{E6C13F5D-F869-AAC1-0A9F-0FF04E811A69}"/>
          </ac:spMkLst>
        </pc:spChg>
        <pc:spChg chg="add del mod ord">
          <ac:chgData name="Sanita Dhaubanjar" userId="72716212-4b89-4952-8691-eebd9aa2e0c3" providerId="ADAL" clId="{24C94E7E-7BEC-4FD2-920E-07F0C1AA1D89}" dt="2022-05-10T14:11:07.047" v="89" actId="700"/>
          <ac:spMkLst>
            <pc:docMk/>
            <pc:sldMk cId="1853129349" sldId="406"/>
            <ac:spMk id="11" creationId="{08761F0B-A160-3850-74D7-1DD551F26336}"/>
          </ac:spMkLst>
        </pc:spChg>
        <pc:spChg chg="del mod">
          <ac:chgData name="Sanita Dhaubanjar" userId="72716212-4b89-4952-8691-eebd9aa2e0c3" providerId="ADAL" clId="{24C94E7E-7BEC-4FD2-920E-07F0C1AA1D89}" dt="2022-05-10T14:11:33.815" v="97" actId="21"/>
          <ac:spMkLst>
            <pc:docMk/>
            <pc:sldMk cId="1853129349" sldId="406"/>
            <ac:spMk id="12" creationId="{4ACC6A6D-289A-433C-A8E1-5E8AE093CEDB}"/>
          </ac:spMkLst>
        </pc:spChg>
        <pc:spChg chg="add del mod ord">
          <ac:chgData name="Sanita Dhaubanjar" userId="72716212-4b89-4952-8691-eebd9aa2e0c3" providerId="ADAL" clId="{24C94E7E-7BEC-4FD2-920E-07F0C1AA1D89}" dt="2022-05-10T14:11:07.047" v="89" actId="700"/>
          <ac:spMkLst>
            <pc:docMk/>
            <pc:sldMk cId="1853129349" sldId="406"/>
            <ac:spMk id="13" creationId="{0788BCED-8390-8F36-F8E4-DF52EBC858C3}"/>
          </ac:spMkLst>
        </pc:spChg>
        <pc:spChg chg="add mod ord">
          <ac:chgData name="Sanita Dhaubanjar" userId="72716212-4b89-4952-8691-eebd9aa2e0c3" providerId="ADAL" clId="{24C94E7E-7BEC-4FD2-920E-07F0C1AA1D89}" dt="2022-05-10T14:11:19.089" v="93" actId="700"/>
          <ac:spMkLst>
            <pc:docMk/>
            <pc:sldMk cId="1853129349" sldId="406"/>
            <ac:spMk id="14" creationId="{6D213299-BF0D-58E3-A8E5-238439C89230}"/>
          </ac:spMkLst>
        </pc:spChg>
        <pc:spChg chg="del mod">
          <ac:chgData name="Sanita Dhaubanjar" userId="72716212-4b89-4952-8691-eebd9aa2e0c3" providerId="ADAL" clId="{24C94E7E-7BEC-4FD2-920E-07F0C1AA1D89}" dt="2022-05-10T14:11:24.766" v="95" actId="21"/>
          <ac:spMkLst>
            <pc:docMk/>
            <pc:sldMk cId="1853129349" sldId="406"/>
            <ac:spMk id="15" creationId="{7D4F8BD7-2535-4322-9AE3-9B545EADE2EE}"/>
          </ac:spMkLst>
        </pc:spChg>
        <pc:spChg chg="add del mod ord">
          <ac:chgData name="Sanita Dhaubanjar" userId="72716212-4b89-4952-8691-eebd9aa2e0c3" providerId="ADAL" clId="{24C94E7E-7BEC-4FD2-920E-07F0C1AA1D89}" dt="2022-05-10T14:11:28.372" v="96"/>
          <ac:spMkLst>
            <pc:docMk/>
            <pc:sldMk cId="1853129349" sldId="406"/>
            <ac:spMk id="16" creationId="{6AFA44B6-8A9A-32CF-FAFF-D3FD166D721F}"/>
          </ac:spMkLst>
        </pc:spChg>
        <pc:spChg chg="add del mod ord">
          <ac:chgData name="Sanita Dhaubanjar" userId="72716212-4b89-4952-8691-eebd9aa2e0c3" providerId="ADAL" clId="{24C94E7E-7BEC-4FD2-920E-07F0C1AA1D89}" dt="2022-05-10T14:11:36.547" v="98"/>
          <ac:spMkLst>
            <pc:docMk/>
            <pc:sldMk cId="1853129349" sldId="406"/>
            <ac:spMk id="17" creationId="{BDEF53E9-08EE-F974-15A3-CEA6E621628A}"/>
          </ac:spMkLst>
        </pc:spChg>
        <pc:spChg chg="add mod">
          <ac:chgData name="Sanita Dhaubanjar" userId="72716212-4b89-4952-8691-eebd9aa2e0c3" providerId="ADAL" clId="{24C94E7E-7BEC-4FD2-920E-07F0C1AA1D89}" dt="2022-05-10T14:11:28.372" v="96"/>
          <ac:spMkLst>
            <pc:docMk/>
            <pc:sldMk cId="1853129349" sldId="406"/>
            <ac:spMk id="18" creationId="{00C209A9-1433-E4C6-8B37-6640C3C68CEA}"/>
          </ac:spMkLst>
        </pc:spChg>
        <pc:spChg chg="add mod">
          <ac:chgData name="Sanita Dhaubanjar" userId="72716212-4b89-4952-8691-eebd9aa2e0c3" providerId="ADAL" clId="{24C94E7E-7BEC-4FD2-920E-07F0C1AA1D89}" dt="2022-05-10T14:11:36.547" v="98"/>
          <ac:spMkLst>
            <pc:docMk/>
            <pc:sldMk cId="1853129349" sldId="406"/>
            <ac:spMk id="19" creationId="{76FEB6BF-6998-909B-EC74-4B2E8DA98BCE}"/>
          </ac:spMkLst>
        </pc:spChg>
      </pc:sldChg>
      <pc:sldChg chg="del">
        <pc:chgData name="Sanita Dhaubanjar" userId="72716212-4b89-4952-8691-eebd9aa2e0c3" providerId="ADAL" clId="{24C94E7E-7BEC-4FD2-920E-07F0C1AA1D89}" dt="2022-05-10T14:43:02.981" v="573" actId="47"/>
        <pc:sldMkLst>
          <pc:docMk/>
          <pc:sldMk cId="3601244810" sldId="407"/>
        </pc:sldMkLst>
      </pc:sldChg>
      <pc:sldChg chg="addSp delSp modSp mod ord modAnim">
        <pc:chgData name="Sanita Dhaubanjar" userId="72716212-4b89-4952-8691-eebd9aa2e0c3" providerId="ADAL" clId="{24C94E7E-7BEC-4FD2-920E-07F0C1AA1D89}" dt="2022-05-20T09:17:03.905" v="5432" actId="20577"/>
        <pc:sldMkLst>
          <pc:docMk/>
          <pc:sldMk cId="1446922783" sldId="471"/>
        </pc:sldMkLst>
        <pc:spChg chg="mod">
          <ac:chgData name="Sanita Dhaubanjar" userId="72716212-4b89-4952-8691-eebd9aa2e0c3" providerId="ADAL" clId="{24C94E7E-7BEC-4FD2-920E-07F0C1AA1D89}" dt="2022-05-10T16:07:03.369" v="757"/>
          <ac:spMkLst>
            <pc:docMk/>
            <pc:sldMk cId="1446922783" sldId="471"/>
            <ac:spMk id="2" creationId="{8C27E5C9-C514-40E8-A8B3-9B7366B7EDFE}"/>
          </ac:spMkLst>
        </pc:spChg>
        <pc:spChg chg="add del mod">
          <ac:chgData name="Sanita Dhaubanjar" userId="72716212-4b89-4952-8691-eebd9aa2e0c3" providerId="ADAL" clId="{24C94E7E-7BEC-4FD2-920E-07F0C1AA1D89}" dt="2022-05-10T16:07:03.369" v="757"/>
          <ac:spMkLst>
            <pc:docMk/>
            <pc:sldMk cId="1446922783" sldId="471"/>
            <ac:spMk id="3" creationId="{FB74278A-909F-CDB5-3613-03F7EAD9D756}"/>
          </ac:spMkLst>
        </pc:spChg>
        <pc:spChg chg="mod">
          <ac:chgData name="Sanita Dhaubanjar" userId="72716212-4b89-4952-8691-eebd9aa2e0c3" providerId="ADAL" clId="{24C94E7E-7BEC-4FD2-920E-07F0C1AA1D89}" dt="2022-05-10T16:09:08.439" v="854" actId="20577"/>
          <ac:spMkLst>
            <pc:docMk/>
            <pc:sldMk cId="1446922783" sldId="471"/>
            <ac:spMk id="4" creationId="{00000000-0000-0000-0000-000000000000}"/>
          </ac:spMkLst>
        </pc:spChg>
        <pc:spChg chg="add del mod">
          <ac:chgData name="Sanita Dhaubanjar" userId="72716212-4b89-4952-8691-eebd9aa2e0c3" providerId="ADAL" clId="{24C94E7E-7BEC-4FD2-920E-07F0C1AA1D89}" dt="2022-05-10T16:07:03.369" v="757"/>
          <ac:spMkLst>
            <pc:docMk/>
            <pc:sldMk cId="1446922783" sldId="471"/>
            <ac:spMk id="5" creationId="{C5ADC1B6-EF81-6E3B-0C7E-913C2D5AE7B0}"/>
          </ac:spMkLst>
        </pc:spChg>
        <pc:spChg chg="add del mod ord">
          <ac:chgData name="Sanita Dhaubanjar" userId="72716212-4b89-4952-8691-eebd9aa2e0c3" providerId="ADAL" clId="{24C94E7E-7BEC-4FD2-920E-07F0C1AA1D89}" dt="2022-05-10T16:07:25.870" v="760"/>
          <ac:spMkLst>
            <pc:docMk/>
            <pc:sldMk cId="1446922783" sldId="471"/>
            <ac:spMk id="6" creationId="{0B4BEB1A-1B53-BFF6-6EFA-4AF59521381C}"/>
          </ac:spMkLst>
        </pc:spChg>
        <pc:spChg chg="mod ord">
          <ac:chgData name="Sanita Dhaubanjar" userId="72716212-4b89-4952-8691-eebd9aa2e0c3" providerId="ADAL" clId="{24C94E7E-7BEC-4FD2-920E-07F0C1AA1D89}" dt="2022-05-20T09:17:03.905" v="5432" actId="20577"/>
          <ac:spMkLst>
            <pc:docMk/>
            <pc:sldMk cId="1446922783" sldId="471"/>
            <ac:spMk id="17" creationId="{43687E72-910C-423B-B687-AFA284C75FC8}"/>
          </ac:spMkLst>
        </pc:spChg>
        <pc:spChg chg="mod">
          <ac:chgData name="Sanita Dhaubanjar" userId="72716212-4b89-4952-8691-eebd9aa2e0c3" providerId="ADAL" clId="{24C94E7E-7BEC-4FD2-920E-07F0C1AA1D89}" dt="2022-05-10T14:39:47.539" v="550" actId="1035"/>
          <ac:spMkLst>
            <pc:docMk/>
            <pc:sldMk cId="1446922783" sldId="471"/>
            <ac:spMk id="25" creationId="{4BC3E9DD-3551-47B1-8C24-D0EBED1AD4B0}"/>
          </ac:spMkLst>
        </pc:spChg>
        <pc:spChg chg="mod">
          <ac:chgData name="Sanita Dhaubanjar" userId="72716212-4b89-4952-8691-eebd9aa2e0c3" providerId="ADAL" clId="{24C94E7E-7BEC-4FD2-920E-07F0C1AA1D89}" dt="2022-05-10T14:39:54.122" v="560" actId="1038"/>
          <ac:spMkLst>
            <pc:docMk/>
            <pc:sldMk cId="1446922783" sldId="471"/>
            <ac:spMk id="27" creationId="{719A180B-D191-435B-9D12-DAE99D7B6938}"/>
          </ac:spMkLst>
        </pc:spChg>
        <pc:spChg chg="mod">
          <ac:chgData name="Sanita Dhaubanjar" userId="72716212-4b89-4952-8691-eebd9aa2e0c3" providerId="ADAL" clId="{24C94E7E-7BEC-4FD2-920E-07F0C1AA1D89}" dt="2022-05-10T14:39:40.231" v="545" actId="207"/>
          <ac:spMkLst>
            <pc:docMk/>
            <pc:sldMk cId="1446922783" sldId="471"/>
            <ac:spMk id="28" creationId="{D5B64E35-818A-4A40-8678-8A5A7BD77154}"/>
          </ac:spMkLst>
        </pc:spChg>
        <pc:spChg chg="mod ord">
          <ac:chgData name="Sanita Dhaubanjar" userId="72716212-4b89-4952-8691-eebd9aa2e0c3" providerId="ADAL" clId="{24C94E7E-7BEC-4FD2-920E-07F0C1AA1D89}" dt="2022-05-10T17:55:17.520" v="5183" actId="1037"/>
          <ac:spMkLst>
            <pc:docMk/>
            <pc:sldMk cId="1446922783" sldId="471"/>
            <ac:spMk id="36" creationId="{9478F0ED-3E7F-45FE-B686-02C493BDD869}"/>
          </ac:spMkLst>
        </pc:spChg>
        <pc:spChg chg="add del mod">
          <ac:chgData name="Sanita Dhaubanjar" userId="72716212-4b89-4952-8691-eebd9aa2e0c3" providerId="ADAL" clId="{24C94E7E-7BEC-4FD2-920E-07F0C1AA1D89}" dt="2022-05-10T16:57:03.700" v="2570" actId="21"/>
          <ac:spMkLst>
            <pc:docMk/>
            <pc:sldMk cId="1446922783" sldId="471"/>
            <ac:spMk id="37" creationId="{7D25B697-E116-8D72-17F5-A9F1F91E43D5}"/>
          </ac:spMkLst>
        </pc:spChg>
        <pc:grpChg chg="mod">
          <ac:chgData name="Sanita Dhaubanjar" userId="72716212-4b89-4952-8691-eebd9aa2e0c3" providerId="ADAL" clId="{24C94E7E-7BEC-4FD2-920E-07F0C1AA1D89}" dt="2022-05-10T16:09:17.073" v="882" actId="1038"/>
          <ac:grpSpMkLst>
            <pc:docMk/>
            <pc:sldMk cId="1446922783" sldId="471"/>
            <ac:grpSpMk id="23" creationId="{B212F450-CC79-4953-9C1E-C6F4FE0F9504}"/>
          </ac:grpSpMkLst>
        </pc:grpChg>
        <pc:graphicFrameChg chg="del mod">
          <ac:chgData name="Sanita Dhaubanjar" userId="72716212-4b89-4952-8691-eebd9aa2e0c3" providerId="ADAL" clId="{24C94E7E-7BEC-4FD2-920E-07F0C1AA1D89}" dt="2022-05-10T16:07:23.780" v="759" actId="21"/>
          <ac:graphicFrameMkLst>
            <pc:docMk/>
            <pc:sldMk cId="1446922783" sldId="471"/>
            <ac:graphicFrameMk id="19" creationId="{00000000-0008-0000-0100-000016000000}"/>
          </ac:graphicFrameMkLst>
        </pc:graphicFrameChg>
        <pc:graphicFrameChg chg="add mod">
          <ac:chgData name="Sanita Dhaubanjar" userId="72716212-4b89-4952-8691-eebd9aa2e0c3" providerId="ADAL" clId="{24C94E7E-7BEC-4FD2-920E-07F0C1AA1D89}" dt="2022-05-10T17:55:08.358" v="5171" actId="14100"/>
          <ac:graphicFrameMkLst>
            <pc:docMk/>
            <pc:sldMk cId="1446922783" sldId="471"/>
            <ac:graphicFrameMk id="26" creationId="{EAE21671-AFBC-072C-791E-4AEECE1B7630}"/>
          </ac:graphicFrameMkLst>
        </pc:graphicFrameChg>
        <pc:picChg chg="add del mod">
          <ac:chgData name="Sanita Dhaubanjar" userId="72716212-4b89-4952-8691-eebd9aa2e0c3" providerId="ADAL" clId="{24C94E7E-7BEC-4FD2-920E-07F0C1AA1D89}" dt="2022-05-10T14:40:47.893" v="565" actId="478"/>
          <ac:picMkLst>
            <pc:docMk/>
            <pc:sldMk cId="1446922783" sldId="471"/>
            <ac:picMk id="20" creationId="{A03EDEA0-1AEE-F86F-8A53-451D6CB85140}"/>
          </ac:picMkLst>
        </pc:picChg>
      </pc:sldChg>
      <pc:sldChg chg="modSp mod ord">
        <pc:chgData name="Sanita Dhaubanjar" userId="72716212-4b89-4952-8691-eebd9aa2e0c3" providerId="ADAL" clId="{24C94E7E-7BEC-4FD2-920E-07F0C1AA1D89}" dt="2022-05-10T16:29:15.723" v="1413" actId="179"/>
        <pc:sldMkLst>
          <pc:docMk/>
          <pc:sldMk cId="2516025472" sldId="499"/>
        </pc:sldMkLst>
        <pc:spChg chg="mod">
          <ac:chgData name="Sanita Dhaubanjar" userId="72716212-4b89-4952-8691-eebd9aa2e0c3" providerId="ADAL" clId="{24C94E7E-7BEC-4FD2-920E-07F0C1AA1D89}" dt="2022-05-10T16:29:15.723" v="1413" actId="179"/>
          <ac:spMkLst>
            <pc:docMk/>
            <pc:sldMk cId="2516025472" sldId="499"/>
            <ac:spMk id="3" creationId="{994EF6E4-CE54-4690-968B-67DCCFCEFCB2}"/>
          </ac:spMkLst>
        </pc:spChg>
      </pc:sldChg>
      <pc:sldChg chg="ord modAnim">
        <pc:chgData name="Sanita Dhaubanjar" userId="72716212-4b89-4952-8691-eebd9aa2e0c3" providerId="ADAL" clId="{24C94E7E-7BEC-4FD2-920E-07F0C1AA1D89}" dt="2022-05-10T14:04:21.260" v="38"/>
        <pc:sldMkLst>
          <pc:docMk/>
          <pc:sldMk cId="501901682" sldId="502"/>
        </pc:sldMkLst>
      </pc:sldChg>
      <pc:sldChg chg="del">
        <pc:chgData name="Sanita Dhaubanjar" userId="72716212-4b89-4952-8691-eebd9aa2e0c3" providerId="ADAL" clId="{24C94E7E-7BEC-4FD2-920E-07F0C1AA1D89}" dt="2022-05-10T14:04:32.589" v="41" actId="47"/>
        <pc:sldMkLst>
          <pc:docMk/>
          <pc:sldMk cId="3824328921" sldId="503"/>
        </pc:sldMkLst>
      </pc:sldChg>
      <pc:sldChg chg="del">
        <pc:chgData name="Sanita Dhaubanjar" userId="72716212-4b89-4952-8691-eebd9aa2e0c3" providerId="ADAL" clId="{24C94E7E-7BEC-4FD2-920E-07F0C1AA1D89}" dt="2022-05-10T14:01:44.714" v="22" actId="47"/>
        <pc:sldMkLst>
          <pc:docMk/>
          <pc:sldMk cId="3720221755" sldId="504"/>
        </pc:sldMkLst>
      </pc:sldChg>
      <pc:sldChg chg="del">
        <pc:chgData name="Sanita Dhaubanjar" userId="72716212-4b89-4952-8691-eebd9aa2e0c3" providerId="ADAL" clId="{24C94E7E-7BEC-4FD2-920E-07F0C1AA1D89}" dt="2022-05-10T14:04:32.589" v="41" actId="47"/>
        <pc:sldMkLst>
          <pc:docMk/>
          <pc:sldMk cId="1995088900" sldId="509"/>
        </pc:sldMkLst>
      </pc:sldChg>
      <pc:sldChg chg="del">
        <pc:chgData name="Sanita Dhaubanjar" userId="72716212-4b89-4952-8691-eebd9aa2e0c3" providerId="ADAL" clId="{24C94E7E-7BEC-4FD2-920E-07F0C1AA1D89}" dt="2022-05-10T14:01:46.473" v="23" actId="47"/>
        <pc:sldMkLst>
          <pc:docMk/>
          <pc:sldMk cId="1921322030" sldId="510"/>
        </pc:sldMkLst>
      </pc:sldChg>
      <pc:sldChg chg="addSp delSp modSp mod ord">
        <pc:chgData name="Sanita Dhaubanjar" userId="72716212-4b89-4952-8691-eebd9aa2e0c3" providerId="ADAL" clId="{24C94E7E-7BEC-4FD2-920E-07F0C1AA1D89}" dt="2022-05-10T16:26:57.206" v="1345" actId="478"/>
        <pc:sldMkLst>
          <pc:docMk/>
          <pc:sldMk cId="446280589" sldId="513"/>
        </pc:sldMkLst>
        <pc:spChg chg="add mod">
          <ac:chgData name="Sanita Dhaubanjar" userId="72716212-4b89-4952-8691-eebd9aa2e0c3" providerId="ADAL" clId="{24C94E7E-7BEC-4FD2-920E-07F0C1AA1D89}" dt="2022-05-10T16:23:41.497" v="1262" actId="164"/>
          <ac:spMkLst>
            <pc:docMk/>
            <pc:sldMk cId="446280589" sldId="513"/>
            <ac:spMk id="2" creationId="{294C4EDC-C30E-85D7-0FE5-92740CAE0F12}"/>
          </ac:spMkLst>
        </pc:spChg>
        <pc:grpChg chg="add del mod">
          <ac:chgData name="Sanita Dhaubanjar" userId="72716212-4b89-4952-8691-eebd9aa2e0c3" providerId="ADAL" clId="{24C94E7E-7BEC-4FD2-920E-07F0C1AA1D89}" dt="2022-05-10T16:26:57.206" v="1345" actId="478"/>
          <ac:grpSpMkLst>
            <pc:docMk/>
            <pc:sldMk cId="446280589" sldId="513"/>
            <ac:grpSpMk id="3" creationId="{A889F2DA-1E0E-6C42-3BC6-239A4DDC8247}"/>
          </ac:grpSpMkLst>
        </pc:grpChg>
        <pc:picChg chg="add mod">
          <ac:chgData name="Sanita Dhaubanjar" userId="72716212-4b89-4952-8691-eebd9aa2e0c3" providerId="ADAL" clId="{24C94E7E-7BEC-4FD2-920E-07F0C1AA1D89}" dt="2022-05-10T16:23:41.497" v="1262" actId="164"/>
          <ac:picMkLst>
            <pc:docMk/>
            <pc:sldMk cId="446280589" sldId="513"/>
            <ac:picMk id="7" creationId="{97B93EBF-EA6E-EFC9-E2EA-A988EE279888}"/>
          </ac:picMkLst>
        </pc:picChg>
      </pc:sldChg>
      <pc:sldChg chg="modSp new mod">
        <pc:chgData name="Sanita Dhaubanjar" userId="72716212-4b89-4952-8691-eebd9aa2e0c3" providerId="ADAL" clId="{24C94E7E-7BEC-4FD2-920E-07F0C1AA1D89}" dt="2022-05-10T14:01:02.023" v="16" actId="20577"/>
        <pc:sldMkLst>
          <pc:docMk/>
          <pc:sldMk cId="3164740160" sldId="514"/>
        </pc:sldMkLst>
        <pc:spChg chg="mod">
          <ac:chgData name="Sanita Dhaubanjar" userId="72716212-4b89-4952-8691-eebd9aa2e0c3" providerId="ADAL" clId="{24C94E7E-7BEC-4FD2-920E-07F0C1AA1D89}" dt="2022-05-10T14:01:02.023" v="16" actId="20577"/>
          <ac:spMkLst>
            <pc:docMk/>
            <pc:sldMk cId="3164740160" sldId="514"/>
            <ac:spMk id="2" creationId="{ACDC5B9F-3DD6-0BEB-D3F6-7DC592732CE7}"/>
          </ac:spMkLst>
        </pc:spChg>
      </pc:sldChg>
      <pc:sldChg chg="new del">
        <pc:chgData name="Sanita Dhaubanjar" userId="72716212-4b89-4952-8691-eebd9aa2e0c3" providerId="ADAL" clId="{24C94E7E-7BEC-4FD2-920E-07F0C1AA1D89}" dt="2022-05-10T14:01:38.390" v="21" actId="2696"/>
        <pc:sldMkLst>
          <pc:docMk/>
          <pc:sldMk cId="553726176" sldId="515"/>
        </pc:sldMkLst>
      </pc:sldChg>
      <pc:sldChg chg="addSp delSp modSp new mod ord modNotesTx">
        <pc:chgData name="Sanita Dhaubanjar" userId="72716212-4b89-4952-8691-eebd9aa2e0c3" providerId="ADAL" clId="{24C94E7E-7BEC-4FD2-920E-07F0C1AA1D89}" dt="2022-05-10T17:51:54.041" v="4881"/>
        <pc:sldMkLst>
          <pc:docMk/>
          <pc:sldMk cId="3670368130" sldId="515"/>
        </pc:sldMkLst>
        <pc:spChg chg="del">
          <ac:chgData name="Sanita Dhaubanjar" userId="72716212-4b89-4952-8691-eebd9aa2e0c3" providerId="ADAL" clId="{24C94E7E-7BEC-4FD2-920E-07F0C1AA1D89}" dt="2022-05-10T14:09:22.679" v="56" actId="478"/>
          <ac:spMkLst>
            <pc:docMk/>
            <pc:sldMk cId="3670368130" sldId="515"/>
            <ac:spMk id="2" creationId="{338DD854-3D53-E01E-7DB7-C23A9CC77E36}"/>
          </ac:spMkLst>
        </pc:spChg>
        <pc:picChg chg="add mod modCrop">
          <ac:chgData name="Sanita Dhaubanjar" userId="72716212-4b89-4952-8691-eebd9aa2e0c3" providerId="ADAL" clId="{24C94E7E-7BEC-4FD2-920E-07F0C1AA1D89}" dt="2022-05-10T14:07:01.403" v="55" actId="732"/>
          <ac:picMkLst>
            <pc:docMk/>
            <pc:sldMk cId="3670368130" sldId="515"/>
            <ac:picMk id="4" creationId="{63056631-E6CA-A9B9-ED35-DE1F4E8B8FDD}"/>
          </ac:picMkLst>
        </pc:picChg>
      </pc:sldChg>
      <pc:sldChg chg="addSp delSp modSp add mod modAnim">
        <pc:chgData name="Sanita Dhaubanjar" userId="72716212-4b89-4952-8691-eebd9aa2e0c3" providerId="ADAL" clId="{24C94E7E-7BEC-4FD2-920E-07F0C1AA1D89}" dt="2022-05-17T12:57:02.007" v="5317"/>
        <pc:sldMkLst>
          <pc:docMk/>
          <pc:sldMk cId="374296284" sldId="516"/>
        </pc:sldMkLst>
        <pc:spChg chg="mod">
          <ac:chgData name="Sanita Dhaubanjar" userId="72716212-4b89-4952-8691-eebd9aa2e0c3" providerId="ADAL" clId="{24C94E7E-7BEC-4FD2-920E-07F0C1AA1D89}" dt="2022-05-10T17:47:56.152" v="4834" actId="1037"/>
          <ac:spMkLst>
            <pc:docMk/>
            <pc:sldMk cId="374296284" sldId="516"/>
            <ac:spMk id="4" creationId="{E1828257-C772-4FEB-B63A-8DC42F00AC25}"/>
          </ac:spMkLst>
        </pc:spChg>
        <pc:spChg chg="mod">
          <ac:chgData name="Sanita Dhaubanjar" userId="72716212-4b89-4952-8691-eebd9aa2e0c3" providerId="ADAL" clId="{24C94E7E-7BEC-4FD2-920E-07F0C1AA1D89}" dt="2022-05-10T17:48:02.278" v="4845" actId="1037"/>
          <ac:spMkLst>
            <pc:docMk/>
            <pc:sldMk cId="374296284" sldId="516"/>
            <ac:spMk id="20" creationId="{441C8D45-9C91-D2C8-6880-2C7334165DDE}"/>
          </ac:spMkLst>
        </pc:spChg>
        <pc:spChg chg="mod">
          <ac:chgData name="Sanita Dhaubanjar" userId="72716212-4b89-4952-8691-eebd9aa2e0c3" providerId="ADAL" clId="{24C94E7E-7BEC-4FD2-920E-07F0C1AA1D89}" dt="2022-05-10T17:48:02.278" v="4845" actId="1037"/>
          <ac:spMkLst>
            <pc:docMk/>
            <pc:sldMk cId="374296284" sldId="516"/>
            <ac:spMk id="21" creationId="{5825B903-46A1-2570-0085-3B614BCEE8F3}"/>
          </ac:spMkLst>
        </pc:spChg>
        <pc:spChg chg="mod">
          <ac:chgData name="Sanita Dhaubanjar" userId="72716212-4b89-4952-8691-eebd9aa2e0c3" providerId="ADAL" clId="{24C94E7E-7BEC-4FD2-920E-07F0C1AA1D89}" dt="2022-05-10T17:48:02.278" v="4845" actId="1037"/>
          <ac:spMkLst>
            <pc:docMk/>
            <pc:sldMk cId="374296284" sldId="516"/>
            <ac:spMk id="22" creationId="{D0A0071B-247C-C766-6787-BF65D5C0E04A}"/>
          </ac:spMkLst>
        </pc:spChg>
        <pc:spChg chg="mod">
          <ac:chgData name="Sanita Dhaubanjar" userId="72716212-4b89-4952-8691-eebd9aa2e0c3" providerId="ADAL" clId="{24C94E7E-7BEC-4FD2-920E-07F0C1AA1D89}" dt="2022-05-10T17:48:02.278" v="4845" actId="1037"/>
          <ac:spMkLst>
            <pc:docMk/>
            <pc:sldMk cId="374296284" sldId="516"/>
            <ac:spMk id="23" creationId="{43393C37-A1D0-5B19-43DD-858AAAFFEEC1}"/>
          </ac:spMkLst>
        </pc:spChg>
        <pc:spChg chg="mod">
          <ac:chgData name="Sanita Dhaubanjar" userId="72716212-4b89-4952-8691-eebd9aa2e0c3" providerId="ADAL" clId="{24C94E7E-7BEC-4FD2-920E-07F0C1AA1D89}" dt="2022-05-10T17:48:02.278" v="4845" actId="1037"/>
          <ac:spMkLst>
            <pc:docMk/>
            <pc:sldMk cId="374296284" sldId="516"/>
            <ac:spMk id="24" creationId="{6624F392-7CA5-42EF-85D6-528DE1EDF338}"/>
          </ac:spMkLst>
        </pc:spChg>
        <pc:spChg chg="mod">
          <ac:chgData name="Sanita Dhaubanjar" userId="72716212-4b89-4952-8691-eebd9aa2e0c3" providerId="ADAL" clId="{24C94E7E-7BEC-4FD2-920E-07F0C1AA1D89}" dt="2022-05-10T17:48:02.278" v="4845" actId="1037"/>
          <ac:spMkLst>
            <pc:docMk/>
            <pc:sldMk cId="374296284" sldId="516"/>
            <ac:spMk id="25" creationId="{2A6EB6BB-C60F-E286-C210-0930D7B8A5D8}"/>
          </ac:spMkLst>
        </pc:spChg>
        <pc:spChg chg="mod">
          <ac:chgData name="Sanita Dhaubanjar" userId="72716212-4b89-4952-8691-eebd9aa2e0c3" providerId="ADAL" clId="{24C94E7E-7BEC-4FD2-920E-07F0C1AA1D89}" dt="2022-05-10T17:48:02.278" v="4845" actId="1037"/>
          <ac:spMkLst>
            <pc:docMk/>
            <pc:sldMk cId="374296284" sldId="516"/>
            <ac:spMk id="26" creationId="{B35CB8D6-C6D1-AD1E-1DD2-4EA23118021A}"/>
          </ac:spMkLst>
        </pc:spChg>
        <pc:spChg chg="mod">
          <ac:chgData name="Sanita Dhaubanjar" userId="72716212-4b89-4952-8691-eebd9aa2e0c3" providerId="ADAL" clId="{24C94E7E-7BEC-4FD2-920E-07F0C1AA1D89}" dt="2022-05-10T17:48:02.278" v="4845" actId="1037"/>
          <ac:spMkLst>
            <pc:docMk/>
            <pc:sldMk cId="374296284" sldId="516"/>
            <ac:spMk id="27" creationId="{2975F4C9-5344-C815-B0E7-EEAA3CB54142}"/>
          </ac:spMkLst>
        </pc:spChg>
        <pc:spChg chg="mod">
          <ac:chgData name="Sanita Dhaubanjar" userId="72716212-4b89-4952-8691-eebd9aa2e0c3" providerId="ADAL" clId="{24C94E7E-7BEC-4FD2-920E-07F0C1AA1D89}" dt="2022-05-10T17:50:49.120" v="4865" actId="13822"/>
          <ac:spMkLst>
            <pc:docMk/>
            <pc:sldMk cId="374296284" sldId="516"/>
            <ac:spMk id="39" creationId="{FCD5FF73-C3E8-4A06-87AE-371598A6C929}"/>
          </ac:spMkLst>
        </pc:spChg>
        <pc:spChg chg="mod">
          <ac:chgData name="Sanita Dhaubanjar" userId="72716212-4b89-4952-8691-eebd9aa2e0c3" providerId="ADAL" clId="{24C94E7E-7BEC-4FD2-920E-07F0C1AA1D89}" dt="2022-05-10T17:51:17.729" v="4867" actId="948"/>
          <ac:spMkLst>
            <pc:docMk/>
            <pc:sldMk cId="374296284" sldId="516"/>
            <ac:spMk id="40" creationId="{DD4123E3-8B66-4783-8D12-F97F173D7574}"/>
          </ac:spMkLst>
        </pc:spChg>
        <pc:spChg chg="mod">
          <ac:chgData name="Sanita Dhaubanjar" userId="72716212-4b89-4952-8691-eebd9aa2e0c3" providerId="ADAL" clId="{24C94E7E-7BEC-4FD2-920E-07F0C1AA1D89}" dt="2022-05-10T17:51:23.889" v="4879" actId="1035"/>
          <ac:spMkLst>
            <pc:docMk/>
            <pc:sldMk cId="374296284" sldId="516"/>
            <ac:spMk id="41" creationId="{C507A7D5-0786-4D88-BCFD-E4E67703D4B3}"/>
          </ac:spMkLst>
        </pc:spChg>
        <pc:spChg chg="mod">
          <ac:chgData name="Sanita Dhaubanjar" userId="72716212-4b89-4952-8691-eebd9aa2e0c3" providerId="ADAL" clId="{24C94E7E-7BEC-4FD2-920E-07F0C1AA1D89}" dt="2022-05-10T17:48:02.278" v="4845" actId="1037"/>
          <ac:spMkLst>
            <pc:docMk/>
            <pc:sldMk cId="374296284" sldId="516"/>
            <ac:spMk id="42" creationId="{0601EE4C-7A7F-A690-8AE0-EC1B44A914D2}"/>
          </ac:spMkLst>
        </pc:spChg>
        <pc:spChg chg="mod">
          <ac:chgData name="Sanita Dhaubanjar" userId="72716212-4b89-4952-8691-eebd9aa2e0c3" providerId="ADAL" clId="{24C94E7E-7BEC-4FD2-920E-07F0C1AA1D89}" dt="2022-05-10T17:48:02.278" v="4845" actId="1037"/>
          <ac:spMkLst>
            <pc:docMk/>
            <pc:sldMk cId="374296284" sldId="516"/>
            <ac:spMk id="43" creationId="{CDE21E47-1292-CC98-BB36-28148FE2CFB0}"/>
          </ac:spMkLst>
        </pc:spChg>
        <pc:spChg chg="mod">
          <ac:chgData name="Sanita Dhaubanjar" userId="72716212-4b89-4952-8691-eebd9aa2e0c3" providerId="ADAL" clId="{24C94E7E-7BEC-4FD2-920E-07F0C1AA1D89}" dt="2022-05-10T17:48:02.278" v="4845" actId="1037"/>
          <ac:spMkLst>
            <pc:docMk/>
            <pc:sldMk cId="374296284" sldId="516"/>
            <ac:spMk id="45" creationId="{A20E87F5-BF0D-79CE-D578-197E7118E6B4}"/>
          </ac:spMkLst>
        </pc:spChg>
        <pc:spChg chg="mod">
          <ac:chgData name="Sanita Dhaubanjar" userId="72716212-4b89-4952-8691-eebd9aa2e0c3" providerId="ADAL" clId="{24C94E7E-7BEC-4FD2-920E-07F0C1AA1D89}" dt="2022-05-10T17:48:02.278" v="4845" actId="1037"/>
          <ac:spMkLst>
            <pc:docMk/>
            <pc:sldMk cId="374296284" sldId="516"/>
            <ac:spMk id="46" creationId="{07100DE2-E132-0CE7-80B3-1F33F719EC0A}"/>
          </ac:spMkLst>
        </pc:spChg>
        <pc:spChg chg="mod">
          <ac:chgData name="Sanita Dhaubanjar" userId="72716212-4b89-4952-8691-eebd9aa2e0c3" providerId="ADAL" clId="{24C94E7E-7BEC-4FD2-920E-07F0C1AA1D89}" dt="2022-05-10T17:48:02.278" v="4845" actId="1037"/>
          <ac:spMkLst>
            <pc:docMk/>
            <pc:sldMk cId="374296284" sldId="516"/>
            <ac:spMk id="47" creationId="{5F46E9EE-ABEE-0F30-4AFE-21BD0B7BB12E}"/>
          </ac:spMkLst>
        </pc:spChg>
        <pc:spChg chg="mod">
          <ac:chgData name="Sanita Dhaubanjar" userId="72716212-4b89-4952-8691-eebd9aa2e0c3" providerId="ADAL" clId="{24C94E7E-7BEC-4FD2-920E-07F0C1AA1D89}" dt="2022-05-10T17:48:02.278" v="4845" actId="1037"/>
          <ac:spMkLst>
            <pc:docMk/>
            <pc:sldMk cId="374296284" sldId="516"/>
            <ac:spMk id="48" creationId="{EC31C7B6-55A5-1C4F-009F-A015AF9F67AC}"/>
          </ac:spMkLst>
        </pc:spChg>
        <pc:spChg chg="mod">
          <ac:chgData name="Sanita Dhaubanjar" userId="72716212-4b89-4952-8691-eebd9aa2e0c3" providerId="ADAL" clId="{24C94E7E-7BEC-4FD2-920E-07F0C1AA1D89}" dt="2022-05-10T17:48:02.278" v="4845" actId="1037"/>
          <ac:spMkLst>
            <pc:docMk/>
            <pc:sldMk cId="374296284" sldId="516"/>
            <ac:spMk id="49" creationId="{4E296EBD-589E-2412-1537-A88A9ADF242B}"/>
          </ac:spMkLst>
        </pc:spChg>
        <pc:spChg chg="mod">
          <ac:chgData name="Sanita Dhaubanjar" userId="72716212-4b89-4952-8691-eebd9aa2e0c3" providerId="ADAL" clId="{24C94E7E-7BEC-4FD2-920E-07F0C1AA1D89}" dt="2022-05-10T17:48:02.278" v="4845" actId="1037"/>
          <ac:spMkLst>
            <pc:docMk/>
            <pc:sldMk cId="374296284" sldId="516"/>
            <ac:spMk id="50" creationId="{59C88CDD-A2FB-1C4C-3EC0-DC056C75AEF4}"/>
          </ac:spMkLst>
        </pc:spChg>
        <pc:spChg chg="mod">
          <ac:chgData name="Sanita Dhaubanjar" userId="72716212-4b89-4952-8691-eebd9aa2e0c3" providerId="ADAL" clId="{24C94E7E-7BEC-4FD2-920E-07F0C1AA1D89}" dt="2022-05-10T17:48:02.278" v="4845" actId="1037"/>
          <ac:spMkLst>
            <pc:docMk/>
            <pc:sldMk cId="374296284" sldId="516"/>
            <ac:spMk id="51" creationId="{FD706568-3977-2844-4025-E87BD0B1113B}"/>
          </ac:spMkLst>
        </pc:spChg>
        <pc:spChg chg="mod">
          <ac:chgData name="Sanita Dhaubanjar" userId="72716212-4b89-4952-8691-eebd9aa2e0c3" providerId="ADAL" clId="{24C94E7E-7BEC-4FD2-920E-07F0C1AA1D89}" dt="2022-05-10T17:48:02.278" v="4845" actId="1037"/>
          <ac:spMkLst>
            <pc:docMk/>
            <pc:sldMk cId="374296284" sldId="516"/>
            <ac:spMk id="52" creationId="{993B410A-57C1-FCD1-75E1-87A54E3A485C}"/>
          </ac:spMkLst>
        </pc:spChg>
        <pc:spChg chg="add mod">
          <ac:chgData name="Sanita Dhaubanjar" userId="72716212-4b89-4952-8691-eebd9aa2e0c3" providerId="ADAL" clId="{24C94E7E-7BEC-4FD2-920E-07F0C1AA1D89}" dt="2022-05-10T17:48:02.278" v="4845" actId="1037"/>
          <ac:spMkLst>
            <pc:docMk/>
            <pc:sldMk cId="374296284" sldId="516"/>
            <ac:spMk id="53" creationId="{40FA8FEE-DFAE-EEC6-3758-0432025522B9}"/>
          </ac:spMkLst>
        </pc:spChg>
        <pc:grpChg chg="add mod">
          <ac:chgData name="Sanita Dhaubanjar" userId="72716212-4b89-4952-8691-eebd9aa2e0c3" providerId="ADAL" clId="{24C94E7E-7BEC-4FD2-920E-07F0C1AA1D89}" dt="2022-05-10T17:48:02.278" v="4845" actId="1037"/>
          <ac:grpSpMkLst>
            <pc:docMk/>
            <pc:sldMk cId="374296284" sldId="516"/>
            <ac:grpSpMk id="9" creationId="{236CBF36-FE17-B05C-59D4-66195B935CF6}"/>
          </ac:grpSpMkLst>
        </pc:grpChg>
        <pc:grpChg chg="add mod">
          <ac:chgData name="Sanita Dhaubanjar" userId="72716212-4b89-4952-8691-eebd9aa2e0c3" providerId="ADAL" clId="{24C94E7E-7BEC-4FD2-920E-07F0C1AA1D89}" dt="2022-05-10T17:48:02.278" v="4845" actId="1037"/>
          <ac:grpSpMkLst>
            <pc:docMk/>
            <pc:sldMk cId="374296284" sldId="516"/>
            <ac:grpSpMk id="10" creationId="{EE0275F6-EF1A-377A-F970-6C375C65F145}"/>
          </ac:grpSpMkLst>
        </pc:grpChg>
        <pc:grpChg chg="add mod">
          <ac:chgData name="Sanita Dhaubanjar" userId="72716212-4b89-4952-8691-eebd9aa2e0c3" providerId="ADAL" clId="{24C94E7E-7BEC-4FD2-920E-07F0C1AA1D89}" dt="2022-05-10T17:48:02.278" v="4845" actId="1037"/>
          <ac:grpSpMkLst>
            <pc:docMk/>
            <pc:sldMk cId="374296284" sldId="516"/>
            <ac:grpSpMk id="19" creationId="{9C37E1E4-CD9E-7000-6FD9-53AE4FEEE85D}"/>
          </ac:grpSpMkLst>
        </pc:grpChg>
        <pc:grpChg chg="del">
          <ac:chgData name="Sanita Dhaubanjar" userId="72716212-4b89-4952-8691-eebd9aa2e0c3" providerId="ADAL" clId="{24C94E7E-7BEC-4FD2-920E-07F0C1AA1D89}" dt="2022-05-10T14:12:14.303" v="100" actId="478"/>
          <ac:grpSpMkLst>
            <pc:docMk/>
            <pc:sldMk cId="374296284" sldId="516"/>
            <ac:grpSpMk id="28" creationId="{28EE7F72-83C8-4ADC-B838-7556A87E4699}"/>
          </ac:grpSpMkLst>
        </pc:grpChg>
        <pc:picChg chg="add del mod modCrop">
          <ac:chgData name="Sanita Dhaubanjar" userId="72716212-4b89-4952-8691-eebd9aa2e0c3" providerId="ADAL" clId="{24C94E7E-7BEC-4FD2-920E-07F0C1AA1D89}" dt="2022-05-10T14:47:26.283" v="616" actId="478"/>
          <ac:picMkLst>
            <pc:docMk/>
            <pc:sldMk cId="374296284" sldId="516"/>
            <ac:picMk id="3" creationId="{84D9B27B-22B8-941E-9D22-73D221E4C91C}"/>
          </ac:picMkLst>
        </pc:picChg>
        <pc:picChg chg="add mod">
          <ac:chgData name="Sanita Dhaubanjar" userId="72716212-4b89-4952-8691-eebd9aa2e0c3" providerId="ADAL" clId="{24C94E7E-7BEC-4FD2-920E-07F0C1AA1D89}" dt="2022-05-10T17:48:02.278" v="4845" actId="1037"/>
          <ac:picMkLst>
            <pc:docMk/>
            <pc:sldMk cId="374296284" sldId="516"/>
            <ac:picMk id="6" creationId="{19E3610F-D3F2-59AC-25F0-E4F0DEA36C07}"/>
          </ac:picMkLst>
        </pc:picChg>
        <pc:picChg chg="add mod">
          <ac:chgData name="Sanita Dhaubanjar" userId="72716212-4b89-4952-8691-eebd9aa2e0c3" providerId="ADAL" clId="{24C94E7E-7BEC-4FD2-920E-07F0C1AA1D89}" dt="2022-05-10T17:48:02.278" v="4845" actId="1037"/>
          <ac:picMkLst>
            <pc:docMk/>
            <pc:sldMk cId="374296284" sldId="516"/>
            <ac:picMk id="8" creationId="{DD916D1B-5D44-CB8A-53FA-8F319BE97788}"/>
          </ac:picMkLst>
        </pc:picChg>
        <pc:picChg chg="mod ord">
          <ac:chgData name="Sanita Dhaubanjar" userId="72716212-4b89-4952-8691-eebd9aa2e0c3" providerId="ADAL" clId="{24C94E7E-7BEC-4FD2-920E-07F0C1AA1D89}" dt="2022-05-10T17:48:02.278" v="4845" actId="1037"/>
          <ac:picMkLst>
            <pc:docMk/>
            <pc:sldMk cId="374296284" sldId="516"/>
            <ac:picMk id="44" creationId="{3F41CF3C-9151-42F2-8F4F-E90E09F3C1E3}"/>
          </ac:picMkLst>
        </pc:picChg>
      </pc:sldChg>
      <pc:sldChg chg="addSp delSp modSp new mod modClrScheme delAnim modAnim chgLayout modNotesTx">
        <pc:chgData name="Sanita Dhaubanjar" userId="72716212-4b89-4952-8691-eebd9aa2e0c3" providerId="ADAL" clId="{24C94E7E-7BEC-4FD2-920E-07F0C1AA1D89}" dt="2022-05-17T12:55:12.928" v="5311" actId="20577"/>
        <pc:sldMkLst>
          <pc:docMk/>
          <pc:sldMk cId="3085375812" sldId="517"/>
        </pc:sldMkLst>
        <pc:spChg chg="del mod ord">
          <ac:chgData name="Sanita Dhaubanjar" userId="72716212-4b89-4952-8691-eebd9aa2e0c3" providerId="ADAL" clId="{24C94E7E-7BEC-4FD2-920E-07F0C1AA1D89}" dt="2022-05-10T14:43:26.607" v="574" actId="700"/>
          <ac:spMkLst>
            <pc:docMk/>
            <pc:sldMk cId="3085375812" sldId="517"/>
            <ac:spMk id="2" creationId="{9193DC0A-E154-EEC2-1210-6EA0F13AE172}"/>
          </ac:spMkLst>
        </pc:spChg>
        <pc:spChg chg="del">
          <ac:chgData name="Sanita Dhaubanjar" userId="72716212-4b89-4952-8691-eebd9aa2e0c3" providerId="ADAL" clId="{24C94E7E-7BEC-4FD2-920E-07F0C1AA1D89}" dt="2022-05-10T14:43:26.607" v="574" actId="700"/>
          <ac:spMkLst>
            <pc:docMk/>
            <pc:sldMk cId="3085375812" sldId="517"/>
            <ac:spMk id="3" creationId="{A59CF7BF-A973-55BA-B7EA-17A01714A890}"/>
          </ac:spMkLst>
        </pc:spChg>
        <pc:spChg chg="del">
          <ac:chgData name="Sanita Dhaubanjar" userId="72716212-4b89-4952-8691-eebd9aa2e0c3" providerId="ADAL" clId="{24C94E7E-7BEC-4FD2-920E-07F0C1AA1D89}" dt="2022-05-10T14:43:26.607" v="574" actId="700"/>
          <ac:spMkLst>
            <pc:docMk/>
            <pc:sldMk cId="3085375812" sldId="517"/>
            <ac:spMk id="4" creationId="{7381B683-05C8-CDA6-2203-C58C261177F5}"/>
          </ac:spMkLst>
        </pc:spChg>
        <pc:spChg chg="mod ord modVis">
          <ac:chgData name="Sanita Dhaubanjar" userId="72716212-4b89-4952-8691-eebd9aa2e0c3" providerId="ADAL" clId="{24C94E7E-7BEC-4FD2-920E-07F0C1AA1D89}" dt="2022-05-10T17:48:11.348" v="4846" actId="700"/>
          <ac:spMkLst>
            <pc:docMk/>
            <pc:sldMk cId="3085375812" sldId="517"/>
            <ac:spMk id="5" creationId="{F17C9674-1CFB-BE52-18D9-5F51135D7FAD}"/>
          </ac:spMkLst>
        </pc:spChg>
        <pc:spChg chg="add del mod ord">
          <ac:chgData name="Sanita Dhaubanjar" userId="72716212-4b89-4952-8691-eebd9aa2e0c3" providerId="ADAL" clId="{24C94E7E-7BEC-4FD2-920E-07F0C1AA1D89}" dt="2022-05-10T15:03:32.033" v="679" actId="26606"/>
          <ac:spMkLst>
            <pc:docMk/>
            <pc:sldMk cId="3085375812" sldId="517"/>
            <ac:spMk id="6" creationId="{2E573C0B-A9ED-5694-7B08-CB37572BECAB}"/>
          </ac:spMkLst>
        </pc:spChg>
        <pc:spChg chg="add mod ord">
          <ac:chgData name="Sanita Dhaubanjar" userId="72716212-4b89-4952-8691-eebd9aa2e0c3" providerId="ADAL" clId="{24C94E7E-7BEC-4FD2-920E-07F0C1AA1D89}" dt="2022-05-10T17:48:11.348" v="4846" actId="700"/>
          <ac:spMkLst>
            <pc:docMk/>
            <pc:sldMk cId="3085375812" sldId="517"/>
            <ac:spMk id="10" creationId="{ED1CD781-EAED-CC81-5EF1-BA2185ADDCC1}"/>
          </ac:spMkLst>
        </pc:spChg>
        <pc:spChg chg="add del mod">
          <ac:chgData name="Sanita Dhaubanjar" userId="72716212-4b89-4952-8691-eebd9aa2e0c3" providerId="ADAL" clId="{24C94E7E-7BEC-4FD2-920E-07F0C1AA1D89}" dt="2022-05-10T16:09:48.152" v="913"/>
          <ac:spMkLst>
            <pc:docMk/>
            <pc:sldMk cId="3085375812" sldId="517"/>
            <ac:spMk id="11" creationId="{F86DF97B-B4A0-17D6-0E49-06079C25E4C7}"/>
          </ac:spMkLst>
        </pc:spChg>
        <pc:spChg chg="add del mod">
          <ac:chgData name="Sanita Dhaubanjar" userId="72716212-4b89-4952-8691-eebd9aa2e0c3" providerId="ADAL" clId="{24C94E7E-7BEC-4FD2-920E-07F0C1AA1D89}" dt="2022-05-10T17:27:18.123" v="3993" actId="21"/>
          <ac:spMkLst>
            <pc:docMk/>
            <pc:sldMk cId="3085375812" sldId="517"/>
            <ac:spMk id="12" creationId="{96C28983-1135-9074-EF68-ABC59598A3B7}"/>
          </ac:spMkLst>
        </pc:spChg>
        <pc:spChg chg="add del mod">
          <ac:chgData name="Sanita Dhaubanjar" userId="72716212-4b89-4952-8691-eebd9aa2e0c3" providerId="ADAL" clId="{24C94E7E-7BEC-4FD2-920E-07F0C1AA1D89}" dt="2022-05-10T16:10:07.712" v="918" actId="478"/>
          <ac:spMkLst>
            <pc:docMk/>
            <pc:sldMk cId="3085375812" sldId="517"/>
            <ac:spMk id="13" creationId="{298D0D25-0D2B-F4D0-04EC-2871084ACCE1}"/>
          </ac:spMkLst>
        </pc:spChg>
        <pc:spChg chg="add del mod ord">
          <ac:chgData name="Sanita Dhaubanjar" userId="72716212-4b89-4952-8691-eebd9aa2e0c3" providerId="ADAL" clId="{24C94E7E-7BEC-4FD2-920E-07F0C1AA1D89}" dt="2022-05-10T17:27:14.772" v="3992" actId="700"/>
          <ac:spMkLst>
            <pc:docMk/>
            <pc:sldMk cId="3085375812" sldId="517"/>
            <ac:spMk id="14" creationId="{1C6655D5-631C-2F25-483D-D8F754AC845A}"/>
          </ac:spMkLst>
        </pc:spChg>
        <pc:spChg chg="add mod ord">
          <ac:chgData name="Sanita Dhaubanjar" userId="72716212-4b89-4952-8691-eebd9aa2e0c3" providerId="ADAL" clId="{24C94E7E-7BEC-4FD2-920E-07F0C1AA1D89}" dt="2022-05-10T17:48:11.348" v="4846" actId="700"/>
          <ac:spMkLst>
            <pc:docMk/>
            <pc:sldMk cId="3085375812" sldId="517"/>
            <ac:spMk id="15" creationId="{0B6A0A59-85A6-63CC-C0F9-531BEC8AC665}"/>
          </ac:spMkLst>
        </pc:spChg>
        <pc:spChg chg="add del mod">
          <ac:chgData name="Sanita Dhaubanjar" userId="72716212-4b89-4952-8691-eebd9aa2e0c3" providerId="ADAL" clId="{24C94E7E-7BEC-4FD2-920E-07F0C1AA1D89}" dt="2022-05-10T16:18:15.549" v="1174" actId="21"/>
          <ac:spMkLst>
            <pc:docMk/>
            <pc:sldMk cId="3085375812" sldId="517"/>
            <ac:spMk id="16" creationId="{8C8CB137-594B-A8E3-8633-D018DD0F5615}"/>
          </ac:spMkLst>
        </pc:spChg>
        <pc:spChg chg="add del mod ord">
          <ac:chgData name="Sanita Dhaubanjar" userId="72716212-4b89-4952-8691-eebd9aa2e0c3" providerId="ADAL" clId="{24C94E7E-7BEC-4FD2-920E-07F0C1AA1D89}" dt="2022-05-10T17:27:14.772" v="3992" actId="700"/>
          <ac:spMkLst>
            <pc:docMk/>
            <pc:sldMk cId="3085375812" sldId="517"/>
            <ac:spMk id="17" creationId="{AEC80139-F835-EC81-FB1D-9CF1A7CAF5C3}"/>
          </ac:spMkLst>
        </pc:spChg>
        <pc:spChg chg="add del mod ord">
          <ac:chgData name="Sanita Dhaubanjar" userId="72716212-4b89-4952-8691-eebd9aa2e0c3" providerId="ADAL" clId="{24C94E7E-7BEC-4FD2-920E-07F0C1AA1D89}" dt="2022-05-10T17:27:14.772" v="3992" actId="700"/>
          <ac:spMkLst>
            <pc:docMk/>
            <pc:sldMk cId="3085375812" sldId="517"/>
            <ac:spMk id="18" creationId="{B5E01852-FAF7-FCC5-6612-873F99BE0BD8}"/>
          </ac:spMkLst>
        </pc:spChg>
        <pc:spChg chg="add del mod ord">
          <ac:chgData name="Sanita Dhaubanjar" userId="72716212-4b89-4952-8691-eebd9aa2e0c3" providerId="ADAL" clId="{24C94E7E-7BEC-4FD2-920E-07F0C1AA1D89}" dt="2022-05-10T17:27:14.772" v="3992" actId="700"/>
          <ac:spMkLst>
            <pc:docMk/>
            <pc:sldMk cId="3085375812" sldId="517"/>
            <ac:spMk id="19" creationId="{C4BC9338-E424-09E6-AE63-1CB68A019A3B}"/>
          </ac:spMkLst>
        </pc:spChg>
        <pc:spChg chg="add del mod ord">
          <ac:chgData name="Sanita Dhaubanjar" userId="72716212-4b89-4952-8691-eebd9aa2e0c3" providerId="ADAL" clId="{24C94E7E-7BEC-4FD2-920E-07F0C1AA1D89}" dt="2022-05-10T17:27:20.690" v="3994"/>
          <ac:spMkLst>
            <pc:docMk/>
            <pc:sldMk cId="3085375812" sldId="517"/>
            <ac:spMk id="20" creationId="{638D4C4F-2A10-A282-4E62-3F186EF04B95}"/>
          </ac:spMkLst>
        </pc:spChg>
        <pc:spChg chg="add del mod ord">
          <ac:chgData name="Sanita Dhaubanjar" userId="72716212-4b89-4952-8691-eebd9aa2e0c3" providerId="ADAL" clId="{24C94E7E-7BEC-4FD2-920E-07F0C1AA1D89}" dt="2022-05-10T17:48:11.348" v="4846" actId="700"/>
          <ac:spMkLst>
            <pc:docMk/>
            <pc:sldMk cId="3085375812" sldId="517"/>
            <ac:spMk id="21" creationId="{7AB35ED3-546B-D477-F662-ECDD34A64FBF}"/>
          </ac:spMkLst>
        </pc:spChg>
        <pc:spChg chg="add mod ord">
          <ac:chgData name="Sanita Dhaubanjar" userId="72716212-4b89-4952-8691-eebd9aa2e0c3" providerId="ADAL" clId="{24C94E7E-7BEC-4FD2-920E-07F0C1AA1D89}" dt="2022-05-10T17:48:33.105" v="4859" actId="179"/>
          <ac:spMkLst>
            <pc:docMk/>
            <pc:sldMk cId="3085375812" sldId="517"/>
            <ac:spMk id="22" creationId="{339A13A6-4DE4-7883-4E1E-CC4D5A514332}"/>
          </ac:spMkLst>
        </pc:spChg>
        <pc:picChg chg="add del mod">
          <ac:chgData name="Sanita Dhaubanjar" userId="72716212-4b89-4952-8691-eebd9aa2e0c3" providerId="ADAL" clId="{24C94E7E-7BEC-4FD2-920E-07F0C1AA1D89}" dt="2022-05-10T14:43:30.147" v="577" actId="478"/>
          <ac:picMkLst>
            <pc:docMk/>
            <pc:sldMk cId="3085375812" sldId="517"/>
            <ac:picMk id="7" creationId="{39D89C6C-AB0C-8210-C0E3-5766BC916A2E}"/>
          </ac:picMkLst>
        </pc:picChg>
        <pc:picChg chg="add mod ord">
          <ac:chgData name="Sanita Dhaubanjar" userId="72716212-4b89-4952-8691-eebd9aa2e0c3" providerId="ADAL" clId="{24C94E7E-7BEC-4FD2-920E-07F0C1AA1D89}" dt="2022-05-10T17:28:01.699" v="4006" actId="14100"/>
          <ac:picMkLst>
            <pc:docMk/>
            <pc:sldMk cId="3085375812" sldId="517"/>
            <ac:picMk id="9" creationId="{2D156505-A167-2872-3240-E92E5D0E68E6}"/>
          </ac:picMkLst>
        </pc:picChg>
      </pc:sldChg>
      <pc:sldChg chg="new del modNotesTx">
        <pc:chgData name="Sanita Dhaubanjar" userId="72716212-4b89-4952-8691-eebd9aa2e0c3" providerId="ADAL" clId="{24C94E7E-7BEC-4FD2-920E-07F0C1AA1D89}" dt="2022-05-10T14:55:20.667" v="664" actId="47"/>
        <pc:sldMkLst>
          <pc:docMk/>
          <pc:sldMk cId="671850845" sldId="518"/>
        </pc:sldMkLst>
      </pc:sldChg>
      <pc:sldChg chg="addSp delSp modSp new mod modClrScheme modAnim chgLayout">
        <pc:chgData name="Sanita Dhaubanjar" userId="72716212-4b89-4952-8691-eebd9aa2e0c3" providerId="ADAL" clId="{24C94E7E-7BEC-4FD2-920E-07F0C1AA1D89}" dt="2022-05-17T13:01:24.939" v="5328"/>
        <pc:sldMkLst>
          <pc:docMk/>
          <pc:sldMk cId="1905944070" sldId="518"/>
        </pc:sldMkLst>
        <pc:spChg chg="del mod ord">
          <ac:chgData name="Sanita Dhaubanjar" userId="72716212-4b89-4952-8691-eebd9aa2e0c3" providerId="ADAL" clId="{24C94E7E-7BEC-4FD2-920E-07F0C1AA1D89}" dt="2022-05-10T16:02:18.265" v="692" actId="700"/>
          <ac:spMkLst>
            <pc:docMk/>
            <pc:sldMk cId="1905944070" sldId="518"/>
            <ac:spMk id="2" creationId="{1A7E3112-5155-0CC8-BC8C-8D5F31C16BB5}"/>
          </ac:spMkLst>
        </pc:spChg>
        <pc:spChg chg="del">
          <ac:chgData name="Sanita Dhaubanjar" userId="72716212-4b89-4952-8691-eebd9aa2e0c3" providerId="ADAL" clId="{24C94E7E-7BEC-4FD2-920E-07F0C1AA1D89}" dt="2022-05-10T16:02:18.265" v="692" actId="700"/>
          <ac:spMkLst>
            <pc:docMk/>
            <pc:sldMk cId="1905944070" sldId="518"/>
            <ac:spMk id="3" creationId="{11D9B1A0-EFF9-5852-153F-331C88FF04C4}"/>
          </ac:spMkLst>
        </pc:spChg>
        <pc:spChg chg="del mod ord">
          <ac:chgData name="Sanita Dhaubanjar" userId="72716212-4b89-4952-8691-eebd9aa2e0c3" providerId="ADAL" clId="{24C94E7E-7BEC-4FD2-920E-07F0C1AA1D89}" dt="2022-05-10T16:02:22.419" v="693" actId="478"/>
          <ac:spMkLst>
            <pc:docMk/>
            <pc:sldMk cId="1905944070" sldId="518"/>
            <ac:spMk id="4" creationId="{647813A3-18EF-AC45-7D8B-1854B73A8482}"/>
          </ac:spMkLst>
        </pc:spChg>
        <pc:spChg chg="add del mod">
          <ac:chgData name="Sanita Dhaubanjar" userId="72716212-4b89-4952-8691-eebd9aa2e0c3" providerId="ADAL" clId="{24C94E7E-7BEC-4FD2-920E-07F0C1AA1D89}" dt="2022-05-10T15:54:59.351" v="684" actId="478"/>
          <ac:spMkLst>
            <pc:docMk/>
            <pc:sldMk cId="1905944070" sldId="518"/>
            <ac:spMk id="5" creationId="{3791AF36-1D10-F0AD-8C12-A3EDD3DA0A15}"/>
          </ac:spMkLst>
        </pc:spChg>
        <pc:spChg chg="add del">
          <ac:chgData name="Sanita Dhaubanjar" userId="72716212-4b89-4952-8691-eebd9aa2e0c3" providerId="ADAL" clId="{24C94E7E-7BEC-4FD2-920E-07F0C1AA1D89}" dt="2022-05-10T15:55:02.142" v="686" actId="22"/>
          <ac:spMkLst>
            <pc:docMk/>
            <pc:sldMk cId="1905944070" sldId="518"/>
            <ac:spMk id="7" creationId="{EB681858-18FC-A8E3-C742-1B6194853F4D}"/>
          </ac:spMkLst>
        </pc:spChg>
        <pc:spChg chg="add mod">
          <ac:chgData name="Sanita Dhaubanjar" userId="72716212-4b89-4952-8691-eebd9aa2e0c3" providerId="ADAL" clId="{24C94E7E-7BEC-4FD2-920E-07F0C1AA1D89}" dt="2022-05-10T16:01:45.130" v="688"/>
          <ac:spMkLst>
            <pc:docMk/>
            <pc:sldMk cId="1905944070" sldId="518"/>
            <ac:spMk id="10" creationId="{B4677DFF-663E-D03A-26EF-2024AE43F514}"/>
          </ac:spMkLst>
        </pc:spChg>
        <pc:spChg chg="add mod">
          <ac:chgData name="Sanita Dhaubanjar" userId="72716212-4b89-4952-8691-eebd9aa2e0c3" providerId="ADAL" clId="{24C94E7E-7BEC-4FD2-920E-07F0C1AA1D89}" dt="2022-05-10T16:01:45.130" v="688"/>
          <ac:spMkLst>
            <pc:docMk/>
            <pc:sldMk cId="1905944070" sldId="518"/>
            <ac:spMk id="11" creationId="{CF647875-1903-48F3-8ECC-714F100FF9BE}"/>
          </ac:spMkLst>
        </pc:spChg>
        <pc:spChg chg="add mod">
          <ac:chgData name="Sanita Dhaubanjar" userId="72716212-4b89-4952-8691-eebd9aa2e0c3" providerId="ADAL" clId="{24C94E7E-7BEC-4FD2-920E-07F0C1AA1D89}" dt="2022-05-10T16:01:45.130" v="688"/>
          <ac:spMkLst>
            <pc:docMk/>
            <pc:sldMk cId="1905944070" sldId="518"/>
            <ac:spMk id="12" creationId="{D247AF3B-E96C-4752-946E-B61D66C22C6B}"/>
          </ac:spMkLst>
        </pc:spChg>
        <pc:spChg chg="add mod">
          <ac:chgData name="Sanita Dhaubanjar" userId="72716212-4b89-4952-8691-eebd9aa2e0c3" providerId="ADAL" clId="{24C94E7E-7BEC-4FD2-920E-07F0C1AA1D89}" dt="2022-05-10T16:01:45.130" v="688"/>
          <ac:spMkLst>
            <pc:docMk/>
            <pc:sldMk cId="1905944070" sldId="518"/>
            <ac:spMk id="13" creationId="{E03162F0-A29D-44A6-9145-F705D746B392}"/>
          </ac:spMkLst>
        </pc:spChg>
        <pc:spChg chg="add mod">
          <ac:chgData name="Sanita Dhaubanjar" userId="72716212-4b89-4952-8691-eebd9aa2e0c3" providerId="ADAL" clId="{24C94E7E-7BEC-4FD2-920E-07F0C1AA1D89}" dt="2022-05-10T16:01:45.130" v="688"/>
          <ac:spMkLst>
            <pc:docMk/>
            <pc:sldMk cId="1905944070" sldId="518"/>
            <ac:spMk id="15" creationId="{01C0337E-B222-EE2D-E64F-C77B15932B89}"/>
          </ac:spMkLst>
        </pc:spChg>
        <pc:spChg chg="add mod">
          <ac:chgData name="Sanita Dhaubanjar" userId="72716212-4b89-4952-8691-eebd9aa2e0c3" providerId="ADAL" clId="{24C94E7E-7BEC-4FD2-920E-07F0C1AA1D89}" dt="2022-05-10T16:01:45.130" v="688"/>
          <ac:spMkLst>
            <pc:docMk/>
            <pc:sldMk cId="1905944070" sldId="518"/>
            <ac:spMk id="16" creationId="{D8399A18-BD90-4A47-9B67-7F62BFD2E5A1}"/>
          </ac:spMkLst>
        </pc:spChg>
        <pc:spChg chg="add del mod ord">
          <ac:chgData name="Sanita Dhaubanjar" userId="72716212-4b89-4952-8691-eebd9aa2e0c3" providerId="ADAL" clId="{24C94E7E-7BEC-4FD2-920E-07F0C1AA1D89}" dt="2022-05-10T16:02:42.636" v="697" actId="700"/>
          <ac:spMkLst>
            <pc:docMk/>
            <pc:sldMk cId="1905944070" sldId="518"/>
            <ac:spMk id="17" creationId="{01D4806D-13DE-726A-8A5F-546C18700139}"/>
          </ac:spMkLst>
        </pc:spChg>
        <pc:spChg chg="add mod ord">
          <ac:chgData name="Sanita Dhaubanjar" userId="72716212-4b89-4952-8691-eebd9aa2e0c3" providerId="ADAL" clId="{24C94E7E-7BEC-4FD2-920E-07F0C1AA1D89}" dt="2022-05-10T16:34:33.748" v="1540" actId="700"/>
          <ac:spMkLst>
            <pc:docMk/>
            <pc:sldMk cId="1905944070" sldId="518"/>
            <ac:spMk id="18" creationId="{61BB2FBD-28BE-6FF0-0791-CEEF662A8563}"/>
          </ac:spMkLst>
        </pc:spChg>
        <pc:spChg chg="add del mod ord">
          <ac:chgData name="Sanita Dhaubanjar" userId="72716212-4b89-4952-8691-eebd9aa2e0c3" providerId="ADAL" clId="{24C94E7E-7BEC-4FD2-920E-07F0C1AA1D89}" dt="2022-05-10T16:11:25.122" v="950" actId="478"/>
          <ac:spMkLst>
            <pc:docMk/>
            <pc:sldMk cId="1905944070" sldId="518"/>
            <ac:spMk id="19" creationId="{AD62A3B1-0E49-1207-D792-5CEC79351764}"/>
          </ac:spMkLst>
        </pc:spChg>
        <pc:spChg chg="mod">
          <ac:chgData name="Sanita Dhaubanjar" userId="72716212-4b89-4952-8691-eebd9aa2e0c3" providerId="ADAL" clId="{24C94E7E-7BEC-4FD2-920E-07F0C1AA1D89}" dt="2022-05-10T16:11:10.234" v="945"/>
          <ac:spMkLst>
            <pc:docMk/>
            <pc:sldMk cId="1905944070" sldId="518"/>
            <ac:spMk id="22" creationId="{4F65857D-FF93-8122-98D0-1B0B36D33C77}"/>
          </ac:spMkLst>
        </pc:spChg>
        <pc:spChg chg="mod">
          <ac:chgData name="Sanita Dhaubanjar" userId="72716212-4b89-4952-8691-eebd9aa2e0c3" providerId="ADAL" clId="{24C94E7E-7BEC-4FD2-920E-07F0C1AA1D89}" dt="2022-05-10T16:11:10.234" v="945"/>
          <ac:spMkLst>
            <pc:docMk/>
            <pc:sldMk cId="1905944070" sldId="518"/>
            <ac:spMk id="23" creationId="{0645B8D0-3212-3C19-A8E6-87DB72CE7CD8}"/>
          </ac:spMkLst>
        </pc:spChg>
        <pc:spChg chg="mod">
          <ac:chgData name="Sanita Dhaubanjar" userId="72716212-4b89-4952-8691-eebd9aa2e0c3" providerId="ADAL" clId="{24C94E7E-7BEC-4FD2-920E-07F0C1AA1D89}" dt="2022-05-10T16:11:10.234" v="945"/>
          <ac:spMkLst>
            <pc:docMk/>
            <pc:sldMk cId="1905944070" sldId="518"/>
            <ac:spMk id="24" creationId="{B41D36E2-0246-9465-846E-859CBB8099CF}"/>
          </ac:spMkLst>
        </pc:spChg>
        <pc:spChg chg="mod">
          <ac:chgData name="Sanita Dhaubanjar" userId="72716212-4b89-4952-8691-eebd9aa2e0c3" providerId="ADAL" clId="{24C94E7E-7BEC-4FD2-920E-07F0C1AA1D89}" dt="2022-05-10T16:11:10.234" v="945"/>
          <ac:spMkLst>
            <pc:docMk/>
            <pc:sldMk cId="1905944070" sldId="518"/>
            <ac:spMk id="25" creationId="{1F34181C-2771-95BA-270D-F1ED6C2A761A}"/>
          </ac:spMkLst>
        </pc:spChg>
        <pc:spChg chg="mod">
          <ac:chgData name="Sanita Dhaubanjar" userId="72716212-4b89-4952-8691-eebd9aa2e0c3" providerId="ADAL" clId="{24C94E7E-7BEC-4FD2-920E-07F0C1AA1D89}" dt="2022-05-10T16:11:10.234" v="945"/>
          <ac:spMkLst>
            <pc:docMk/>
            <pc:sldMk cId="1905944070" sldId="518"/>
            <ac:spMk id="27" creationId="{7F09E42E-C407-7934-79F9-BD26D4ED6302}"/>
          </ac:spMkLst>
        </pc:spChg>
        <pc:spChg chg="mod">
          <ac:chgData name="Sanita Dhaubanjar" userId="72716212-4b89-4952-8691-eebd9aa2e0c3" providerId="ADAL" clId="{24C94E7E-7BEC-4FD2-920E-07F0C1AA1D89}" dt="2022-05-10T16:11:10.234" v="945"/>
          <ac:spMkLst>
            <pc:docMk/>
            <pc:sldMk cId="1905944070" sldId="518"/>
            <ac:spMk id="28" creationId="{4AF3BB63-7DD9-ABA9-9040-B477B33EAE7D}"/>
          </ac:spMkLst>
        </pc:spChg>
        <pc:spChg chg="mod topLvl">
          <ac:chgData name="Sanita Dhaubanjar" userId="72716212-4b89-4952-8691-eebd9aa2e0c3" providerId="ADAL" clId="{24C94E7E-7BEC-4FD2-920E-07F0C1AA1D89}" dt="2022-05-10T16:47:22.830" v="1985" actId="1038"/>
          <ac:spMkLst>
            <pc:docMk/>
            <pc:sldMk cId="1905944070" sldId="518"/>
            <ac:spMk id="31" creationId="{A4EEC7DB-CED9-3E11-01E2-BA2665757B5D}"/>
          </ac:spMkLst>
        </pc:spChg>
        <pc:spChg chg="mod topLvl">
          <ac:chgData name="Sanita Dhaubanjar" userId="72716212-4b89-4952-8691-eebd9aa2e0c3" providerId="ADAL" clId="{24C94E7E-7BEC-4FD2-920E-07F0C1AA1D89}" dt="2022-05-10T16:45:40.748" v="1972" actId="164"/>
          <ac:spMkLst>
            <pc:docMk/>
            <pc:sldMk cId="1905944070" sldId="518"/>
            <ac:spMk id="32" creationId="{63EF8304-2D1F-C3EC-90D4-89B4DFA6B857}"/>
          </ac:spMkLst>
        </pc:spChg>
        <pc:spChg chg="mod topLvl">
          <ac:chgData name="Sanita Dhaubanjar" userId="72716212-4b89-4952-8691-eebd9aa2e0c3" providerId="ADAL" clId="{24C94E7E-7BEC-4FD2-920E-07F0C1AA1D89}" dt="2022-05-10T16:45:54.460" v="1976" actId="164"/>
          <ac:spMkLst>
            <pc:docMk/>
            <pc:sldMk cId="1905944070" sldId="518"/>
            <ac:spMk id="33" creationId="{2F8477D1-10BD-C2D9-E7EB-90AFBC05D8F6}"/>
          </ac:spMkLst>
        </pc:spChg>
        <pc:spChg chg="mod topLvl">
          <ac:chgData name="Sanita Dhaubanjar" userId="72716212-4b89-4952-8691-eebd9aa2e0c3" providerId="ADAL" clId="{24C94E7E-7BEC-4FD2-920E-07F0C1AA1D89}" dt="2022-05-10T16:45:54.460" v="1976" actId="164"/>
          <ac:spMkLst>
            <pc:docMk/>
            <pc:sldMk cId="1905944070" sldId="518"/>
            <ac:spMk id="34" creationId="{F81EC51D-0A0B-F1D7-DF68-FA080876BD19}"/>
          </ac:spMkLst>
        </pc:spChg>
        <pc:spChg chg="mod topLvl">
          <ac:chgData name="Sanita Dhaubanjar" userId="72716212-4b89-4952-8691-eebd9aa2e0c3" providerId="ADAL" clId="{24C94E7E-7BEC-4FD2-920E-07F0C1AA1D89}" dt="2022-05-10T16:39:57.674" v="1935" actId="165"/>
          <ac:spMkLst>
            <pc:docMk/>
            <pc:sldMk cId="1905944070" sldId="518"/>
            <ac:spMk id="36" creationId="{B60EA44D-AA8B-DD3A-6415-8B02FC7E68CC}"/>
          </ac:spMkLst>
        </pc:spChg>
        <pc:spChg chg="mod topLvl">
          <ac:chgData name="Sanita Dhaubanjar" userId="72716212-4b89-4952-8691-eebd9aa2e0c3" providerId="ADAL" clId="{24C94E7E-7BEC-4FD2-920E-07F0C1AA1D89}" dt="2022-05-10T16:39:57.674" v="1935" actId="165"/>
          <ac:spMkLst>
            <pc:docMk/>
            <pc:sldMk cId="1905944070" sldId="518"/>
            <ac:spMk id="37" creationId="{FDA95F38-DFE1-427E-406C-86B412C612CC}"/>
          </ac:spMkLst>
        </pc:spChg>
        <pc:spChg chg="add del mod ord">
          <ac:chgData name="Sanita Dhaubanjar" userId="72716212-4b89-4952-8691-eebd9aa2e0c3" providerId="ADAL" clId="{24C94E7E-7BEC-4FD2-920E-07F0C1AA1D89}" dt="2022-05-10T16:30:19.278" v="1443" actId="700"/>
          <ac:spMkLst>
            <pc:docMk/>
            <pc:sldMk cId="1905944070" sldId="518"/>
            <ac:spMk id="38" creationId="{DC06F254-A15B-9282-0A0F-A6796FE1924D}"/>
          </ac:spMkLst>
        </pc:spChg>
        <pc:spChg chg="add del mod ord">
          <ac:chgData name="Sanita Dhaubanjar" userId="72716212-4b89-4952-8691-eebd9aa2e0c3" providerId="ADAL" clId="{24C94E7E-7BEC-4FD2-920E-07F0C1AA1D89}" dt="2022-05-10T16:31:45.014" v="1449" actId="700"/>
          <ac:spMkLst>
            <pc:docMk/>
            <pc:sldMk cId="1905944070" sldId="518"/>
            <ac:spMk id="39" creationId="{746E6DAA-8786-9CD6-9CE4-1D1A1ADBAD21}"/>
          </ac:spMkLst>
        </pc:spChg>
        <pc:spChg chg="add del mod ord">
          <ac:chgData name="Sanita Dhaubanjar" userId="72716212-4b89-4952-8691-eebd9aa2e0c3" providerId="ADAL" clId="{24C94E7E-7BEC-4FD2-920E-07F0C1AA1D89}" dt="2022-05-10T16:31:47.068" v="1450"/>
          <ac:spMkLst>
            <pc:docMk/>
            <pc:sldMk cId="1905944070" sldId="518"/>
            <ac:spMk id="40" creationId="{01554D2F-938A-0C3F-06D5-075E62C6DEE5}"/>
          </ac:spMkLst>
        </pc:spChg>
        <pc:spChg chg="add del mod">
          <ac:chgData name="Sanita Dhaubanjar" userId="72716212-4b89-4952-8691-eebd9aa2e0c3" providerId="ADAL" clId="{24C94E7E-7BEC-4FD2-920E-07F0C1AA1D89}" dt="2022-05-10T16:31:47.068" v="1450"/>
          <ac:spMkLst>
            <pc:docMk/>
            <pc:sldMk cId="1905944070" sldId="518"/>
            <ac:spMk id="41" creationId="{46549B5C-7749-7505-E897-A4E183E261F3}"/>
          </ac:spMkLst>
        </pc:spChg>
        <pc:spChg chg="add del mod">
          <ac:chgData name="Sanita Dhaubanjar" userId="72716212-4b89-4952-8691-eebd9aa2e0c3" providerId="ADAL" clId="{24C94E7E-7BEC-4FD2-920E-07F0C1AA1D89}" dt="2022-05-10T16:31:48.115" v="1451"/>
          <ac:spMkLst>
            <pc:docMk/>
            <pc:sldMk cId="1905944070" sldId="518"/>
            <ac:spMk id="42" creationId="{6F9866AE-9EE2-4600-9740-6E5B261FC79D}"/>
          </ac:spMkLst>
        </pc:spChg>
        <pc:spChg chg="add del mod">
          <ac:chgData name="Sanita Dhaubanjar" userId="72716212-4b89-4952-8691-eebd9aa2e0c3" providerId="ADAL" clId="{24C94E7E-7BEC-4FD2-920E-07F0C1AA1D89}" dt="2022-05-10T16:31:48.115" v="1451"/>
          <ac:spMkLst>
            <pc:docMk/>
            <pc:sldMk cId="1905944070" sldId="518"/>
            <ac:spMk id="43" creationId="{24E0C025-5F97-F0F8-9F45-BFE44B344AFC}"/>
          </ac:spMkLst>
        </pc:spChg>
        <pc:spChg chg="add del mod ord">
          <ac:chgData name="Sanita Dhaubanjar" userId="72716212-4b89-4952-8691-eebd9aa2e0c3" providerId="ADAL" clId="{24C94E7E-7BEC-4FD2-920E-07F0C1AA1D89}" dt="2022-05-10T16:31:49.826" v="1452" actId="700"/>
          <ac:spMkLst>
            <pc:docMk/>
            <pc:sldMk cId="1905944070" sldId="518"/>
            <ac:spMk id="44" creationId="{27D862B0-D711-7745-289E-89B7528D7970}"/>
          </ac:spMkLst>
        </pc:spChg>
        <pc:spChg chg="add del mod ord">
          <ac:chgData name="Sanita Dhaubanjar" userId="72716212-4b89-4952-8691-eebd9aa2e0c3" providerId="ADAL" clId="{24C94E7E-7BEC-4FD2-920E-07F0C1AA1D89}" dt="2022-05-10T16:31:52.049" v="1453" actId="700"/>
          <ac:spMkLst>
            <pc:docMk/>
            <pc:sldMk cId="1905944070" sldId="518"/>
            <ac:spMk id="45" creationId="{176CA8EC-C74B-ECDD-9192-1710D56C14F6}"/>
          </ac:spMkLst>
        </pc:spChg>
        <pc:spChg chg="add del mod ord">
          <ac:chgData name="Sanita Dhaubanjar" userId="72716212-4b89-4952-8691-eebd9aa2e0c3" providerId="ADAL" clId="{24C94E7E-7BEC-4FD2-920E-07F0C1AA1D89}" dt="2022-05-10T16:31:52.049" v="1453" actId="700"/>
          <ac:spMkLst>
            <pc:docMk/>
            <pc:sldMk cId="1905944070" sldId="518"/>
            <ac:spMk id="46" creationId="{41FFACDE-D97C-DC19-AC71-476CE9F2740B}"/>
          </ac:spMkLst>
        </pc:spChg>
        <pc:spChg chg="add del mod ord">
          <ac:chgData name="Sanita Dhaubanjar" userId="72716212-4b89-4952-8691-eebd9aa2e0c3" providerId="ADAL" clId="{24C94E7E-7BEC-4FD2-920E-07F0C1AA1D89}" dt="2022-05-10T16:31:53.950" v="1454" actId="700"/>
          <ac:spMkLst>
            <pc:docMk/>
            <pc:sldMk cId="1905944070" sldId="518"/>
            <ac:spMk id="47" creationId="{77A78C3D-0E11-CFE2-A573-B769E3736A23}"/>
          </ac:spMkLst>
        </pc:spChg>
        <pc:spChg chg="add del mod">
          <ac:chgData name="Sanita Dhaubanjar" userId="72716212-4b89-4952-8691-eebd9aa2e0c3" providerId="ADAL" clId="{24C94E7E-7BEC-4FD2-920E-07F0C1AA1D89}" dt="2022-05-10T16:34:26.795" v="1538" actId="21"/>
          <ac:spMkLst>
            <pc:docMk/>
            <pc:sldMk cId="1905944070" sldId="518"/>
            <ac:spMk id="48" creationId="{648ED7EF-4119-CD6E-5166-2B1EB73B87CD}"/>
          </ac:spMkLst>
        </pc:spChg>
        <pc:spChg chg="add del mod ord">
          <ac:chgData name="Sanita Dhaubanjar" userId="72716212-4b89-4952-8691-eebd9aa2e0c3" providerId="ADAL" clId="{24C94E7E-7BEC-4FD2-920E-07F0C1AA1D89}" dt="2022-05-10T16:33:40.595" v="1533" actId="700"/>
          <ac:spMkLst>
            <pc:docMk/>
            <pc:sldMk cId="1905944070" sldId="518"/>
            <ac:spMk id="49" creationId="{98E5DEEF-185C-C3E6-2371-F7C48AFEB321}"/>
          </ac:spMkLst>
        </pc:spChg>
        <pc:spChg chg="add del mod ord">
          <ac:chgData name="Sanita Dhaubanjar" userId="72716212-4b89-4952-8691-eebd9aa2e0c3" providerId="ADAL" clId="{24C94E7E-7BEC-4FD2-920E-07F0C1AA1D89}" dt="2022-05-10T16:33:40.595" v="1533" actId="700"/>
          <ac:spMkLst>
            <pc:docMk/>
            <pc:sldMk cId="1905944070" sldId="518"/>
            <ac:spMk id="50" creationId="{FE8AD3D5-BE41-1B46-5908-1A9DB55BD1E5}"/>
          </ac:spMkLst>
        </pc:spChg>
        <pc:spChg chg="add del mod ord">
          <ac:chgData name="Sanita Dhaubanjar" userId="72716212-4b89-4952-8691-eebd9aa2e0c3" providerId="ADAL" clId="{24C94E7E-7BEC-4FD2-920E-07F0C1AA1D89}" dt="2022-05-10T16:34:16.732" v="1536" actId="700"/>
          <ac:spMkLst>
            <pc:docMk/>
            <pc:sldMk cId="1905944070" sldId="518"/>
            <ac:spMk id="51" creationId="{AD395EBA-95C4-013F-885B-FCC2E424A5F7}"/>
          </ac:spMkLst>
        </pc:spChg>
        <pc:spChg chg="add del mod ord">
          <ac:chgData name="Sanita Dhaubanjar" userId="72716212-4b89-4952-8691-eebd9aa2e0c3" providerId="ADAL" clId="{24C94E7E-7BEC-4FD2-920E-07F0C1AA1D89}" dt="2022-05-10T16:34:28.629" v="1539"/>
          <ac:spMkLst>
            <pc:docMk/>
            <pc:sldMk cId="1905944070" sldId="518"/>
            <ac:spMk id="52" creationId="{BB04963B-F4F5-B745-78DD-036291269081}"/>
          </ac:spMkLst>
        </pc:spChg>
        <pc:spChg chg="add del mod ord">
          <ac:chgData name="Sanita Dhaubanjar" userId="72716212-4b89-4952-8691-eebd9aa2e0c3" providerId="ADAL" clId="{24C94E7E-7BEC-4FD2-920E-07F0C1AA1D89}" dt="2022-05-10T16:34:33.748" v="1540" actId="700"/>
          <ac:spMkLst>
            <pc:docMk/>
            <pc:sldMk cId="1905944070" sldId="518"/>
            <ac:spMk id="53" creationId="{84261314-7108-94CA-0FEC-B0B4CCB47A59}"/>
          </ac:spMkLst>
        </pc:spChg>
        <pc:spChg chg="add mod ord">
          <ac:chgData name="Sanita Dhaubanjar" userId="72716212-4b89-4952-8691-eebd9aa2e0c3" providerId="ADAL" clId="{24C94E7E-7BEC-4FD2-920E-07F0C1AA1D89}" dt="2022-05-10T17:02:19.184" v="2871" actId="1038"/>
          <ac:spMkLst>
            <pc:docMk/>
            <pc:sldMk cId="1905944070" sldId="518"/>
            <ac:spMk id="54" creationId="{2B79C2CD-034E-9379-643F-A868FE5C22A6}"/>
          </ac:spMkLst>
        </pc:spChg>
        <pc:grpChg chg="add del mod">
          <ac:chgData name="Sanita Dhaubanjar" userId="72716212-4b89-4952-8691-eebd9aa2e0c3" providerId="ADAL" clId="{24C94E7E-7BEC-4FD2-920E-07F0C1AA1D89}" dt="2022-05-10T16:11:15.797" v="947" actId="21"/>
          <ac:grpSpMkLst>
            <pc:docMk/>
            <pc:sldMk cId="1905944070" sldId="518"/>
            <ac:grpSpMk id="8" creationId="{8F88FD58-69D9-4C2A-4495-3409DDD134DD}"/>
          </ac:grpSpMkLst>
        </pc:grpChg>
        <pc:grpChg chg="add mod">
          <ac:chgData name="Sanita Dhaubanjar" userId="72716212-4b89-4952-8691-eebd9aa2e0c3" providerId="ADAL" clId="{24C94E7E-7BEC-4FD2-920E-07F0C1AA1D89}" dt="2022-05-10T16:01:45.130" v="688"/>
          <ac:grpSpMkLst>
            <pc:docMk/>
            <pc:sldMk cId="1905944070" sldId="518"/>
            <ac:grpSpMk id="9" creationId="{901FF8C1-F6D6-99FA-8D86-69773B003D86}"/>
          </ac:grpSpMkLst>
        </pc:grpChg>
        <pc:grpChg chg="add del mod">
          <ac:chgData name="Sanita Dhaubanjar" userId="72716212-4b89-4952-8691-eebd9aa2e0c3" providerId="ADAL" clId="{24C94E7E-7BEC-4FD2-920E-07F0C1AA1D89}" dt="2022-05-10T16:11:12.867" v="946"/>
          <ac:grpSpMkLst>
            <pc:docMk/>
            <pc:sldMk cId="1905944070" sldId="518"/>
            <ac:grpSpMk id="20" creationId="{2AA39DE4-2713-46DA-C646-1CF4D03D6AF3}"/>
          </ac:grpSpMkLst>
        </pc:grpChg>
        <pc:grpChg chg="mod">
          <ac:chgData name="Sanita Dhaubanjar" userId="72716212-4b89-4952-8691-eebd9aa2e0c3" providerId="ADAL" clId="{24C94E7E-7BEC-4FD2-920E-07F0C1AA1D89}" dt="2022-05-10T16:11:10.234" v="945"/>
          <ac:grpSpMkLst>
            <pc:docMk/>
            <pc:sldMk cId="1905944070" sldId="518"/>
            <ac:grpSpMk id="21" creationId="{02A4854B-776D-1729-2DC0-E0079C813200}"/>
          </ac:grpSpMkLst>
        </pc:grpChg>
        <pc:grpChg chg="add del mod">
          <ac:chgData name="Sanita Dhaubanjar" userId="72716212-4b89-4952-8691-eebd9aa2e0c3" providerId="ADAL" clId="{24C94E7E-7BEC-4FD2-920E-07F0C1AA1D89}" dt="2022-05-10T16:39:03.639" v="1931" actId="165"/>
          <ac:grpSpMkLst>
            <pc:docMk/>
            <pc:sldMk cId="1905944070" sldId="518"/>
            <ac:grpSpMk id="29" creationId="{5E9FD528-3C5D-DBD6-CCFF-F092A8DCBF18}"/>
          </ac:grpSpMkLst>
        </pc:grpChg>
        <pc:grpChg chg="del mod topLvl">
          <ac:chgData name="Sanita Dhaubanjar" userId="72716212-4b89-4952-8691-eebd9aa2e0c3" providerId="ADAL" clId="{24C94E7E-7BEC-4FD2-920E-07F0C1AA1D89}" dt="2022-05-10T16:39:57.674" v="1935" actId="165"/>
          <ac:grpSpMkLst>
            <pc:docMk/>
            <pc:sldMk cId="1905944070" sldId="518"/>
            <ac:grpSpMk id="30" creationId="{B73D0B98-BB35-EDF0-3E5A-BC281FE01AC7}"/>
          </ac:grpSpMkLst>
        </pc:grpChg>
        <pc:grpChg chg="add del mod">
          <ac:chgData name="Sanita Dhaubanjar" userId="72716212-4b89-4952-8691-eebd9aa2e0c3" providerId="ADAL" clId="{24C94E7E-7BEC-4FD2-920E-07F0C1AA1D89}" dt="2022-05-10T16:45:30.554" v="1971" actId="165"/>
          <ac:grpSpMkLst>
            <pc:docMk/>
            <pc:sldMk cId="1905944070" sldId="518"/>
            <ac:grpSpMk id="55" creationId="{FF684136-FADD-FB3C-2D15-129C42A3E82F}"/>
          </ac:grpSpMkLst>
        </pc:grpChg>
        <pc:grpChg chg="add mod">
          <ac:chgData name="Sanita Dhaubanjar" userId="72716212-4b89-4952-8691-eebd9aa2e0c3" providerId="ADAL" clId="{24C94E7E-7BEC-4FD2-920E-07F0C1AA1D89}" dt="2022-05-10T16:45:40.748" v="1972" actId="164"/>
          <ac:grpSpMkLst>
            <pc:docMk/>
            <pc:sldMk cId="1905944070" sldId="518"/>
            <ac:grpSpMk id="56" creationId="{FE9C8C52-3CBA-BAD1-7E48-9BE54A64D75B}"/>
          </ac:grpSpMkLst>
        </pc:grpChg>
        <pc:grpChg chg="add mod">
          <ac:chgData name="Sanita Dhaubanjar" userId="72716212-4b89-4952-8691-eebd9aa2e0c3" providerId="ADAL" clId="{24C94E7E-7BEC-4FD2-920E-07F0C1AA1D89}" dt="2022-05-10T16:45:54.460" v="1976" actId="164"/>
          <ac:grpSpMkLst>
            <pc:docMk/>
            <pc:sldMk cId="1905944070" sldId="518"/>
            <ac:grpSpMk id="57" creationId="{A6E854FB-8ABA-708B-A8C9-21D9A287F14C}"/>
          </ac:grpSpMkLst>
        </pc:grpChg>
        <pc:graphicFrameChg chg="add mod">
          <ac:chgData name="Sanita Dhaubanjar" userId="72716212-4b89-4952-8691-eebd9aa2e0c3" providerId="ADAL" clId="{24C94E7E-7BEC-4FD2-920E-07F0C1AA1D89}" dt="2022-05-10T16:02:27.455" v="695" actId="1076"/>
          <ac:graphicFrameMkLst>
            <pc:docMk/>
            <pc:sldMk cId="1905944070" sldId="518"/>
            <ac:graphicFrameMk id="14" creationId="{5A27643B-1694-4D44-9240-B8B117739ED0}"/>
          </ac:graphicFrameMkLst>
        </pc:graphicFrameChg>
        <pc:graphicFrameChg chg="mod">
          <ac:chgData name="Sanita Dhaubanjar" userId="72716212-4b89-4952-8691-eebd9aa2e0c3" providerId="ADAL" clId="{24C94E7E-7BEC-4FD2-920E-07F0C1AA1D89}" dt="2022-05-10T16:11:10.234" v="945"/>
          <ac:graphicFrameMkLst>
            <pc:docMk/>
            <pc:sldMk cId="1905944070" sldId="518"/>
            <ac:graphicFrameMk id="26" creationId="{C4334374-9475-C10A-CAE1-26CF2587BA6D}"/>
          </ac:graphicFrameMkLst>
        </pc:graphicFrameChg>
        <pc:graphicFrameChg chg="mod topLvl">
          <ac:chgData name="Sanita Dhaubanjar" userId="72716212-4b89-4952-8691-eebd9aa2e0c3" providerId="ADAL" clId="{24C94E7E-7BEC-4FD2-920E-07F0C1AA1D89}" dt="2022-05-10T16:50:49.434" v="1993"/>
          <ac:graphicFrameMkLst>
            <pc:docMk/>
            <pc:sldMk cId="1905944070" sldId="518"/>
            <ac:graphicFrameMk id="35" creationId="{47AB7D26-C378-C6EA-FB14-9D988DDCAA6D}"/>
          </ac:graphicFrameMkLst>
        </pc:graphicFrameChg>
      </pc:sldChg>
      <pc:sldMasterChg chg="modSp mod delSldLayout modSldLayout">
        <pc:chgData name="Sanita Dhaubanjar" userId="72716212-4b89-4952-8691-eebd9aa2e0c3" providerId="ADAL" clId="{24C94E7E-7BEC-4FD2-920E-07F0C1AA1D89}" dt="2022-05-10T16:33:59.793" v="1535" actId="2696"/>
        <pc:sldMasterMkLst>
          <pc:docMk/>
          <pc:sldMasterMk cId="750813634" sldId="2147483662"/>
        </pc:sldMasterMkLst>
        <pc:spChg chg="mod">
          <ac:chgData name="Sanita Dhaubanjar" userId="72716212-4b89-4952-8691-eebd9aa2e0c3" providerId="ADAL" clId="{24C94E7E-7BEC-4FD2-920E-07F0C1AA1D89}" dt="2022-05-10T16:06:49.800" v="755" actId="1035"/>
          <ac:spMkLst>
            <pc:docMk/>
            <pc:sldMasterMk cId="750813634" sldId="2147483662"/>
            <ac:spMk id="2" creationId="{00000000-0000-0000-0000-000000000000}"/>
          </ac:spMkLst>
        </pc:spChg>
        <pc:spChg chg="mod">
          <ac:chgData name="Sanita Dhaubanjar" userId="72716212-4b89-4952-8691-eebd9aa2e0c3" providerId="ADAL" clId="{24C94E7E-7BEC-4FD2-920E-07F0C1AA1D89}" dt="2022-05-10T16:06:52.895" v="756" actId="14100"/>
          <ac:spMkLst>
            <pc:docMk/>
            <pc:sldMasterMk cId="750813634" sldId="2147483662"/>
            <ac:spMk id="3" creationId="{00000000-0000-0000-0000-000000000000}"/>
          </ac:spMkLst>
        </pc:spChg>
        <pc:sldLayoutChg chg="delSp mod">
          <pc:chgData name="Sanita Dhaubanjar" userId="72716212-4b89-4952-8691-eebd9aa2e0c3" providerId="ADAL" clId="{24C94E7E-7BEC-4FD2-920E-07F0C1AA1D89}" dt="2022-05-10T16:31:34.173" v="1448" actId="478"/>
          <pc:sldLayoutMkLst>
            <pc:docMk/>
            <pc:sldMasterMk cId="750813634" sldId="2147483662"/>
            <pc:sldLayoutMk cId="2864060717" sldId="2147483666"/>
          </pc:sldLayoutMkLst>
          <pc:spChg chg="del">
            <ac:chgData name="Sanita Dhaubanjar" userId="72716212-4b89-4952-8691-eebd9aa2e0c3" providerId="ADAL" clId="{24C94E7E-7BEC-4FD2-920E-07F0C1AA1D89}" dt="2022-05-10T16:31:33.205" v="1447" actId="478"/>
            <ac:spMkLst>
              <pc:docMk/>
              <pc:sldMasterMk cId="750813634" sldId="2147483662"/>
              <pc:sldLayoutMk cId="2864060717" sldId="2147483666"/>
              <ac:spMk id="4" creationId="{00000000-0000-0000-0000-000000000000}"/>
            </ac:spMkLst>
          </pc:spChg>
          <pc:spChg chg="del">
            <ac:chgData name="Sanita Dhaubanjar" userId="72716212-4b89-4952-8691-eebd9aa2e0c3" providerId="ADAL" clId="{24C94E7E-7BEC-4FD2-920E-07F0C1AA1D89}" dt="2022-05-10T16:31:34.173" v="1448" actId="478"/>
            <ac:spMkLst>
              <pc:docMk/>
              <pc:sldMasterMk cId="750813634" sldId="2147483662"/>
              <pc:sldLayoutMk cId="2864060717" sldId="2147483666"/>
              <ac:spMk id="5" creationId="{00000000-0000-0000-0000-000000000000}"/>
            </ac:spMkLst>
          </pc:spChg>
        </pc:sldLayoutChg>
        <pc:sldLayoutChg chg="delSp mod">
          <pc:chgData name="Sanita Dhaubanjar" userId="72716212-4b89-4952-8691-eebd9aa2e0c3" providerId="ADAL" clId="{24C94E7E-7BEC-4FD2-920E-07F0C1AA1D89}" dt="2022-05-10T16:31:08.181" v="1446" actId="478"/>
          <pc:sldLayoutMkLst>
            <pc:docMk/>
            <pc:sldMasterMk cId="750813634" sldId="2147483662"/>
            <pc:sldLayoutMk cId="180494878" sldId="2147483667"/>
          </pc:sldLayoutMkLst>
          <pc:spChg chg="del">
            <ac:chgData name="Sanita Dhaubanjar" userId="72716212-4b89-4952-8691-eebd9aa2e0c3" providerId="ADAL" clId="{24C94E7E-7BEC-4FD2-920E-07F0C1AA1D89}" dt="2022-05-10T16:31:08.181" v="1446" actId="478"/>
            <ac:spMkLst>
              <pc:docMk/>
              <pc:sldMasterMk cId="750813634" sldId="2147483662"/>
              <pc:sldLayoutMk cId="180494878" sldId="2147483667"/>
              <ac:spMk id="3" creationId="{00000000-0000-0000-0000-000000000000}"/>
            </ac:spMkLst>
          </pc:spChg>
          <pc:spChg chg="del">
            <ac:chgData name="Sanita Dhaubanjar" userId="72716212-4b89-4952-8691-eebd9aa2e0c3" providerId="ADAL" clId="{24C94E7E-7BEC-4FD2-920E-07F0C1AA1D89}" dt="2022-05-10T16:31:06.038" v="1445" actId="478"/>
            <ac:spMkLst>
              <pc:docMk/>
              <pc:sldMasterMk cId="750813634" sldId="2147483662"/>
              <pc:sldLayoutMk cId="180494878" sldId="2147483667"/>
              <ac:spMk id="4" creationId="{00000000-0000-0000-0000-000000000000}"/>
            </ac:spMkLst>
          </pc:spChg>
        </pc:sldLayoutChg>
        <pc:sldLayoutChg chg="del">
          <pc:chgData name="Sanita Dhaubanjar" userId="72716212-4b89-4952-8691-eebd9aa2e0c3" providerId="ADAL" clId="{24C94E7E-7BEC-4FD2-920E-07F0C1AA1D89}" dt="2022-05-10T16:33:59.793" v="1535" actId="2696"/>
          <pc:sldLayoutMkLst>
            <pc:docMk/>
            <pc:sldMasterMk cId="750813634" sldId="2147483662"/>
            <pc:sldLayoutMk cId="2534370587" sldId="214748367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Pmodel\output\Compile_Scenario_Totals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Pmodel\output\Compile_Scenario_Totals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urfDrive\GitConnect\data\data_prep\EnergyDemandSupply\EnergyReqs_Subbas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257205973581876E-2"/>
          <c:y val="2.286504585082105E-2"/>
          <c:w val="0.81614535802367727"/>
          <c:h val="0.7870609803144470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8B365"/>
            </a:solidFill>
            <a:ln>
              <a:noFill/>
            </a:ln>
            <a:effectLst/>
          </c:spPr>
          <c:invertIfNegative val="0"/>
          <c:cat>
            <c:multiLvlStrRef>
              <c:f>Plots!$C$101:$D$109</c:f>
              <c:multiLvlStrCache>
                <c:ptCount val="9"/>
                <c:lvl>
                  <c:pt idx="0">
                    <c:v>Tech</c:v>
                  </c:pt>
                  <c:pt idx="1">
                    <c:v>Fin</c:v>
                  </c:pt>
                  <c:pt idx="2">
                    <c:v>Sust</c:v>
                  </c:pt>
                  <c:pt idx="3">
                    <c:v>Tech</c:v>
                  </c:pt>
                  <c:pt idx="4">
                    <c:v>Fin</c:v>
                  </c:pt>
                  <c:pt idx="5">
                    <c:v>Sust</c:v>
                  </c:pt>
                  <c:pt idx="6">
                    <c:v>Tech</c:v>
                  </c:pt>
                  <c:pt idx="7">
                    <c:v>Fin</c:v>
                  </c:pt>
                  <c:pt idx="8">
                    <c:v>Sust</c:v>
                  </c:pt>
                </c:lvl>
                <c:lvl>
                  <c:pt idx="0">
                    <c:v>Mixed - Risk Averse</c:v>
                  </c:pt>
                  <c:pt idx="3">
                    <c:v>Large @ 25km</c:v>
                  </c:pt>
                  <c:pt idx="6">
                    <c:v>Medium @ 4km</c:v>
                  </c:pt>
                </c:lvl>
              </c:multiLvlStrCache>
            </c:multiLvlStrRef>
          </c:cat>
          <c:val>
            <c:numRef>
              <c:f>Plots!$E$101:$E$109</c:f>
              <c:numCache>
                <c:formatCode>0</c:formatCode>
                <c:ptCount val="9"/>
                <c:pt idx="0">
                  <c:v>155.27943514675002</c:v>
                </c:pt>
                <c:pt idx="1">
                  <c:v>146.92148256800002</c:v>
                </c:pt>
                <c:pt idx="2">
                  <c:v>56.695959664000007</c:v>
                </c:pt>
                <c:pt idx="3">
                  <c:v>87.400008148296877</c:v>
                </c:pt>
                <c:pt idx="4">
                  <c:v>80.488530572000002</c:v>
                </c:pt>
                <c:pt idx="5">
                  <c:v>29.670097695999992</c:v>
                </c:pt>
                <c:pt idx="6">
                  <c:v>174.31408094687504</c:v>
                </c:pt>
                <c:pt idx="7">
                  <c:v>148.38397470800001</c:v>
                </c:pt>
                <c:pt idx="8">
                  <c:v>57.283338608000001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A5C-4BB2-8F5C-33D985B136F1}"/>
            </c:ext>
          </c:extLst>
        </c:ser>
        <c:ser>
          <c:idx val="1"/>
          <c:order val="1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863009227536925E-2"/>
                  <c:y val="-0.19050346438473587"/>
                </c:manualLayout>
              </c:layout>
              <c:tx>
                <c:rich>
                  <a:bodyPr/>
                  <a:lstStyle/>
                  <a:p>
                    <a:fld id="{E06793CB-6335-40CA-B9F7-4216BDB1BD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A5C-4BB2-8F5C-33D985B136F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3.2485944703947154E-3"/>
                  <c:y val="-0.16101552804680347"/>
                </c:manualLayout>
              </c:layout>
              <c:tx>
                <c:rich>
                  <a:bodyPr/>
                  <a:lstStyle/>
                  <a:p>
                    <a:fld id="{93F9BF1C-03DF-4996-8815-CD30C0B1539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1.0470412007686372E-3"/>
                  <c:y val="-7.865894224319607E-2"/>
                </c:manualLayout>
              </c:layout>
              <c:tx>
                <c:rich>
                  <a:bodyPr/>
                  <a:lstStyle/>
                  <a:p>
                    <a:fld id="{44478DD6-1301-4594-BE85-E4458E140F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1.0470412007686372E-3"/>
                  <c:y val="-0.1434751955170441"/>
                </c:manualLayout>
              </c:layout>
              <c:tx>
                <c:rich>
                  <a:bodyPr/>
                  <a:lstStyle/>
                  <a:p>
                    <a:fld id="{1C3700EE-1DED-4905-A564-6D87BD7E52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1.0470674115190936E-3"/>
                  <c:y val="-4.6294473211800385E-2"/>
                </c:manualLayout>
              </c:layout>
              <c:tx>
                <c:rich>
                  <a:bodyPr/>
                  <a:lstStyle/>
                  <a:p>
                    <a:fld id="{0AF9D3B0-6C05-45A7-809E-B688AA33862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-8.4582169164338324E-5"/>
                  <c:y val="-3.8607567412040793E-2"/>
                </c:manualLayout>
              </c:layout>
              <c:tx>
                <c:rich>
                  <a:bodyPr/>
                  <a:lstStyle/>
                  <a:p>
                    <a:fld id="{6460D2F3-4E26-44EA-8C5B-B7950EECBF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layout>
                <c:manualLayout>
                  <c:x val="-3.1640357342798721E-3"/>
                  <c:y val="-0.15358688559945463"/>
                </c:manualLayout>
              </c:layout>
              <c:tx>
                <c:rich>
                  <a:bodyPr/>
                  <a:lstStyle/>
                  <a:p>
                    <a:fld id="{42CAAC31-747A-45AA-A88C-5AFD37BD947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7"/>
              <c:layout>
                <c:manualLayout>
                  <c:x val="-2.1961062344775708E-3"/>
                  <c:y val="-7.8929211772511249E-2"/>
                </c:manualLayout>
              </c:layout>
              <c:tx>
                <c:rich>
                  <a:bodyPr/>
                  <a:lstStyle/>
                  <a:p>
                    <a:fld id="{8647D675-8DC0-4A75-B3AB-3B71C8D519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8"/>
              <c:layout>
                <c:manualLayout>
                  <c:x val="-1.0470674115192471E-3"/>
                  <c:y val="-4.1837862456297795E-2"/>
                </c:manualLayout>
              </c:layout>
              <c:tx>
                <c:rich>
                  <a:bodyPr/>
                  <a:lstStyle/>
                  <a:p>
                    <a:fld id="{3BC94C27-350D-4315-B88D-C2760779A9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Plots!$C$101:$D$109</c:f>
              <c:multiLvlStrCache>
                <c:ptCount val="9"/>
                <c:lvl>
                  <c:pt idx="0">
                    <c:v>Tech</c:v>
                  </c:pt>
                  <c:pt idx="1">
                    <c:v>Fin</c:v>
                  </c:pt>
                  <c:pt idx="2">
                    <c:v>Sust</c:v>
                  </c:pt>
                  <c:pt idx="3">
                    <c:v>Tech</c:v>
                  </c:pt>
                  <c:pt idx="4">
                    <c:v>Fin</c:v>
                  </c:pt>
                  <c:pt idx="5">
                    <c:v>Sust</c:v>
                  </c:pt>
                  <c:pt idx="6">
                    <c:v>Tech</c:v>
                  </c:pt>
                  <c:pt idx="7">
                    <c:v>Fin</c:v>
                  </c:pt>
                  <c:pt idx="8">
                    <c:v>Sust</c:v>
                  </c:pt>
                </c:lvl>
                <c:lvl>
                  <c:pt idx="0">
                    <c:v>Mixed - Risk Averse</c:v>
                  </c:pt>
                  <c:pt idx="3">
                    <c:v>Large @ 25km</c:v>
                  </c:pt>
                  <c:pt idx="6">
                    <c:v>Medium @ 4km</c:v>
                  </c:pt>
                </c:lvl>
              </c:multiLvlStrCache>
            </c:multiLvlStrRef>
          </c:cat>
          <c:val>
            <c:numRef>
              <c:f>Plots!$F$101:$F$109</c:f>
              <c:numCache>
                <c:formatCode>0</c:formatCode>
                <c:ptCount val="9"/>
                <c:pt idx="0" formatCode="General">
                  <c:v>144.2519790887907</c:v>
                </c:pt>
                <c:pt idx="1">
                  <c:v>119.46696661758423</c:v>
                </c:pt>
                <c:pt idx="2">
                  <c:v>33.7433737449646</c:v>
                </c:pt>
                <c:pt idx="3" formatCode="General">
                  <c:v>103.82576979756355</c:v>
                </c:pt>
                <c:pt idx="4">
                  <c:v>17.312416397094726</c:v>
                </c:pt>
                <c:pt idx="5">
                  <c:v>2.1852322998046874</c:v>
                </c:pt>
                <c:pt idx="6" formatCode="General">
                  <c:v>108.20691169846057</c:v>
                </c:pt>
                <c:pt idx="7">
                  <c:v>39.652642860412598</c:v>
                </c:pt>
                <c:pt idx="8">
                  <c:v>7.130792068481445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A5C-4BB2-8F5C-33D985B136F1}"/>
            </c:ext>
            <c:ext xmlns:c15="http://schemas.microsoft.com/office/drawing/2012/chart" uri="{02D57815-91ED-43cb-92C2-25804820EDAC}">
              <c15:datalabelsRange>
                <c15:f>Plots!$I$101:$I$109</c15:f>
                <c15:dlblRangeCache>
                  <c:ptCount val="9"/>
                  <c:pt idx="0">
                    <c:v>300</c:v>
                  </c:pt>
                  <c:pt idx="1">
                    <c:v>266</c:v>
                  </c:pt>
                  <c:pt idx="2">
                    <c:v>90</c:v>
                  </c:pt>
                  <c:pt idx="3">
                    <c:v>191</c:v>
                  </c:pt>
                  <c:pt idx="4">
                    <c:v>98</c:v>
                  </c:pt>
                  <c:pt idx="5">
                    <c:v>32</c:v>
                  </c:pt>
                  <c:pt idx="6">
                    <c:v>283</c:v>
                  </c:pt>
                  <c:pt idx="7">
                    <c:v>188</c:v>
                  </c:pt>
                  <c:pt idx="8">
                    <c:v>64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5"/>
        <c:overlap val="100"/>
        <c:axId val="323701744"/>
        <c:axId val="323702528"/>
      </c:barChart>
      <c:lineChart>
        <c:grouping val="stacked"/>
        <c:varyColors val="0"/>
        <c:ser>
          <c:idx val="2"/>
          <c:order val="2"/>
          <c:spPr>
            <a:ln w="22225" cap="rnd">
              <a:noFill/>
              <a:round/>
            </a:ln>
            <a:effectLst/>
          </c:spPr>
          <c:marker>
            <c:symbol val="diamond"/>
            <c:size val="9"/>
            <c:spPr>
              <a:solidFill>
                <a:srgbClr val="71551D"/>
              </a:solidFill>
              <a:ln w="9525">
                <a:solidFill>
                  <a:schemeClr val="bg2">
                    <a:lumMod val="90000"/>
                  </a:schemeClr>
                </a:solidFill>
                <a:round/>
              </a:ln>
              <a:effectLst/>
            </c:spPr>
          </c:marker>
          <c:cat>
            <c:multiLvlStrRef>
              <c:f>Plots!$C$101:$D$109</c:f>
              <c:multiLvlStrCache>
                <c:ptCount val="9"/>
                <c:lvl>
                  <c:pt idx="0">
                    <c:v>Tech</c:v>
                  </c:pt>
                  <c:pt idx="1">
                    <c:v>Fin</c:v>
                  </c:pt>
                  <c:pt idx="2">
                    <c:v>Sust</c:v>
                  </c:pt>
                  <c:pt idx="3">
                    <c:v>Tech</c:v>
                  </c:pt>
                  <c:pt idx="4">
                    <c:v>Fin</c:v>
                  </c:pt>
                  <c:pt idx="5">
                    <c:v>Sust</c:v>
                  </c:pt>
                  <c:pt idx="6">
                    <c:v>Tech</c:v>
                  </c:pt>
                  <c:pt idx="7">
                    <c:v>Fin</c:v>
                  </c:pt>
                  <c:pt idx="8">
                    <c:v>Sust</c:v>
                  </c:pt>
                </c:lvl>
                <c:lvl>
                  <c:pt idx="0">
                    <c:v>Mixed - Risk Averse</c:v>
                  </c:pt>
                  <c:pt idx="3">
                    <c:v>Large @ 25km</c:v>
                  </c:pt>
                  <c:pt idx="6">
                    <c:v>Medium @ 4km</c:v>
                  </c:pt>
                </c:lvl>
              </c:multiLvlStrCache>
            </c:multiLvlStrRef>
          </c:cat>
          <c:val>
            <c:numRef>
              <c:f>Plots!$G$101:$G$109</c:f>
              <c:numCache>
                <c:formatCode>0</c:formatCode>
                <c:ptCount val="9"/>
                <c:pt idx="0" formatCode="General">
                  <c:v>339</c:v>
                </c:pt>
                <c:pt idx="1">
                  <c:v>170</c:v>
                </c:pt>
                <c:pt idx="2">
                  <c:v>90</c:v>
                </c:pt>
                <c:pt idx="3" formatCode="General">
                  <c:v>682</c:v>
                </c:pt>
                <c:pt idx="4">
                  <c:v>89</c:v>
                </c:pt>
                <c:pt idx="5">
                  <c:v>36</c:v>
                </c:pt>
                <c:pt idx="6" formatCode="General">
                  <c:v>3484</c:v>
                </c:pt>
                <c:pt idx="7">
                  <c:v>186</c:v>
                </c:pt>
                <c:pt idx="8">
                  <c:v>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DA5C-4BB2-8F5C-33D985B136F1}"/>
            </c:ext>
          </c:extLst>
        </c:ser>
        <c:ser>
          <c:idx val="3"/>
          <c:order val="3"/>
          <c:spPr>
            <a:ln w="22225" cap="rnd">
              <a:noFill/>
              <a:round/>
            </a:ln>
            <a:effectLst/>
          </c:spPr>
          <c:marker>
            <c:symbol val="diamond"/>
            <c:size val="9"/>
            <c:spPr>
              <a:solidFill>
                <a:schemeClr val="tx1"/>
              </a:solidFill>
              <a:ln w="9525" cmpd="sng">
                <a:solidFill>
                  <a:schemeClr val="bg2"/>
                </a:solidFill>
                <a:round/>
              </a:ln>
              <a:effectLst/>
            </c:spPr>
          </c:marker>
          <c:cat>
            <c:multiLvlStrRef>
              <c:f>Plots!$C$101:$D$109</c:f>
              <c:multiLvlStrCache>
                <c:ptCount val="9"/>
                <c:lvl>
                  <c:pt idx="0">
                    <c:v>Tech</c:v>
                  </c:pt>
                  <c:pt idx="1">
                    <c:v>Fin</c:v>
                  </c:pt>
                  <c:pt idx="2">
                    <c:v>Sust</c:v>
                  </c:pt>
                  <c:pt idx="3">
                    <c:v>Tech</c:v>
                  </c:pt>
                  <c:pt idx="4">
                    <c:v>Fin</c:v>
                  </c:pt>
                  <c:pt idx="5">
                    <c:v>Sust</c:v>
                  </c:pt>
                  <c:pt idx="6">
                    <c:v>Tech</c:v>
                  </c:pt>
                  <c:pt idx="7">
                    <c:v>Fin</c:v>
                  </c:pt>
                  <c:pt idx="8">
                    <c:v>Sust</c:v>
                  </c:pt>
                </c:lvl>
                <c:lvl>
                  <c:pt idx="0">
                    <c:v>Mixed - Risk Averse</c:v>
                  </c:pt>
                  <c:pt idx="3">
                    <c:v>Large @ 25km</c:v>
                  </c:pt>
                  <c:pt idx="6">
                    <c:v>Medium @ 4km</c:v>
                  </c:pt>
                </c:lvl>
              </c:multiLvlStrCache>
            </c:multiLvlStrRef>
          </c:cat>
          <c:val>
            <c:numRef>
              <c:f>Plots!$H$101:$H$109</c:f>
              <c:numCache>
                <c:formatCode>0</c:formatCode>
                <c:ptCount val="9"/>
                <c:pt idx="0">
                  <c:v>7006</c:v>
                </c:pt>
                <c:pt idx="1">
                  <c:v>1676</c:v>
                </c:pt>
                <c:pt idx="2">
                  <c:v>643</c:v>
                </c:pt>
                <c:pt idx="3">
                  <c:v>1463</c:v>
                </c:pt>
                <c:pt idx="4">
                  <c:v>15</c:v>
                </c:pt>
                <c:pt idx="5">
                  <c:v>3</c:v>
                </c:pt>
                <c:pt idx="6">
                  <c:v>3829</c:v>
                </c:pt>
                <c:pt idx="7">
                  <c:v>50</c:v>
                </c:pt>
                <c:pt idx="8">
                  <c:v>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DA5C-4BB2-8F5C-33D985B13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703704"/>
        <c:axId val="323703312"/>
      </c:lineChart>
      <c:catAx>
        <c:axId val="323701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23702528"/>
        <c:crosses val="autoZero"/>
        <c:auto val="1"/>
        <c:lblAlgn val="ctr"/>
        <c:lblOffset val="100"/>
        <c:noMultiLvlLbl val="0"/>
      </c:catAx>
      <c:valAx>
        <c:axId val="32370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Plots!$E$2</c:f>
              <c:strCache>
                <c:ptCount val="1"/>
                <c:pt idx="0">
                  <c:v>Annual Average Energy in TWh</c:v>
                </c:pt>
              </c:strCache>
            </c:strRef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23701744"/>
        <c:crosses val="autoZero"/>
        <c:crossBetween val="between"/>
      </c:valAx>
      <c:valAx>
        <c:axId val="323703312"/>
        <c:scaling>
          <c:orientation val="minMax"/>
        </c:scaling>
        <c:delete val="0"/>
        <c:axPos val="r"/>
        <c:title>
          <c:tx>
            <c:strRef>
              <c:f>Plots!$G$2</c:f>
              <c:strCache>
                <c:ptCount val="1"/>
                <c:pt idx="0">
                  <c:v>Number of projects</c:v>
                </c:pt>
              </c:strCache>
            </c:strRef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23703704"/>
        <c:crosses val="max"/>
        <c:crossBetween val="between"/>
      </c:valAx>
      <c:catAx>
        <c:axId val="323703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370331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44812745483604"/>
          <c:y val="2.286504585082105E-2"/>
          <c:w val="0.64151517605837838"/>
          <c:h val="0.9056418408721805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8B365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Plots!$M$4:$M$12</c15:sqref>
                  </c15:fullRef>
                </c:ext>
              </c:extLst>
              <c:f>Plots!$M$10:$M$12</c:f>
              <c:strCache>
                <c:ptCount val="3"/>
                <c:pt idx="0">
                  <c:v>Technical</c:v>
                </c:pt>
                <c:pt idx="1">
                  <c:v>Financial</c:v>
                </c:pt>
                <c:pt idx="2">
                  <c:v>Sustainable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Plots!$E$4:$E$12</c15:sqref>
                  </c15:fullRef>
                </c:ext>
              </c:extLst>
              <c:f>Plots!$E$10:$E$12</c:f>
              <c:numCache>
                <c:formatCode>0</c:formatCode>
                <c:ptCount val="3"/>
                <c:pt idx="0">
                  <c:v>155.27943514675002</c:v>
                </c:pt>
                <c:pt idx="1">
                  <c:v>146.92148256800002</c:v>
                </c:pt>
                <c:pt idx="2">
                  <c:v>56.695959664000007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A5C-4BB2-8F5C-33D985B136F1}"/>
            </c:ext>
          </c:extLst>
        </c:ser>
        <c:ser>
          <c:idx val="1"/>
          <c:order val="1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948864451671215E-3"/>
                  <c:y val="-0.20238200270358808"/>
                </c:manualLayout>
              </c:layout>
              <c:tx>
                <c:rich>
                  <a:bodyPr/>
                  <a:lstStyle/>
                  <a:p>
                    <a:fld id="{42E8C386-40BB-4DA3-8140-7474307406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8.7676110509863465E-4"/>
                  <c:y val="-0.18020958049545566"/>
                </c:manualLayout>
              </c:layout>
              <c:tx>
                <c:rich>
                  <a:bodyPr/>
                  <a:lstStyle/>
                  <a:p>
                    <a:fld id="{7321CEEC-97FD-4F64-8335-042A3B7EF0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0"/>
                  <c:y val="-6.4669911052785065E-2"/>
                </c:manualLayout>
              </c:layout>
              <c:tx>
                <c:rich>
                  <a:bodyPr/>
                  <a:lstStyle/>
                  <a:p>
                    <a:fld id="{F4C1249F-1DC7-4556-94FF-C9BB39A4CFD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Plots!$M$4:$M$12</c15:sqref>
                  </c15:fullRef>
                </c:ext>
              </c:extLst>
              <c:f>Plots!$M$10:$M$12</c:f>
              <c:strCache>
                <c:ptCount val="3"/>
                <c:pt idx="0">
                  <c:v>Technical</c:v>
                </c:pt>
                <c:pt idx="1">
                  <c:v>Financial</c:v>
                </c:pt>
                <c:pt idx="2">
                  <c:v>Sustainable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Plots!$F$4:$F$12</c15:sqref>
                  </c15:fullRef>
                </c:ext>
              </c:extLst>
              <c:f>Plots!$F$10:$F$12</c:f>
              <c:numCache>
                <c:formatCode>0</c:formatCode>
                <c:ptCount val="3"/>
                <c:pt idx="0">
                  <c:v>144.2519790887907</c:v>
                </c:pt>
                <c:pt idx="1">
                  <c:v>119.46696661758423</c:v>
                </c:pt>
                <c:pt idx="2">
                  <c:v>33.7433737449646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A5C-4BB2-8F5C-33D985B136F1}"/>
            </c:ext>
            <c:ext xmlns:c15="http://schemas.microsoft.com/office/drawing/2012/chart" uri="{02D57815-91ED-43cb-92C2-25804820EDAC}">
              <c15:datalabelsRange>
                <c15:f>Plots!$I$4:$I$12</c15:f>
                <c15:dlblRangeCache>
                  <c:ptCount val="9"/>
                  <c:pt idx="0">
                    <c:v>191</c:v>
                  </c:pt>
                  <c:pt idx="1">
                    <c:v>98</c:v>
                  </c:pt>
                  <c:pt idx="2">
                    <c:v>32</c:v>
                  </c:pt>
                  <c:pt idx="3">
                    <c:v>283</c:v>
                  </c:pt>
                  <c:pt idx="4">
                    <c:v>188</c:v>
                  </c:pt>
                  <c:pt idx="5">
                    <c:v>64</c:v>
                  </c:pt>
                  <c:pt idx="6">
                    <c:v>300</c:v>
                  </c:pt>
                  <c:pt idx="7">
                    <c:v>266</c:v>
                  </c:pt>
                  <c:pt idx="8">
                    <c:v>90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Plots!$F$7</c15:sqref>
                  <c15:dLbl>
                    <c:idx val="-1"/>
                    <c:delete val="1"/>
                    <c:extLst xmlns:c16r2="http://schemas.microsoft.com/office/drawing/2015/06/chart">
                      <c:ext uri="{CE6537A1-D6FC-4f65-9D91-7224C49458BB}"/>
                    </c:extLst>
                  </c15:dLbl>
                </c15:categoryFilterException>
                <c15:categoryFilterException>
                  <c15:sqref>Plots!$F$8</c15:sqref>
                  <c15:dLbl>
                    <c:idx val="-1"/>
                    <c:delete val="1"/>
                    <c:extLst xmlns:c16r2="http://schemas.microsoft.com/office/drawing/2015/06/chart">
                      <c:ext uri="{CE6537A1-D6FC-4f65-9D91-7224C49458BB}"/>
                    </c:extLst>
                  </c15:dLbl>
                </c15:categoryFilterException>
                <c15:categoryFilterException>
                  <c15:sqref>Plots!$F$9</c15:sqref>
                  <c15:dLbl>
                    <c:idx val="-1"/>
                    <c:delete val="1"/>
                    <c:extLst xmlns:c16r2="http://schemas.microsoft.com/office/drawing/2015/06/chart">
                      <c:ext uri="{CE6537A1-D6FC-4f65-9D91-7224C49458BB}"/>
                    </c:extLst>
                  </c15:dLbl>
                </c15:categoryFilterException>
              </c15:categoryFilterExceptions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5"/>
        <c:overlap val="100"/>
        <c:axId val="318093352"/>
        <c:axId val="323701352"/>
      </c:barChart>
      <c:lineChart>
        <c:grouping val="stacked"/>
        <c:varyColors val="0"/>
        <c:ser>
          <c:idx val="2"/>
          <c:order val="2"/>
          <c:spPr>
            <a:ln w="22225" cap="rnd">
              <a:noFill/>
              <a:round/>
            </a:ln>
            <a:effectLst/>
          </c:spPr>
          <c:marker>
            <c:symbol val="diamond"/>
            <c:size val="9"/>
            <c:spPr>
              <a:solidFill>
                <a:srgbClr val="71551D"/>
              </a:solidFill>
              <a:ln w="9525">
                <a:solidFill>
                  <a:schemeClr val="bg2">
                    <a:lumMod val="90000"/>
                  </a:schemeClr>
                </a:solidFill>
                <a:round/>
              </a:ln>
              <a:effectLst/>
            </c:spPr>
          </c:marker>
          <c:cat>
            <c:multiLvlStrRef>
              <c:extLst>
                <c:ext xmlns:c15="http://schemas.microsoft.com/office/drawing/2012/chart" uri="{02D57815-91ED-43cb-92C2-25804820EDAC}">
                  <c15:fullRef>
                    <c15:sqref>Plots!$C$4:$D$12</c15:sqref>
                  </c15:fullRef>
                </c:ext>
              </c:extLst>
              <c:f>Plots!$C$10:$D$12</c:f>
              <c:multiLvlStrCache>
                <c:ptCount val="3"/>
                <c:lvl>
                  <c:pt idx="0">
                    <c:v>Tech</c:v>
                  </c:pt>
                  <c:pt idx="1">
                    <c:v>Fin</c:v>
                  </c:pt>
                  <c:pt idx="2">
                    <c:v>Sust</c:v>
                  </c:pt>
                </c:lvl>
                <c:lvl>
                  <c:pt idx="0">
                    <c:v>C) Mixed - Risk Averse
FULL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Plots!$G$4:$G$12</c15:sqref>
                  </c15:fullRef>
                </c:ext>
              </c:extLst>
              <c:f>Plots!$G$10:$G$12</c:f>
              <c:numCache>
                <c:formatCode>0</c:formatCode>
                <c:ptCount val="3"/>
                <c:pt idx="0" formatCode="General">
                  <c:v>339</c:v>
                </c:pt>
                <c:pt idx="1">
                  <c:v>170</c:v>
                </c:pt>
                <c:pt idx="2">
                  <c:v>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DA5C-4BB2-8F5C-33D985B136F1}"/>
            </c:ext>
          </c:extLst>
        </c:ser>
        <c:ser>
          <c:idx val="3"/>
          <c:order val="3"/>
          <c:spPr>
            <a:ln w="22225" cap="rnd">
              <a:noFill/>
              <a:round/>
            </a:ln>
            <a:effectLst/>
          </c:spPr>
          <c:marker>
            <c:symbol val="diamond"/>
            <c:size val="9"/>
            <c:spPr>
              <a:solidFill>
                <a:schemeClr val="tx1"/>
              </a:solidFill>
              <a:ln w="9525" cmpd="sng">
                <a:solidFill>
                  <a:schemeClr val="bg2"/>
                </a:solidFill>
                <a:round/>
              </a:ln>
              <a:effectLst/>
            </c:spPr>
          </c:marker>
          <c:cat>
            <c:multiLvlStrRef>
              <c:extLst>
                <c:ext xmlns:c15="http://schemas.microsoft.com/office/drawing/2012/chart" uri="{02D57815-91ED-43cb-92C2-25804820EDAC}">
                  <c15:fullRef>
                    <c15:sqref>Plots!$C$4:$D$12</c15:sqref>
                  </c15:fullRef>
                </c:ext>
              </c:extLst>
              <c:f>Plots!$C$10:$D$12</c:f>
              <c:multiLvlStrCache>
                <c:ptCount val="3"/>
                <c:lvl>
                  <c:pt idx="0">
                    <c:v>Tech</c:v>
                  </c:pt>
                  <c:pt idx="1">
                    <c:v>Fin</c:v>
                  </c:pt>
                  <c:pt idx="2">
                    <c:v>Sust</c:v>
                  </c:pt>
                </c:lvl>
                <c:lvl>
                  <c:pt idx="0">
                    <c:v>C) Mixed - Risk Averse
FULL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Plots!$H$4:$H$12</c15:sqref>
                  </c15:fullRef>
                </c:ext>
              </c:extLst>
              <c:f>Plots!$H$10:$H$12</c:f>
              <c:numCache>
                <c:formatCode>0</c:formatCode>
                <c:ptCount val="3"/>
                <c:pt idx="0" formatCode="General">
                  <c:v>7006</c:v>
                </c:pt>
                <c:pt idx="1">
                  <c:v>1676</c:v>
                </c:pt>
                <c:pt idx="2">
                  <c:v>643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DA5C-4BB2-8F5C-33D985B13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699392"/>
        <c:axId val="323704488"/>
      </c:lineChart>
      <c:catAx>
        <c:axId val="318093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23701352"/>
        <c:crosses val="autoZero"/>
        <c:auto val="1"/>
        <c:lblAlgn val="ctr"/>
        <c:lblOffset val="100"/>
        <c:noMultiLvlLbl val="0"/>
      </c:catAx>
      <c:valAx>
        <c:axId val="323701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Plots!$E$2</c:f>
              <c:strCache>
                <c:ptCount val="1"/>
                <c:pt idx="0">
                  <c:v>Annual Average Energy in TWh</c:v>
                </c:pt>
              </c:strCache>
            </c:strRef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18093352"/>
        <c:crosses val="autoZero"/>
        <c:crossBetween val="between"/>
      </c:valAx>
      <c:valAx>
        <c:axId val="323704488"/>
        <c:scaling>
          <c:orientation val="minMax"/>
        </c:scaling>
        <c:delete val="0"/>
        <c:axPos val="r"/>
        <c:title>
          <c:tx>
            <c:strRef>
              <c:f>Plots!$G$2</c:f>
              <c:strCache>
                <c:ptCount val="1"/>
                <c:pt idx="0">
                  <c:v>Number of projects</c:v>
                </c:pt>
              </c:strCache>
            </c:strRef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23699392"/>
        <c:crosses val="max"/>
        <c:crossBetween val="between"/>
      </c:valAx>
      <c:catAx>
        <c:axId val="323699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370448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800" b="1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223294216651989E-2"/>
          <c:y val="2.2366366366366366E-2"/>
          <c:w val="0.70575390387784931"/>
          <c:h val="0.90510510510510511"/>
        </c:manualLayout>
      </c:layout>
      <c:areaChart>
        <c:grouping val="standard"/>
        <c:varyColors val="0"/>
        <c:ser>
          <c:idx val="0"/>
          <c:order val="3"/>
          <c:tx>
            <c:strRef>
              <c:f>IndusVsUIB!$B$19</c:f>
              <c:strCache>
                <c:ptCount val="1"/>
                <c:pt idx="0">
                  <c:v>Technical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  <a:alpha val="7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9.2200481952716962E-2"/>
                  <c:y val="-0.32649842994689032"/>
                </c:manualLayout>
              </c:layout>
              <c:tx>
                <c:rich>
                  <a:bodyPr/>
                  <a:lstStyle/>
                  <a:p>
                    <a:fld id="{957DF20C-9FAA-41EE-B95D-5707EF626C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087-4C1A-AF38-114274A1CEA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2.0745901167852853E-3"/>
                  <c:y val="0.12518383533246294"/>
                </c:manualLayout>
              </c:layout>
              <c:tx>
                <c:rich>
                  <a:bodyPr/>
                  <a:lstStyle/>
                  <a:p>
                    <a:fld id="{AAEDD272-7BCC-4185-A8F6-F42C5DA76CD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087-4C1A-AF38-114274A1CEA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8.4764426643067409E-2"/>
                  <c:y val="0.36209598268202375"/>
                </c:manualLayout>
              </c:layout>
              <c:tx>
                <c:rich>
                  <a:bodyPr/>
                  <a:lstStyle/>
                  <a:p>
                    <a:fld id="{B5BCA2D7-9A16-47BC-A633-1A3A32FF9E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087-4C1A-AF38-114274A1CEA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val>
            <c:numRef>
              <c:f>IndusVsUIB!$C$19:$E$19</c:f>
              <c:numCache>
                <c:formatCode>General</c:formatCode>
                <c:ptCount val="3"/>
                <c:pt idx="0">
                  <c:v>299.53141423554075</c:v>
                </c:pt>
                <c:pt idx="1">
                  <c:v>299.53141423554075</c:v>
                </c:pt>
                <c:pt idx="2">
                  <c:v>299.53141423554075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087-4C1A-AF38-114274A1CEAA}"/>
            </c:ext>
            <c:ext xmlns:c15="http://schemas.microsoft.com/office/drawing/2012/chart" uri="{02D57815-91ED-43cb-92C2-25804820EDAC}">
              <c15:datalabelsRange>
                <c15:f>IndusVsUIB!$B$19:$B$21</c15:f>
                <c15:dlblRangeCache>
                  <c:ptCount val="3"/>
                  <c:pt idx="0">
                    <c:v>Technical</c:v>
                  </c:pt>
                  <c:pt idx="1">
                    <c:v>Financial</c:v>
                  </c:pt>
                  <c:pt idx="2">
                    <c:v>Sustainable</c:v>
                  </c:pt>
                </c15:dlblRangeCache>
              </c15:datalabelsRange>
            </c:ext>
          </c:extLst>
        </c:ser>
        <c:ser>
          <c:idx val="1"/>
          <c:order val="4"/>
          <c:tx>
            <c:strRef>
              <c:f>IndusVsUIB!$B$20</c:f>
              <c:strCache>
                <c:ptCount val="1"/>
                <c:pt idx="0">
                  <c:v>Financial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  <a:alpha val="70000"/>
              </a:schemeClr>
            </a:solidFill>
            <a:ln>
              <a:noFill/>
            </a:ln>
            <a:effectLst/>
          </c:spPr>
          <c:val>
            <c:numRef>
              <c:f>IndusVsUIB!$C$20:$E$20</c:f>
              <c:numCache>
                <c:formatCode>General</c:formatCode>
                <c:ptCount val="3"/>
                <c:pt idx="0">
                  <c:v>266.38844918558419</c:v>
                </c:pt>
                <c:pt idx="1">
                  <c:v>266.38844918558419</c:v>
                </c:pt>
                <c:pt idx="2">
                  <c:v>266.38844918558419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87-4C1A-AF38-114274A1CEAA}"/>
            </c:ext>
          </c:extLst>
        </c:ser>
        <c:ser>
          <c:idx val="2"/>
          <c:order val="5"/>
          <c:tx>
            <c:strRef>
              <c:f>IndusVsUIB!$B$21</c:f>
              <c:strCache>
                <c:ptCount val="1"/>
                <c:pt idx="0">
                  <c:v>Sustainable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c:spPr>
          <c:val>
            <c:numRef>
              <c:f>IndusVsUIB!$C$21:$E$21</c:f>
              <c:numCache>
                <c:formatCode>General</c:formatCode>
                <c:ptCount val="3"/>
                <c:pt idx="0">
                  <c:v>90.439333408964615</c:v>
                </c:pt>
                <c:pt idx="1">
                  <c:v>90.439333408964615</c:v>
                </c:pt>
                <c:pt idx="2">
                  <c:v>90.439333408964615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087-4C1A-AF38-114274A1C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454552"/>
        <c:axId val="366458080"/>
      </c:areaChart>
      <c:lineChart>
        <c:grouping val="standard"/>
        <c:varyColors val="0"/>
        <c:ser>
          <c:idx val="3"/>
          <c:order val="0"/>
          <c:tx>
            <c:strRef>
              <c:f>IndusVsUIB!$B$4</c:f>
              <c:strCache>
                <c:ptCount val="1"/>
                <c:pt idx="0">
                  <c:v>Downhill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6350" cap="flat" cmpd="sng" algn="ctr">
                <a:solidFill>
                  <a:schemeClr val="accent3"/>
                </a:solidFill>
                <a:prstDash val="dash"/>
                <a:round/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087-4C1A-AF38-114274A1CEA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454-4A8D-A432-2A426FF33A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454-4A8D-A432-2A426FF33A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454-4A8D-A432-2A426FF33A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454-4A8D-A432-2A426FF33A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454-4A8D-A432-2A426FF33A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454-4A8D-A432-2A426FF33A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7B4BBEF1-DEF5-4590-B95F-FDBF9FBC1A90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087-4C1A-AF38-114274A1CEA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IndusVsUIB!$C$1:$J$1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  <c:pt idx="6">
                  <c:v>2070</c:v>
                </c:pt>
                <c:pt idx="7">
                  <c:v>2080</c:v>
                </c:pt>
              </c:numCache>
            </c:numRef>
          </c:cat>
          <c:val>
            <c:numRef>
              <c:f>IndusVsUIB!$C$4:$J$4</c:f>
              <c:numCache>
                <c:formatCode>General</c:formatCode>
                <c:ptCount val="8"/>
                <c:pt idx="0">
                  <c:v>100.80051668379578</c:v>
                </c:pt>
                <c:pt idx="1">
                  <c:v>129.76395006379218</c:v>
                </c:pt>
                <c:pt idx="2">
                  <c:v>145.30719015671164</c:v>
                </c:pt>
                <c:pt idx="3">
                  <c:v>177.0289607508671</c:v>
                </c:pt>
                <c:pt idx="4">
                  <c:v>210.84596815223321</c:v>
                </c:pt>
                <c:pt idx="5">
                  <c:v>242.09877329563662</c:v>
                </c:pt>
                <c:pt idx="6">
                  <c:v>274.82059421166144</c:v>
                </c:pt>
                <c:pt idx="7">
                  <c:v>309.01143265083135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1087-4C1A-AF38-114274A1CEAA}"/>
            </c:ext>
            <c:ext xmlns:c15="http://schemas.microsoft.com/office/drawing/2012/chart" uri="{02D57815-91ED-43cb-92C2-25804820EDAC}">
              <c15:datalabelsRange>
                <c15:f>IndusVsUIB!$B$4</c15:f>
                <c15:dlblRangeCache>
                  <c:ptCount val="1"/>
                  <c:pt idx="0">
                    <c:v>Downhill</c:v>
                  </c:pt>
                </c15:dlblRangeCache>
              </c15:datalabelsRange>
            </c:ext>
          </c:extLst>
        </c:ser>
        <c:ser>
          <c:idx val="5"/>
          <c:order val="1"/>
          <c:tx>
            <c:strRef>
              <c:f>IndusVsUIB!$B$3</c:f>
              <c:strCache>
                <c:ptCount val="1"/>
                <c:pt idx="0">
                  <c:v>Business as usual</c:v>
                </c:pt>
              </c:strCache>
            </c:strRef>
          </c:tx>
          <c:spPr>
            <a:ln w="19050" cap="rnd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tx1">
                  <a:lumMod val="95000"/>
                  <a:lumOff val="5000"/>
                </a:schemeClr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7"/>
              <c:layout/>
              <c:tx>
                <c:rich>
                  <a:bodyPr/>
                  <a:lstStyle/>
                  <a:p>
                    <a:fld id="{A00A50F2-C1C4-452F-B049-B66D1159EE34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087-4C1A-AF38-114274A1CEA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IndusVsUIB!$C$1:$J$1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  <c:pt idx="6">
                  <c:v>2070</c:v>
                </c:pt>
                <c:pt idx="7">
                  <c:v>2080</c:v>
                </c:pt>
              </c:numCache>
            </c:numRef>
          </c:cat>
          <c:val>
            <c:numRef>
              <c:f>IndusVsUIB!$C$3:$J$3</c:f>
              <c:numCache>
                <c:formatCode>General</c:formatCode>
                <c:ptCount val="8"/>
                <c:pt idx="0">
                  <c:v>100.80051668379578</c:v>
                </c:pt>
                <c:pt idx="1">
                  <c:v>124.55306301274244</c:v>
                </c:pt>
                <c:pt idx="2">
                  <c:v>137.25496035936436</c:v>
                </c:pt>
                <c:pt idx="3">
                  <c:v>158.19134354424406</c:v>
                </c:pt>
                <c:pt idx="4">
                  <c:v>180.35727051875398</c:v>
                </c:pt>
                <c:pt idx="5">
                  <c:v>192.01434701968913</c:v>
                </c:pt>
                <c:pt idx="6">
                  <c:v>204.02707612389881</c:v>
                </c:pt>
                <c:pt idx="7">
                  <c:v>216.39552870483584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1087-4C1A-AF38-114274A1CEAA}"/>
            </c:ext>
          </c:extLst>
        </c:ser>
        <c:ser>
          <c:idx val="4"/>
          <c:order val="2"/>
          <c:tx>
            <c:strRef>
              <c:f>IndusVsUIB!$B$2</c:f>
              <c:strCache>
                <c:ptCount val="1"/>
                <c:pt idx="0">
                  <c:v>Prosperous</c:v>
                </c:pt>
              </c:strCache>
            </c:strRef>
          </c:tx>
          <c:spPr>
            <a:ln w="19050" cap="rnd" cmpd="sng" algn="ctr">
              <a:solidFill>
                <a:schemeClr val="accent3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4"/>
            <c:spPr>
              <a:solidFill>
                <a:schemeClr val="accent3">
                  <a:lumMod val="50000"/>
                </a:schemeClr>
              </a:solidFill>
              <a:ln w="6350" cap="flat" cmpd="sng" algn="ctr">
                <a:solidFill>
                  <a:schemeClr val="accent3">
                    <a:lumMod val="50000"/>
                  </a:schemeClr>
                </a:solidFill>
                <a:prstDash val="sysDot"/>
                <a:round/>
              </a:ln>
              <a:effectLst/>
            </c:spPr>
          </c:marker>
          <c:dLbls>
            <c:dLbl>
              <c:idx val="7"/>
              <c:layout/>
              <c:tx>
                <c:rich>
                  <a:bodyPr/>
                  <a:lstStyle/>
                  <a:p>
                    <a:fld id="{C5541714-2D86-4382-8AA6-B1365904F888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1087-4C1A-AF38-114274A1CEA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IndusVsUIB!$C$1:$J$1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  <c:pt idx="6">
                  <c:v>2070</c:v>
                </c:pt>
                <c:pt idx="7">
                  <c:v>2080</c:v>
                </c:pt>
              </c:numCache>
            </c:numRef>
          </c:cat>
          <c:val>
            <c:numRef>
              <c:f>IndusVsUIB!$C$2:$J$2</c:f>
              <c:numCache>
                <c:formatCode>General</c:formatCode>
                <c:ptCount val="8"/>
                <c:pt idx="0">
                  <c:v>100.80051668379578</c:v>
                </c:pt>
                <c:pt idx="1">
                  <c:v>125.03337659754959</c:v>
                </c:pt>
                <c:pt idx="2">
                  <c:v>138.19169413359552</c:v>
                </c:pt>
                <c:pt idx="3">
                  <c:v>155.09297008054662</c:v>
                </c:pt>
                <c:pt idx="4">
                  <c:v>172.96326901965062</c:v>
                </c:pt>
                <c:pt idx="5">
                  <c:v>176.22676503181853</c:v>
                </c:pt>
                <c:pt idx="6">
                  <c:v>179.28403070382021</c:v>
                </c:pt>
                <c:pt idx="7">
                  <c:v>183.01364458785818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1087-4C1A-AF38-114274A1C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6454552"/>
        <c:axId val="366458080"/>
      </c:lineChart>
      <c:catAx>
        <c:axId val="366454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66458080"/>
        <c:crosses val="autoZero"/>
        <c:auto val="1"/>
        <c:lblAlgn val="ctr"/>
        <c:lblOffset val="100"/>
        <c:noMultiLvlLbl val="0"/>
      </c:catAx>
      <c:valAx>
        <c:axId val="3664580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strRef>
              <c:f>IndusVsUIB!$B$12</c:f>
              <c:strCache>
                <c:ptCount val="1"/>
                <c:pt idx="0">
                  <c:v>Energy in TWh per yr</c:v>
                </c:pt>
              </c:strCache>
            </c:strRef>
          </c:tx>
          <c:layout>
            <c:manualLayout>
              <c:xMode val="edge"/>
              <c:yMode val="edge"/>
              <c:x val="1.259589684554272E-4"/>
              <c:y val="0.317596084273249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66454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 sz="1400" b="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AF056-561E-4B0A-8180-A0C2A31F6D59}" type="datetimeFigureOut">
              <a:rPr lang="en-US" smtClean="0"/>
              <a:t>23-May-22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FE74C-48BA-4A05-93F1-41549B77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14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E04C525D-8DEC-41AE-9358-2C8B66F4C643}" type="datetimeFigureOut">
              <a:rPr lang="en-GB" smtClean="0"/>
              <a:pPr/>
              <a:t>23/05/2022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5641F27E-353F-4ED9-8E1C-0B1BB2FB14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1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F27E-353F-4ED9-8E1C-0B1BB2FB14F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0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Covering over 1 million km2, the Indus is one of the m</a:t>
            </a:r>
            <a:r>
              <a:rPr lang="en-US" dirty="0"/>
              <a:t>ost heavily glaciated basins</a:t>
            </a:r>
            <a:r>
              <a:rPr lang="en-US" baseline="0" dirty="0"/>
              <a:t> in the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important because </a:t>
            </a:r>
            <a:r>
              <a:rPr lang="en-US" baseline="0" dirty="0" err="1" smtClean="0"/>
              <a:t>indus</a:t>
            </a:r>
            <a:r>
              <a:rPr lang="en-US" baseline="0" dirty="0" smtClean="0"/>
              <a:t> is…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Framework: We combined literate review and a series of stakeholder discussions to develop a framework to quantify 4 classes of potential.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Theoretical potential assumes all available discharge and head is used for hydropower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Technical potential considers the feasibility of hydropower development considering two RoR plant configuration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Fin potential looks at plants with production cost less than 10 cents per kWh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While </a:t>
            </a:r>
            <a:r>
              <a:rPr lang="en-US" baseline="0" dirty="0" err="1" smtClean="0"/>
              <a:t>Sust</a:t>
            </a:r>
            <a:r>
              <a:rPr lang="en-US" baseline="0" dirty="0" smtClean="0"/>
              <a:t> pot considers other usage of land and water resources as well as aversion of geo-hazard risks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Evaluate potential under a variety of policy scenarios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F27E-353F-4ED9-8E1C-0B1BB2FB14F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129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these potentials are </a:t>
            </a:r>
            <a:r>
              <a:rPr lang="en-US" dirty="0" smtClean="0"/>
              <a:t>just 2-19% </a:t>
            </a:r>
            <a:r>
              <a:rPr lang="en-US" dirty="0"/>
              <a:t>of theoretical pot in the mixed search technical potential case and as low as 4% for the Tech Large case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Theory as current use</a:t>
            </a:r>
          </a:p>
          <a:p>
            <a:pPr marL="171450" indent="-171450">
              <a:buFontTx/>
              <a:buChar char="-"/>
            </a:pPr>
            <a:r>
              <a:rPr lang="en-US" dirty="0"/>
              <a:t>Keep</a:t>
            </a:r>
            <a:r>
              <a:rPr lang="en-US" baseline="0" dirty="0"/>
              <a:t> only mixed scenario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Large vs medium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F27E-353F-4ED9-8E1C-0B1BB2FB14F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8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</a:t>
            </a:r>
            <a:r>
              <a:rPr lang="en-US" baseline="0" dirty="0" smtClean="0"/>
              <a:t> explore the distribution of potential across the subbasins. </a:t>
            </a:r>
            <a:r>
              <a:rPr lang="en-US" dirty="0" smtClean="0"/>
              <a:t>Circle</a:t>
            </a:r>
            <a:r>
              <a:rPr lang="en-US" baseline="0" dirty="0" smtClean="0"/>
              <a:t> sizes indicate magnitude of theory </a:t>
            </a:r>
            <a:r>
              <a:rPr lang="en-US" baseline="0" dirty="0" err="1" smtClean="0"/>
              <a:t>pote</a:t>
            </a:r>
            <a:r>
              <a:rPr lang="en-US" baseline="0" dirty="0" smtClean="0"/>
              <a:t> while radial bars in orange show the tech, fin and </a:t>
            </a:r>
            <a:r>
              <a:rPr lang="en-US" baseline="0" dirty="0" err="1" smtClean="0"/>
              <a:t>sust</a:t>
            </a:r>
            <a:r>
              <a:rPr lang="en-US" baseline="0" dirty="0" smtClean="0"/>
              <a:t> pot as % of the sub-basin theoretical value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F27E-353F-4ED9-8E1C-0B1BB2FB14F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368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Next, we</a:t>
            </a:r>
            <a:r>
              <a:rPr lang="en-US" baseline="0" dirty="0" smtClean="0"/>
              <a:t> </a:t>
            </a:r>
            <a:r>
              <a:rPr lang="en-US" dirty="0" smtClean="0"/>
              <a:t>look at how current potential</a:t>
            </a:r>
            <a:r>
              <a:rPr lang="en-US" baseline="0" dirty="0" smtClean="0"/>
              <a:t> evolves under three future narratives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start w an estimation of e</a:t>
            </a:r>
            <a:r>
              <a:rPr lang="en-US" dirty="0" smtClean="0"/>
              <a:t>nergy security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reqs</a:t>
            </a:r>
            <a:r>
              <a:rPr lang="en-US" baseline="0" dirty="0" smtClean="0"/>
              <a:t> considering pop growth and minimum domestic electricity </a:t>
            </a:r>
            <a:r>
              <a:rPr lang="en-US" baseline="0" dirty="0" err="1" smtClean="0"/>
              <a:t>reqs</a:t>
            </a:r>
            <a:r>
              <a:rPr lang="en-US" baseline="0" dirty="0" smtClean="0"/>
              <a:t> for SDG7. Current e</a:t>
            </a:r>
            <a:r>
              <a:rPr lang="en-US" dirty="0" smtClean="0"/>
              <a:t>nergy security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reqs</a:t>
            </a:r>
            <a:r>
              <a:rPr lang="en-US" baseline="0" dirty="0" smtClean="0"/>
              <a:t> can easily be met by financial potential. But will this potential remain steady in the future?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evaluate future potentials, we are preparing future climate and hydrology projections.  We are using </a:t>
            </a:r>
            <a:r>
              <a:rPr lang="en-US" baseline="0" dirty="0" err="1" smtClean="0"/>
              <a:t>quantile</a:t>
            </a:r>
            <a:r>
              <a:rPr lang="en-US" baseline="0" dirty="0" smtClean="0"/>
              <a:t> mapping bias corrections to downscale CMIP6 GCM projections.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F27E-353F-4ED9-8E1C-0B1BB2FB14F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38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summarise</a:t>
            </a:r>
            <a:r>
              <a:rPr lang="en-US" baseline="0" dirty="0" smtClean="0"/>
              <a:t> the major conclusions.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 end with </a:t>
            </a:r>
            <a:r>
              <a:rPr lang="en-US" baseline="0" smtClean="0"/>
              <a:t>highlighting that </a:t>
            </a:r>
            <a:r>
              <a:rPr lang="en-US" baseline="0" dirty="0" smtClean="0"/>
              <a:t>our definition of sustainable potential remains debatable consensus needs to be established globally to push forth sustainability in  hydropower development.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F27E-353F-4ED9-8E1C-0B1BB2FB14F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6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3300" y="1363686"/>
            <a:ext cx="10185400" cy="2087968"/>
          </a:xfrm>
        </p:spPr>
        <p:txBody>
          <a:bodyPr anchor="t">
            <a:normAutofit/>
          </a:bodyPr>
          <a:lstStyle>
            <a:lvl1pPr algn="l">
              <a:defRPr sz="4200" b="0" baseline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3300" y="3616411"/>
            <a:ext cx="10185400" cy="1305314"/>
          </a:xfrm>
        </p:spPr>
        <p:txBody>
          <a:bodyPr anchor="ctr">
            <a:normAutofit/>
          </a:bodyPr>
          <a:lstStyle>
            <a:lvl1pPr marL="0" indent="0" algn="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name(s)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03300" y="5111402"/>
            <a:ext cx="10185400" cy="1422748"/>
          </a:xfrm>
        </p:spPr>
        <p:txBody>
          <a:bodyPr anchor="b">
            <a:normAutofit/>
          </a:bodyPr>
          <a:lstStyle>
            <a:lvl1pPr marL="0" indent="0" algn="r">
              <a:buNone/>
              <a:defRPr sz="1600" baseline="0"/>
            </a:lvl1pPr>
          </a:lstStyle>
          <a:p>
            <a:pPr lvl="0"/>
            <a:r>
              <a:rPr lang="nl-NL" err="1"/>
              <a:t>Title</a:t>
            </a:r>
            <a:r>
              <a:rPr lang="nl-NL"/>
              <a:t> slide </a:t>
            </a:r>
            <a:r>
              <a:rPr lang="nl-NL" err="1"/>
              <a:t>footer</a:t>
            </a:r>
            <a:r>
              <a:rPr lang="nl-NL"/>
              <a:t/>
            </a:r>
            <a:br>
              <a:rPr lang="nl-NL"/>
            </a:br>
            <a:r>
              <a:rPr lang="nl-NL"/>
              <a:t>(date, occasion etc.)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3312" y="97586"/>
            <a:ext cx="548688" cy="548688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-1589314" y="6310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DC1A87-B837-4A0D-BCFC-A2004BC11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6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Wingdings" panose="05000000000000000000" pitchFamily="2" charset="2"/>
              <a:buChar char="q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356349"/>
            <a:ext cx="59055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312" y="97586"/>
            <a:ext cx="548688" cy="548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3312" y="97586"/>
            <a:ext cx="548688" cy="548688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-1589314" y="6310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DC1A87-B837-4A0D-BCFC-A2004BC11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6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9950" y="6356348"/>
            <a:ext cx="4940300" cy="365125"/>
          </a:xfrm>
          <a:prstGeom prst="rect">
            <a:avLst/>
          </a:prstGeom>
        </p:spPr>
        <p:txBody>
          <a:bodyPr anchor="ctr"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312" y="97586"/>
            <a:ext cx="548688" cy="548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3312" y="97586"/>
            <a:ext cx="548688" cy="548688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-1589314" y="6310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DC1A87-B837-4A0D-BCFC-A2004BC11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9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312" y="97586"/>
            <a:ext cx="548688" cy="548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3312" y="97586"/>
            <a:ext cx="548688" cy="548688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-1589314" y="6310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DC1A87-B837-4A0D-BCFC-A2004BC11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6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312" y="97586"/>
            <a:ext cx="548688" cy="54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3312" y="97586"/>
            <a:ext cx="548688" cy="548688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-1589314" y="6310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DC1A87-B837-4A0D-BCFC-A2004BC11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2B2B0-7D85-4120-8183-C0A1814F9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33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896B63-35B5-40E5-A7C8-1F51D73A2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6187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563F10-DFE3-4528-A059-DD08647B3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85788"/>
            <a:ext cx="5157787" cy="4203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5F5EC90-9C52-4AD4-B4D2-4AB62030C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6187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0FAF4B-68C4-4DC4-96DF-1D311553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85788"/>
            <a:ext cx="5183188" cy="4203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DEB06D35-FADD-40BB-87CC-6690BB3E3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1A87-B837-4A0D-BCFC-A2004BC11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9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DBE5D-63FA-40BE-AFB7-6FF584D4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D31E8A-6F10-4C88-9B16-CA00AB7CB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F9AE19-0384-4269-A48F-98518FB16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A036506-DB7B-49A0-9BA5-8968FA27E1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1A87-B837-4A0D-BCFC-A2004BC11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0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36E4929-44F0-7F49-B543-A56A80FA02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8640" y="635903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17B13CD-D50E-814B-BAB0-A0ACF5B435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58CC9-2616-4D80-9228-F753755B64E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3782AA-9712-7047-8A1B-B1C9F51B9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274" y="1600200"/>
            <a:ext cx="11094085" cy="390355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FD92C58-2A4A-1E4D-A0B0-A9DC8535DAF4}"/>
              </a:ext>
            </a:extLst>
          </p:cNvPr>
          <p:cNvSpPr/>
          <p:nvPr/>
        </p:nvSpPr>
        <p:spPr>
          <a:xfrm>
            <a:off x="11643360" y="6315533"/>
            <a:ext cx="548640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6FD2B88-4982-B14C-ADD0-165FCC0F9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608" y="6413781"/>
            <a:ext cx="352144" cy="352144"/>
          </a:xfrm>
          <a:prstGeom prst="rect">
            <a:avLst/>
          </a:prstGeom>
        </p:spPr>
      </p:pic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xmlns="" id="{B385F24E-9C58-C245-986E-8DA5954D4C5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41149" y="6413500"/>
            <a:ext cx="352425" cy="3524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437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1" y="24019"/>
            <a:ext cx="12187237" cy="458581"/>
          </a:xfrm>
          <a:custGeom>
            <a:avLst/>
            <a:gdLst>
              <a:gd name="connsiteX0" fmla="*/ 0 w 12187237"/>
              <a:gd name="connsiteY0" fmla="*/ 0 h 640563"/>
              <a:gd name="connsiteX1" fmla="*/ 12187237 w 12187237"/>
              <a:gd name="connsiteY1" fmla="*/ 0 h 640563"/>
              <a:gd name="connsiteX2" fmla="*/ 12187237 w 12187237"/>
              <a:gd name="connsiteY2" fmla="*/ 85799 h 640563"/>
              <a:gd name="connsiteX3" fmla="*/ 10429371 w 12187237"/>
              <a:gd name="connsiteY3" fmla="*/ 86471 h 640563"/>
              <a:gd name="connsiteX4" fmla="*/ 563874 w 12187237"/>
              <a:gd name="connsiteY4" fmla="*/ 559928 h 640563"/>
              <a:gd name="connsiteX5" fmla="*/ 0 w 12187237"/>
              <a:gd name="connsiteY5" fmla="*/ 640563 h 64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7237" h="640563">
                <a:moveTo>
                  <a:pt x="0" y="0"/>
                </a:moveTo>
                <a:lnTo>
                  <a:pt x="12187237" y="0"/>
                </a:lnTo>
                <a:lnTo>
                  <a:pt x="12187237" y="85799"/>
                </a:lnTo>
                <a:lnTo>
                  <a:pt x="10429371" y="86471"/>
                </a:lnTo>
                <a:cubicBezTo>
                  <a:pt x="6724807" y="86852"/>
                  <a:pt x="3937146" y="101822"/>
                  <a:pt x="563874" y="559928"/>
                </a:cubicBezTo>
                <a:lnTo>
                  <a:pt x="0" y="640563"/>
                </a:lnTo>
                <a:close/>
              </a:path>
            </a:pathLst>
          </a:custGeom>
          <a:solidFill>
            <a:srgbClr val="232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1" y="0"/>
            <a:ext cx="12187237" cy="458581"/>
          </a:xfrm>
          <a:custGeom>
            <a:avLst/>
            <a:gdLst>
              <a:gd name="connsiteX0" fmla="*/ 0 w 12187237"/>
              <a:gd name="connsiteY0" fmla="*/ 0 h 640563"/>
              <a:gd name="connsiteX1" fmla="*/ 12187237 w 12187237"/>
              <a:gd name="connsiteY1" fmla="*/ 0 h 640563"/>
              <a:gd name="connsiteX2" fmla="*/ 12187237 w 12187237"/>
              <a:gd name="connsiteY2" fmla="*/ 85799 h 640563"/>
              <a:gd name="connsiteX3" fmla="*/ 10429371 w 12187237"/>
              <a:gd name="connsiteY3" fmla="*/ 86471 h 640563"/>
              <a:gd name="connsiteX4" fmla="*/ 563874 w 12187237"/>
              <a:gd name="connsiteY4" fmla="*/ 559928 h 640563"/>
              <a:gd name="connsiteX5" fmla="*/ 0 w 12187237"/>
              <a:gd name="connsiteY5" fmla="*/ 640563 h 64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7237" h="640563">
                <a:moveTo>
                  <a:pt x="0" y="0"/>
                </a:moveTo>
                <a:lnTo>
                  <a:pt x="12187237" y="0"/>
                </a:lnTo>
                <a:lnTo>
                  <a:pt x="12187237" y="85799"/>
                </a:lnTo>
                <a:lnTo>
                  <a:pt x="10429371" y="86471"/>
                </a:lnTo>
                <a:cubicBezTo>
                  <a:pt x="6724807" y="86852"/>
                  <a:pt x="3937146" y="101822"/>
                  <a:pt x="563874" y="559928"/>
                </a:cubicBezTo>
                <a:lnTo>
                  <a:pt x="0" y="640563"/>
                </a:lnTo>
                <a:close/>
              </a:path>
            </a:pathLst>
          </a:custGeom>
          <a:solidFill>
            <a:srgbClr val="DEE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47128" y="0"/>
            <a:ext cx="650287" cy="6858000"/>
          </a:xfrm>
          <a:custGeom>
            <a:avLst/>
            <a:gdLst>
              <a:gd name="connsiteX0" fmla="*/ 0 w 650287"/>
              <a:gd name="connsiteY0" fmla="*/ 0 h 6858000"/>
              <a:gd name="connsiteX1" fmla="*/ 650287 w 650287"/>
              <a:gd name="connsiteY1" fmla="*/ 0 h 6858000"/>
              <a:gd name="connsiteX2" fmla="*/ 587077 w 650287"/>
              <a:gd name="connsiteY2" fmla="*/ 329171 h 6858000"/>
              <a:gd name="connsiteX3" fmla="*/ 211536 w 650287"/>
              <a:gd name="connsiteY3" fmla="*/ 6461928 h 6858000"/>
              <a:gd name="connsiteX4" fmla="*/ 212778 w 650287"/>
              <a:gd name="connsiteY4" fmla="*/ 6858000 h 6858000"/>
              <a:gd name="connsiteX5" fmla="*/ 0 w 65028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287" h="6858000">
                <a:moveTo>
                  <a:pt x="0" y="0"/>
                </a:moveTo>
                <a:lnTo>
                  <a:pt x="650287" y="0"/>
                </a:lnTo>
                <a:lnTo>
                  <a:pt x="587077" y="329171"/>
                </a:lnTo>
                <a:cubicBezTo>
                  <a:pt x="213508" y="2412188"/>
                  <a:pt x="204003" y="4612796"/>
                  <a:pt x="211536" y="6461928"/>
                </a:cubicBezTo>
                <a:cubicBezTo>
                  <a:pt x="211950" y="6593952"/>
                  <a:pt x="212364" y="6725976"/>
                  <a:pt x="212778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2" y="0"/>
            <a:ext cx="650287" cy="6858000"/>
          </a:xfrm>
          <a:custGeom>
            <a:avLst/>
            <a:gdLst>
              <a:gd name="connsiteX0" fmla="*/ 0 w 650287"/>
              <a:gd name="connsiteY0" fmla="*/ 0 h 6858000"/>
              <a:gd name="connsiteX1" fmla="*/ 650287 w 650287"/>
              <a:gd name="connsiteY1" fmla="*/ 0 h 6858000"/>
              <a:gd name="connsiteX2" fmla="*/ 587077 w 650287"/>
              <a:gd name="connsiteY2" fmla="*/ 329171 h 6858000"/>
              <a:gd name="connsiteX3" fmla="*/ 211536 w 650287"/>
              <a:gd name="connsiteY3" fmla="*/ 6461928 h 6858000"/>
              <a:gd name="connsiteX4" fmla="*/ 212778 w 650287"/>
              <a:gd name="connsiteY4" fmla="*/ 6858000 h 6858000"/>
              <a:gd name="connsiteX5" fmla="*/ 0 w 65028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287" h="6858000">
                <a:moveTo>
                  <a:pt x="0" y="0"/>
                </a:moveTo>
                <a:lnTo>
                  <a:pt x="650287" y="0"/>
                </a:lnTo>
                <a:lnTo>
                  <a:pt x="587077" y="329171"/>
                </a:lnTo>
                <a:cubicBezTo>
                  <a:pt x="213508" y="2412188"/>
                  <a:pt x="204003" y="4612796"/>
                  <a:pt x="211536" y="6461928"/>
                </a:cubicBezTo>
                <a:cubicBezTo>
                  <a:pt x="211950" y="6593952"/>
                  <a:pt x="212364" y="6725976"/>
                  <a:pt x="212778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232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164" y="251039"/>
            <a:ext cx="11114320" cy="1020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365" y="1372580"/>
            <a:ext cx="11114321" cy="468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        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16" y="150257"/>
            <a:ext cx="544038" cy="544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0" y="6231829"/>
            <a:ext cx="1981970" cy="6261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6855618" y="1521619"/>
            <a:ext cx="50007" cy="10622756"/>
          </a:xfrm>
          <a:prstGeom prst="rect">
            <a:avLst/>
          </a:prstGeom>
          <a:solidFill>
            <a:srgbClr val="232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-1589314" y="6310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DC1A87-B837-4A0D-BCFC-A2004BC11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1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73" r:id="rId6"/>
    <p:sldLayoutId id="2147483672" r:id="rId7"/>
    <p:sldLayoutId id="214748367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32365"/>
          </a:solidFill>
          <a:latin typeface="Segoe UI Semibold" panose="020B07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.nl/h8xwd" TargetMode="External"/><Relationship Id="rId5" Type="http://schemas.openxmlformats.org/officeDocument/2006/relationships/hyperlink" Target="https://www.sustaindus.org/" TargetMode="External"/><Relationship Id="rId4" Type="http://schemas.openxmlformats.org/officeDocument/2006/relationships/hyperlink" Target="mailto:s.dhaubanjar@uu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" y="638821"/>
            <a:ext cx="12191918" cy="62157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-7674"/>
            </a:stretch>
          </a:blipFill>
        </p:spPr>
        <p:txBody>
          <a:bodyPr wrap="square" lIns="0" tIns="0" rIns="0" bIns="0" rtlCol="0"/>
          <a:lstStyle/>
          <a:p>
            <a:endParaRPr lang="x-none" sz="1440" dirty="0"/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xmlns="" id="{47557050-C916-4EED-AC04-98F4E80B8449}"/>
              </a:ext>
            </a:extLst>
          </p:cNvPr>
          <p:cNvSpPr txBox="1">
            <a:spLocks/>
          </p:cNvSpPr>
          <p:nvPr/>
        </p:nvSpPr>
        <p:spPr>
          <a:xfrm>
            <a:off x="2137889" y="1380161"/>
            <a:ext cx="9834798" cy="1486862"/>
          </a:xfrm>
          <a:prstGeom prst="rect">
            <a:avLst/>
          </a:prstGeom>
        </p:spPr>
        <p:txBody>
          <a:bodyPr vert="horz" lIns="73152" tIns="36576" rIns="73152" bIns="36576" rtlCol="0" anchor="ctr" anchorCtr="0">
            <a:noAutofit/>
          </a:bodyPr>
          <a:lstStyle>
            <a:lvl1pPr algn="l" defTabSz="914400" rtl="0" eaLnBrk="1" fontAlgn="t" latinLnBrk="0" hangingPunct="1">
              <a:lnSpc>
                <a:spcPts val="4400"/>
              </a:lnSpc>
              <a:spcBef>
                <a:spcPct val="0"/>
              </a:spcBef>
              <a:buNone/>
              <a:defRPr sz="4400" b="1" kern="1200" spc="-150" baseline="0">
                <a:solidFill>
                  <a:schemeClr val="tx1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algn="r">
              <a:lnSpc>
                <a:spcPct val="114000"/>
              </a:lnSpc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Exploration of the theoretical, financial, technical and sustainable hydropower generation potential in the Upper Indus basin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xmlns="" id="{D308470E-860E-463A-8FD7-662E5ABC18AF}"/>
              </a:ext>
            </a:extLst>
          </p:cNvPr>
          <p:cNvSpPr txBox="1">
            <a:spLocks/>
          </p:cNvSpPr>
          <p:nvPr/>
        </p:nvSpPr>
        <p:spPr>
          <a:xfrm>
            <a:off x="5831518" y="3172310"/>
            <a:ext cx="6141169" cy="581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73152" tIns="36576" rIns="73152" bIns="36576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spc="-50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 spc="-5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 spc="-5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 spc="-5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 spc="-5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Mangal" panose="02040503050203030202" pitchFamily="18" charset="0"/>
              </a:rPr>
              <a:t>Sanita Dhaubanjar</a:t>
            </a:r>
            <a:r>
              <a:rPr lang="en-US" sz="1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Mangal" panose="02040503050203030202" pitchFamily="18" charset="0"/>
              </a:rPr>
              <a:t>, Arthur Lutz, David Gernaat, Santosh Nepal, Saurav Pradhananga, </a:t>
            </a:r>
            <a:r>
              <a:rPr lang="en-US" sz="16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Mangal" panose="02040503050203030202" pitchFamily="18" charset="0"/>
              </a:rPr>
              <a:t>Sonu</a:t>
            </a:r>
            <a:r>
              <a:rPr lang="en-US" sz="1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Mangal" panose="02040503050203030202" pitchFamily="18" charset="0"/>
              </a:rPr>
              <a:t>Khanal</a:t>
            </a:r>
            <a:r>
              <a:rPr lang="en-US" sz="1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Mangal" panose="02040503050203030202" pitchFamily="18" charset="0"/>
              </a:rPr>
              <a:t>, Arun Bhakta Shrestha, Walter Immerzeel</a:t>
            </a:r>
            <a:endParaRPr lang="x-none" sz="16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1C41A5-6831-A48D-4B85-746A38E20907}"/>
              </a:ext>
            </a:extLst>
          </p:cNvPr>
          <p:cNvSpPr/>
          <p:nvPr/>
        </p:nvSpPr>
        <p:spPr>
          <a:xfrm>
            <a:off x="0" y="0"/>
            <a:ext cx="1219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63D375C-295E-88EC-2213-E1791BC747BD}"/>
              </a:ext>
            </a:extLst>
          </p:cNvPr>
          <p:cNvGrpSpPr/>
          <p:nvPr/>
        </p:nvGrpSpPr>
        <p:grpSpPr>
          <a:xfrm>
            <a:off x="7023202" y="209807"/>
            <a:ext cx="1328900" cy="336387"/>
            <a:chOff x="7023202" y="465826"/>
            <a:chExt cx="1328900" cy="336387"/>
          </a:xfrm>
        </p:grpSpPr>
        <p:sp>
          <p:nvSpPr>
            <p:cNvPr id="23" name="object 6">
              <a:extLst>
                <a:ext uri="{FF2B5EF4-FFF2-40B4-BE49-F238E27FC236}">
                  <a16:creationId xmlns:a16="http://schemas.microsoft.com/office/drawing/2014/main" xmlns="" id="{3E84FBDC-1057-1680-D15E-5E963615064D}"/>
                </a:ext>
              </a:extLst>
            </p:cNvPr>
            <p:cNvSpPr/>
            <p:nvPr/>
          </p:nvSpPr>
          <p:spPr>
            <a:xfrm>
              <a:off x="7023202" y="471759"/>
              <a:ext cx="0" cy="211328"/>
            </a:xfrm>
            <a:custGeom>
              <a:avLst/>
              <a:gdLst/>
              <a:ahLst/>
              <a:cxnLst/>
              <a:rect l="l" t="t" r="r" b="b"/>
              <a:pathLst>
                <a:path h="264159">
                  <a:moveTo>
                    <a:pt x="0" y="0"/>
                  </a:moveTo>
                  <a:lnTo>
                    <a:pt x="0" y="264020"/>
                  </a:lnTo>
                </a:path>
              </a:pathLst>
            </a:custGeom>
            <a:ln w="39725">
              <a:solidFill>
                <a:srgbClr val="026CB6"/>
              </a:solidFill>
            </a:ln>
          </p:spPr>
          <p:txBody>
            <a:bodyPr wrap="square" lIns="0" tIns="0" rIns="0" bIns="0" rtlCol="0"/>
            <a:lstStyle/>
            <a:p>
              <a:endParaRPr sz="1440"/>
            </a:p>
          </p:txBody>
        </p:sp>
        <p:sp>
          <p:nvSpPr>
            <p:cNvPr id="24" name="object 7">
              <a:extLst>
                <a:ext uri="{FF2B5EF4-FFF2-40B4-BE49-F238E27FC236}">
                  <a16:creationId xmlns:a16="http://schemas.microsoft.com/office/drawing/2014/main" xmlns="" id="{7304FEB4-1A66-441C-2770-DE483C3B2377}"/>
                </a:ext>
              </a:extLst>
            </p:cNvPr>
            <p:cNvSpPr/>
            <p:nvPr/>
          </p:nvSpPr>
          <p:spPr>
            <a:xfrm>
              <a:off x="7118459" y="467609"/>
              <a:ext cx="167132" cy="219456"/>
            </a:xfrm>
            <a:custGeom>
              <a:avLst/>
              <a:gdLst/>
              <a:ahLst/>
              <a:cxnLst/>
              <a:rect l="l" t="t" r="r" b="b"/>
              <a:pathLst>
                <a:path w="208915" h="274319">
                  <a:moveTo>
                    <a:pt x="139636" y="0"/>
                  </a:moveTo>
                  <a:lnTo>
                    <a:pt x="80517" y="12106"/>
                  </a:lnTo>
                  <a:lnTo>
                    <a:pt x="33439" y="48425"/>
                  </a:lnTo>
                  <a:lnTo>
                    <a:pt x="8361" y="90684"/>
                  </a:lnTo>
                  <a:lnTo>
                    <a:pt x="0" y="138430"/>
                  </a:lnTo>
                  <a:lnTo>
                    <a:pt x="2497" y="165540"/>
                  </a:lnTo>
                  <a:lnTo>
                    <a:pt x="22481" y="213623"/>
                  </a:lnTo>
                  <a:lnTo>
                    <a:pt x="61007" y="251867"/>
                  </a:lnTo>
                  <a:lnTo>
                    <a:pt x="109302" y="271623"/>
                  </a:lnTo>
                  <a:lnTo>
                    <a:pt x="136550" y="274091"/>
                  </a:lnTo>
                  <a:lnTo>
                    <a:pt x="155147" y="272881"/>
                  </a:lnTo>
                  <a:lnTo>
                    <a:pt x="173315" y="269247"/>
                  </a:lnTo>
                  <a:lnTo>
                    <a:pt x="191051" y="263188"/>
                  </a:lnTo>
                  <a:lnTo>
                    <a:pt x="208356" y="254698"/>
                  </a:lnTo>
                  <a:lnTo>
                    <a:pt x="208356" y="236677"/>
                  </a:lnTo>
                  <a:lnTo>
                    <a:pt x="137071" y="236677"/>
                  </a:lnTo>
                  <a:lnTo>
                    <a:pt x="117516" y="234889"/>
                  </a:lnTo>
                  <a:lnTo>
                    <a:pt x="68351" y="208076"/>
                  </a:lnTo>
                  <a:lnTo>
                    <a:pt x="47321" y="176241"/>
                  </a:lnTo>
                  <a:lnTo>
                    <a:pt x="40322" y="137909"/>
                  </a:lnTo>
                  <a:lnTo>
                    <a:pt x="42071" y="117663"/>
                  </a:lnTo>
                  <a:lnTo>
                    <a:pt x="56079" y="82054"/>
                  </a:lnTo>
                  <a:lnTo>
                    <a:pt x="83079" y="53884"/>
                  </a:lnTo>
                  <a:lnTo>
                    <a:pt x="136918" y="37414"/>
                  </a:lnTo>
                  <a:lnTo>
                    <a:pt x="208356" y="37414"/>
                  </a:lnTo>
                  <a:lnTo>
                    <a:pt x="208356" y="19215"/>
                  </a:lnTo>
                  <a:lnTo>
                    <a:pt x="191630" y="10806"/>
                  </a:lnTo>
                  <a:lnTo>
                    <a:pt x="174601" y="4802"/>
                  </a:lnTo>
                  <a:lnTo>
                    <a:pt x="157269" y="1200"/>
                  </a:lnTo>
                  <a:lnTo>
                    <a:pt x="139636" y="0"/>
                  </a:lnTo>
                  <a:close/>
                </a:path>
                <a:path w="208915" h="274319">
                  <a:moveTo>
                    <a:pt x="208356" y="206590"/>
                  </a:moveTo>
                  <a:lnTo>
                    <a:pt x="172808" y="229831"/>
                  </a:lnTo>
                  <a:lnTo>
                    <a:pt x="137071" y="236677"/>
                  </a:lnTo>
                  <a:lnTo>
                    <a:pt x="208356" y="236677"/>
                  </a:lnTo>
                  <a:lnTo>
                    <a:pt x="208356" y="206590"/>
                  </a:lnTo>
                  <a:close/>
                </a:path>
                <a:path w="208915" h="274319">
                  <a:moveTo>
                    <a:pt x="208356" y="37414"/>
                  </a:moveTo>
                  <a:lnTo>
                    <a:pt x="136918" y="37414"/>
                  </a:lnTo>
                  <a:lnTo>
                    <a:pt x="155226" y="39225"/>
                  </a:lnTo>
                  <a:lnTo>
                    <a:pt x="173232" y="44653"/>
                  </a:lnTo>
                  <a:lnTo>
                    <a:pt x="190941" y="53691"/>
                  </a:lnTo>
                  <a:lnTo>
                    <a:pt x="208356" y="66332"/>
                  </a:lnTo>
                  <a:lnTo>
                    <a:pt x="208356" y="37414"/>
                  </a:lnTo>
                  <a:close/>
                </a:path>
              </a:pathLst>
            </a:custGeom>
            <a:solidFill>
              <a:srgbClr val="026CB6"/>
            </a:solidFill>
          </p:spPr>
          <p:txBody>
            <a:bodyPr wrap="square" lIns="0" tIns="0" rIns="0" bIns="0" rtlCol="0"/>
            <a:lstStyle/>
            <a:p>
              <a:endParaRPr sz="1440"/>
            </a:p>
          </p:txBody>
        </p:sp>
        <p:sp>
          <p:nvSpPr>
            <p:cNvPr id="25" name="object 8">
              <a:extLst>
                <a:ext uri="{FF2B5EF4-FFF2-40B4-BE49-F238E27FC236}">
                  <a16:creationId xmlns:a16="http://schemas.microsoft.com/office/drawing/2014/main" xmlns="" id="{BDB72220-72C6-E5AF-7F63-BDDD7FDA9079}"/>
                </a:ext>
              </a:extLst>
            </p:cNvPr>
            <p:cNvSpPr/>
            <p:nvPr/>
          </p:nvSpPr>
          <p:spPr>
            <a:xfrm>
              <a:off x="7391309" y="471759"/>
              <a:ext cx="0" cy="211328"/>
            </a:xfrm>
            <a:custGeom>
              <a:avLst/>
              <a:gdLst/>
              <a:ahLst/>
              <a:cxnLst/>
              <a:rect l="l" t="t" r="r" b="b"/>
              <a:pathLst>
                <a:path h="264159">
                  <a:moveTo>
                    <a:pt x="0" y="0"/>
                  </a:moveTo>
                  <a:lnTo>
                    <a:pt x="0" y="264020"/>
                  </a:lnTo>
                </a:path>
              </a:pathLst>
            </a:custGeom>
            <a:ln w="39725">
              <a:solidFill>
                <a:srgbClr val="026CB6"/>
              </a:solidFill>
            </a:ln>
          </p:spPr>
          <p:txBody>
            <a:bodyPr wrap="square" lIns="0" tIns="0" rIns="0" bIns="0" rtlCol="0"/>
            <a:lstStyle/>
            <a:p>
              <a:endParaRPr sz="1440"/>
            </a:p>
          </p:txBody>
        </p:sp>
        <p:sp>
          <p:nvSpPr>
            <p:cNvPr id="26" name="object 9">
              <a:extLst>
                <a:ext uri="{FF2B5EF4-FFF2-40B4-BE49-F238E27FC236}">
                  <a16:creationId xmlns:a16="http://schemas.microsoft.com/office/drawing/2014/main" xmlns="" id="{292B6C98-B77B-B438-E527-AEB10A3AC213}"/>
                </a:ext>
              </a:extLst>
            </p:cNvPr>
            <p:cNvSpPr/>
            <p:nvPr/>
          </p:nvSpPr>
          <p:spPr>
            <a:xfrm>
              <a:off x="7890607" y="467854"/>
              <a:ext cx="220980" cy="219456"/>
            </a:xfrm>
            <a:custGeom>
              <a:avLst/>
              <a:gdLst/>
              <a:ahLst/>
              <a:cxnLst/>
              <a:rect l="l" t="t" r="r" b="b"/>
              <a:pathLst>
                <a:path w="276225" h="274319">
                  <a:moveTo>
                    <a:pt x="138747" y="0"/>
                  </a:moveTo>
                  <a:lnTo>
                    <a:pt x="85717" y="9993"/>
                  </a:lnTo>
                  <a:lnTo>
                    <a:pt x="40906" y="40017"/>
                  </a:lnTo>
                  <a:lnTo>
                    <a:pt x="10223" y="83966"/>
                  </a:lnTo>
                  <a:lnTo>
                    <a:pt x="0" y="135763"/>
                  </a:lnTo>
                  <a:lnTo>
                    <a:pt x="2802" y="165981"/>
                  </a:lnTo>
                  <a:lnTo>
                    <a:pt x="25224" y="217307"/>
                  </a:lnTo>
                  <a:lnTo>
                    <a:pt x="65849" y="253893"/>
                  </a:lnTo>
                  <a:lnTo>
                    <a:pt x="111775" y="271576"/>
                  </a:lnTo>
                  <a:lnTo>
                    <a:pt x="136702" y="273786"/>
                  </a:lnTo>
                  <a:lnTo>
                    <a:pt x="164553" y="271299"/>
                  </a:lnTo>
                  <a:lnTo>
                    <a:pt x="190288" y="263836"/>
                  </a:lnTo>
                  <a:lnTo>
                    <a:pt x="213907" y="251390"/>
                  </a:lnTo>
                  <a:lnTo>
                    <a:pt x="232431" y="236372"/>
                  </a:lnTo>
                  <a:lnTo>
                    <a:pt x="137223" y="236372"/>
                  </a:lnTo>
                  <a:lnTo>
                    <a:pt x="118639" y="234613"/>
                  </a:lnTo>
                  <a:lnTo>
                    <a:pt x="69710" y="208153"/>
                  </a:lnTo>
                  <a:lnTo>
                    <a:pt x="47664" y="176064"/>
                  </a:lnTo>
                  <a:lnTo>
                    <a:pt x="40395" y="137312"/>
                  </a:lnTo>
                  <a:lnTo>
                    <a:pt x="40335" y="135763"/>
                  </a:lnTo>
                  <a:lnTo>
                    <a:pt x="42073" y="116177"/>
                  </a:lnTo>
                  <a:lnTo>
                    <a:pt x="68694" y="66103"/>
                  </a:lnTo>
                  <a:lnTo>
                    <a:pt x="100258" y="44591"/>
                  </a:lnTo>
                  <a:lnTo>
                    <a:pt x="138252" y="37414"/>
                  </a:lnTo>
                  <a:lnTo>
                    <a:pt x="232064" y="37414"/>
                  </a:lnTo>
                  <a:lnTo>
                    <a:pt x="214385" y="22690"/>
                  </a:lnTo>
                  <a:lnTo>
                    <a:pt x="191188" y="10085"/>
                  </a:lnTo>
                  <a:lnTo>
                    <a:pt x="165977" y="2521"/>
                  </a:lnTo>
                  <a:lnTo>
                    <a:pt x="138747" y="0"/>
                  </a:lnTo>
                  <a:close/>
                </a:path>
                <a:path w="276225" h="274319">
                  <a:moveTo>
                    <a:pt x="232064" y="37414"/>
                  </a:moveTo>
                  <a:lnTo>
                    <a:pt x="138252" y="37414"/>
                  </a:lnTo>
                  <a:lnTo>
                    <a:pt x="158090" y="39209"/>
                  </a:lnTo>
                  <a:lnTo>
                    <a:pt x="176264" y="44591"/>
                  </a:lnTo>
                  <a:lnTo>
                    <a:pt x="219959" y="81245"/>
                  </a:lnTo>
                  <a:lnTo>
                    <a:pt x="235715" y="135763"/>
                  </a:lnTo>
                  <a:lnTo>
                    <a:pt x="235776" y="137312"/>
                  </a:lnTo>
                  <a:lnTo>
                    <a:pt x="234031" y="156960"/>
                  </a:lnTo>
                  <a:lnTo>
                    <a:pt x="219766" y="192341"/>
                  </a:lnTo>
                  <a:lnTo>
                    <a:pt x="192194" y="220234"/>
                  </a:lnTo>
                  <a:lnTo>
                    <a:pt x="137223" y="236372"/>
                  </a:lnTo>
                  <a:lnTo>
                    <a:pt x="232431" y="236372"/>
                  </a:lnTo>
                  <a:lnTo>
                    <a:pt x="265953" y="189960"/>
                  </a:lnTo>
                  <a:lnTo>
                    <a:pt x="276136" y="137312"/>
                  </a:lnTo>
                  <a:lnTo>
                    <a:pt x="273600" y="110022"/>
                  </a:lnTo>
                  <a:lnTo>
                    <a:pt x="265993" y="84766"/>
                  </a:lnTo>
                  <a:lnTo>
                    <a:pt x="253317" y="61538"/>
                  </a:lnTo>
                  <a:lnTo>
                    <a:pt x="235572" y="40335"/>
                  </a:lnTo>
                  <a:lnTo>
                    <a:pt x="232064" y="37414"/>
                  </a:lnTo>
                  <a:close/>
                </a:path>
              </a:pathLst>
            </a:custGeom>
            <a:solidFill>
              <a:srgbClr val="026CB6"/>
            </a:solidFill>
          </p:spPr>
          <p:txBody>
            <a:bodyPr wrap="square" lIns="0" tIns="0" rIns="0" bIns="0" rtlCol="0"/>
            <a:lstStyle/>
            <a:p>
              <a:endParaRPr sz="1440"/>
            </a:p>
          </p:txBody>
        </p:sp>
        <p:sp>
          <p:nvSpPr>
            <p:cNvPr id="27" name="object 10">
              <a:extLst>
                <a:ext uri="{FF2B5EF4-FFF2-40B4-BE49-F238E27FC236}">
                  <a16:creationId xmlns:a16="http://schemas.microsoft.com/office/drawing/2014/main" xmlns="" id="{F1ABF766-D3FE-142B-555F-4A792FCA8A13}"/>
                </a:ext>
              </a:extLst>
            </p:cNvPr>
            <p:cNvSpPr/>
            <p:nvPr/>
          </p:nvSpPr>
          <p:spPr>
            <a:xfrm>
              <a:off x="8188526" y="471761"/>
              <a:ext cx="163576" cy="211328"/>
            </a:xfrm>
            <a:custGeom>
              <a:avLst/>
              <a:gdLst/>
              <a:ahLst/>
              <a:cxnLst/>
              <a:rect l="l" t="t" r="r" b="b"/>
              <a:pathLst>
                <a:path w="204470" h="264159">
                  <a:moveTo>
                    <a:pt x="55384" y="0"/>
                  </a:moveTo>
                  <a:lnTo>
                    <a:pt x="0" y="0"/>
                  </a:lnTo>
                  <a:lnTo>
                    <a:pt x="0" y="264020"/>
                  </a:lnTo>
                  <a:lnTo>
                    <a:pt x="54711" y="264020"/>
                  </a:lnTo>
                  <a:lnTo>
                    <a:pt x="73653" y="263564"/>
                  </a:lnTo>
                  <a:lnTo>
                    <a:pt x="116763" y="256692"/>
                  </a:lnTo>
                  <a:lnTo>
                    <a:pt x="150743" y="239199"/>
                  </a:lnTo>
                  <a:lnTo>
                    <a:pt x="165152" y="226606"/>
                  </a:lnTo>
                  <a:lnTo>
                    <a:pt x="39725" y="226606"/>
                  </a:lnTo>
                  <a:lnTo>
                    <a:pt x="39725" y="37414"/>
                  </a:lnTo>
                  <a:lnTo>
                    <a:pt x="166265" y="37414"/>
                  </a:lnTo>
                  <a:lnTo>
                    <a:pt x="163258" y="34035"/>
                  </a:lnTo>
                  <a:lnTo>
                    <a:pt x="130411" y="12365"/>
                  </a:lnTo>
                  <a:lnTo>
                    <a:pt x="91033" y="1960"/>
                  </a:lnTo>
                  <a:lnTo>
                    <a:pt x="74255" y="490"/>
                  </a:lnTo>
                  <a:lnTo>
                    <a:pt x="55384" y="0"/>
                  </a:lnTo>
                  <a:close/>
                </a:path>
                <a:path w="204470" h="264159">
                  <a:moveTo>
                    <a:pt x="166265" y="37414"/>
                  </a:moveTo>
                  <a:lnTo>
                    <a:pt x="57670" y="37414"/>
                  </a:lnTo>
                  <a:lnTo>
                    <a:pt x="81590" y="38921"/>
                  </a:lnTo>
                  <a:lnTo>
                    <a:pt x="102411" y="43443"/>
                  </a:lnTo>
                  <a:lnTo>
                    <a:pt x="147472" y="76064"/>
                  </a:lnTo>
                  <a:lnTo>
                    <a:pt x="162011" y="111303"/>
                  </a:lnTo>
                  <a:lnTo>
                    <a:pt x="163830" y="132016"/>
                  </a:lnTo>
                  <a:lnTo>
                    <a:pt x="161991" y="152551"/>
                  </a:lnTo>
                  <a:lnTo>
                    <a:pt x="134429" y="201955"/>
                  </a:lnTo>
                  <a:lnTo>
                    <a:pt x="92828" y="223418"/>
                  </a:lnTo>
                  <a:lnTo>
                    <a:pt x="57670" y="226606"/>
                  </a:lnTo>
                  <a:lnTo>
                    <a:pt x="165152" y="226606"/>
                  </a:lnTo>
                  <a:lnTo>
                    <a:pt x="180185" y="210247"/>
                  </a:lnTo>
                  <a:lnTo>
                    <a:pt x="193489" y="187080"/>
                  </a:lnTo>
                  <a:lnTo>
                    <a:pt x="201476" y="161003"/>
                  </a:lnTo>
                  <a:lnTo>
                    <a:pt x="204139" y="132016"/>
                  </a:lnTo>
                  <a:lnTo>
                    <a:pt x="201584" y="103123"/>
                  </a:lnTo>
                  <a:lnTo>
                    <a:pt x="193919" y="77158"/>
                  </a:lnTo>
                  <a:lnTo>
                    <a:pt x="181144" y="54128"/>
                  </a:lnTo>
                  <a:lnTo>
                    <a:pt x="166265" y="37414"/>
                  </a:lnTo>
                  <a:close/>
                </a:path>
              </a:pathLst>
            </a:custGeom>
            <a:solidFill>
              <a:srgbClr val="026CB6"/>
            </a:solidFill>
          </p:spPr>
          <p:txBody>
            <a:bodyPr wrap="square" lIns="0" tIns="0" rIns="0" bIns="0" rtlCol="0"/>
            <a:lstStyle/>
            <a:p>
              <a:endParaRPr sz="1440"/>
            </a:p>
          </p:txBody>
        </p:sp>
        <p:sp>
          <p:nvSpPr>
            <p:cNvPr id="28" name="object 11">
              <a:extLst>
                <a:ext uri="{FF2B5EF4-FFF2-40B4-BE49-F238E27FC236}">
                  <a16:creationId xmlns:a16="http://schemas.microsoft.com/office/drawing/2014/main" xmlns="" id="{83DCC858-5DF7-F303-0ABE-24A0B46C0DB6}"/>
                </a:ext>
              </a:extLst>
            </p:cNvPr>
            <p:cNvSpPr/>
            <p:nvPr/>
          </p:nvSpPr>
          <p:spPr>
            <a:xfrm>
              <a:off x="7492774" y="465826"/>
              <a:ext cx="336296" cy="217424"/>
            </a:xfrm>
            <a:custGeom>
              <a:avLst/>
              <a:gdLst/>
              <a:ahLst/>
              <a:cxnLst/>
              <a:rect l="l" t="t" r="r" b="b"/>
              <a:pathLst>
                <a:path w="420370" h="271780">
                  <a:moveTo>
                    <a:pt x="115443" y="0"/>
                  </a:moveTo>
                  <a:lnTo>
                    <a:pt x="0" y="271437"/>
                  </a:lnTo>
                  <a:lnTo>
                    <a:pt x="42354" y="271437"/>
                  </a:lnTo>
                  <a:lnTo>
                    <a:pt x="118808" y="91681"/>
                  </a:lnTo>
                  <a:lnTo>
                    <a:pt x="162566" y="91681"/>
                  </a:lnTo>
                  <a:lnTo>
                    <a:pt x="115443" y="0"/>
                  </a:lnTo>
                  <a:close/>
                </a:path>
                <a:path w="420370" h="271780">
                  <a:moveTo>
                    <a:pt x="343411" y="91681"/>
                  </a:moveTo>
                  <a:lnTo>
                    <a:pt x="301066" y="91681"/>
                  </a:lnTo>
                  <a:lnTo>
                    <a:pt x="377507" y="271437"/>
                  </a:lnTo>
                  <a:lnTo>
                    <a:pt x="419862" y="271437"/>
                  </a:lnTo>
                  <a:lnTo>
                    <a:pt x="343411" y="91681"/>
                  </a:lnTo>
                  <a:close/>
                </a:path>
                <a:path w="420370" h="271780">
                  <a:moveTo>
                    <a:pt x="162566" y="91681"/>
                  </a:moveTo>
                  <a:lnTo>
                    <a:pt x="118808" y="91681"/>
                  </a:lnTo>
                  <a:lnTo>
                    <a:pt x="209931" y="268998"/>
                  </a:lnTo>
                  <a:lnTo>
                    <a:pt x="253703" y="183832"/>
                  </a:lnTo>
                  <a:lnTo>
                    <a:pt x="209931" y="183832"/>
                  </a:lnTo>
                  <a:lnTo>
                    <a:pt x="162566" y="91681"/>
                  </a:lnTo>
                  <a:close/>
                </a:path>
                <a:path w="420370" h="271780">
                  <a:moveTo>
                    <a:pt x="304419" y="0"/>
                  </a:moveTo>
                  <a:lnTo>
                    <a:pt x="209931" y="183832"/>
                  </a:lnTo>
                  <a:lnTo>
                    <a:pt x="253703" y="183832"/>
                  </a:lnTo>
                  <a:lnTo>
                    <a:pt x="301066" y="91681"/>
                  </a:lnTo>
                  <a:lnTo>
                    <a:pt x="343411" y="91681"/>
                  </a:lnTo>
                  <a:lnTo>
                    <a:pt x="304419" y="0"/>
                  </a:lnTo>
                  <a:close/>
                </a:path>
              </a:pathLst>
            </a:custGeom>
            <a:solidFill>
              <a:srgbClr val="026CB6"/>
            </a:solidFill>
          </p:spPr>
          <p:txBody>
            <a:bodyPr wrap="square" lIns="0" tIns="0" rIns="0" bIns="0" rtlCol="0"/>
            <a:lstStyle/>
            <a:p>
              <a:endParaRPr sz="1440"/>
            </a:p>
          </p:txBody>
        </p:sp>
        <p:sp>
          <p:nvSpPr>
            <p:cNvPr id="29" name="object 12">
              <a:extLst>
                <a:ext uri="{FF2B5EF4-FFF2-40B4-BE49-F238E27FC236}">
                  <a16:creationId xmlns:a16="http://schemas.microsoft.com/office/drawing/2014/main" xmlns="" id="{72EE1686-E7CA-5B6E-E7FC-8D5DABB600C9}"/>
                </a:ext>
              </a:extLst>
            </p:cNvPr>
            <p:cNvSpPr/>
            <p:nvPr/>
          </p:nvSpPr>
          <p:spPr>
            <a:xfrm>
              <a:off x="7452791" y="719917"/>
              <a:ext cx="401827" cy="82296"/>
            </a:xfrm>
            <a:custGeom>
              <a:avLst/>
              <a:gdLst/>
              <a:ahLst/>
              <a:cxnLst/>
              <a:rect l="l" t="t" r="r" b="b"/>
              <a:pathLst>
                <a:path w="502284" h="102869">
                  <a:moveTo>
                    <a:pt x="335929" y="47430"/>
                  </a:moveTo>
                  <a:lnTo>
                    <a:pt x="123185" y="47430"/>
                  </a:lnTo>
                  <a:lnTo>
                    <a:pt x="185472" y="55303"/>
                  </a:lnTo>
                  <a:lnTo>
                    <a:pt x="260540" y="75099"/>
                  </a:lnTo>
                  <a:lnTo>
                    <a:pt x="341103" y="99290"/>
                  </a:lnTo>
                  <a:lnTo>
                    <a:pt x="393122" y="102703"/>
                  </a:lnTo>
                  <a:lnTo>
                    <a:pt x="439244" y="81150"/>
                  </a:lnTo>
                  <a:lnTo>
                    <a:pt x="471707" y="54971"/>
                  </a:lnTo>
                  <a:lnTo>
                    <a:pt x="391157" y="54971"/>
                  </a:lnTo>
                  <a:lnTo>
                    <a:pt x="335929" y="47430"/>
                  </a:lnTo>
                  <a:close/>
                </a:path>
                <a:path w="502284" h="102869">
                  <a:moveTo>
                    <a:pt x="125712" y="0"/>
                  </a:moveTo>
                  <a:lnTo>
                    <a:pt x="73929" y="21508"/>
                  </a:lnTo>
                  <a:lnTo>
                    <a:pt x="0" y="72077"/>
                  </a:lnTo>
                  <a:lnTo>
                    <a:pt x="31749" y="58144"/>
                  </a:lnTo>
                  <a:lnTo>
                    <a:pt x="72378" y="49152"/>
                  </a:lnTo>
                  <a:lnTo>
                    <a:pt x="123185" y="47430"/>
                  </a:lnTo>
                  <a:lnTo>
                    <a:pt x="335929" y="47430"/>
                  </a:lnTo>
                  <a:lnTo>
                    <a:pt x="333581" y="47109"/>
                  </a:lnTo>
                  <a:lnTo>
                    <a:pt x="260540" y="27411"/>
                  </a:lnTo>
                  <a:lnTo>
                    <a:pt x="179774" y="3363"/>
                  </a:lnTo>
                  <a:lnTo>
                    <a:pt x="125712" y="0"/>
                  </a:lnTo>
                  <a:close/>
                </a:path>
                <a:path w="502284" h="102869">
                  <a:moveTo>
                    <a:pt x="502119" y="30446"/>
                  </a:moveTo>
                  <a:lnTo>
                    <a:pt x="472323" y="44349"/>
                  </a:lnTo>
                  <a:lnTo>
                    <a:pt x="436370" y="53287"/>
                  </a:lnTo>
                  <a:lnTo>
                    <a:pt x="391157" y="54971"/>
                  </a:lnTo>
                  <a:lnTo>
                    <a:pt x="471707" y="54971"/>
                  </a:lnTo>
                  <a:lnTo>
                    <a:pt x="502119" y="30446"/>
                  </a:lnTo>
                  <a:close/>
                </a:path>
              </a:pathLst>
            </a:custGeom>
            <a:solidFill>
              <a:srgbClr val="026CB6"/>
            </a:solidFill>
          </p:spPr>
          <p:txBody>
            <a:bodyPr wrap="square" lIns="0" tIns="0" rIns="0" bIns="0" rtlCol="0"/>
            <a:lstStyle/>
            <a:p>
              <a:endParaRPr sz="1440"/>
            </a:p>
          </p:txBody>
        </p:sp>
      </p:grpSp>
      <p:sp>
        <p:nvSpPr>
          <p:cNvPr id="30" name="object 13">
            <a:extLst>
              <a:ext uri="{FF2B5EF4-FFF2-40B4-BE49-F238E27FC236}">
                <a16:creationId xmlns:a16="http://schemas.microsoft.com/office/drawing/2014/main" xmlns="" id="{8CEA02D5-A5D0-1DD7-2B6F-7D4E25371C49}"/>
              </a:ext>
            </a:extLst>
          </p:cNvPr>
          <p:cNvSpPr/>
          <p:nvPr/>
        </p:nvSpPr>
        <p:spPr>
          <a:xfrm>
            <a:off x="626866" y="151909"/>
            <a:ext cx="1764928" cy="452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xmlns="" id="{B8FB2A89-999E-DEF3-C24E-961BA0FCA587}"/>
              </a:ext>
            </a:extLst>
          </p:cNvPr>
          <p:cNvSpPr/>
          <p:nvPr/>
        </p:nvSpPr>
        <p:spPr>
          <a:xfrm>
            <a:off x="3033137" y="171966"/>
            <a:ext cx="2224223" cy="412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xmlns="" id="{3B767E76-062F-4DCA-90C1-FFC13DC0FCC9}"/>
              </a:ext>
            </a:extLst>
          </p:cNvPr>
          <p:cNvSpPr/>
          <p:nvPr/>
        </p:nvSpPr>
        <p:spPr>
          <a:xfrm>
            <a:off x="5859589" y="30007"/>
            <a:ext cx="429810" cy="6959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xmlns="" id="{E69F66E2-C5BD-CA40-4004-E668D0F19F60}"/>
              </a:ext>
            </a:extLst>
          </p:cNvPr>
          <p:cNvSpPr/>
          <p:nvPr/>
        </p:nvSpPr>
        <p:spPr>
          <a:xfrm>
            <a:off x="9064971" y="37542"/>
            <a:ext cx="569433" cy="6809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34" name="object 17">
            <a:extLst>
              <a:ext uri="{FF2B5EF4-FFF2-40B4-BE49-F238E27FC236}">
                <a16:creationId xmlns:a16="http://schemas.microsoft.com/office/drawing/2014/main" xmlns="" id="{A47F07F9-2B55-7E50-7D32-C64095CA02EE}"/>
              </a:ext>
            </a:extLst>
          </p:cNvPr>
          <p:cNvSpPr/>
          <p:nvPr/>
        </p:nvSpPr>
        <p:spPr>
          <a:xfrm>
            <a:off x="10323360" y="160363"/>
            <a:ext cx="1305440" cy="4352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4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FB5F178-2C28-9BF2-7020-D65F7366CD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2" y="5987684"/>
            <a:ext cx="2569503" cy="71840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E758680-6412-19F5-2F63-F62330B6B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940" y="5729191"/>
            <a:ext cx="749837" cy="10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D6E92A5-E939-B331-88BA-55D16D953D48}"/>
              </a:ext>
            </a:extLst>
          </p:cNvPr>
          <p:cNvSpPr txBox="1"/>
          <p:nvPr/>
        </p:nvSpPr>
        <p:spPr>
          <a:xfrm>
            <a:off x="5848956" y="3940015"/>
            <a:ext cx="6123731" cy="9356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73152" tIns="36576" rIns="73152" bIns="36576" rtlCol="0">
            <a:spAutoFit/>
          </a:bodyPr>
          <a:lstStyle>
            <a:defPPr>
              <a:defRPr lang="en-US"/>
            </a:defPPr>
            <a:lvl1pPr marR="0" indent="0" algn="r" fontAlgn="auto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600" b="1" spc="-50" baseline="0">
                <a:solidFill>
                  <a:schemeClr val="bg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spc="-50" baseline="0">
                <a:latin typeface="Source Serif Pro" panose="02040603050405020204" pitchFamily="18" charset="0"/>
                <a:ea typeface="Source Serif Pro" panose="02040603050405020204" pitchFamily="18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spc="-50" baseline="0">
                <a:latin typeface="Source Serif Pro" panose="02040603050405020204" pitchFamily="18" charset="0"/>
                <a:ea typeface="Source Serif Pro" panose="02040603050405020204" pitchFamily="18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spc="-50" baseline="0">
                <a:latin typeface="Source Serif Pro" panose="02040603050405020204" pitchFamily="18" charset="0"/>
                <a:ea typeface="Source Serif Pro" panose="02040603050405020204" pitchFamily="18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spc="-50" baseline="0">
                <a:latin typeface="Source Serif Pro" panose="02040603050405020204" pitchFamily="18" charset="0"/>
                <a:ea typeface="Source Serif Pro" panose="02040603050405020204" pitchFamily="18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EGU General Assembly 2022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dirty="0"/>
              <a:t>23 May 2022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dirty="0"/>
              <a:t>HS5.2 Innovation in Hydropower Operations and Planning to integrate renewable energy sources and optimize the Water-Energy Nexus </a:t>
            </a:r>
            <a:endParaRPr lang="x-none" sz="1400" b="0" dirty="0"/>
          </a:p>
        </p:txBody>
      </p:sp>
    </p:spTree>
    <p:extLst>
      <p:ext uri="{BB962C8B-B14F-4D97-AF65-F5344CB8AC3E}">
        <p14:creationId xmlns:p14="http://schemas.microsoft.com/office/powerpoint/2010/main" val="345495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1"/>
    </mc:Choice>
    <mc:Fallback xmlns="">
      <p:transition spd="slow" advTm="641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FCD5FF73-C3E8-4A06-87AE-371598A6C929}"/>
              </a:ext>
            </a:extLst>
          </p:cNvPr>
          <p:cNvSpPr/>
          <p:nvPr/>
        </p:nvSpPr>
        <p:spPr>
          <a:xfrm>
            <a:off x="952853" y="447192"/>
            <a:ext cx="5949765" cy="2072819"/>
          </a:xfrm>
          <a:prstGeom prst="roundRect">
            <a:avLst>
              <a:gd name="adj" fmla="val 4342"/>
            </a:avLst>
          </a:prstGeom>
          <a:solidFill>
            <a:srgbClr val="DEE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What is the realistically </a:t>
            </a:r>
            <a:r>
              <a:rPr lang="en-US" sz="2000" b="1" dirty="0">
                <a:solidFill>
                  <a:sysClr val="windowText" lastClr="000000"/>
                </a:solidFill>
              </a:rPr>
              <a:t>achievable run-of-river (RoR) hydropower potential</a:t>
            </a:r>
            <a:r>
              <a:rPr lang="en-US" sz="2000" dirty="0">
                <a:solidFill>
                  <a:sysClr val="windowText" lastClr="000000"/>
                </a:solidFill>
              </a:rPr>
              <a:t> - now and in the future of the Upper Indus basin?</a:t>
            </a:r>
          </a:p>
          <a:p>
            <a:pPr algn="ctr"/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xmlns="" id="{6624F392-7CA5-42EF-85D6-528DE1EDF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646" y="384885"/>
            <a:ext cx="5388434" cy="102075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Objective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828257-C772-4FEB-B63A-8DC42F00AC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1653112" y="6310313"/>
            <a:ext cx="2743200" cy="365125"/>
          </a:xfrm>
        </p:spPr>
        <p:txBody>
          <a:bodyPr/>
          <a:lstStyle/>
          <a:p>
            <a:fld id="{BDDC1A87-B837-4A0D-BCFC-A2004BC11EE6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36CBF36-FE17-B05C-59D4-66195B935CF6}"/>
              </a:ext>
            </a:extLst>
          </p:cNvPr>
          <p:cNvGrpSpPr/>
          <p:nvPr/>
        </p:nvGrpSpPr>
        <p:grpSpPr>
          <a:xfrm>
            <a:off x="952853" y="2511869"/>
            <a:ext cx="5949765" cy="3665642"/>
            <a:chOff x="1239944" y="2448343"/>
            <a:chExt cx="5949765" cy="3729171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DD4123E3-8B66-4783-8D12-F97F173D7574}"/>
                </a:ext>
              </a:extLst>
            </p:cNvPr>
            <p:cNvSpPr/>
            <p:nvPr/>
          </p:nvSpPr>
          <p:spPr>
            <a:xfrm>
              <a:off x="1239944" y="2520011"/>
              <a:ext cx="5949765" cy="3657503"/>
            </a:xfrm>
            <a:prstGeom prst="roundRect">
              <a:avLst>
                <a:gd name="adj" fmla="val 1792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marL="457200" indent="-457200">
                <a:lnSpc>
                  <a:spcPct val="114000"/>
                </a:lnSpc>
                <a:buFont typeface="+mj-lt"/>
                <a:buAutoNum type="alphaUcPeriod"/>
              </a:pPr>
              <a:endParaRPr lang="en-US" sz="2000" dirty="0" smtClean="0">
                <a:solidFill>
                  <a:schemeClr val="tx1"/>
                </a:solidFill>
              </a:endParaRPr>
            </a:p>
            <a:p>
              <a:pPr marL="457200" indent="-457200">
                <a:lnSpc>
                  <a:spcPct val="114000"/>
                </a:lnSpc>
                <a:buFont typeface="+mj-lt"/>
                <a:buAutoNum type="alphaUcPeriod"/>
              </a:pPr>
              <a:endParaRPr lang="en-US" sz="2000" dirty="0" smtClean="0">
                <a:solidFill>
                  <a:schemeClr val="tx1"/>
                </a:solidFill>
              </a:endParaRPr>
            </a:p>
            <a:p>
              <a:pPr marL="457200" indent="-457200">
                <a:lnSpc>
                  <a:spcPct val="114000"/>
                </a:lnSpc>
                <a:buFont typeface="+mj-lt"/>
                <a:buAutoNum type="alphaUcPeriod"/>
              </a:pPr>
              <a:endParaRPr lang="en-US" sz="2000" dirty="0">
                <a:solidFill>
                  <a:schemeClr val="tx1"/>
                </a:solidFill>
              </a:endParaRPr>
            </a:p>
            <a:p>
              <a:pPr marL="457200" indent="-457200">
                <a:lnSpc>
                  <a:spcPct val="114000"/>
                </a:lnSpc>
                <a:buFont typeface="+mj-lt"/>
                <a:buAutoNum type="alphaUcPeriod"/>
              </a:pPr>
              <a:endParaRPr lang="en-US" sz="2000" dirty="0" smtClean="0">
                <a:solidFill>
                  <a:schemeClr val="tx1"/>
                </a:solidFill>
              </a:endParaRPr>
            </a:p>
            <a:p>
              <a:pPr marL="457200" indent="-457200">
                <a:lnSpc>
                  <a:spcPct val="114000"/>
                </a:lnSpc>
                <a:buFont typeface="+mj-lt"/>
                <a:buAutoNum type="alphaUcPeriod"/>
              </a:pPr>
              <a:r>
                <a:rPr lang="en-US" sz="2000" dirty="0" smtClean="0">
                  <a:solidFill>
                    <a:schemeClr val="tx1"/>
                  </a:solidFill>
                </a:rPr>
                <a:t>Indus </a:t>
              </a:r>
              <a:r>
                <a:rPr lang="en-US" sz="2000" dirty="0">
                  <a:solidFill>
                    <a:schemeClr val="tx1"/>
                  </a:solidFill>
                </a:rPr>
                <a:t>is a water stressed basin and a major hotspot for climate change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lphaUcPeriod"/>
              </a:pPr>
              <a:r>
                <a:rPr lang="en-US" sz="2000" dirty="0">
                  <a:solidFill>
                    <a:schemeClr val="tx1"/>
                  </a:solidFill>
                </a:rPr>
                <a:t>By 2080, energy security requirements will more than triple (Smolenaars et al. 2020)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lphaUcPeriod"/>
              </a:pPr>
              <a:r>
                <a:rPr lang="en-US" sz="2000" dirty="0">
                  <a:solidFill>
                    <a:schemeClr val="tx1"/>
                  </a:solidFill>
                </a:rPr>
                <a:t>F</a:t>
              </a:r>
              <a:r>
                <a:rPr lang="en-US" sz="2000" dirty="0" smtClean="0">
                  <a:solidFill>
                    <a:schemeClr val="tx1"/>
                  </a:solidFill>
                </a:rPr>
                <a:t>our-fold </a:t>
              </a:r>
              <a:r>
                <a:rPr lang="en-US" sz="2000" dirty="0">
                  <a:solidFill>
                    <a:schemeClr val="tx1"/>
                  </a:solidFill>
                </a:rPr>
                <a:t>expansion in </a:t>
              </a:r>
              <a:r>
                <a:rPr lang="en-US" sz="2000" dirty="0" smtClean="0">
                  <a:solidFill>
                    <a:schemeClr val="tx1"/>
                  </a:solidFill>
                </a:rPr>
                <a:t>current hydropower </a:t>
              </a:r>
              <a:r>
                <a:rPr lang="en-US" sz="2000" dirty="0">
                  <a:solidFill>
                    <a:schemeClr val="tx1"/>
                  </a:solidFill>
                </a:rPr>
                <a:t>generation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lphaUcPeriod"/>
              </a:pPr>
              <a:r>
                <a:rPr lang="en-US" sz="2000" dirty="0" smtClean="0">
                  <a:solidFill>
                    <a:schemeClr val="tx1"/>
                  </a:solidFill>
                </a:rPr>
                <a:t>Basin scale assessment is necessary for sustainable hydropower development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1" name="Title 23">
              <a:extLst>
                <a:ext uri="{FF2B5EF4-FFF2-40B4-BE49-F238E27FC236}">
                  <a16:creationId xmlns:a16="http://schemas.microsoft.com/office/drawing/2014/main" xmlns="" id="{C507A7D5-0786-4D88-BCFD-E4E67703D4B3}"/>
                </a:ext>
              </a:extLst>
            </p:cNvPr>
            <p:cNvSpPr txBox="1">
              <a:spLocks/>
            </p:cNvSpPr>
            <p:nvPr/>
          </p:nvSpPr>
          <p:spPr>
            <a:xfrm>
              <a:off x="1542403" y="2448343"/>
              <a:ext cx="5388434" cy="102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rgbClr val="232365"/>
                  </a:solidFill>
                  <a:latin typeface="Segoe UI Semibold" panose="020B0702040204020203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dirty="0"/>
                <a:t>Motivation</a:t>
              </a:r>
              <a:endParaRPr lang="x-none" sz="3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E0275F6-EF1A-377A-F970-6C375C65F145}"/>
              </a:ext>
            </a:extLst>
          </p:cNvPr>
          <p:cNvGrpSpPr/>
          <p:nvPr/>
        </p:nvGrpSpPr>
        <p:grpSpPr>
          <a:xfrm>
            <a:off x="6795739" y="334341"/>
            <a:ext cx="5388434" cy="5843173"/>
            <a:chOff x="6976500" y="334341"/>
            <a:chExt cx="5388434" cy="584317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9C37E1E4-CD9E-7000-6FD9-53AE4FEEE85D}"/>
                </a:ext>
              </a:extLst>
            </p:cNvPr>
            <p:cNvGrpSpPr/>
            <p:nvPr/>
          </p:nvGrpSpPr>
          <p:grpSpPr>
            <a:xfrm>
              <a:off x="7235356" y="447192"/>
              <a:ext cx="4870722" cy="5730322"/>
              <a:chOff x="1242711" y="4076694"/>
              <a:chExt cx="2685611" cy="3157328"/>
            </a:xfrm>
          </p:grpSpPr>
          <p:sp>
            <p:nvSpPr>
              <p:cNvPr id="20" name="Rounded Rectangle 138">
                <a:extLst>
                  <a:ext uri="{FF2B5EF4-FFF2-40B4-BE49-F238E27FC236}">
                    <a16:creationId xmlns:a16="http://schemas.microsoft.com/office/drawing/2014/main" xmlns="" id="{441C8D45-9C91-D2C8-6880-2C7334165DDE}"/>
                  </a:ext>
                </a:extLst>
              </p:cNvPr>
              <p:cNvSpPr/>
              <p:nvPr/>
            </p:nvSpPr>
            <p:spPr>
              <a:xfrm>
                <a:off x="1242711" y="4076694"/>
                <a:ext cx="2685611" cy="3157328"/>
              </a:xfrm>
              <a:prstGeom prst="roundRect">
                <a:avLst>
                  <a:gd name="adj" fmla="val 2241"/>
                </a:avLst>
              </a:prstGeom>
              <a:solidFill>
                <a:sysClr val="window" lastClr="FFFFFF">
                  <a:alpha val="86000"/>
                </a:sysClr>
              </a:solidFill>
              <a:ln>
                <a:solidFill>
                  <a:srgbClr val="595959"/>
                </a:solidFill>
                <a:prstDash val="sysDot"/>
              </a:ln>
              <a:effectLst/>
            </p:spPr>
            <p:txBody>
              <a:bodyPr lIns="0" tIns="0" rIns="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21" name="Chord 27">
                <a:extLst>
                  <a:ext uri="{FF2B5EF4-FFF2-40B4-BE49-F238E27FC236}">
                    <a16:creationId xmlns:a16="http://schemas.microsoft.com/office/drawing/2014/main" xmlns="" id="{5825B903-46A1-2570-0085-3B614BCEE8F3}"/>
                  </a:ext>
                </a:extLst>
              </p:cNvPr>
              <p:cNvSpPr/>
              <p:nvPr/>
            </p:nvSpPr>
            <p:spPr>
              <a:xfrm rot="20400000" flipH="1" flipV="1">
                <a:off x="2224884" y="4354397"/>
                <a:ext cx="1427750" cy="2192892"/>
              </a:xfrm>
              <a:custGeom>
                <a:avLst/>
                <a:gdLst>
                  <a:gd name="connsiteX0" fmla="*/ 1105318 w 2715895"/>
                  <a:gd name="connsiteY0" fmla="*/ 3334235 h 3363595"/>
                  <a:gd name="connsiteX1" fmla="*/ 9 w 2715895"/>
                  <a:gd name="connsiteY1" fmla="*/ 1688094 h 3363595"/>
                  <a:gd name="connsiteX2" fmla="*/ 1090204 w 2715895"/>
                  <a:gd name="connsiteY2" fmla="*/ 33012 h 3363595"/>
                  <a:gd name="connsiteX3" fmla="*/ 1105318 w 2715895"/>
                  <a:gd name="connsiteY3" fmla="*/ 3334235 h 3363595"/>
                  <a:gd name="connsiteX0" fmla="*/ 1105309 w 1105309"/>
                  <a:gd name="connsiteY0" fmla="*/ 3301223 h 3301222"/>
                  <a:gd name="connsiteX1" fmla="*/ 0 w 1105309"/>
                  <a:gd name="connsiteY1" fmla="*/ 1655082 h 3301222"/>
                  <a:gd name="connsiteX2" fmla="*/ 1090195 w 1105309"/>
                  <a:gd name="connsiteY2" fmla="*/ 0 h 3301222"/>
                  <a:gd name="connsiteX3" fmla="*/ 1105309 w 1105309"/>
                  <a:gd name="connsiteY3" fmla="*/ 3301223 h 3301222"/>
                  <a:gd name="connsiteX0" fmla="*/ 1105309 w 1105309"/>
                  <a:gd name="connsiteY0" fmla="*/ 3301223 h 3301223"/>
                  <a:gd name="connsiteX1" fmla="*/ 0 w 1105309"/>
                  <a:gd name="connsiteY1" fmla="*/ 1655082 h 3301223"/>
                  <a:gd name="connsiteX2" fmla="*/ 1090195 w 1105309"/>
                  <a:gd name="connsiteY2" fmla="*/ 0 h 3301223"/>
                  <a:gd name="connsiteX3" fmla="*/ 1105309 w 1105309"/>
                  <a:gd name="connsiteY3" fmla="*/ 3301223 h 3301223"/>
                  <a:gd name="connsiteX0" fmla="*/ 1114438 w 1114438"/>
                  <a:gd name="connsiteY0" fmla="*/ 3331632 h 3331632"/>
                  <a:gd name="connsiteX1" fmla="*/ 0 w 1114438"/>
                  <a:gd name="connsiteY1" fmla="*/ 1655082 h 3331632"/>
                  <a:gd name="connsiteX2" fmla="*/ 1090195 w 1114438"/>
                  <a:gd name="connsiteY2" fmla="*/ 0 h 3331632"/>
                  <a:gd name="connsiteX3" fmla="*/ 1114438 w 1114438"/>
                  <a:gd name="connsiteY3" fmla="*/ 3331632 h 3331632"/>
                  <a:gd name="connsiteX0" fmla="*/ 1114438 w 1114438"/>
                  <a:gd name="connsiteY0" fmla="*/ 3331632 h 3331632"/>
                  <a:gd name="connsiteX1" fmla="*/ 0 w 1114438"/>
                  <a:gd name="connsiteY1" fmla="*/ 1655082 h 3331632"/>
                  <a:gd name="connsiteX2" fmla="*/ 1090195 w 1114438"/>
                  <a:gd name="connsiteY2" fmla="*/ 0 h 3331632"/>
                  <a:gd name="connsiteX3" fmla="*/ 1114438 w 1114438"/>
                  <a:gd name="connsiteY3" fmla="*/ 3331632 h 3331632"/>
                  <a:gd name="connsiteX0" fmla="*/ 1114438 w 1114438"/>
                  <a:gd name="connsiteY0" fmla="*/ 3315852 h 3315852"/>
                  <a:gd name="connsiteX1" fmla="*/ 0 w 1114438"/>
                  <a:gd name="connsiteY1" fmla="*/ 1639302 h 3315852"/>
                  <a:gd name="connsiteX2" fmla="*/ 1085189 w 1114438"/>
                  <a:gd name="connsiteY2" fmla="*/ 0 h 3315852"/>
                  <a:gd name="connsiteX3" fmla="*/ 1114438 w 1114438"/>
                  <a:gd name="connsiteY3" fmla="*/ 3315852 h 3315852"/>
                  <a:gd name="connsiteX0" fmla="*/ 1114438 w 1114438"/>
                  <a:gd name="connsiteY0" fmla="*/ 3315852 h 3315852"/>
                  <a:gd name="connsiteX1" fmla="*/ 0 w 1114438"/>
                  <a:gd name="connsiteY1" fmla="*/ 1639302 h 3315852"/>
                  <a:gd name="connsiteX2" fmla="*/ 1085189 w 1114438"/>
                  <a:gd name="connsiteY2" fmla="*/ 0 h 3315852"/>
                  <a:gd name="connsiteX3" fmla="*/ 1114438 w 1114438"/>
                  <a:gd name="connsiteY3" fmla="*/ 3315852 h 3315852"/>
                  <a:gd name="connsiteX0" fmla="*/ 1116248 w 1116248"/>
                  <a:gd name="connsiteY0" fmla="*/ 3315852 h 3315852"/>
                  <a:gd name="connsiteX1" fmla="*/ 0 w 1116248"/>
                  <a:gd name="connsiteY1" fmla="*/ 1620625 h 3315852"/>
                  <a:gd name="connsiteX2" fmla="*/ 1086999 w 1116248"/>
                  <a:gd name="connsiteY2" fmla="*/ 0 h 3315852"/>
                  <a:gd name="connsiteX3" fmla="*/ 1116248 w 1116248"/>
                  <a:gd name="connsiteY3" fmla="*/ 3315852 h 3315852"/>
                  <a:gd name="connsiteX0" fmla="*/ 1116248 w 1116248"/>
                  <a:gd name="connsiteY0" fmla="*/ 3315852 h 3315852"/>
                  <a:gd name="connsiteX1" fmla="*/ 0 w 1116248"/>
                  <a:gd name="connsiteY1" fmla="*/ 1620625 h 3315852"/>
                  <a:gd name="connsiteX2" fmla="*/ 1086999 w 1116248"/>
                  <a:gd name="connsiteY2" fmla="*/ 0 h 3315852"/>
                  <a:gd name="connsiteX3" fmla="*/ 1116248 w 1116248"/>
                  <a:gd name="connsiteY3" fmla="*/ 3315852 h 3315852"/>
                  <a:gd name="connsiteX0" fmla="*/ 1116248 w 1116248"/>
                  <a:gd name="connsiteY0" fmla="*/ 3315852 h 3315852"/>
                  <a:gd name="connsiteX1" fmla="*/ 0 w 1116248"/>
                  <a:gd name="connsiteY1" fmla="*/ 1620625 h 3315852"/>
                  <a:gd name="connsiteX2" fmla="*/ 1086999 w 1116248"/>
                  <a:gd name="connsiteY2" fmla="*/ 0 h 3315852"/>
                  <a:gd name="connsiteX3" fmla="*/ 1116248 w 1116248"/>
                  <a:gd name="connsiteY3" fmla="*/ 3315852 h 3315852"/>
                  <a:gd name="connsiteX0" fmla="*/ 1115273 w 1115273"/>
                  <a:gd name="connsiteY0" fmla="*/ 3294546 h 3294546"/>
                  <a:gd name="connsiteX1" fmla="*/ 0 w 1115273"/>
                  <a:gd name="connsiteY1" fmla="*/ 1620625 h 3294546"/>
                  <a:gd name="connsiteX2" fmla="*/ 1086999 w 1115273"/>
                  <a:gd name="connsiteY2" fmla="*/ 0 h 3294546"/>
                  <a:gd name="connsiteX3" fmla="*/ 1115273 w 1115273"/>
                  <a:gd name="connsiteY3" fmla="*/ 3294546 h 3294546"/>
                  <a:gd name="connsiteX0" fmla="*/ 1115273 w 1115273"/>
                  <a:gd name="connsiteY0" fmla="*/ 3294546 h 3294546"/>
                  <a:gd name="connsiteX1" fmla="*/ 0 w 1115273"/>
                  <a:gd name="connsiteY1" fmla="*/ 1620625 h 3294546"/>
                  <a:gd name="connsiteX2" fmla="*/ 1086999 w 1115273"/>
                  <a:gd name="connsiteY2" fmla="*/ 0 h 3294546"/>
                  <a:gd name="connsiteX3" fmla="*/ 1115273 w 1115273"/>
                  <a:gd name="connsiteY3" fmla="*/ 3294546 h 3294546"/>
                  <a:gd name="connsiteX0" fmla="*/ 1115273 w 1115273"/>
                  <a:gd name="connsiteY0" fmla="*/ 3294546 h 3294546"/>
                  <a:gd name="connsiteX1" fmla="*/ 0 w 1115273"/>
                  <a:gd name="connsiteY1" fmla="*/ 1620625 h 3294546"/>
                  <a:gd name="connsiteX2" fmla="*/ 1086999 w 1115273"/>
                  <a:gd name="connsiteY2" fmla="*/ 0 h 3294546"/>
                  <a:gd name="connsiteX3" fmla="*/ 1115273 w 1115273"/>
                  <a:gd name="connsiteY3" fmla="*/ 3294546 h 3294546"/>
                  <a:gd name="connsiteX0" fmla="*/ 1106789 w 1106789"/>
                  <a:gd name="connsiteY0" fmla="*/ 3294546 h 3294546"/>
                  <a:gd name="connsiteX1" fmla="*/ 0 w 1106789"/>
                  <a:gd name="connsiteY1" fmla="*/ 1618262 h 3294546"/>
                  <a:gd name="connsiteX2" fmla="*/ 1078515 w 1106789"/>
                  <a:gd name="connsiteY2" fmla="*/ 0 h 3294546"/>
                  <a:gd name="connsiteX3" fmla="*/ 1106789 w 1106789"/>
                  <a:gd name="connsiteY3" fmla="*/ 3294546 h 3294546"/>
                  <a:gd name="connsiteX0" fmla="*/ 1106789 w 1106789"/>
                  <a:gd name="connsiteY0" fmla="*/ 3294546 h 3294546"/>
                  <a:gd name="connsiteX1" fmla="*/ 0 w 1106789"/>
                  <a:gd name="connsiteY1" fmla="*/ 1618262 h 3294546"/>
                  <a:gd name="connsiteX2" fmla="*/ 1078515 w 1106789"/>
                  <a:gd name="connsiteY2" fmla="*/ 0 h 3294546"/>
                  <a:gd name="connsiteX3" fmla="*/ 1106789 w 1106789"/>
                  <a:gd name="connsiteY3" fmla="*/ 3294546 h 3294546"/>
                  <a:gd name="connsiteX0" fmla="*/ 1106789 w 1106789"/>
                  <a:gd name="connsiteY0" fmla="*/ 3294546 h 3294546"/>
                  <a:gd name="connsiteX1" fmla="*/ 0 w 1106789"/>
                  <a:gd name="connsiteY1" fmla="*/ 1618262 h 3294546"/>
                  <a:gd name="connsiteX2" fmla="*/ 1078515 w 1106789"/>
                  <a:gd name="connsiteY2" fmla="*/ 0 h 3294546"/>
                  <a:gd name="connsiteX3" fmla="*/ 1106789 w 1106789"/>
                  <a:gd name="connsiteY3" fmla="*/ 3294546 h 3294546"/>
                  <a:gd name="connsiteX0" fmla="*/ 1091837 w 1091837"/>
                  <a:gd name="connsiteY0" fmla="*/ 3352890 h 3352890"/>
                  <a:gd name="connsiteX1" fmla="*/ 0 w 1091837"/>
                  <a:gd name="connsiteY1" fmla="*/ 1618262 h 3352890"/>
                  <a:gd name="connsiteX2" fmla="*/ 1078515 w 1091837"/>
                  <a:gd name="connsiteY2" fmla="*/ 0 h 3352890"/>
                  <a:gd name="connsiteX3" fmla="*/ 1091837 w 1091837"/>
                  <a:gd name="connsiteY3" fmla="*/ 3352890 h 3352890"/>
                  <a:gd name="connsiteX0" fmla="*/ 1091451 w 1091451"/>
                  <a:gd name="connsiteY0" fmla="*/ 3378629 h 3378629"/>
                  <a:gd name="connsiteX1" fmla="*/ 0 w 1091451"/>
                  <a:gd name="connsiteY1" fmla="*/ 1618262 h 3378629"/>
                  <a:gd name="connsiteX2" fmla="*/ 1078515 w 1091451"/>
                  <a:gd name="connsiteY2" fmla="*/ 0 h 3378629"/>
                  <a:gd name="connsiteX3" fmla="*/ 1091451 w 1091451"/>
                  <a:gd name="connsiteY3" fmla="*/ 3378629 h 3378629"/>
                  <a:gd name="connsiteX0" fmla="*/ 1091451 w 1091451"/>
                  <a:gd name="connsiteY0" fmla="*/ 3378629 h 3435508"/>
                  <a:gd name="connsiteX1" fmla="*/ 0 w 1091451"/>
                  <a:gd name="connsiteY1" fmla="*/ 1618262 h 3435508"/>
                  <a:gd name="connsiteX2" fmla="*/ 1078515 w 1091451"/>
                  <a:gd name="connsiteY2" fmla="*/ 0 h 3435508"/>
                  <a:gd name="connsiteX3" fmla="*/ 1091451 w 1091451"/>
                  <a:gd name="connsiteY3" fmla="*/ 3378629 h 3435508"/>
                  <a:gd name="connsiteX0" fmla="*/ 1092287 w 1092287"/>
                  <a:gd name="connsiteY0" fmla="*/ 3378629 h 3440506"/>
                  <a:gd name="connsiteX1" fmla="*/ 836 w 1092287"/>
                  <a:gd name="connsiteY1" fmla="*/ 1618262 h 3440506"/>
                  <a:gd name="connsiteX2" fmla="*/ 1079351 w 1092287"/>
                  <a:gd name="connsiteY2" fmla="*/ 0 h 3440506"/>
                  <a:gd name="connsiteX3" fmla="*/ 1092287 w 1092287"/>
                  <a:gd name="connsiteY3" fmla="*/ 3378629 h 3440506"/>
                  <a:gd name="connsiteX0" fmla="*/ 1092287 w 1092287"/>
                  <a:gd name="connsiteY0" fmla="*/ 3418701 h 3480578"/>
                  <a:gd name="connsiteX1" fmla="*/ 836 w 1092287"/>
                  <a:gd name="connsiteY1" fmla="*/ 1658334 h 3480578"/>
                  <a:gd name="connsiteX2" fmla="*/ 1079351 w 1092287"/>
                  <a:gd name="connsiteY2" fmla="*/ 40072 h 3480578"/>
                  <a:gd name="connsiteX3" fmla="*/ 1092287 w 1092287"/>
                  <a:gd name="connsiteY3" fmla="*/ 3418701 h 3480578"/>
                  <a:gd name="connsiteX0" fmla="*/ 1075569 w 1075569"/>
                  <a:gd name="connsiteY0" fmla="*/ 3418297 h 3480738"/>
                  <a:gd name="connsiteX1" fmla="*/ 864 w 1075569"/>
                  <a:gd name="connsiteY1" fmla="*/ 1670625 h 3480738"/>
                  <a:gd name="connsiteX2" fmla="*/ 1062633 w 1075569"/>
                  <a:gd name="connsiteY2" fmla="*/ 39668 h 3480738"/>
                  <a:gd name="connsiteX3" fmla="*/ 1075569 w 1075569"/>
                  <a:gd name="connsiteY3" fmla="*/ 3418297 h 3480738"/>
                  <a:gd name="connsiteX0" fmla="*/ 1079915 w 1079915"/>
                  <a:gd name="connsiteY0" fmla="*/ 3393384 h 3456961"/>
                  <a:gd name="connsiteX1" fmla="*/ 857 w 1079915"/>
                  <a:gd name="connsiteY1" fmla="*/ 1670625 h 3456961"/>
                  <a:gd name="connsiteX2" fmla="*/ 1062626 w 1079915"/>
                  <a:gd name="connsiteY2" fmla="*/ 39668 h 3456961"/>
                  <a:gd name="connsiteX3" fmla="*/ 1079915 w 1079915"/>
                  <a:gd name="connsiteY3" fmla="*/ 3393384 h 3456961"/>
                  <a:gd name="connsiteX0" fmla="*/ 1079969 w 1079969"/>
                  <a:gd name="connsiteY0" fmla="*/ 3393384 h 3464973"/>
                  <a:gd name="connsiteX1" fmla="*/ 911 w 1079969"/>
                  <a:gd name="connsiteY1" fmla="*/ 1670625 h 3464973"/>
                  <a:gd name="connsiteX2" fmla="*/ 1062680 w 1079969"/>
                  <a:gd name="connsiteY2" fmla="*/ 39668 h 3464973"/>
                  <a:gd name="connsiteX3" fmla="*/ 1079969 w 1079969"/>
                  <a:gd name="connsiteY3" fmla="*/ 3393384 h 3464973"/>
                  <a:gd name="connsiteX0" fmla="*/ 1079969 w 1079969"/>
                  <a:gd name="connsiteY0" fmla="*/ 3391628 h 3463217"/>
                  <a:gd name="connsiteX1" fmla="*/ 911 w 1079969"/>
                  <a:gd name="connsiteY1" fmla="*/ 1668869 h 3463217"/>
                  <a:gd name="connsiteX2" fmla="*/ 1065072 w 1079969"/>
                  <a:gd name="connsiteY2" fmla="*/ 39725 h 3463217"/>
                  <a:gd name="connsiteX3" fmla="*/ 1079969 w 1079969"/>
                  <a:gd name="connsiteY3" fmla="*/ 3391628 h 3463217"/>
                  <a:gd name="connsiteX0" fmla="*/ 1079969 w 1079969"/>
                  <a:gd name="connsiteY0" fmla="*/ 3398991 h 3470580"/>
                  <a:gd name="connsiteX1" fmla="*/ 911 w 1079969"/>
                  <a:gd name="connsiteY1" fmla="*/ 1676232 h 3470580"/>
                  <a:gd name="connsiteX2" fmla="*/ 1065072 w 1079969"/>
                  <a:gd name="connsiteY2" fmla="*/ 47088 h 3470580"/>
                  <a:gd name="connsiteX3" fmla="*/ 1079969 w 1079969"/>
                  <a:gd name="connsiteY3" fmla="*/ 3398991 h 3470580"/>
                  <a:gd name="connsiteX0" fmla="*/ 1079969 w 1079969"/>
                  <a:gd name="connsiteY0" fmla="*/ 3375655 h 3447244"/>
                  <a:gd name="connsiteX1" fmla="*/ 911 w 1079969"/>
                  <a:gd name="connsiteY1" fmla="*/ 1652896 h 3447244"/>
                  <a:gd name="connsiteX2" fmla="*/ 1065072 w 1079969"/>
                  <a:gd name="connsiteY2" fmla="*/ 23752 h 3447244"/>
                  <a:gd name="connsiteX3" fmla="*/ 1079969 w 1079969"/>
                  <a:gd name="connsiteY3" fmla="*/ 3375655 h 3447244"/>
                  <a:gd name="connsiteX0" fmla="*/ 1079969 w 1079969"/>
                  <a:gd name="connsiteY0" fmla="*/ 3376478 h 3448067"/>
                  <a:gd name="connsiteX1" fmla="*/ 911 w 1079969"/>
                  <a:gd name="connsiteY1" fmla="*/ 1653719 h 3448067"/>
                  <a:gd name="connsiteX2" fmla="*/ 1065072 w 1079969"/>
                  <a:gd name="connsiteY2" fmla="*/ 24575 h 3448067"/>
                  <a:gd name="connsiteX3" fmla="*/ 1079969 w 1079969"/>
                  <a:gd name="connsiteY3" fmla="*/ 3376478 h 3448067"/>
                  <a:gd name="connsiteX0" fmla="*/ 1079969 w 1079969"/>
                  <a:gd name="connsiteY0" fmla="*/ 3363289 h 3434878"/>
                  <a:gd name="connsiteX1" fmla="*/ 911 w 1079969"/>
                  <a:gd name="connsiteY1" fmla="*/ 1640530 h 3434878"/>
                  <a:gd name="connsiteX2" fmla="*/ 1065818 w 1079969"/>
                  <a:gd name="connsiteY2" fmla="*/ 24883 h 3434878"/>
                  <a:gd name="connsiteX3" fmla="*/ 1079969 w 1079969"/>
                  <a:gd name="connsiteY3" fmla="*/ 3363289 h 3434878"/>
                  <a:gd name="connsiteX0" fmla="*/ 1079969 w 1079969"/>
                  <a:gd name="connsiteY0" fmla="*/ 3408431 h 3480020"/>
                  <a:gd name="connsiteX1" fmla="*/ 911 w 1079969"/>
                  <a:gd name="connsiteY1" fmla="*/ 1685672 h 3480020"/>
                  <a:gd name="connsiteX2" fmla="*/ 1065818 w 1079969"/>
                  <a:gd name="connsiteY2" fmla="*/ 70025 h 3480020"/>
                  <a:gd name="connsiteX3" fmla="*/ 1079969 w 1079969"/>
                  <a:gd name="connsiteY3" fmla="*/ 3408431 h 3480020"/>
                  <a:gd name="connsiteX0" fmla="*/ 1079969 w 1079969"/>
                  <a:gd name="connsiteY0" fmla="*/ 3399310 h 3470899"/>
                  <a:gd name="connsiteX1" fmla="*/ 911 w 1079969"/>
                  <a:gd name="connsiteY1" fmla="*/ 1676551 h 3470899"/>
                  <a:gd name="connsiteX2" fmla="*/ 1065818 w 1079969"/>
                  <a:gd name="connsiteY2" fmla="*/ 60904 h 3470899"/>
                  <a:gd name="connsiteX3" fmla="*/ 1079969 w 1079969"/>
                  <a:gd name="connsiteY3" fmla="*/ 3399310 h 347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969" h="3470899">
                    <a:moveTo>
                      <a:pt x="1079969" y="3399310"/>
                    </a:moveTo>
                    <a:cubicBezTo>
                      <a:pt x="436503" y="3759601"/>
                      <a:pt x="-23280" y="2694053"/>
                      <a:pt x="911" y="1676551"/>
                    </a:cubicBezTo>
                    <a:cubicBezTo>
                      <a:pt x="-12202" y="982745"/>
                      <a:pt x="327635" y="-293224"/>
                      <a:pt x="1065818" y="60904"/>
                    </a:cubicBezTo>
                    <a:cubicBezTo>
                      <a:pt x="1073899" y="1171448"/>
                      <a:pt x="1071888" y="2288766"/>
                      <a:pt x="1079969" y="3399310"/>
                    </a:cubicBezTo>
                    <a:close/>
                  </a:path>
                </a:pathLst>
              </a:custGeom>
              <a:solidFill>
                <a:srgbClr val="FFE4CA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40000" dist="23000" dir="5400000" rotWithShape="0">
                  <a:srgbClr val="000000">
                    <a:alpha val="1000"/>
                  </a:srgbClr>
                </a:outerShdw>
              </a:effectLst>
            </p:spPr>
            <p:txBody>
              <a:bodyPr rot="0" spcFirstLastPara="0" vert="vert270" wrap="square" lIns="0" tIns="9144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40000"/>
                  </a:lnSpc>
                  <a:spcBef>
                    <a:spcPts val="1000"/>
                  </a:spcBef>
                  <a:defRPr/>
                </a:pPr>
                <a:r>
                  <a:rPr lang="en-US" sz="2000" b="1" kern="0">
                    <a:solidFill>
                      <a:srgbClr val="666666"/>
                    </a:solidFill>
                    <a:latin typeface="Segoe UI" panose="020B05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rPr>
                  <a:t> </a:t>
                </a:r>
              </a:p>
              <a:p>
                <a:pPr algn="ctr">
                  <a:lnSpc>
                    <a:spcPct val="140000"/>
                  </a:lnSpc>
                  <a:spcBef>
                    <a:spcPts val="1000"/>
                  </a:spcBef>
                  <a:defRPr/>
                </a:pPr>
                <a:r>
                  <a:rPr lang="en-US" sz="2000" b="1" kern="0">
                    <a:solidFill>
                      <a:srgbClr val="666666"/>
                    </a:solidFill>
                    <a:latin typeface="Segoe UI" panose="020B05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rPr>
                  <a:t> </a:t>
                </a:r>
              </a:p>
            </p:txBody>
          </p:sp>
          <p:sp>
            <p:nvSpPr>
              <p:cNvPr id="22" name="Freeform 144">
                <a:extLst>
                  <a:ext uri="{FF2B5EF4-FFF2-40B4-BE49-F238E27FC236}">
                    <a16:creationId xmlns:a16="http://schemas.microsoft.com/office/drawing/2014/main" xmlns="" id="{D0A0071B-247C-C766-6787-BF65D5C0E04A}"/>
                  </a:ext>
                </a:extLst>
              </p:cNvPr>
              <p:cNvSpPr/>
              <p:nvPr/>
            </p:nvSpPr>
            <p:spPr>
              <a:xfrm>
                <a:off x="1465882" y="4453873"/>
                <a:ext cx="2234412" cy="2234412"/>
              </a:xfrm>
              <a:custGeom>
                <a:avLst/>
                <a:gdLst>
                  <a:gd name="connsiteX0" fmla="*/ 0 w 3649345"/>
                  <a:gd name="connsiteY0" fmla="*/ 1824673 h 3649345"/>
                  <a:gd name="connsiteX1" fmla="*/ 1824673 w 3649345"/>
                  <a:gd name="connsiteY1" fmla="*/ 0 h 3649345"/>
                  <a:gd name="connsiteX2" fmla="*/ 3649346 w 3649345"/>
                  <a:gd name="connsiteY2" fmla="*/ 1824673 h 3649345"/>
                  <a:gd name="connsiteX3" fmla="*/ 1824673 w 3649345"/>
                  <a:gd name="connsiteY3" fmla="*/ 3649346 h 3649345"/>
                  <a:gd name="connsiteX4" fmla="*/ 0 w 3649345"/>
                  <a:gd name="connsiteY4" fmla="*/ 1824673 h 3649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9345" h="3649345">
                    <a:moveTo>
                      <a:pt x="0" y="1824673"/>
                    </a:moveTo>
                    <a:cubicBezTo>
                      <a:pt x="0" y="816934"/>
                      <a:pt x="816934" y="0"/>
                      <a:pt x="1824673" y="0"/>
                    </a:cubicBezTo>
                    <a:cubicBezTo>
                      <a:pt x="2832412" y="0"/>
                      <a:pt x="3649346" y="816934"/>
                      <a:pt x="3649346" y="1824673"/>
                    </a:cubicBezTo>
                    <a:cubicBezTo>
                      <a:pt x="3649346" y="2832412"/>
                      <a:pt x="2832412" y="3649346"/>
                      <a:pt x="1824673" y="3649346"/>
                    </a:cubicBezTo>
                    <a:cubicBezTo>
                      <a:pt x="816934" y="3649346"/>
                      <a:pt x="0" y="2832412"/>
                      <a:pt x="0" y="1824673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0" tIns="91440" rIns="0" bIns="0" numCol="1" spcCol="1270" anchor="t" anchorCtr="0">
                <a:noAutofit/>
              </a:bodyPr>
              <a:lstStyle/>
              <a:p>
                <a:pPr algn="ctr" defTabSz="444500">
                  <a:defRPr/>
                </a:pPr>
                <a:endParaRPr lang="en-US" sz="2000" b="1" kern="0" dirty="0">
                  <a:solidFill>
                    <a:srgbClr val="666666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endParaRPr>
              </a:p>
              <a:p>
                <a:pPr algn="ctr" defTabSz="444500">
                  <a:defRPr/>
                </a:pPr>
                <a:r>
                  <a:rPr lang="en-US" sz="2000" b="1" kern="0" dirty="0">
                    <a:solidFill>
                      <a:srgbClr val="666666"/>
                    </a:solidFill>
                    <a:latin typeface="Segoe UI" panose="020B05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rPr>
                  <a:t>THEORETICAL</a:t>
                </a:r>
              </a:p>
            </p:txBody>
          </p:sp>
          <p:sp>
            <p:nvSpPr>
              <p:cNvPr id="23" name="Freeform 145">
                <a:extLst>
                  <a:ext uri="{FF2B5EF4-FFF2-40B4-BE49-F238E27FC236}">
                    <a16:creationId xmlns:a16="http://schemas.microsoft.com/office/drawing/2014/main" xmlns="" id="{43393C37-A1D0-5B19-43DD-858AAAFFEEC1}"/>
                  </a:ext>
                </a:extLst>
              </p:cNvPr>
              <p:cNvSpPr/>
              <p:nvPr/>
            </p:nvSpPr>
            <p:spPr>
              <a:xfrm>
                <a:off x="1689323" y="4900755"/>
                <a:ext cx="1787530" cy="1787529"/>
              </a:xfrm>
              <a:custGeom>
                <a:avLst/>
                <a:gdLst>
                  <a:gd name="connsiteX0" fmla="*/ 0 w 2919476"/>
                  <a:gd name="connsiteY0" fmla="*/ 1459738 h 2919476"/>
                  <a:gd name="connsiteX1" fmla="*/ 1459738 w 2919476"/>
                  <a:gd name="connsiteY1" fmla="*/ 0 h 2919476"/>
                  <a:gd name="connsiteX2" fmla="*/ 2919476 w 2919476"/>
                  <a:gd name="connsiteY2" fmla="*/ 1459738 h 2919476"/>
                  <a:gd name="connsiteX3" fmla="*/ 1459738 w 2919476"/>
                  <a:gd name="connsiteY3" fmla="*/ 2919476 h 2919476"/>
                  <a:gd name="connsiteX4" fmla="*/ 0 w 2919476"/>
                  <a:gd name="connsiteY4" fmla="*/ 1459738 h 291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9476" h="2919476">
                    <a:moveTo>
                      <a:pt x="0" y="1459738"/>
                    </a:moveTo>
                    <a:cubicBezTo>
                      <a:pt x="0" y="653547"/>
                      <a:pt x="653547" y="0"/>
                      <a:pt x="1459738" y="0"/>
                    </a:cubicBezTo>
                    <a:cubicBezTo>
                      <a:pt x="2265929" y="0"/>
                      <a:pt x="2919476" y="653547"/>
                      <a:pt x="2919476" y="1459738"/>
                    </a:cubicBezTo>
                    <a:cubicBezTo>
                      <a:pt x="2919476" y="2265929"/>
                      <a:pt x="2265929" y="2919476"/>
                      <a:pt x="1459738" y="2919476"/>
                    </a:cubicBezTo>
                    <a:cubicBezTo>
                      <a:pt x="653547" y="2919476"/>
                      <a:pt x="0" y="2265929"/>
                      <a:pt x="0" y="1459738"/>
                    </a:cubicBezTo>
                    <a:close/>
                  </a:path>
                </a:pathLst>
              </a:custGeom>
              <a:solidFill>
                <a:srgbClr val="FFD1A3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0" tIns="91440" rIns="0" bIns="0" numCol="1" spcCol="1270" anchor="t" anchorCtr="0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400" b="1" kern="0">
                  <a:solidFill>
                    <a:srgbClr val="666666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endParaRPr>
              </a:p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2000" b="1" kern="0">
                    <a:solidFill>
                      <a:srgbClr val="666666"/>
                    </a:solidFill>
                    <a:latin typeface="Segoe UI" panose="020B05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rPr>
                  <a:t>TECHNICAL</a:t>
                </a:r>
              </a:p>
            </p:txBody>
          </p:sp>
          <p:sp>
            <p:nvSpPr>
              <p:cNvPr id="25" name="Freeform 148">
                <a:extLst>
                  <a:ext uri="{FF2B5EF4-FFF2-40B4-BE49-F238E27FC236}">
                    <a16:creationId xmlns:a16="http://schemas.microsoft.com/office/drawing/2014/main" xmlns="" id="{2A6EB6BB-C60F-E286-C210-0930D7B8A5D8}"/>
                  </a:ext>
                </a:extLst>
              </p:cNvPr>
              <p:cNvSpPr/>
              <p:nvPr/>
            </p:nvSpPr>
            <p:spPr>
              <a:xfrm>
                <a:off x="1912765" y="5347637"/>
                <a:ext cx="1340647" cy="1340647"/>
              </a:xfrm>
              <a:custGeom>
                <a:avLst/>
                <a:gdLst>
                  <a:gd name="connsiteX0" fmla="*/ 0 w 2189607"/>
                  <a:gd name="connsiteY0" fmla="*/ 1094804 h 2189607"/>
                  <a:gd name="connsiteX1" fmla="*/ 1094804 w 2189607"/>
                  <a:gd name="connsiteY1" fmla="*/ 0 h 2189607"/>
                  <a:gd name="connsiteX2" fmla="*/ 2189608 w 2189607"/>
                  <a:gd name="connsiteY2" fmla="*/ 1094804 h 2189607"/>
                  <a:gd name="connsiteX3" fmla="*/ 1094804 w 2189607"/>
                  <a:gd name="connsiteY3" fmla="*/ 2189608 h 2189607"/>
                  <a:gd name="connsiteX4" fmla="*/ 0 w 2189607"/>
                  <a:gd name="connsiteY4" fmla="*/ 1094804 h 218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9607" h="2189607">
                    <a:moveTo>
                      <a:pt x="0" y="1094804"/>
                    </a:moveTo>
                    <a:cubicBezTo>
                      <a:pt x="0" y="490160"/>
                      <a:pt x="490160" y="0"/>
                      <a:pt x="1094804" y="0"/>
                    </a:cubicBezTo>
                    <a:cubicBezTo>
                      <a:pt x="1699448" y="0"/>
                      <a:pt x="2189608" y="490160"/>
                      <a:pt x="2189608" y="1094804"/>
                    </a:cubicBezTo>
                    <a:cubicBezTo>
                      <a:pt x="2189608" y="1699448"/>
                      <a:pt x="1699448" y="2189608"/>
                      <a:pt x="1094804" y="2189608"/>
                    </a:cubicBezTo>
                    <a:cubicBezTo>
                      <a:pt x="490160" y="2189608"/>
                      <a:pt x="0" y="1699448"/>
                      <a:pt x="0" y="1094804"/>
                    </a:cubicBezTo>
                    <a:close/>
                  </a:path>
                </a:pathLst>
              </a:custGeom>
              <a:solidFill>
                <a:srgbClr val="FBB674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0" tIns="91440" rIns="0" bIns="0" numCol="1" spcCol="1270" anchor="t" anchorCtr="0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200" b="1" kern="0" dirty="0">
                  <a:solidFill>
                    <a:srgbClr val="666666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endParaRPr>
              </a:p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2000" b="1" kern="0" dirty="0">
                    <a:solidFill>
                      <a:srgbClr val="666666"/>
                    </a:solidFill>
                    <a:latin typeface="Segoe UI" panose="020B05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rPr>
                  <a:t>FINANCIAL</a:t>
                </a:r>
              </a:p>
            </p:txBody>
          </p:sp>
          <p:sp>
            <p:nvSpPr>
              <p:cNvPr id="26" name="Freeform 153">
                <a:extLst>
                  <a:ext uri="{FF2B5EF4-FFF2-40B4-BE49-F238E27FC236}">
                    <a16:creationId xmlns:a16="http://schemas.microsoft.com/office/drawing/2014/main" xmlns="" id="{B35CB8D6-C6D1-AD1E-1DD2-4EA23118021A}"/>
                  </a:ext>
                </a:extLst>
              </p:cNvPr>
              <p:cNvSpPr/>
              <p:nvPr/>
            </p:nvSpPr>
            <p:spPr>
              <a:xfrm>
                <a:off x="2136206" y="5751020"/>
                <a:ext cx="893765" cy="918628"/>
              </a:xfrm>
              <a:custGeom>
                <a:avLst/>
                <a:gdLst>
                  <a:gd name="connsiteX0" fmla="*/ 0 w 1459738"/>
                  <a:gd name="connsiteY0" fmla="*/ 750174 h 1500347"/>
                  <a:gd name="connsiteX1" fmla="*/ 729869 w 1459738"/>
                  <a:gd name="connsiteY1" fmla="*/ 0 h 1500347"/>
                  <a:gd name="connsiteX2" fmla="*/ 1459738 w 1459738"/>
                  <a:gd name="connsiteY2" fmla="*/ 750174 h 1500347"/>
                  <a:gd name="connsiteX3" fmla="*/ 729869 w 1459738"/>
                  <a:gd name="connsiteY3" fmla="*/ 1500348 h 1500347"/>
                  <a:gd name="connsiteX4" fmla="*/ 0 w 1459738"/>
                  <a:gd name="connsiteY4" fmla="*/ 750174 h 1500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9738" h="1500347">
                    <a:moveTo>
                      <a:pt x="0" y="750174"/>
                    </a:moveTo>
                    <a:cubicBezTo>
                      <a:pt x="0" y="335864"/>
                      <a:pt x="326773" y="0"/>
                      <a:pt x="729869" y="0"/>
                    </a:cubicBezTo>
                    <a:cubicBezTo>
                      <a:pt x="1132965" y="0"/>
                      <a:pt x="1459738" y="335864"/>
                      <a:pt x="1459738" y="750174"/>
                    </a:cubicBezTo>
                    <a:cubicBezTo>
                      <a:pt x="1459738" y="1164484"/>
                      <a:pt x="1132965" y="1500348"/>
                      <a:pt x="729869" y="1500348"/>
                    </a:cubicBezTo>
                    <a:cubicBezTo>
                      <a:pt x="326773" y="1500348"/>
                      <a:pt x="0" y="1164484"/>
                      <a:pt x="0" y="750174"/>
                    </a:cubicBezTo>
                    <a:close/>
                  </a:path>
                </a:pathLst>
              </a:custGeom>
              <a:solidFill>
                <a:srgbClr val="F99F49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0" tIns="91440" rIns="0" bIns="0" numCol="1" spcCol="1270" anchor="ctr" anchorCtr="0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ts val="1800"/>
                  </a:spcAft>
                  <a:defRPr/>
                </a:pPr>
                <a:endParaRPr lang="en-US" b="1" i="1" kern="0">
                  <a:solidFill>
                    <a:srgbClr val="666666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7" name="Rectangle 4">
                <a:extLst>
                  <a:ext uri="{FF2B5EF4-FFF2-40B4-BE49-F238E27FC236}">
                    <a16:creationId xmlns:a16="http://schemas.microsoft.com/office/drawing/2014/main" xmlns="" id="{2975F4C9-5344-C815-B0E7-EEAA3CB54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1806" y="6546766"/>
                <a:ext cx="815804" cy="169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000" b="1" kern="0">
                    <a:solidFill>
                      <a:srgbClr val="666666"/>
                    </a:solidFill>
                    <a:latin typeface="Segoe UI" panose="020B05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rPr>
                  <a:t>REMAINING</a:t>
                </a:r>
              </a:p>
            </p:txBody>
          </p:sp>
          <p:sp>
            <p:nvSpPr>
              <p:cNvPr id="42" name="Chord 27">
                <a:extLst>
                  <a:ext uri="{FF2B5EF4-FFF2-40B4-BE49-F238E27FC236}">
                    <a16:creationId xmlns:a16="http://schemas.microsoft.com/office/drawing/2014/main" xmlns="" id="{0601EE4C-7A7F-A690-8AE0-EC1B44A914D2}"/>
                  </a:ext>
                </a:extLst>
              </p:cNvPr>
              <p:cNvSpPr/>
              <p:nvPr/>
            </p:nvSpPr>
            <p:spPr>
              <a:xfrm rot="20390087">
                <a:off x="1538062" y="4793092"/>
                <a:ext cx="745362" cy="2051929"/>
              </a:xfrm>
              <a:custGeom>
                <a:avLst/>
                <a:gdLst>
                  <a:gd name="connsiteX0" fmla="*/ 1105318 w 2715895"/>
                  <a:gd name="connsiteY0" fmla="*/ 3334235 h 3363595"/>
                  <a:gd name="connsiteX1" fmla="*/ 9 w 2715895"/>
                  <a:gd name="connsiteY1" fmla="*/ 1688094 h 3363595"/>
                  <a:gd name="connsiteX2" fmla="*/ 1090204 w 2715895"/>
                  <a:gd name="connsiteY2" fmla="*/ 33012 h 3363595"/>
                  <a:gd name="connsiteX3" fmla="*/ 1105318 w 2715895"/>
                  <a:gd name="connsiteY3" fmla="*/ 3334235 h 3363595"/>
                  <a:gd name="connsiteX0" fmla="*/ 1105309 w 1105309"/>
                  <a:gd name="connsiteY0" fmla="*/ 3301223 h 3301222"/>
                  <a:gd name="connsiteX1" fmla="*/ 0 w 1105309"/>
                  <a:gd name="connsiteY1" fmla="*/ 1655082 h 3301222"/>
                  <a:gd name="connsiteX2" fmla="*/ 1090195 w 1105309"/>
                  <a:gd name="connsiteY2" fmla="*/ 0 h 3301222"/>
                  <a:gd name="connsiteX3" fmla="*/ 1105309 w 1105309"/>
                  <a:gd name="connsiteY3" fmla="*/ 3301223 h 3301222"/>
                  <a:gd name="connsiteX0" fmla="*/ 1105309 w 1105309"/>
                  <a:gd name="connsiteY0" fmla="*/ 3301223 h 3301223"/>
                  <a:gd name="connsiteX1" fmla="*/ 0 w 1105309"/>
                  <a:gd name="connsiteY1" fmla="*/ 1655082 h 3301223"/>
                  <a:gd name="connsiteX2" fmla="*/ 1090195 w 1105309"/>
                  <a:gd name="connsiteY2" fmla="*/ 0 h 3301223"/>
                  <a:gd name="connsiteX3" fmla="*/ 1105309 w 1105309"/>
                  <a:gd name="connsiteY3" fmla="*/ 3301223 h 3301223"/>
                  <a:gd name="connsiteX0" fmla="*/ 1114438 w 1114438"/>
                  <a:gd name="connsiteY0" fmla="*/ 3331632 h 3331632"/>
                  <a:gd name="connsiteX1" fmla="*/ 0 w 1114438"/>
                  <a:gd name="connsiteY1" fmla="*/ 1655082 h 3331632"/>
                  <a:gd name="connsiteX2" fmla="*/ 1090195 w 1114438"/>
                  <a:gd name="connsiteY2" fmla="*/ 0 h 3331632"/>
                  <a:gd name="connsiteX3" fmla="*/ 1114438 w 1114438"/>
                  <a:gd name="connsiteY3" fmla="*/ 3331632 h 3331632"/>
                  <a:gd name="connsiteX0" fmla="*/ 1114438 w 1114438"/>
                  <a:gd name="connsiteY0" fmla="*/ 3331632 h 3331632"/>
                  <a:gd name="connsiteX1" fmla="*/ 0 w 1114438"/>
                  <a:gd name="connsiteY1" fmla="*/ 1655082 h 3331632"/>
                  <a:gd name="connsiteX2" fmla="*/ 1090195 w 1114438"/>
                  <a:gd name="connsiteY2" fmla="*/ 0 h 3331632"/>
                  <a:gd name="connsiteX3" fmla="*/ 1114438 w 1114438"/>
                  <a:gd name="connsiteY3" fmla="*/ 3331632 h 3331632"/>
                  <a:gd name="connsiteX0" fmla="*/ 1114438 w 1114438"/>
                  <a:gd name="connsiteY0" fmla="*/ 3315852 h 3315852"/>
                  <a:gd name="connsiteX1" fmla="*/ 0 w 1114438"/>
                  <a:gd name="connsiteY1" fmla="*/ 1639302 h 3315852"/>
                  <a:gd name="connsiteX2" fmla="*/ 1085189 w 1114438"/>
                  <a:gd name="connsiteY2" fmla="*/ 0 h 3315852"/>
                  <a:gd name="connsiteX3" fmla="*/ 1114438 w 1114438"/>
                  <a:gd name="connsiteY3" fmla="*/ 3315852 h 3315852"/>
                  <a:gd name="connsiteX0" fmla="*/ 1114438 w 1114438"/>
                  <a:gd name="connsiteY0" fmla="*/ 3315852 h 3315852"/>
                  <a:gd name="connsiteX1" fmla="*/ 0 w 1114438"/>
                  <a:gd name="connsiteY1" fmla="*/ 1639302 h 3315852"/>
                  <a:gd name="connsiteX2" fmla="*/ 1085189 w 1114438"/>
                  <a:gd name="connsiteY2" fmla="*/ 0 h 3315852"/>
                  <a:gd name="connsiteX3" fmla="*/ 1114438 w 1114438"/>
                  <a:gd name="connsiteY3" fmla="*/ 3315852 h 3315852"/>
                  <a:gd name="connsiteX0" fmla="*/ 1116248 w 1116248"/>
                  <a:gd name="connsiteY0" fmla="*/ 3315852 h 3315852"/>
                  <a:gd name="connsiteX1" fmla="*/ 0 w 1116248"/>
                  <a:gd name="connsiteY1" fmla="*/ 1620625 h 3315852"/>
                  <a:gd name="connsiteX2" fmla="*/ 1086999 w 1116248"/>
                  <a:gd name="connsiteY2" fmla="*/ 0 h 3315852"/>
                  <a:gd name="connsiteX3" fmla="*/ 1116248 w 1116248"/>
                  <a:gd name="connsiteY3" fmla="*/ 3315852 h 3315852"/>
                  <a:gd name="connsiteX0" fmla="*/ 1116248 w 1116248"/>
                  <a:gd name="connsiteY0" fmla="*/ 3315852 h 3315852"/>
                  <a:gd name="connsiteX1" fmla="*/ 0 w 1116248"/>
                  <a:gd name="connsiteY1" fmla="*/ 1620625 h 3315852"/>
                  <a:gd name="connsiteX2" fmla="*/ 1086999 w 1116248"/>
                  <a:gd name="connsiteY2" fmla="*/ 0 h 3315852"/>
                  <a:gd name="connsiteX3" fmla="*/ 1116248 w 1116248"/>
                  <a:gd name="connsiteY3" fmla="*/ 3315852 h 3315852"/>
                  <a:gd name="connsiteX0" fmla="*/ 1116248 w 1116248"/>
                  <a:gd name="connsiteY0" fmla="*/ 3315852 h 3315852"/>
                  <a:gd name="connsiteX1" fmla="*/ 0 w 1116248"/>
                  <a:gd name="connsiteY1" fmla="*/ 1620625 h 3315852"/>
                  <a:gd name="connsiteX2" fmla="*/ 1086999 w 1116248"/>
                  <a:gd name="connsiteY2" fmla="*/ 0 h 3315852"/>
                  <a:gd name="connsiteX3" fmla="*/ 1116248 w 1116248"/>
                  <a:gd name="connsiteY3" fmla="*/ 3315852 h 3315852"/>
                  <a:gd name="connsiteX0" fmla="*/ 1115273 w 1115273"/>
                  <a:gd name="connsiteY0" fmla="*/ 3294546 h 3294546"/>
                  <a:gd name="connsiteX1" fmla="*/ 0 w 1115273"/>
                  <a:gd name="connsiteY1" fmla="*/ 1620625 h 3294546"/>
                  <a:gd name="connsiteX2" fmla="*/ 1086999 w 1115273"/>
                  <a:gd name="connsiteY2" fmla="*/ 0 h 3294546"/>
                  <a:gd name="connsiteX3" fmla="*/ 1115273 w 1115273"/>
                  <a:gd name="connsiteY3" fmla="*/ 3294546 h 3294546"/>
                  <a:gd name="connsiteX0" fmla="*/ 1115273 w 1115273"/>
                  <a:gd name="connsiteY0" fmla="*/ 3294546 h 3294546"/>
                  <a:gd name="connsiteX1" fmla="*/ 0 w 1115273"/>
                  <a:gd name="connsiteY1" fmla="*/ 1620625 h 3294546"/>
                  <a:gd name="connsiteX2" fmla="*/ 1086999 w 1115273"/>
                  <a:gd name="connsiteY2" fmla="*/ 0 h 3294546"/>
                  <a:gd name="connsiteX3" fmla="*/ 1115273 w 1115273"/>
                  <a:gd name="connsiteY3" fmla="*/ 3294546 h 3294546"/>
                  <a:gd name="connsiteX0" fmla="*/ 1115273 w 1115273"/>
                  <a:gd name="connsiteY0" fmla="*/ 3294546 h 3294546"/>
                  <a:gd name="connsiteX1" fmla="*/ 0 w 1115273"/>
                  <a:gd name="connsiteY1" fmla="*/ 1620625 h 3294546"/>
                  <a:gd name="connsiteX2" fmla="*/ 1086999 w 1115273"/>
                  <a:gd name="connsiteY2" fmla="*/ 0 h 3294546"/>
                  <a:gd name="connsiteX3" fmla="*/ 1115273 w 1115273"/>
                  <a:gd name="connsiteY3" fmla="*/ 3294546 h 3294546"/>
                  <a:gd name="connsiteX0" fmla="*/ 1106789 w 1106789"/>
                  <a:gd name="connsiteY0" fmla="*/ 3294546 h 3294546"/>
                  <a:gd name="connsiteX1" fmla="*/ 0 w 1106789"/>
                  <a:gd name="connsiteY1" fmla="*/ 1618262 h 3294546"/>
                  <a:gd name="connsiteX2" fmla="*/ 1078515 w 1106789"/>
                  <a:gd name="connsiteY2" fmla="*/ 0 h 3294546"/>
                  <a:gd name="connsiteX3" fmla="*/ 1106789 w 1106789"/>
                  <a:gd name="connsiteY3" fmla="*/ 3294546 h 3294546"/>
                  <a:gd name="connsiteX0" fmla="*/ 1106789 w 1106789"/>
                  <a:gd name="connsiteY0" fmla="*/ 3294546 h 3294546"/>
                  <a:gd name="connsiteX1" fmla="*/ 0 w 1106789"/>
                  <a:gd name="connsiteY1" fmla="*/ 1618262 h 3294546"/>
                  <a:gd name="connsiteX2" fmla="*/ 1078515 w 1106789"/>
                  <a:gd name="connsiteY2" fmla="*/ 0 h 3294546"/>
                  <a:gd name="connsiteX3" fmla="*/ 1106789 w 1106789"/>
                  <a:gd name="connsiteY3" fmla="*/ 3294546 h 3294546"/>
                  <a:gd name="connsiteX0" fmla="*/ 1106789 w 1106789"/>
                  <a:gd name="connsiteY0" fmla="*/ 3294546 h 3294546"/>
                  <a:gd name="connsiteX1" fmla="*/ 0 w 1106789"/>
                  <a:gd name="connsiteY1" fmla="*/ 1618262 h 3294546"/>
                  <a:gd name="connsiteX2" fmla="*/ 1078515 w 1106789"/>
                  <a:gd name="connsiteY2" fmla="*/ 0 h 3294546"/>
                  <a:gd name="connsiteX3" fmla="*/ 1106789 w 1106789"/>
                  <a:gd name="connsiteY3" fmla="*/ 3294546 h 329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6789" h="3294546">
                    <a:moveTo>
                      <a:pt x="1106789" y="3294546"/>
                    </a:moveTo>
                    <a:cubicBezTo>
                      <a:pt x="491414" y="3104923"/>
                      <a:pt x="25084" y="2507372"/>
                      <a:pt x="0" y="1618262"/>
                    </a:cubicBezTo>
                    <a:cubicBezTo>
                      <a:pt x="39386" y="745950"/>
                      <a:pt x="466552" y="237235"/>
                      <a:pt x="1078515" y="0"/>
                    </a:cubicBezTo>
                    <a:cubicBezTo>
                      <a:pt x="1086596" y="1110544"/>
                      <a:pt x="1098708" y="2184002"/>
                      <a:pt x="1106789" y="3294546"/>
                    </a:cubicBezTo>
                    <a:close/>
                  </a:path>
                </a:pathLst>
              </a:custGeom>
              <a:blipFill dpi="0" rotWithShape="1">
                <a:blip r:embed="rId4">
                  <a:alphaModFix amt="34000"/>
                </a:blip>
                <a:srcRect/>
                <a:stretch>
                  <a:fillRect/>
                </a:stretch>
              </a:blipFill>
              <a:ln w="3175" cap="flat" cmpd="sng" algn="ctr">
                <a:noFill/>
                <a:prstDash val="sysDot"/>
                <a:miter lim="800000"/>
              </a:ln>
              <a:effectLst>
                <a:outerShdw blurRad="40000" dist="23000" dir="5400000" rotWithShape="0">
                  <a:srgbClr val="000000">
                    <a:alpha val="1000"/>
                  </a:srgbClr>
                </a:outerShdw>
              </a:effectLst>
            </p:spPr>
            <p:txBody>
              <a:bodyPr rot="0" spcFirstLastPara="0" vert="vert270" wrap="square" lIns="0" tIns="182880" rIns="0" bIns="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140000"/>
                  </a:lnSpc>
                  <a:spcBef>
                    <a:spcPts val="1000"/>
                  </a:spcBef>
                  <a:defRPr/>
                </a:pPr>
                <a:r>
                  <a:rPr lang="en-US" kern="0">
                    <a:solidFill>
                      <a:srgbClr val="595959"/>
                    </a:solidFill>
                    <a:latin typeface="Segoe UI" panose="020B05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rPr>
                  <a:t> </a:t>
                </a:r>
              </a:p>
              <a:p>
                <a:pPr algn="r">
                  <a:lnSpc>
                    <a:spcPct val="140000"/>
                  </a:lnSpc>
                  <a:spcBef>
                    <a:spcPts val="1000"/>
                  </a:spcBef>
                  <a:defRPr/>
                </a:pPr>
                <a:r>
                  <a:rPr lang="en-US" kern="0">
                    <a:solidFill>
                      <a:srgbClr val="595959"/>
                    </a:solidFill>
                    <a:latin typeface="Segoe UI" panose="020B05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rPr>
                  <a:t> </a:t>
                </a:r>
              </a:p>
            </p:txBody>
          </p:sp>
          <p:sp>
            <p:nvSpPr>
              <p:cNvPr id="43" name="Freeform 161">
                <a:extLst>
                  <a:ext uri="{FF2B5EF4-FFF2-40B4-BE49-F238E27FC236}">
                    <a16:creationId xmlns:a16="http://schemas.microsoft.com/office/drawing/2014/main" xmlns="" id="{CDE21E47-1292-CC98-BB36-28148FE2CFB0}"/>
                  </a:ext>
                </a:extLst>
              </p:cNvPr>
              <p:cNvSpPr/>
              <p:nvPr/>
            </p:nvSpPr>
            <p:spPr>
              <a:xfrm>
                <a:off x="1485808" y="4481359"/>
                <a:ext cx="2194560" cy="2194560"/>
              </a:xfrm>
              <a:custGeom>
                <a:avLst/>
                <a:gdLst>
                  <a:gd name="connsiteX0" fmla="*/ 0 w 3649345"/>
                  <a:gd name="connsiteY0" fmla="*/ 1824673 h 3649345"/>
                  <a:gd name="connsiteX1" fmla="*/ 1824673 w 3649345"/>
                  <a:gd name="connsiteY1" fmla="*/ 0 h 3649345"/>
                  <a:gd name="connsiteX2" fmla="*/ 3649346 w 3649345"/>
                  <a:gd name="connsiteY2" fmla="*/ 1824673 h 3649345"/>
                  <a:gd name="connsiteX3" fmla="*/ 1824673 w 3649345"/>
                  <a:gd name="connsiteY3" fmla="*/ 3649346 h 3649345"/>
                  <a:gd name="connsiteX4" fmla="*/ 0 w 3649345"/>
                  <a:gd name="connsiteY4" fmla="*/ 1824673 h 3649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9345" h="3649345">
                    <a:moveTo>
                      <a:pt x="0" y="1824673"/>
                    </a:moveTo>
                    <a:cubicBezTo>
                      <a:pt x="0" y="816934"/>
                      <a:pt x="816934" y="0"/>
                      <a:pt x="1824673" y="0"/>
                    </a:cubicBezTo>
                    <a:cubicBezTo>
                      <a:pt x="2832412" y="0"/>
                      <a:pt x="3649346" y="816934"/>
                      <a:pt x="3649346" y="1824673"/>
                    </a:cubicBezTo>
                    <a:cubicBezTo>
                      <a:pt x="3649346" y="2832412"/>
                      <a:pt x="2832412" y="3649346"/>
                      <a:pt x="1824673" y="3649346"/>
                    </a:cubicBezTo>
                    <a:cubicBezTo>
                      <a:pt x="816934" y="3649346"/>
                      <a:pt x="0" y="2832412"/>
                      <a:pt x="0" y="1824673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0" tIns="91440" rIns="0" bIns="0" numCol="1" spcCol="1270" anchor="t" anchorCtr="0">
                <a:noAutofit/>
              </a:bodyPr>
              <a:lstStyle/>
              <a:p>
                <a:pPr algn="ctr" defTabSz="444500">
                  <a:defRPr/>
                </a:pPr>
                <a:endParaRPr lang="en-US" sz="2000" b="1" kern="0">
                  <a:solidFill>
                    <a:srgbClr val="666666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5" name="Diamond 44">
                <a:extLst>
                  <a:ext uri="{FF2B5EF4-FFF2-40B4-BE49-F238E27FC236}">
                    <a16:creationId xmlns:a16="http://schemas.microsoft.com/office/drawing/2014/main" xmlns="" id="{A20E87F5-BF0D-79CE-D578-197E7118E6B4}"/>
                  </a:ext>
                </a:extLst>
              </p:cNvPr>
              <p:cNvSpPr/>
              <p:nvPr/>
            </p:nvSpPr>
            <p:spPr>
              <a:xfrm>
                <a:off x="1874269" y="4691623"/>
                <a:ext cx="45719" cy="50173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07100DE2-E132-0CE7-80B3-1F33F719EC0A}"/>
                  </a:ext>
                </a:extLst>
              </p:cNvPr>
              <p:cNvSpPr/>
              <p:nvPr/>
            </p:nvSpPr>
            <p:spPr>
              <a:xfrm>
                <a:off x="2630191" y="6653965"/>
                <a:ext cx="27432" cy="548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xmlns="" id="{5F46E9EE-ABEE-0F30-4AFE-21BD0B7BB12E}"/>
                  </a:ext>
                </a:extLst>
              </p:cNvPr>
              <p:cNvSpPr/>
              <p:nvPr/>
            </p:nvSpPr>
            <p:spPr>
              <a:xfrm rot="19560000" flipV="1">
                <a:off x="3208945" y="6458854"/>
                <a:ext cx="73152" cy="73152"/>
              </a:xfrm>
              <a:prstGeom prst="triangl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48" name="Rectangle 4">
                <a:extLst>
                  <a:ext uri="{FF2B5EF4-FFF2-40B4-BE49-F238E27FC236}">
                    <a16:creationId xmlns:a16="http://schemas.microsoft.com/office/drawing/2014/main" xmlns="" id="{EC31C7B6-55A5-1C4F-009F-A015AF9F6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743" y="6546766"/>
                <a:ext cx="804314" cy="169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000" b="1" kern="0">
                    <a:solidFill>
                      <a:srgbClr val="666666"/>
                    </a:solidFill>
                    <a:latin typeface="Segoe UI" panose="020B05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rPr>
                  <a:t>VISUALIZED</a:t>
                </a:r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xmlns="" id="{4E296EBD-589E-2412-1537-A88A9ADF242B}"/>
                  </a:ext>
                </a:extLst>
              </p:cNvPr>
              <p:cNvSpPr/>
              <p:nvPr/>
            </p:nvSpPr>
            <p:spPr>
              <a:xfrm rot="2040000" flipH="1" flipV="1">
                <a:off x="1880662" y="6458854"/>
                <a:ext cx="73152" cy="73152"/>
              </a:xfrm>
              <a:prstGeom prst="triangl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50" name="Chord 27">
                <a:extLst>
                  <a:ext uri="{FF2B5EF4-FFF2-40B4-BE49-F238E27FC236}">
                    <a16:creationId xmlns:a16="http://schemas.microsoft.com/office/drawing/2014/main" xmlns="" id="{59C88CDD-A2FB-1C4C-3EC0-DC056C75AEF4}"/>
                  </a:ext>
                </a:extLst>
              </p:cNvPr>
              <p:cNvSpPr/>
              <p:nvPr/>
            </p:nvSpPr>
            <p:spPr>
              <a:xfrm rot="20390087">
                <a:off x="1562762" y="4901654"/>
                <a:ext cx="563541" cy="1872545"/>
              </a:xfrm>
              <a:custGeom>
                <a:avLst/>
                <a:gdLst>
                  <a:gd name="connsiteX0" fmla="*/ 1105318 w 2715895"/>
                  <a:gd name="connsiteY0" fmla="*/ 3334235 h 3363595"/>
                  <a:gd name="connsiteX1" fmla="*/ 9 w 2715895"/>
                  <a:gd name="connsiteY1" fmla="*/ 1688094 h 3363595"/>
                  <a:gd name="connsiteX2" fmla="*/ 1090204 w 2715895"/>
                  <a:gd name="connsiteY2" fmla="*/ 33012 h 3363595"/>
                  <a:gd name="connsiteX3" fmla="*/ 1105318 w 2715895"/>
                  <a:gd name="connsiteY3" fmla="*/ 3334235 h 3363595"/>
                  <a:gd name="connsiteX0" fmla="*/ 1105309 w 1105309"/>
                  <a:gd name="connsiteY0" fmla="*/ 3301223 h 3301222"/>
                  <a:gd name="connsiteX1" fmla="*/ 0 w 1105309"/>
                  <a:gd name="connsiteY1" fmla="*/ 1655082 h 3301222"/>
                  <a:gd name="connsiteX2" fmla="*/ 1090195 w 1105309"/>
                  <a:gd name="connsiteY2" fmla="*/ 0 h 3301222"/>
                  <a:gd name="connsiteX3" fmla="*/ 1105309 w 1105309"/>
                  <a:gd name="connsiteY3" fmla="*/ 3301223 h 3301222"/>
                  <a:gd name="connsiteX0" fmla="*/ 1105309 w 1105309"/>
                  <a:gd name="connsiteY0" fmla="*/ 3301223 h 3301223"/>
                  <a:gd name="connsiteX1" fmla="*/ 0 w 1105309"/>
                  <a:gd name="connsiteY1" fmla="*/ 1655082 h 3301223"/>
                  <a:gd name="connsiteX2" fmla="*/ 1090195 w 1105309"/>
                  <a:gd name="connsiteY2" fmla="*/ 0 h 3301223"/>
                  <a:gd name="connsiteX3" fmla="*/ 1105309 w 1105309"/>
                  <a:gd name="connsiteY3" fmla="*/ 3301223 h 3301223"/>
                  <a:gd name="connsiteX0" fmla="*/ 1114438 w 1114438"/>
                  <a:gd name="connsiteY0" fmla="*/ 3331632 h 3331632"/>
                  <a:gd name="connsiteX1" fmla="*/ 0 w 1114438"/>
                  <a:gd name="connsiteY1" fmla="*/ 1655082 h 3331632"/>
                  <a:gd name="connsiteX2" fmla="*/ 1090195 w 1114438"/>
                  <a:gd name="connsiteY2" fmla="*/ 0 h 3331632"/>
                  <a:gd name="connsiteX3" fmla="*/ 1114438 w 1114438"/>
                  <a:gd name="connsiteY3" fmla="*/ 3331632 h 3331632"/>
                  <a:gd name="connsiteX0" fmla="*/ 1114438 w 1114438"/>
                  <a:gd name="connsiteY0" fmla="*/ 3331632 h 3331632"/>
                  <a:gd name="connsiteX1" fmla="*/ 0 w 1114438"/>
                  <a:gd name="connsiteY1" fmla="*/ 1655082 h 3331632"/>
                  <a:gd name="connsiteX2" fmla="*/ 1090195 w 1114438"/>
                  <a:gd name="connsiteY2" fmla="*/ 0 h 3331632"/>
                  <a:gd name="connsiteX3" fmla="*/ 1114438 w 1114438"/>
                  <a:gd name="connsiteY3" fmla="*/ 3331632 h 3331632"/>
                  <a:gd name="connsiteX0" fmla="*/ 1114438 w 1114438"/>
                  <a:gd name="connsiteY0" fmla="*/ 3331632 h 3331632"/>
                  <a:gd name="connsiteX1" fmla="*/ 0 w 1114438"/>
                  <a:gd name="connsiteY1" fmla="*/ 1655082 h 3331632"/>
                  <a:gd name="connsiteX2" fmla="*/ 1090195 w 1114438"/>
                  <a:gd name="connsiteY2" fmla="*/ 0 h 3331632"/>
                  <a:gd name="connsiteX3" fmla="*/ 1114438 w 1114438"/>
                  <a:gd name="connsiteY3" fmla="*/ 3331632 h 3331632"/>
                  <a:gd name="connsiteX0" fmla="*/ 1114438 w 1114438"/>
                  <a:gd name="connsiteY0" fmla="*/ 3331632 h 3331632"/>
                  <a:gd name="connsiteX1" fmla="*/ 0 w 1114438"/>
                  <a:gd name="connsiteY1" fmla="*/ 1655082 h 3331632"/>
                  <a:gd name="connsiteX2" fmla="*/ 1090195 w 1114438"/>
                  <a:gd name="connsiteY2" fmla="*/ 0 h 3331632"/>
                  <a:gd name="connsiteX3" fmla="*/ 1114438 w 1114438"/>
                  <a:gd name="connsiteY3" fmla="*/ 3331632 h 3331632"/>
                  <a:gd name="connsiteX0" fmla="*/ 1125030 w 1125030"/>
                  <a:gd name="connsiteY0" fmla="*/ 3331632 h 3331632"/>
                  <a:gd name="connsiteX1" fmla="*/ -1 w 1125030"/>
                  <a:gd name="connsiteY1" fmla="*/ 1681340 h 3331632"/>
                  <a:gd name="connsiteX2" fmla="*/ 1100787 w 1125030"/>
                  <a:gd name="connsiteY2" fmla="*/ 0 h 3331632"/>
                  <a:gd name="connsiteX3" fmla="*/ 1125030 w 1125030"/>
                  <a:gd name="connsiteY3" fmla="*/ 3331632 h 3331632"/>
                  <a:gd name="connsiteX0" fmla="*/ 1125031 w 1125031"/>
                  <a:gd name="connsiteY0" fmla="*/ 3331632 h 3331632"/>
                  <a:gd name="connsiteX1" fmla="*/ 0 w 1125031"/>
                  <a:gd name="connsiteY1" fmla="*/ 1681340 h 3331632"/>
                  <a:gd name="connsiteX2" fmla="*/ 1100788 w 1125031"/>
                  <a:gd name="connsiteY2" fmla="*/ 0 h 3331632"/>
                  <a:gd name="connsiteX3" fmla="*/ 1125031 w 1125031"/>
                  <a:gd name="connsiteY3" fmla="*/ 3331632 h 3331632"/>
                  <a:gd name="connsiteX0" fmla="*/ 1125031 w 1125031"/>
                  <a:gd name="connsiteY0" fmla="*/ 3331632 h 3331632"/>
                  <a:gd name="connsiteX1" fmla="*/ 0 w 1125031"/>
                  <a:gd name="connsiteY1" fmla="*/ 1681340 h 3331632"/>
                  <a:gd name="connsiteX2" fmla="*/ 1100788 w 1125031"/>
                  <a:gd name="connsiteY2" fmla="*/ 0 h 3331632"/>
                  <a:gd name="connsiteX3" fmla="*/ 1125031 w 1125031"/>
                  <a:gd name="connsiteY3" fmla="*/ 3331632 h 3331632"/>
                  <a:gd name="connsiteX0" fmla="*/ 1125031 w 1125031"/>
                  <a:gd name="connsiteY0" fmla="*/ 3299242 h 3299242"/>
                  <a:gd name="connsiteX1" fmla="*/ 0 w 1125031"/>
                  <a:gd name="connsiteY1" fmla="*/ 1648950 h 3299242"/>
                  <a:gd name="connsiteX2" fmla="*/ 1098469 w 1125031"/>
                  <a:gd name="connsiteY2" fmla="*/ 0 h 3299242"/>
                  <a:gd name="connsiteX3" fmla="*/ 1125031 w 1125031"/>
                  <a:gd name="connsiteY3" fmla="*/ 3299242 h 3299242"/>
                  <a:gd name="connsiteX0" fmla="*/ 1137696 w 1137696"/>
                  <a:gd name="connsiteY0" fmla="*/ 3270067 h 3270067"/>
                  <a:gd name="connsiteX1" fmla="*/ 0 w 1137696"/>
                  <a:gd name="connsiteY1" fmla="*/ 1648950 h 3270067"/>
                  <a:gd name="connsiteX2" fmla="*/ 1098469 w 1137696"/>
                  <a:gd name="connsiteY2" fmla="*/ 0 h 3270067"/>
                  <a:gd name="connsiteX3" fmla="*/ 1137696 w 1137696"/>
                  <a:gd name="connsiteY3" fmla="*/ 3270067 h 3270067"/>
                  <a:gd name="connsiteX0" fmla="*/ 1137696 w 1137696"/>
                  <a:gd name="connsiteY0" fmla="*/ 3270067 h 3270067"/>
                  <a:gd name="connsiteX1" fmla="*/ 0 w 1137696"/>
                  <a:gd name="connsiteY1" fmla="*/ 1648950 h 3270067"/>
                  <a:gd name="connsiteX2" fmla="*/ 1098469 w 1137696"/>
                  <a:gd name="connsiteY2" fmla="*/ 0 h 3270067"/>
                  <a:gd name="connsiteX3" fmla="*/ 1137696 w 1137696"/>
                  <a:gd name="connsiteY3" fmla="*/ 3270067 h 3270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7696" h="3270067">
                    <a:moveTo>
                      <a:pt x="1137696" y="3270067"/>
                    </a:moveTo>
                    <a:cubicBezTo>
                      <a:pt x="547475" y="2966629"/>
                      <a:pt x="44086" y="2481421"/>
                      <a:pt x="0" y="1648950"/>
                    </a:cubicBezTo>
                    <a:cubicBezTo>
                      <a:pt x="33494" y="812094"/>
                      <a:pt x="514611" y="281761"/>
                      <a:pt x="1098469" y="0"/>
                    </a:cubicBezTo>
                    <a:lnTo>
                      <a:pt x="1137696" y="3270067"/>
                    </a:lnTo>
                    <a:close/>
                  </a:path>
                </a:pathLst>
              </a:custGeom>
              <a:solidFill>
                <a:srgbClr val="F8ECDF">
                  <a:alpha val="40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40000" dist="23000" dir="5400000" rotWithShape="0">
                  <a:srgbClr val="000000">
                    <a:alpha val="1000"/>
                  </a:srgbClr>
                </a:outerShdw>
              </a:effectLst>
            </p:spPr>
            <p:txBody>
              <a:bodyPr rot="0" spcFirstLastPara="0" vert="vert270" wrap="square" lIns="91440" tIns="182880" rIns="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140000"/>
                  </a:lnSpc>
                  <a:spcBef>
                    <a:spcPts val="1000"/>
                  </a:spcBef>
                  <a:defRPr/>
                </a:pPr>
                <a:r>
                  <a:rPr lang="en-US" sz="1600" kern="0" dirty="0">
                    <a:solidFill>
                      <a:srgbClr val="595959"/>
                    </a:solidFill>
                    <a:latin typeface="Segoe UI" panose="020B05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rPr>
                  <a:t> </a:t>
                </a:r>
              </a:p>
              <a:p>
                <a:pPr algn="r">
                  <a:lnSpc>
                    <a:spcPct val="140000"/>
                  </a:lnSpc>
                  <a:defRPr/>
                </a:pPr>
                <a:r>
                  <a:rPr lang="en-US" sz="1600" kern="0" dirty="0">
                    <a:solidFill>
                      <a:srgbClr val="595959"/>
                    </a:solidFill>
                    <a:latin typeface="Segoe UI" panose="020B05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rPr>
                  <a:t>Existing 2020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FD706568-3977-2844-4025-E87BD0B1113B}"/>
                  </a:ext>
                </a:extLst>
              </p:cNvPr>
              <p:cNvSpPr/>
              <p:nvPr/>
            </p:nvSpPr>
            <p:spPr>
              <a:xfrm rot="14840319">
                <a:off x="1669370" y="4929959"/>
                <a:ext cx="503094" cy="219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40000"/>
                  </a:lnSpc>
                  <a:spcBef>
                    <a:spcPts val="1000"/>
                  </a:spcBef>
                  <a:defRPr/>
                </a:pPr>
                <a:r>
                  <a:rPr lang="en-US" sz="1600" kern="0" dirty="0">
                    <a:solidFill>
                      <a:srgbClr val="595959"/>
                    </a:solidFill>
                    <a:latin typeface="Segoe UI" panose="020B05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rPr>
                  <a:t>Planned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993B410A-57C1-FCD1-75E1-87A54E3A485C}"/>
                  </a:ext>
                </a:extLst>
              </p:cNvPr>
              <p:cNvSpPr/>
              <p:nvPr/>
            </p:nvSpPr>
            <p:spPr>
              <a:xfrm>
                <a:off x="2062407" y="6094918"/>
                <a:ext cx="1041366" cy="203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ts val="1800"/>
                  </a:spcAft>
                  <a:defRPr/>
                </a:pPr>
                <a:r>
                  <a:rPr lang="en-US" sz="2000" b="1" kern="0">
                    <a:solidFill>
                      <a:srgbClr val="666666"/>
                    </a:solidFill>
                    <a:latin typeface="Segoe UI" panose="020B05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rPr>
                  <a:t>SUSTAINABLE</a:t>
                </a:r>
                <a:endParaRPr lang="en-US" sz="2000" b="1" i="1" kern="0">
                  <a:solidFill>
                    <a:srgbClr val="666666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53" name="Title 23">
              <a:extLst>
                <a:ext uri="{FF2B5EF4-FFF2-40B4-BE49-F238E27FC236}">
                  <a16:creationId xmlns:a16="http://schemas.microsoft.com/office/drawing/2014/main" xmlns="" id="{40FA8FEE-DFAE-EEC6-3758-0432025522B9}"/>
                </a:ext>
              </a:extLst>
            </p:cNvPr>
            <p:cNvSpPr txBox="1">
              <a:spLocks/>
            </p:cNvSpPr>
            <p:nvPr/>
          </p:nvSpPr>
          <p:spPr>
            <a:xfrm>
              <a:off x="6976500" y="334341"/>
              <a:ext cx="5388434" cy="102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rgbClr val="232365"/>
                  </a:solidFill>
                  <a:latin typeface="Segoe UI Semibold" panose="020B0702040204020203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dirty="0"/>
                <a:t>Framework</a:t>
              </a:r>
              <a:endParaRPr lang="x-none" sz="3200" dirty="0"/>
            </a:p>
          </p:txBody>
        </p:sp>
      </p:grpSp>
      <p:pic>
        <p:nvPicPr>
          <p:cNvPr id="44" name="Graphic 43" descr="Boardroom outline">
            <a:extLst>
              <a:ext uri="{FF2B5EF4-FFF2-40B4-BE49-F238E27FC236}">
                <a16:creationId xmlns:a16="http://schemas.microsoft.com/office/drawing/2014/main" xmlns="" id="{3F41CF3C-9151-42F2-8F4F-E90E09F3C1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648609" y="5262359"/>
            <a:ext cx="1052777" cy="1052777"/>
          </a:xfrm>
          <a:prstGeom prst="rect">
            <a:avLst/>
          </a:prstGeom>
        </p:spPr>
      </p:pic>
      <p:pic>
        <p:nvPicPr>
          <p:cNvPr id="6" name="Graphic 5" descr="Storytelling outline">
            <a:extLst>
              <a:ext uri="{FF2B5EF4-FFF2-40B4-BE49-F238E27FC236}">
                <a16:creationId xmlns:a16="http://schemas.microsoft.com/office/drawing/2014/main" xmlns="" id="{19E3610F-D3F2-59AC-25F0-E4F0DEA36C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09379" y="5299890"/>
            <a:ext cx="859157" cy="859157"/>
          </a:xfrm>
          <a:prstGeom prst="rect">
            <a:avLst/>
          </a:prstGeom>
        </p:spPr>
      </p:pic>
      <p:pic>
        <p:nvPicPr>
          <p:cNvPr id="8" name="Graphic 7" descr="Programmer female outline">
            <a:extLst>
              <a:ext uri="{FF2B5EF4-FFF2-40B4-BE49-F238E27FC236}">
                <a16:creationId xmlns:a16="http://schemas.microsoft.com/office/drawing/2014/main" xmlns="" id="{DD916D1B-5D44-CB8A-53FA-8F319BE977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5609762" y="1093600"/>
            <a:ext cx="762299" cy="762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48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60"/>
    </mc:Choice>
    <mc:Fallback xmlns="">
      <p:transition spd="slow" advTm="103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Content Placeholder 3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100-00001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90996"/>
              </p:ext>
            </p:extLst>
          </p:nvPr>
        </p:nvGraphicFramePr>
        <p:xfrm>
          <a:off x="370701" y="1005536"/>
          <a:ext cx="11565925" cy="437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2235" y="266558"/>
            <a:ext cx="11114320" cy="1020758"/>
          </a:xfrm>
        </p:spPr>
        <p:txBody>
          <a:bodyPr/>
          <a:lstStyle/>
          <a:p>
            <a:r>
              <a:rPr lang="en-US" dirty="0"/>
              <a:t>Current potential at the basin scale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C27E5C9-C514-40E8-A8B3-9B7366B7E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2BEA6-036B-490D-A33B-EB5CB0DC9115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212F450-CC79-4953-9C1E-C6F4FE0F9504}"/>
              </a:ext>
            </a:extLst>
          </p:cNvPr>
          <p:cNvGrpSpPr/>
          <p:nvPr/>
        </p:nvGrpSpPr>
        <p:grpSpPr>
          <a:xfrm>
            <a:off x="8435928" y="266558"/>
            <a:ext cx="2864137" cy="711945"/>
            <a:chOff x="5765164" y="1321327"/>
            <a:chExt cx="3023119" cy="69172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D57DB226-638B-4D25-9A94-436C64BEF709}"/>
                </a:ext>
              </a:extLst>
            </p:cNvPr>
            <p:cNvGrpSpPr/>
            <p:nvPr/>
          </p:nvGrpSpPr>
          <p:grpSpPr>
            <a:xfrm>
              <a:off x="5765164" y="1321327"/>
              <a:ext cx="3023119" cy="691725"/>
              <a:chOff x="2989944" y="1879446"/>
              <a:chExt cx="3023119" cy="691725"/>
            </a:xfrm>
          </p:grpSpPr>
          <p:sp>
            <p:nvSpPr>
              <p:cNvPr id="28" name="Rounded Rectangle 5">
                <a:extLst>
                  <a:ext uri="{FF2B5EF4-FFF2-40B4-BE49-F238E27FC236}">
                    <a16:creationId xmlns:a16="http://schemas.microsoft.com/office/drawing/2014/main" xmlns="" id="{D5B64E35-818A-4A40-8678-8A5A7BD77154}"/>
                  </a:ext>
                </a:extLst>
              </p:cNvPr>
              <p:cNvSpPr/>
              <p:nvPr/>
            </p:nvSpPr>
            <p:spPr>
              <a:xfrm>
                <a:off x="2989944" y="1879446"/>
                <a:ext cx="3023119" cy="691725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US" sz="1600" b="1" dirty="0">
                    <a:solidFill>
                      <a:sysClr val="windowText" lastClr="000000"/>
                    </a:solidFill>
                  </a:rPr>
                  <a:t>   </a:t>
                </a:r>
                <a:r>
                  <a:rPr lang="en-US" sz="1600" b="1" dirty="0">
                    <a:solidFill>
                      <a:srgbClr val="D0A544"/>
                    </a:solidFill>
                  </a:rPr>
                  <a:t>River power        </a:t>
                </a:r>
                <a:r>
                  <a:rPr lang="en-US" sz="1600" b="1" dirty="0">
                    <a:solidFill>
                      <a:sysClr val="windowText" lastClr="000000"/>
                    </a:solidFill>
                  </a:rPr>
                  <a:t>Diversion 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2DA54B3D-FA31-49CD-9B56-ED52FA2090F0}"/>
                  </a:ext>
                </a:extLst>
              </p:cNvPr>
              <p:cNvGrpSpPr/>
              <p:nvPr/>
            </p:nvGrpSpPr>
            <p:grpSpPr>
              <a:xfrm>
                <a:off x="3127855" y="1892806"/>
                <a:ext cx="2848759" cy="513045"/>
                <a:chOff x="5669834" y="1748967"/>
                <a:chExt cx="2848759" cy="513045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xmlns="" id="{3097BA9D-2CB4-4565-BB3C-72482B70CC37}"/>
                    </a:ext>
                  </a:extLst>
                </p:cNvPr>
                <p:cNvGrpSpPr/>
                <p:nvPr/>
              </p:nvGrpSpPr>
              <p:grpSpPr>
                <a:xfrm>
                  <a:off x="5669834" y="1775859"/>
                  <a:ext cx="1241726" cy="427607"/>
                  <a:chOff x="4713423" y="1793012"/>
                  <a:chExt cx="2717800" cy="935915"/>
                </a:xfrm>
              </p:grpSpPr>
              <p:sp>
                <p:nvSpPr>
                  <p:cNvPr id="34" name="Freeform 11">
                    <a:extLst>
                      <a:ext uri="{FF2B5EF4-FFF2-40B4-BE49-F238E27FC236}">
                        <a16:creationId xmlns:a16="http://schemas.microsoft.com/office/drawing/2014/main" xmlns="" id="{BC08EE4E-F07F-418E-848F-5F7EAD74673E}"/>
                      </a:ext>
                    </a:extLst>
                  </p:cNvPr>
                  <p:cNvSpPr/>
                  <p:nvPr/>
                </p:nvSpPr>
                <p:spPr>
                  <a:xfrm>
                    <a:off x="4713423" y="1793012"/>
                    <a:ext cx="2717800" cy="935915"/>
                  </a:xfrm>
                  <a:custGeom>
                    <a:avLst/>
                    <a:gdLst>
                      <a:gd name="connsiteX0" fmla="*/ 12700 w 2146300"/>
                      <a:gd name="connsiteY0" fmla="*/ 127000 h 787400"/>
                      <a:gd name="connsiteX1" fmla="*/ 495300 w 2146300"/>
                      <a:gd name="connsiteY1" fmla="*/ 0 h 787400"/>
                      <a:gd name="connsiteX2" fmla="*/ 939800 w 2146300"/>
                      <a:gd name="connsiteY2" fmla="*/ 114300 h 787400"/>
                      <a:gd name="connsiteX3" fmla="*/ 1244600 w 2146300"/>
                      <a:gd name="connsiteY3" fmla="*/ 419100 h 787400"/>
                      <a:gd name="connsiteX4" fmla="*/ 1562100 w 2146300"/>
                      <a:gd name="connsiteY4" fmla="*/ 533400 h 787400"/>
                      <a:gd name="connsiteX5" fmla="*/ 1892300 w 2146300"/>
                      <a:gd name="connsiteY5" fmla="*/ 482600 h 787400"/>
                      <a:gd name="connsiteX6" fmla="*/ 2095500 w 2146300"/>
                      <a:gd name="connsiteY6" fmla="*/ 431800 h 787400"/>
                      <a:gd name="connsiteX7" fmla="*/ 2146300 w 2146300"/>
                      <a:gd name="connsiteY7" fmla="*/ 698500 h 787400"/>
                      <a:gd name="connsiteX8" fmla="*/ 1638300 w 2146300"/>
                      <a:gd name="connsiteY8" fmla="*/ 787400 h 787400"/>
                      <a:gd name="connsiteX9" fmla="*/ 1143000 w 2146300"/>
                      <a:gd name="connsiteY9" fmla="*/ 685800 h 787400"/>
                      <a:gd name="connsiteX10" fmla="*/ 520700 w 2146300"/>
                      <a:gd name="connsiteY10" fmla="*/ 685800 h 787400"/>
                      <a:gd name="connsiteX11" fmla="*/ 190500 w 2146300"/>
                      <a:gd name="connsiteY11" fmla="*/ 749300 h 787400"/>
                      <a:gd name="connsiteX12" fmla="*/ 0 w 2146300"/>
                      <a:gd name="connsiteY12" fmla="*/ 431800 h 787400"/>
                      <a:gd name="connsiteX13" fmla="*/ 12700 w 2146300"/>
                      <a:gd name="connsiteY13" fmla="*/ 127000 h 787400"/>
                      <a:gd name="connsiteX0" fmla="*/ 12700 w 2146300"/>
                      <a:gd name="connsiteY0" fmla="*/ 127069 h 787469"/>
                      <a:gd name="connsiteX1" fmla="*/ 495300 w 2146300"/>
                      <a:gd name="connsiteY1" fmla="*/ 69 h 787469"/>
                      <a:gd name="connsiteX2" fmla="*/ 939800 w 2146300"/>
                      <a:gd name="connsiteY2" fmla="*/ 114369 h 787469"/>
                      <a:gd name="connsiteX3" fmla="*/ 1244600 w 2146300"/>
                      <a:gd name="connsiteY3" fmla="*/ 419169 h 787469"/>
                      <a:gd name="connsiteX4" fmla="*/ 1562100 w 2146300"/>
                      <a:gd name="connsiteY4" fmla="*/ 533469 h 787469"/>
                      <a:gd name="connsiteX5" fmla="*/ 1892300 w 2146300"/>
                      <a:gd name="connsiteY5" fmla="*/ 482669 h 787469"/>
                      <a:gd name="connsiteX6" fmla="*/ 2095500 w 2146300"/>
                      <a:gd name="connsiteY6" fmla="*/ 431869 h 787469"/>
                      <a:gd name="connsiteX7" fmla="*/ 2146300 w 2146300"/>
                      <a:gd name="connsiteY7" fmla="*/ 698569 h 787469"/>
                      <a:gd name="connsiteX8" fmla="*/ 1638300 w 2146300"/>
                      <a:gd name="connsiteY8" fmla="*/ 787469 h 787469"/>
                      <a:gd name="connsiteX9" fmla="*/ 1143000 w 2146300"/>
                      <a:gd name="connsiteY9" fmla="*/ 685869 h 787469"/>
                      <a:gd name="connsiteX10" fmla="*/ 520700 w 2146300"/>
                      <a:gd name="connsiteY10" fmla="*/ 685869 h 787469"/>
                      <a:gd name="connsiteX11" fmla="*/ 190500 w 2146300"/>
                      <a:gd name="connsiteY11" fmla="*/ 749369 h 787469"/>
                      <a:gd name="connsiteX12" fmla="*/ 0 w 2146300"/>
                      <a:gd name="connsiteY12" fmla="*/ 431869 h 787469"/>
                      <a:gd name="connsiteX13" fmla="*/ 12700 w 2146300"/>
                      <a:gd name="connsiteY13" fmla="*/ 127069 h 787469"/>
                      <a:gd name="connsiteX0" fmla="*/ 12700 w 2146300"/>
                      <a:gd name="connsiteY0" fmla="*/ 127184 h 787584"/>
                      <a:gd name="connsiteX1" fmla="*/ 495300 w 2146300"/>
                      <a:gd name="connsiteY1" fmla="*/ 184 h 787584"/>
                      <a:gd name="connsiteX2" fmla="*/ 939800 w 2146300"/>
                      <a:gd name="connsiteY2" fmla="*/ 114484 h 787584"/>
                      <a:gd name="connsiteX3" fmla="*/ 1244600 w 2146300"/>
                      <a:gd name="connsiteY3" fmla="*/ 419284 h 787584"/>
                      <a:gd name="connsiteX4" fmla="*/ 1562100 w 2146300"/>
                      <a:gd name="connsiteY4" fmla="*/ 533584 h 787584"/>
                      <a:gd name="connsiteX5" fmla="*/ 1892300 w 2146300"/>
                      <a:gd name="connsiteY5" fmla="*/ 482784 h 787584"/>
                      <a:gd name="connsiteX6" fmla="*/ 2095500 w 2146300"/>
                      <a:gd name="connsiteY6" fmla="*/ 431984 h 787584"/>
                      <a:gd name="connsiteX7" fmla="*/ 2146300 w 2146300"/>
                      <a:gd name="connsiteY7" fmla="*/ 698684 h 787584"/>
                      <a:gd name="connsiteX8" fmla="*/ 1638300 w 2146300"/>
                      <a:gd name="connsiteY8" fmla="*/ 787584 h 787584"/>
                      <a:gd name="connsiteX9" fmla="*/ 1143000 w 2146300"/>
                      <a:gd name="connsiteY9" fmla="*/ 685984 h 787584"/>
                      <a:gd name="connsiteX10" fmla="*/ 520700 w 2146300"/>
                      <a:gd name="connsiteY10" fmla="*/ 685984 h 787584"/>
                      <a:gd name="connsiteX11" fmla="*/ 190500 w 2146300"/>
                      <a:gd name="connsiteY11" fmla="*/ 749484 h 787584"/>
                      <a:gd name="connsiteX12" fmla="*/ 0 w 2146300"/>
                      <a:gd name="connsiteY12" fmla="*/ 431984 h 787584"/>
                      <a:gd name="connsiteX13" fmla="*/ 12700 w 2146300"/>
                      <a:gd name="connsiteY13" fmla="*/ 127184 h 787584"/>
                      <a:gd name="connsiteX0" fmla="*/ 12700 w 2146300"/>
                      <a:gd name="connsiteY0" fmla="*/ 127184 h 787584"/>
                      <a:gd name="connsiteX1" fmla="*/ 495300 w 2146300"/>
                      <a:gd name="connsiteY1" fmla="*/ 184 h 787584"/>
                      <a:gd name="connsiteX2" fmla="*/ 939800 w 2146300"/>
                      <a:gd name="connsiteY2" fmla="*/ 114484 h 787584"/>
                      <a:gd name="connsiteX3" fmla="*/ 1244600 w 2146300"/>
                      <a:gd name="connsiteY3" fmla="*/ 419284 h 787584"/>
                      <a:gd name="connsiteX4" fmla="*/ 1562100 w 2146300"/>
                      <a:gd name="connsiteY4" fmla="*/ 533584 h 787584"/>
                      <a:gd name="connsiteX5" fmla="*/ 1892300 w 2146300"/>
                      <a:gd name="connsiteY5" fmla="*/ 482784 h 787584"/>
                      <a:gd name="connsiteX6" fmla="*/ 2095500 w 2146300"/>
                      <a:gd name="connsiteY6" fmla="*/ 431984 h 787584"/>
                      <a:gd name="connsiteX7" fmla="*/ 2146300 w 2146300"/>
                      <a:gd name="connsiteY7" fmla="*/ 698684 h 787584"/>
                      <a:gd name="connsiteX8" fmla="*/ 1638300 w 2146300"/>
                      <a:gd name="connsiteY8" fmla="*/ 787584 h 787584"/>
                      <a:gd name="connsiteX9" fmla="*/ 1143000 w 2146300"/>
                      <a:gd name="connsiteY9" fmla="*/ 685984 h 787584"/>
                      <a:gd name="connsiteX10" fmla="*/ 520700 w 2146300"/>
                      <a:gd name="connsiteY10" fmla="*/ 685984 h 787584"/>
                      <a:gd name="connsiteX11" fmla="*/ 190500 w 2146300"/>
                      <a:gd name="connsiteY11" fmla="*/ 749484 h 787584"/>
                      <a:gd name="connsiteX12" fmla="*/ 0 w 2146300"/>
                      <a:gd name="connsiteY12" fmla="*/ 431984 h 787584"/>
                      <a:gd name="connsiteX13" fmla="*/ 12700 w 2146300"/>
                      <a:gd name="connsiteY13" fmla="*/ 127184 h 787584"/>
                      <a:gd name="connsiteX0" fmla="*/ 12700 w 2146300"/>
                      <a:gd name="connsiteY0" fmla="*/ 127184 h 787584"/>
                      <a:gd name="connsiteX1" fmla="*/ 495300 w 2146300"/>
                      <a:gd name="connsiteY1" fmla="*/ 184 h 787584"/>
                      <a:gd name="connsiteX2" fmla="*/ 939800 w 2146300"/>
                      <a:gd name="connsiteY2" fmla="*/ 114484 h 787584"/>
                      <a:gd name="connsiteX3" fmla="*/ 1244600 w 2146300"/>
                      <a:gd name="connsiteY3" fmla="*/ 419284 h 787584"/>
                      <a:gd name="connsiteX4" fmla="*/ 1562100 w 2146300"/>
                      <a:gd name="connsiteY4" fmla="*/ 533584 h 787584"/>
                      <a:gd name="connsiteX5" fmla="*/ 1892300 w 2146300"/>
                      <a:gd name="connsiteY5" fmla="*/ 482784 h 787584"/>
                      <a:gd name="connsiteX6" fmla="*/ 2095500 w 2146300"/>
                      <a:gd name="connsiteY6" fmla="*/ 431984 h 787584"/>
                      <a:gd name="connsiteX7" fmla="*/ 2146300 w 2146300"/>
                      <a:gd name="connsiteY7" fmla="*/ 698684 h 787584"/>
                      <a:gd name="connsiteX8" fmla="*/ 1638300 w 2146300"/>
                      <a:gd name="connsiteY8" fmla="*/ 787584 h 787584"/>
                      <a:gd name="connsiteX9" fmla="*/ 1143000 w 2146300"/>
                      <a:gd name="connsiteY9" fmla="*/ 685984 h 787584"/>
                      <a:gd name="connsiteX10" fmla="*/ 520700 w 2146300"/>
                      <a:gd name="connsiteY10" fmla="*/ 685984 h 787584"/>
                      <a:gd name="connsiteX11" fmla="*/ 190500 w 2146300"/>
                      <a:gd name="connsiteY11" fmla="*/ 749484 h 787584"/>
                      <a:gd name="connsiteX12" fmla="*/ 0 w 2146300"/>
                      <a:gd name="connsiteY12" fmla="*/ 431984 h 787584"/>
                      <a:gd name="connsiteX13" fmla="*/ 12700 w 2146300"/>
                      <a:gd name="connsiteY13" fmla="*/ 127184 h 787584"/>
                      <a:gd name="connsiteX0" fmla="*/ 12700 w 2146300"/>
                      <a:gd name="connsiteY0" fmla="*/ 127184 h 787584"/>
                      <a:gd name="connsiteX1" fmla="*/ 495300 w 2146300"/>
                      <a:gd name="connsiteY1" fmla="*/ 184 h 787584"/>
                      <a:gd name="connsiteX2" fmla="*/ 939800 w 2146300"/>
                      <a:gd name="connsiteY2" fmla="*/ 114484 h 787584"/>
                      <a:gd name="connsiteX3" fmla="*/ 1244600 w 2146300"/>
                      <a:gd name="connsiteY3" fmla="*/ 419284 h 787584"/>
                      <a:gd name="connsiteX4" fmla="*/ 1562100 w 2146300"/>
                      <a:gd name="connsiteY4" fmla="*/ 533584 h 787584"/>
                      <a:gd name="connsiteX5" fmla="*/ 1892300 w 2146300"/>
                      <a:gd name="connsiteY5" fmla="*/ 482784 h 787584"/>
                      <a:gd name="connsiteX6" fmla="*/ 2095500 w 2146300"/>
                      <a:gd name="connsiteY6" fmla="*/ 431984 h 787584"/>
                      <a:gd name="connsiteX7" fmla="*/ 2146300 w 2146300"/>
                      <a:gd name="connsiteY7" fmla="*/ 698684 h 787584"/>
                      <a:gd name="connsiteX8" fmla="*/ 1638300 w 2146300"/>
                      <a:gd name="connsiteY8" fmla="*/ 787584 h 787584"/>
                      <a:gd name="connsiteX9" fmla="*/ 1143000 w 2146300"/>
                      <a:gd name="connsiteY9" fmla="*/ 685984 h 787584"/>
                      <a:gd name="connsiteX10" fmla="*/ 520700 w 2146300"/>
                      <a:gd name="connsiteY10" fmla="*/ 685984 h 787584"/>
                      <a:gd name="connsiteX11" fmla="*/ 190500 w 2146300"/>
                      <a:gd name="connsiteY11" fmla="*/ 749484 h 787584"/>
                      <a:gd name="connsiteX12" fmla="*/ 0 w 2146300"/>
                      <a:gd name="connsiteY12" fmla="*/ 431984 h 787584"/>
                      <a:gd name="connsiteX13" fmla="*/ 12700 w 2146300"/>
                      <a:gd name="connsiteY13" fmla="*/ 127184 h 787584"/>
                      <a:gd name="connsiteX0" fmla="*/ 12700 w 2146300"/>
                      <a:gd name="connsiteY0" fmla="*/ 127184 h 787584"/>
                      <a:gd name="connsiteX1" fmla="*/ 495300 w 2146300"/>
                      <a:gd name="connsiteY1" fmla="*/ 184 h 787584"/>
                      <a:gd name="connsiteX2" fmla="*/ 939800 w 2146300"/>
                      <a:gd name="connsiteY2" fmla="*/ 114484 h 787584"/>
                      <a:gd name="connsiteX3" fmla="*/ 1244600 w 2146300"/>
                      <a:gd name="connsiteY3" fmla="*/ 419284 h 787584"/>
                      <a:gd name="connsiteX4" fmla="*/ 1562100 w 2146300"/>
                      <a:gd name="connsiteY4" fmla="*/ 533584 h 787584"/>
                      <a:gd name="connsiteX5" fmla="*/ 1892300 w 2146300"/>
                      <a:gd name="connsiteY5" fmla="*/ 482784 h 787584"/>
                      <a:gd name="connsiteX6" fmla="*/ 2095500 w 2146300"/>
                      <a:gd name="connsiteY6" fmla="*/ 431984 h 787584"/>
                      <a:gd name="connsiteX7" fmla="*/ 2146300 w 2146300"/>
                      <a:gd name="connsiteY7" fmla="*/ 698684 h 787584"/>
                      <a:gd name="connsiteX8" fmla="*/ 1638300 w 2146300"/>
                      <a:gd name="connsiteY8" fmla="*/ 787584 h 787584"/>
                      <a:gd name="connsiteX9" fmla="*/ 1143000 w 2146300"/>
                      <a:gd name="connsiteY9" fmla="*/ 685984 h 787584"/>
                      <a:gd name="connsiteX10" fmla="*/ 520700 w 2146300"/>
                      <a:gd name="connsiteY10" fmla="*/ 685984 h 787584"/>
                      <a:gd name="connsiteX11" fmla="*/ 190500 w 2146300"/>
                      <a:gd name="connsiteY11" fmla="*/ 749484 h 787584"/>
                      <a:gd name="connsiteX12" fmla="*/ 0 w 2146300"/>
                      <a:gd name="connsiteY12" fmla="*/ 431984 h 787584"/>
                      <a:gd name="connsiteX13" fmla="*/ 12700 w 2146300"/>
                      <a:gd name="connsiteY13" fmla="*/ 127184 h 787584"/>
                      <a:gd name="connsiteX0" fmla="*/ 12700 w 2146300"/>
                      <a:gd name="connsiteY0" fmla="*/ 127184 h 787683"/>
                      <a:gd name="connsiteX1" fmla="*/ 495300 w 2146300"/>
                      <a:gd name="connsiteY1" fmla="*/ 184 h 787683"/>
                      <a:gd name="connsiteX2" fmla="*/ 939800 w 2146300"/>
                      <a:gd name="connsiteY2" fmla="*/ 114484 h 787683"/>
                      <a:gd name="connsiteX3" fmla="*/ 1244600 w 2146300"/>
                      <a:gd name="connsiteY3" fmla="*/ 419284 h 787683"/>
                      <a:gd name="connsiteX4" fmla="*/ 1562100 w 2146300"/>
                      <a:gd name="connsiteY4" fmla="*/ 533584 h 787683"/>
                      <a:gd name="connsiteX5" fmla="*/ 1892300 w 2146300"/>
                      <a:gd name="connsiteY5" fmla="*/ 482784 h 787683"/>
                      <a:gd name="connsiteX6" fmla="*/ 2095500 w 2146300"/>
                      <a:gd name="connsiteY6" fmla="*/ 431984 h 787683"/>
                      <a:gd name="connsiteX7" fmla="*/ 2146300 w 2146300"/>
                      <a:gd name="connsiteY7" fmla="*/ 698684 h 787683"/>
                      <a:gd name="connsiteX8" fmla="*/ 1638300 w 2146300"/>
                      <a:gd name="connsiteY8" fmla="*/ 787584 h 787683"/>
                      <a:gd name="connsiteX9" fmla="*/ 1143000 w 2146300"/>
                      <a:gd name="connsiteY9" fmla="*/ 685984 h 787683"/>
                      <a:gd name="connsiteX10" fmla="*/ 520700 w 2146300"/>
                      <a:gd name="connsiteY10" fmla="*/ 685984 h 787683"/>
                      <a:gd name="connsiteX11" fmla="*/ 190500 w 2146300"/>
                      <a:gd name="connsiteY11" fmla="*/ 749484 h 787683"/>
                      <a:gd name="connsiteX12" fmla="*/ 0 w 2146300"/>
                      <a:gd name="connsiteY12" fmla="*/ 431984 h 787683"/>
                      <a:gd name="connsiteX13" fmla="*/ 12700 w 2146300"/>
                      <a:gd name="connsiteY13" fmla="*/ 127184 h 787683"/>
                      <a:gd name="connsiteX0" fmla="*/ 12700 w 2146300"/>
                      <a:gd name="connsiteY0" fmla="*/ 127184 h 787683"/>
                      <a:gd name="connsiteX1" fmla="*/ 495300 w 2146300"/>
                      <a:gd name="connsiteY1" fmla="*/ 184 h 787683"/>
                      <a:gd name="connsiteX2" fmla="*/ 939800 w 2146300"/>
                      <a:gd name="connsiteY2" fmla="*/ 114484 h 787683"/>
                      <a:gd name="connsiteX3" fmla="*/ 1244600 w 2146300"/>
                      <a:gd name="connsiteY3" fmla="*/ 419284 h 787683"/>
                      <a:gd name="connsiteX4" fmla="*/ 1562100 w 2146300"/>
                      <a:gd name="connsiteY4" fmla="*/ 533584 h 787683"/>
                      <a:gd name="connsiteX5" fmla="*/ 1892300 w 2146300"/>
                      <a:gd name="connsiteY5" fmla="*/ 482784 h 787683"/>
                      <a:gd name="connsiteX6" fmla="*/ 2095500 w 2146300"/>
                      <a:gd name="connsiteY6" fmla="*/ 431984 h 787683"/>
                      <a:gd name="connsiteX7" fmla="*/ 2146300 w 2146300"/>
                      <a:gd name="connsiteY7" fmla="*/ 698684 h 787683"/>
                      <a:gd name="connsiteX8" fmla="*/ 1638300 w 2146300"/>
                      <a:gd name="connsiteY8" fmla="*/ 787584 h 787683"/>
                      <a:gd name="connsiteX9" fmla="*/ 1143000 w 2146300"/>
                      <a:gd name="connsiteY9" fmla="*/ 685984 h 787683"/>
                      <a:gd name="connsiteX10" fmla="*/ 520700 w 2146300"/>
                      <a:gd name="connsiteY10" fmla="*/ 685984 h 787683"/>
                      <a:gd name="connsiteX11" fmla="*/ 190500 w 2146300"/>
                      <a:gd name="connsiteY11" fmla="*/ 749484 h 787683"/>
                      <a:gd name="connsiteX12" fmla="*/ 0 w 2146300"/>
                      <a:gd name="connsiteY12" fmla="*/ 431984 h 787683"/>
                      <a:gd name="connsiteX13" fmla="*/ 12700 w 2146300"/>
                      <a:gd name="connsiteY13" fmla="*/ 127184 h 787683"/>
                      <a:gd name="connsiteX0" fmla="*/ 12700 w 2146300"/>
                      <a:gd name="connsiteY0" fmla="*/ 127184 h 787683"/>
                      <a:gd name="connsiteX1" fmla="*/ 495300 w 2146300"/>
                      <a:gd name="connsiteY1" fmla="*/ 184 h 787683"/>
                      <a:gd name="connsiteX2" fmla="*/ 939800 w 2146300"/>
                      <a:gd name="connsiteY2" fmla="*/ 114484 h 787683"/>
                      <a:gd name="connsiteX3" fmla="*/ 1244600 w 2146300"/>
                      <a:gd name="connsiteY3" fmla="*/ 419284 h 787683"/>
                      <a:gd name="connsiteX4" fmla="*/ 1562100 w 2146300"/>
                      <a:gd name="connsiteY4" fmla="*/ 533584 h 787683"/>
                      <a:gd name="connsiteX5" fmla="*/ 1892300 w 2146300"/>
                      <a:gd name="connsiteY5" fmla="*/ 482784 h 787683"/>
                      <a:gd name="connsiteX6" fmla="*/ 2095500 w 2146300"/>
                      <a:gd name="connsiteY6" fmla="*/ 431984 h 787683"/>
                      <a:gd name="connsiteX7" fmla="*/ 2146300 w 2146300"/>
                      <a:gd name="connsiteY7" fmla="*/ 698684 h 787683"/>
                      <a:gd name="connsiteX8" fmla="*/ 1638300 w 2146300"/>
                      <a:gd name="connsiteY8" fmla="*/ 787584 h 787683"/>
                      <a:gd name="connsiteX9" fmla="*/ 1143000 w 2146300"/>
                      <a:gd name="connsiteY9" fmla="*/ 685984 h 787683"/>
                      <a:gd name="connsiteX10" fmla="*/ 520700 w 2146300"/>
                      <a:gd name="connsiteY10" fmla="*/ 685984 h 787683"/>
                      <a:gd name="connsiteX11" fmla="*/ 190500 w 2146300"/>
                      <a:gd name="connsiteY11" fmla="*/ 749484 h 787683"/>
                      <a:gd name="connsiteX12" fmla="*/ 0 w 2146300"/>
                      <a:gd name="connsiteY12" fmla="*/ 431984 h 787683"/>
                      <a:gd name="connsiteX13" fmla="*/ 12700 w 2146300"/>
                      <a:gd name="connsiteY13" fmla="*/ 127184 h 787683"/>
                      <a:gd name="connsiteX0" fmla="*/ 12700 w 2146300"/>
                      <a:gd name="connsiteY0" fmla="*/ 127184 h 787683"/>
                      <a:gd name="connsiteX1" fmla="*/ 495300 w 2146300"/>
                      <a:gd name="connsiteY1" fmla="*/ 184 h 787683"/>
                      <a:gd name="connsiteX2" fmla="*/ 939800 w 2146300"/>
                      <a:gd name="connsiteY2" fmla="*/ 114484 h 787683"/>
                      <a:gd name="connsiteX3" fmla="*/ 1244600 w 2146300"/>
                      <a:gd name="connsiteY3" fmla="*/ 419284 h 787683"/>
                      <a:gd name="connsiteX4" fmla="*/ 1562100 w 2146300"/>
                      <a:gd name="connsiteY4" fmla="*/ 533584 h 787683"/>
                      <a:gd name="connsiteX5" fmla="*/ 1892300 w 2146300"/>
                      <a:gd name="connsiteY5" fmla="*/ 482784 h 787683"/>
                      <a:gd name="connsiteX6" fmla="*/ 2095500 w 2146300"/>
                      <a:gd name="connsiteY6" fmla="*/ 431984 h 787683"/>
                      <a:gd name="connsiteX7" fmla="*/ 2146300 w 2146300"/>
                      <a:gd name="connsiteY7" fmla="*/ 698684 h 787683"/>
                      <a:gd name="connsiteX8" fmla="*/ 1638300 w 2146300"/>
                      <a:gd name="connsiteY8" fmla="*/ 787584 h 787683"/>
                      <a:gd name="connsiteX9" fmla="*/ 1143000 w 2146300"/>
                      <a:gd name="connsiteY9" fmla="*/ 685984 h 787683"/>
                      <a:gd name="connsiteX10" fmla="*/ 520700 w 2146300"/>
                      <a:gd name="connsiteY10" fmla="*/ 685984 h 787683"/>
                      <a:gd name="connsiteX11" fmla="*/ 190500 w 2146300"/>
                      <a:gd name="connsiteY11" fmla="*/ 749484 h 787683"/>
                      <a:gd name="connsiteX12" fmla="*/ 0 w 2146300"/>
                      <a:gd name="connsiteY12" fmla="*/ 431984 h 787683"/>
                      <a:gd name="connsiteX13" fmla="*/ 12700 w 2146300"/>
                      <a:gd name="connsiteY13" fmla="*/ 127184 h 787683"/>
                      <a:gd name="connsiteX0" fmla="*/ 12700 w 2146300"/>
                      <a:gd name="connsiteY0" fmla="*/ 127184 h 787683"/>
                      <a:gd name="connsiteX1" fmla="*/ 495300 w 2146300"/>
                      <a:gd name="connsiteY1" fmla="*/ 184 h 787683"/>
                      <a:gd name="connsiteX2" fmla="*/ 939800 w 2146300"/>
                      <a:gd name="connsiteY2" fmla="*/ 114484 h 787683"/>
                      <a:gd name="connsiteX3" fmla="*/ 1244600 w 2146300"/>
                      <a:gd name="connsiteY3" fmla="*/ 419284 h 787683"/>
                      <a:gd name="connsiteX4" fmla="*/ 1562100 w 2146300"/>
                      <a:gd name="connsiteY4" fmla="*/ 533584 h 787683"/>
                      <a:gd name="connsiteX5" fmla="*/ 1892300 w 2146300"/>
                      <a:gd name="connsiteY5" fmla="*/ 482784 h 787683"/>
                      <a:gd name="connsiteX6" fmla="*/ 2095500 w 2146300"/>
                      <a:gd name="connsiteY6" fmla="*/ 431984 h 787683"/>
                      <a:gd name="connsiteX7" fmla="*/ 2146300 w 2146300"/>
                      <a:gd name="connsiteY7" fmla="*/ 698684 h 787683"/>
                      <a:gd name="connsiteX8" fmla="*/ 1638300 w 2146300"/>
                      <a:gd name="connsiteY8" fmla="*/ 787584 h 787683"/>
                      <a:gd name="connsiteX9" fmla="*/ 1143000 w 2146300"/>
                      <a:gd name="connsiteY9" fmla="*/ 685984 h 787683"/>
                      <a:gd name="connsiteX10" fmla="*/ 520700 w 2146300"/>
                      <a:gd name="connsiteY10" fmla="*/ 685984 h 787683"/>
                      <a:gd name="connsiteX11" fmla="*/ 190500 w 2146300"/>
                      <a:gd name="connsiteY11" fmla="*/ 749484 h 787683"/>
                      <a:gd name="connsiteX12" fmla="*/ 0 w 2146300"/>
                      <a:gd name="connsiteY12" fmla="*/ 431984 h 787683"/>
                      <a:gd name="connsiteX13" fmla="*/ 12700 w 2146300"/>
                      <a:gd name="connsiteY13" fmla="*/ 127184 h 787683"/>
                      <a:gd name="connsiteX0" fmla="*/ 304800 w 2438400"/>
                      <a:gd name="connsiteY0" fmla="*/ 127184 h 787683"/>
                      <a:gd name="connsiteX1" fmla="*/ 787400 w 2438400"/>
                      <a:gd name="connsiteY1" fmla="*/ 184 h 787683"/>
                      <a:gd name="connsiteX2" fmla="*/ 1231900 w 2438400"/>
                      <a:gd name="connsiteY2" fmla="*/ 114484 h 787683"/>
                      <a:gd name="connsiteX3" fmla="*/ 1536700 w 2438400"/>
                      <a:gd name="connsiteY3" fmla="*/ 419284 h 787683"/>
                      <a:gd name="connsiteX4" fmla="*/ 1854200 w 2438400"/>
                      <a:gd name="connsiteY4" fmla="*/ 533584 h 787683"/>
                      <a:gd name="connsiteX5" fmla="*/ 2184400 w 2438400"/>
                      <a:gd name="connsiteY5" fmla="*/ 482784 h 787683"/>
                      <a:gd name="connsiteX6" fmla="*/ 2387600 w 2438400"/>
                      <a:gd name="connsiteY6" fmla="*/ 431984 h 787683"/>
                      <a:gd name="connsiteX7" fmla="*/ 2438400 w 2438400"/>
                      <a:gd name="connsiteY7" fmla="*/ 698684 h 787683"/>
                      <a:gd name="connsiteX8" fmla="*/ 1930400 w 2438400"/>
                      <a:gd name="connsiteY8" fmla="*/ 787584 h 787683"/>
                      <a:gd name="connsiteX9" fmla="*/ 1435100 w 2438400"/>
                      <a:gd name="connsiteY9" fmla="*/ 685984 h 787683"/>
                      <a:gd name="connsiteX10" fmla="*/ 812800 w 2438400"/>
                      <a:gd name="connsiteY10" fmla="*/ 685984 h 787683"/>
                      <a:gd name="connsiteX11" fmla="*/ 482600 w 2438400"/>
                      <a:gd name="connsiteY11" fmla="*/ 749484 h 787683"/>
                      <a:gd name="connsiteX12" fmla="*/ 0 w 2438400"/>
                      <a:gd name="connsiteY12" fmla="*/ 508184 h 787683"/>
                      <a:gd name="connsiteX13" fmla="*/ 304800 w 2438400"/>
                      <a:gd name="connsiteY13" fmla="*/ 127184 h 787683"/>
                      <a:gd name="connsiteX0" fmla="*/ 319633 w 2453233"/>
                      <a:gd name="connsiteY0" fmla="*/ 127184 h 787683"/>
                      <a:gd name="connsiteX1" fmla="*/ 802233 w 2453233"/>
                      <a:gd name="connsiteY1" fmla="*/ 184 h 787683"/>
                      <a:gd name="connsiteX2" fmla="*/ 1246733 w 2453233"/>
                      <a:gd name="connsiteY2" fmla="*/ 114484 h 787683"/>
                      <a:gd name="connsiteX3" fmla="*/ 1551533 w 2453233"/>
                      <a:gd name="connsiteY3" fmla="*/ 419284 h 787683"/>
                      <a:gd name="connsiteX4" fmla="*/ 1869033 w 2453233"/>
                      <a:gd name="connsiteY4" fmla="*/ 533584 h 787683"/>
                      <a:gd name="connsiteX5" fmla="*/ 2199233 w 2453233"/>
                      <a:gd name="connsiteY5" fmla="*/ 482784 h 787683"/>
                      <a:gd name="connsiteX6" fmla="*/ 2402433 w 2453233"/>
                      <a:gd name="connsiteY6" fmla="*/ 431984 h 787683"/>
                      <a:gd name="connsiteX7" fmla="*/ 2453233 w 2453233"/>
                      <a:gd name="connsiteY7" fmla="*/ 698684 h 787683"/>
                      <a:gd name="connsiteX8" fmla="*/ 1945233 w 2453233"/>
                      <a:gd name="connsiteY8" fmla="*/ 787584 h 787683"/>
                      <a:gd name="connsiteX9" fmla="*/ 1449933 w 2453233"/>
                      <a:gd name="connsiteY9" fmla="*/ 685984 h 787683"/>
                      <a:gd name="connsiteX10" fmla="*/ 827633 w 2453233"/>
                      <a:gd name="connsiteY10" fmla="*/ 685984 h 787683"/>
                      <a:gd name="connsiteX11" fmla="*/ 497433 w 2453233"/>
                      <a:gd name="connsiteY11" fmla="*/ 749484 h 787683"/>
                      <a:gd name="connsiteX12" fmla="*/ 14833 w 2453233"/>
                      <a:gd name="connsiteY12" fmla="*/ 508184 h 787683"/>
                      <a:gd name="connsiteX13" fmla="*/ 319633 w 2453233"/>
                      <a:gd name="connsiteY13" fmla="*/ 127184 h 787683"/>
                      <a:gd name="connsiteX0" fmla="*/ 306038 w 2439638"/>
                      <a:gd name="connsiteY0" fmla="*/ 127184 h 787683"/>
                      <a:gd name="connsiteX1" fmla="*/ 788638 w 2439638"/>
                      <a:gd name="connsiteY1" fmla="*/ 184 h 787683"/>
                      <a:gd name="connsiteX2" fmla="*/ 1233138 w 2439638"/>
                      <a:gd name="connsiteY2" fmla="*/ 114484 h 787683"/>
                      <a:gd name="connsiteX3" fmla="*/ 1537938 w 2439638"/>
                      <a:gd name="connsiteY3" fmla="*/ 419284 h 787683"/>
                      <a:gd name="connsiteX4" fmla="*/ 1855438 w 2439638"/>
                      <a:gd name="connsiteY4" fmla="*/ 533584 h 787683"/>
                      <a:gd name="connsiteX5" fmla="*/ 2185638 w 2439638"/>
                      <a:gd name="connsiteY5" fmla="*/ 482784 h 787683"/>
                      <a:gd name="connsiteX6" fmla="*/ 2388838 w 2439638"/>
                      <a:gd name="connsiteY6" fmla="*/ 431984 h 787683"/>
                      <a:gd name="connsiteX7" fmla="*/ 2439638 w 2439638"/>
                      <a:gd name="connsiteY7" fmla="*/ 698684 h 787683"/>
                      <a:gd name="connsiteX8" fmla="*/ 1931638 w 2439638"/>
                      <a:gd name="connsiteY8" fmla="*/ 787584 h 787683"/>
                      <a:gd name="connsiteX9" fmla="*/ 1436338 w 2439638"/>
                      <a:gd name="connsiteY9" fmla="*/ 685984 h 787683"/>
                      <a:gd name="connsiteX10" fmla="*/ 814038 w 2439638"/>
                      <a:gd name="connsiteY10" fmla="*/ 685984 h 787683"/>
                      <a:gd name="connsiteX11" fmla="*/ 483838 w 2439638"/>
                      <a:gd name="connsiteY11" fmla="*/ 749484 h 787683"/>
                      <a:gd name="connsiteX12" fmla="*/ 1238 w 2439638"/>
                      <a:gd name="connsiteY12" fmla="*/ 508184 h 787683"/>
                      <a:gd name="connsiteX13" fmla="*/ 306038 w 2439638"/>
                      <a:gd name="connsiteY13" fmla="*/ 127184 h 787683"/>
                      <a:gd name="connsiteX0" fmla="*/ 584975 w 2718575"/>
                      <a:gd name="connsiteY0" fmla="*/ 127184 h 809715"/>
                      <a:gd name="connsiteX1" fmla="*/ 1067575 w 2718575"/>
                      <a:gd name="connsiteY1" fmla="*/ 184 h 809715"/>
                      <a:gd name="connsiteX2" fmla="*/ 1512075 w 2718575"/>
                      <a:gd name="connsiteY2" fmla="*/ 114484 h 809715"/>
                      <a:gd name="connsiteX3" fmla="*/ 1816875 w 2718575"/>
                      <a:gd name="connsiteY3" fmla="*/ 419284 h 809715"/>
                      <a:gd name="connsiteX4" fmla="*/ 2134375 w 2718575"/>
                      <a:gd name="connsiteY4" fmla="*/ 533584 h 809715"/>
                      <a:gd name="connsiteX5" fmla="*/ 2464575 w 2718575"/>
                      <a:gd name="connsiteY5" fmla="*/ 482784 h 809715"/>
                      <a:gd name="connsiteX6" fmla="*/ 2667775 w 2718575"/>
                      <a:gd name="connsiteY6" fmla="*/ 431984 h 809715"/>
                      <a:gd name="connsiteX7" fmla="*/ 2718575 w 2718575"/>
                      <a:gd name="connsiteY7" fmla="*/ 698684 h 809715"/>
                      <a:gd name="connsiteX8" fmla="*/ 2210575 w 2718575"/>
                      <a:gd name="connsiteY8" fmla="*/ 787584 h 809715"/>
                      <a:gd name="connsiteX9" fmla="*/ 1715275 w 2718575"/>
                      <a:gd name="connsiteY9" fmla="*/ 685984 h 809715"/>
                      <a:gd name="connsiteX10" fmla="*/ 1092975 w 2718575"/>
                      <a:gd name="connsiteY10" fmla="*/ 685984 h 809715"/>
                      <a:gd name="connsiteX11" fmla="*/ 762775 w 2718575"/>
                      <a:gd name="connsiteY11" fmla="*/ 749484 h 809715"/>
                      <a:gd name="connsiteX12" fmla="*/ 775 w 2718575"/>
                      <a:gd name="connsiteY12" fmla="*/ 584384 h 809715"/>
                      <a:gd name="connsiteX13" fmla="*/ 584975 w 2718575"/>
                      <a:gd name="connsiteY13" fmla="*/ 127184 h 809715"/>
                      <a:gd name="connsiteX0" fmla="*/ 510808 w 2720608"/>
                      <a:gd name="connsiteY0" fmla="*/ 101700 h 787599"/>
                      <a:gd name="connsiteX1" fmla="*/ 1069608 w 2720608"/>
                      <a:gd name="connsiteY1" fmla="*/ 100 h 787599"/>
                      <a:gd name="connsiteX2" fmla="*/ 1514108 w 2720608"/>
                      <a:gd name="connsiteY2" fmla="*/ 114400 h 787599"/>
                      <a:gd name="connsiteX3" fmla="*/ 1818908 w 2720608"/>
                      <a:gd name="connsiteY3" fmla="*/ 419200 h 787599"/>
                      <a:gd name="connsiteX4" fmla="*/ 2136408 w 2720608"/>
                      <a:gd name="connsiteY4" fmla="*/ 533500 h 787599"/>
                      <a:gd name="connsiteX5" fmla="*/ 2466608 w 2720608"/>
                      <a:gd name="connsiteY5" fmla="*/ 482700 h 787599"/>
                      <a:gd name="connsiteX6" fmla="*/ 2669808 w 2720608"/>
                      <a:gd name="connsiteY6" fmla="*/ 431900 h 787599"/>
                      <a:gd name="connsiteX7" fmla="*/ 2720608 w 2720608"/>
                      <a:gd name="connsiteY7" fmla="*/ 698600 h 787599"/>
                      <a:gd name="connsiteX8" fmla="*/ 2212608 w 2720608"/>
                      <a:gd name="connsiteY8" fmla="*/ 787500 h 787599"/>
                      <a:gd name="connsiteX9" fmla="*/ 1717308 w 2720608"/>
                      <a:gd name="connsiteY9" fmla="*/ 685900 h 787599"/>
                      <a:gd name="connsiteX10" fmla="*/ 1095008 w 2720608"/>
                      <a:gd name="connsiteY10" fmla="*/ 685900 h 787599"/>
                      <a:gd name="connsiteX11" fmla="*/ 764808 w 2720608"/>
                      <a:gd name="connsiteY11" fmla="*/ 749400 h 787599"/>
                      <a:gd name="connsiteX12" fmla="*/ 2808 w 2720608"/>
                      <a:gd name="connsiteY12" fmla="*/ 584300 h 787599"/>
                      <a:gd name="connsiteX13" fmla="*/ 510808 w 2720608"/>
                      <a:gd name="connsiteY13" fmla="*/ 101700 h 787599"/>
                      <a:gd name="connsiteX0" fmla="*/ 513203 w 2723003"/>
                      <a:gd name="connsiteY0" fmla="*/ 101700 h 787599"/>
                      <a:gd name="connsiteX1" fmla="*/ 1072003 w 2723003"/>
                      <a:gd name="connsiteY1" fmla="*/ 100 h 787599"/>
                      <a:gd name="connsiteX2" fmla="*/ 1516503 w 2723003"/>
                      <a:gd name="connsiteY2" fmla="*/ 114400 h 787599"/>
                      <a:gd name="connsiteX3" fmla="*/ 1821303 w 2723003"/>
                      <a:gd name="connsiteY3" fmla="*/ 419200 h 787599"/>
                      <a:gd name="connsiteX4" fmla="*/ 2138803 w 2723003"/>
                      <a:gd name="connsiteY4" fmla="*/ 533500 h 787599"/>
                      <a:gd name="connsiteX5" fmla="*/ 2469003 w 2723003"/>
                      <a:gd name="connsiteY5" fmla="*/ 482700 h 787599"/>
                      <a:gd name="connsiteX6" fmla="*/ 2672203 w 2723003"/>
                      <a:gd name="connsiteY6" fmla="*/ 431900 h 787599"/>
                      <a:gd name="connsiteX7" fmla="*/ 2723003 w 2723003"/>
                      <a:gd name="connsiteY7" fmla="*/ 698600 h 787599"/>
                      <a:gd name="connsiteX8" fmla="*/ 2215003 w 2723003"/>
                      <a:gd name="connsiteY8" fmla="*/ 787500 h 787599"/>
                      <a:gd name="connsiteX9" fmla="*/ 1719703 w 2723003"/>
                      <a:gd name="connsiteY9" fmla="*/ 685900 h 787599"/>
                      <a:gd name="connsiteX10" fmla="*/ 1097403 w 2723003"/>
                      <a:gd name="connsiteY10" fmla="*/ 685900 h 787599"/>
                      <a:gd name="connsiteX11" fmla="*/ 767203 w 2723003"/>
                      <a:gd name="connsiteY11" fmla="*/ 749400 h 787599"/>
                      <a:gd name="connsiteX12" fmla="*/ 5203 w 2723003"/>
                      <a:gd name="connsiteY12" fmla="*/ 584300 h 787599"/>
                      <a:gd name="connsiteX13" fmla="*/ 513203 w 2723003"/>
                      <a:gd name="connsiteY13" fmla="*/ 101700 h 787599"/>
                      <a:gd name="connsiteX0" fmla="*/ 508000 w 2717800"/>
                      <a:gd name="connsiteY0" fmla="*/ 101700 h 789396"/>
                      <a:gd name="connsiteX1" fmla="*/ 1066800 w 2717800"/>
                      <a:gd name="connsiteY1" fmla="*/ 100 h 789396"/>
                      <a:gd name="connsiteX2" fmla="*/ 1511300 w 2717800"/>
                      <a:gd name="connsiteY2" fmla="*/ 114400 h 789396"/>
                      <a:gd name="connsiteX3" fmla="*/ 1816100 w 2717800"/>
                      <a:gd name="connsiteY3" fmla="*/ 419200 h 789396"/>
                      <a:gd name="connsiteX4" fmla="*/ 2133600 w 2717800"/>
                      <a:gd name="connsiteY4" fmla="*/ 533500 h 789396"/>
                      <a:gd name="connsiteX5" fmla="*/ 2463800 w 2717800"/>
                      <a:gd name="connsiteY5" fmla="*/ 482700 h 789396"/>
                      <a:gd name="connsiteX6" fmla="*/ 2667000 w 2717800"/>
                      <a:gd name="connsiteY6" fmla="*/ 431900 h 789396"/>
                      <a:gd name="connsiteX7" fmla="*/ 2717800 w 2717800"/>
                      <a:gd name="connsiteY7" fmla="*/ 698600 h 789396"/>
                      <a:gd name="connsiteX8" fmla="*/ 2209800 w 2717800"/>
                      <a:gd name="connsiteY8" fmla="*/ 787500 h 789396"/>
                      <a:gd name="connsiteX9" fmla="*/ 1714500 w 2717800"/>
                      <a:gd name="connsiteY9" fmla="*/ 685900 h 789396"/>
                      <a:gd name="connsiteX10" fmla="*/ 1092200 w 2717800"/>
                      <a:gd name="connsiteY10" fmla="*/ 685900 h 789396"/>
                      <a:gd name="connsiteX11" fmla="*/ 508000 w 2717800"/>
                      <a:gd name="connsiteY11" fmla="*/ 787500 h 789396"/>
                      <a:gd name="connsiteX12" fmla="*/ 0 w 2717800"/>
                      <a:gd name="connsiteY12" fmla="*/ 584300 h 789396"/>
                      <a:gd name="connsiteX13" fmla="*/ 508000 w 2717800"/>
                      <a:gd name="connsiteY13" fmla="*/ 101700 h 789396"/>
                      <a:gd name="connsiteX0" fmla="*/ 508000 w 2717800"/>
                      <a:gd name="connsiteY0" fmla="*/ 101700 h 789396"/>
                      <a:gd name="connsiteX1" fmla="*/ 1066800 w 2717800"/>
                      <a:gd name="connsiteY1" fmla="*/ 100 h 789396"/>
                      <a:gd name="connsiteX2" fmla="*/ 1511300 w 2717800"/>
                      <a:gd name="connsiteY2" fmla="*/ 114400 h 789396"/>
                      <a:gd name="connsiteX3" fmla="*/ 1816100 w 2717800"/>
                      <a:gd name="connsiteY3" fmla="*/ 419200 h 789396"/>
                      <a:gd name="connsiteX4" fmla="*/ 2133600 w 2717800"/>
                      <a:gd name="connsiteY4" fmla="*/ 533500 h 789396"/>
                      <a:gd name="connsiteX5" fmla="*/ 2463800 w 2717800"/>
                      <a:gd name="connsiteY5" fmla="*/ 482700 h 789396"/>
                      <a:gd name="connsiteX6" fmla="*/ 2667000 w 2717800"/>
                      <a:gd name="connsiteY6" fmla="*/ 431900 h 789396"/>
                      <a:gd name="connsiteX7" fmla="*/ 2717800 w 2717800"/>
                      <a:gd name="connsiteY7" fmla="*/ 698600 h 789396"/>
                      <a:gd name="connsiteX8" fmla="*/ 2311400 w 2717800"/>
                      <a:gd name="connsiteY8" fmla="*/ 762100 h 789396"/>
                      <a:gd name="connsiteX9" fmla="*/ 1714500 w 2717800"/>
                      <a:gd name="connsiteY9" fmla="*/ 685900 h 789396"/>
                      <a:gd name="connsiteX10" fmla="*/ 1092200 w 2717800"/>
                      <a:gd name="connsiteY10" fmla="*/ 685900 h 789396"/>
                      <a:gd name="connsiteX11" fmla="*/ 508000 w 2717800"/>
                      <a:gd name="connsiteY11" fmla="*/ 787500 h 789396"/>
                      <a:gd name="connsiteX12" fmla="*/ 0 w 2717800"/>
                      <a:gd name="connsiteY12" fmla="*/ 584300 h 789396"/>
                      <a:gd name="connsiteX13" fmla="*/ 508000 w 2717800"/>
                      <a:gd name="connsiteY13" fmla="*/ 101700 h 789396"/>
                      <a:gd name="connsiteX0" fmla="*/ 508000 w 2717800"/>
                      <a:gd name="connsiteY0" fmla="*/ 101700 h 789396"/>
                      <a:gd name="connsiteX1" fmla="*/ 1066800 w 2717800"/>
                      <a:gd name="connsiteY1" fmla="*/ 100 h 789396"/>
                      <a:gd name="connsiteX2" fmla="*/ 1511300 w 2717800"/>
                      <a:gd name="connsiteY2" fmla="*/ 114400 h 789396"/>
                      <a:gd name="connsiteX3" fmla="*/ 1816100 w 2717800"/>
                      <a:gd name="connsiteY3" fmla="*/ 419200 h 789396"/>
                      <a:gd name="connsiteX4" fmla="*/ 2133600 w 2717800"/>
                      <a:gd name="connsiteY4" fmla="*/ 533500 h 789396"/>
                      <a:gd name="connsiteX5" fmla="*/ 2463800 w 2717800"/>
                      <a:gd name="connsiteY5" fmla="*/ 482700 h 789396"/>
                      <a:gd name="connsiteX6" fmla="*/ 2667000 w 2717800"/>
                      <a:gd name="connsiteY6" fmla="*/ 431900 h 789396"/>
                      <a:gd name="connsiteX7" fmla="*/ 2717800 w 2717800"/>
                      <a:gd name="connsiteY7" fmla="*/ 698600 h 789396"/>
                      <a:gd name="connsiteX8" fmla="*/ 2311400 w 2717800"/>
                      <a:gd name="connsiteY8" fmla="*/ 762100 h 789396"/>
                      <a:gd name="connsiteX9" fmla="*/ 1714500 w 2717800"/>
                      <a:gd name="connsiteY9" fmla="*/ 685900 h 789396"/>
                      <a:gd name="connsiteX10" fmla="*/ 1092200 w 2717800"/>
                      <a:gd name="connsiteY10" fmla="*/ 685900 h 789396"/>
                      <a:gd name="connsiteX11" fmla="*/ 508000 w 2717800"/>
                      <a:gd name="connsiteY11" fmla="*/ 787500 h 789396"/>
                      <a:gd name="connsiteX12" fmla="*/ 0 w 2717800"/>
                      <a:gd name="connsiteY12" fmla="*/ 584300 h 789396"/>
                      <a:gd name="connsiteX13" fmla="*/ 508000 w 2717800"/>
                      <a:gd name="connsiteY13" fmla="*/ 101700 h 789396"/>
                      <a:gd name="connsiteX0" fmla="*/ 508000 w 2717800"/>
                      <a:gd name="connsiteY0" fmla="*/ 101700 h 789298"/>
                      <a:gd name="connsiteX1" fmla="*/ 1066800 w 2717800"/>
                      <a:gd name="connsiteY1" fmla="*/ 100 h 789298"/>
                      <a:gd name="connsiteX2" fmla="*/ 1511300 w 2717800"/>
                      <a:gd name="connsiteY2" fmla="*/ 114400 h 789298"/>
                      <a:gd name="connsiteX3" fmla="*/ 1816100 w 2717800"/>
                      <a:gd name="connsiteY3" fmla="*/ 419200 h 789298"/>
                      <a:gd name="connsiteX4" fmla="*/ 2133600 w 2717800"/>
                      <a:gd name="connsiteY4" fmla="*/ 533500 h 789298"/>
                      <a:gd name="connsiteX5" fmla="*/ 2463800 w 2717800"/>
                      <a:gd name="connsiteY5" fmla="*/ 482700 h 789298"/>
                      <a:gd name="connsiteX6" fmla="*/ 2667000 w 2717800"/>
                      <a:gd name="connsiteY6" fmla="*/ 431900 h 789298"/>
                      <a:gd name="connsiteX7" fmla="*/ 2717800 w 2717800"/>
                      <a:gd name="connsiteY7" fmla="*/ 698600 h 789298"/>
                      <a:gd name="connsiteX8" fmla="*/ 2311400 w 2717800"/>
                      <a:gd name="connsiteY8" fmla="*/ 762100 h 789298"/>
                      <a:gd name="connsiteX9" fmla="*/ 1739900 w 2717800"/>
                      <a:gd name="connsiteY9" fmla="*/ 724000 h 789298"/>
                      <a:gd name="connsiteX10" fmla="*/ 1092200 w 2717800"/>
                      <a:gd name="connsiteY10" fmla="*/ 685900 h 789298"/>
                      <a:gd name="connsiteX11" fmla="*/ 508000 w 2717800"/>
                      <a:gd name="connsiteY11" fmla="*/ 787500 h 789298"/>
                      <a:gd name="connsiteX12" fmla="*/ 0 w 2717800"/>
                      <a:gd name="connsiteY12" fmla="*/ 584300 h 789298"/>
                      <a:gd name="connsiteX13" fmla="*/ 508000 w 2717800"/>
                      <a:gd name="connsiteY13" fmla="*/ 101700 h 789298"/>
                      <a:gd name="connsiteX0" fmla="*/ 508000 w 2717800"/>
                      <a:gd name="connsiteY0" fmla="*/ 101700 h 800408"/>
                      <a:gd name="connsiteX1" fmla="*/ 1066800 w 2717800"/>
                      <a:gd name="connsiteY1" fmla="*/ 100 h 800408"/>
                      <a:gd name="connsiteX2" fmla="*/ 1511300 w 2717800"/>
                      <a:gd name="connsiteY2" fmla="*/ 114400 h 800408"/>
                      <a:gd name="connsiteX3" fmla="*/ 1816100 w 2717800"/>
                      <a:gd name="connsiteY3" fmla="*/ 419200 h 800408"/>
                      <a:gd name="connsiteX4" fmla="*/ 2133600 w 2717800"/>
                      <a:gd name="connsiteY4" fmla="*/ 533500 h 800408"/>
                      <a:gd name="connsiteX5" fmla="*/ 2463800 w 2717800"/>
                      <a:gd name="connsiteY5" fmla="*/ 482700 h 800408"/>
                      <a:gd name="connsiteX6" fmla="*/ 2667000 w 2717800"/>
                      <a:gd name="connsiteY6" fmla="*/ 431900 h 800408"/>
                      <a:gd name="connsiteX7" fmla="*/ 2717800 w 2717800"/>
                      <a:gd name="connsiteY7" fmla="*/ 698600 h 800408"/>
                      <a:gd name="connsiteX8" fmla="*/ 2298700 w 2717800"/>
                      <a:gd name="connsiteY8" fmla="*/ 800200 h 800408"/>
                      <a:gd name="connsiteX9" fmla="*/ 1739900 w 2717800"/>
                      <a:gd name="connsiteY9" fmla="*/ 724000 h 800408"/>
                      <a:gd name="connsiteX10" fmla="*/ 1092200 w 2717800"/>
                      <a:gd name="connsiteY10" fmla="*/ 685900 h 800408"/>
                      <a:gd name="connsiteX11" fmla="*/ 508000 w 2717800"/>
                      <a:gd name="connsiteY11" fmla="*/ 787500 h 800408"/>
                      <a:gd name="connsiteX12" fmla="*/ 0 w 2717800"/>
                      <a:gd name="connsiteY12" fmla="*/ 584300 h 800408"/>
                      <a:gd name="connsiteX13" fmla="*/ 508000 w 2717800"/>
                      <a:gd name="connsiteY13" fmla="*/ 101700 h 800408"/>
                      <a:gd name="connsiteX0" fmla="*/ 508000 w 2717800"/>
                      <a:gd name="connsiteY0" fmla="*/ 101700 h 829769"/>
                      <a:gd name="connsiteX1" fmla="*/ 1066800 w 2717800"/>
                      <a:gd name="connsiteY1" fmla="*/ 100 h 829769"/>
                      <a:gd name="connsiteX2" fmla="*/ 1511300 w 2717800"/>
                      <a:gd name="connsiteY2" fmla="*/ 114400 h 829769"/>
                      <a:gd name="connsiteX3" fmla="*/ 1816100 w 2717800"/>
                      <a:gd name="connsiteY3" fmla="*/ 419200 h 829769"/>
                      <a:gd name="connsiteX4" fmla="*/ 2133600 w 2717800"/>
                      <a:gd name="connsiteY4" fmla="*/ 533500 h 829769"/>
                      <a:gd name="connsiteX5" fmla="*/ 2463800 w 2717800"/>
                      <a:gd name="connsiteY5" fmla="*/ 482700 h 829769"/>
                      <a:gd name="connsiteX6" fmla="*/ 2667000 w 2717800"/>
                      <a:gd name="connsiteY6" fmla="*/ 431900 h 829769"/>
                      <a:gd name="connsiteX7" fmla="*/ 2717800 w 2717800"/>
                      <a:gd name="connsiteY7" fmla="*/ 698600 h 829769"/>
                      <a:gd name="connsiteX8" fmla="*/ 2298700 w 2717800"/>
                      <a:gd name="connsiteY8" fmla="*/ 800200 h 829769"/>
                      <a:gd name="connsiteX9" fmla="*/ 1739900 w 2717800"/>
                      <a:gd name="connsiteY9" fmla="*/ 724000 h 829769"/>
                      <a:gd name="connsiteX10" fmla="*/ 1371600 w 2717800"/>
                      <a:gd name="connsiteY10" fmla="*/ 825600 h 829769"/>
                      <a:gd name="connsiteX11" fmla="*/ 508000 w 2717800"/>
                      <a:gd name="connsiteY11" fmla="*/ 787500 h 829769"/>
                      <a:gd name="connsiteX12" fmla="*/ 0 w 2717800"/>
                      <a:gd name="connsiteY12" fmla="*/ 584300 h 829769"/>
                      <a:gd name="connsiteX13" fmla="*/ 508000 w 2717800"/>
                      <a:gd name="connsiteY13" fmla="*/ 101700 h 829769"/>
                      <a:gd name="connsiteX0" fmla="*/ 508000 w 2717800"/>
                      <a:gd name="connsiteY0" fmla="*/ 101700 h 829769"/>
                      <a:gd name="connsiteX1" fmla="*/ 1066800 w 2717800"/>
                      <a:gd name="connsiteY1" fmla="*/ 100 h 829769"/>
                      <a:gd name="connsiteX2" fmla="*/ 1511300 w 2717800"/>
                      <a:gd name="connsiteY2" fmla="*/ 114400 h 829769"/>
                      <a:gd name="connsiteX3" fmla="*/ 1816100 w 2717800"/>
                      <a:gd name="connsiteY3" fmla="*/ 419200 h 829769"/>
                      <a:gd name="connsiteX4" fmla="*/ 2133600 w 2717800"/>
                      <a:gd name="connsiteY4" fmla="*/ 533500 h 829769"/>
                      <a:gd name="connsiteX5" fmla="*/ 2463800 w 2717800"/>
                      <a:gd name="connsiteY5" fmla="*/ 482700 h 829769"/>
                      <a:gd name="connsiteX6" fmla="*/ 2667000 w 2717800"/>
                      <a:gd name="connsiteY6" fmla="*/ 431900 h 829769"/>
                      <a:gd name="connsiteX7" fmla="*/ 2717800 w 2717800"/>
                      <a:gd name="connsiteY7" fmla="*/ 698600 h 829769"/>
                      <a:gd name="connsiteX8" fmla="*/ 2298700 w 2717800"/>
                      <a:gd name="connsiteY8" fmla="*/ 800200 h 829769"/>
                      <a:gd name="connsiteX9" fmla="*/ 1803400 w 2717800"/>
                      <a:gd name="connsiteY9" fmla="*/ 724000 h 829769"/>
                      <a:gd name="connsiteX10" fmla="*/ 1371600 w 2717800"/>
                      <a:gd name="connsiteY10" fmla="*/ 825600 h 829769"/>
                      <a:gd name="connsiteX11" fmla="*/ 508000 w 2717800"/>
                      <a:gd name="connsiteY11" fmla="*/ 787500 h 829769"/>
                      <a:gd name="connsiteX12" fmla="*/ 0 w 2717800"/>
                      <a:gd name="connsiteY12" fmla="*/ 584300 h 829769"/>
                      <a:gd name="connsiteX13" fmla="*/ 508000 w 2717800"/>
                      <a:gd name="connsiteY13" fmla="*/ 101700 h 829769"/>
                      <a:gd name="connsiteX0" fmla="*/ 508000 w 2717800"/>
                      <a:gd name="connsiteY0" fmla="*/ 101700 h 829769"/>
                      <a:gd name="connsiteX1" fmla="*/ 1066800 w 2717800"/>
                      <a:gd name="connsiteY1" fmla="*/ 100 h 829769"/>
                      <a:gd name="connsiteX2" fmla="*/ 1511300 w 2717800"/>
                      <a:gd name="connsiteY2" fmla="*/ 114400 h 829769"/>
                      <a:gd name="connsiteX3" fmla="*/ 1892300 w 2717800"/>
                      <a:gd name="connsiteY3" fmla="*/ 355700 h 829769"/>
                      <a:gd name="connsiteX4" fmla="*/ 2133600 w 2717800"/>
                      <a:gd name="connsiteY4" fmla="*/ 533500 h 829769"/>
                      <a:gd name="connsiteX5" fmla="*/ 2463800 w 2717800"/>
                      <a:gd name="connsiteY5" fmla="*/ 482700 h 829769"/>
                      <a:gd name="connsiteX6" fmla="*/ 2667000 w 2717800"/>
                      <a:gd name="connsiteY6" fmla="*/ 431900 h 829769"/>
                      <a:gd name="connsiteX7" fmla="*/ 2717800 w 2717800"/>
                      <a:gd name="connsiteY7" fmla="*/ 698600 h 829769"/>
                      <a:gd name="connsiteX8" fmla="*/ 2298700 w 2717800"/>
                      <a:gd name="connsiteY8" fmla="*/ 800200 h 829769"/>
                      <a:gd name="connsiteX9" fmla="*/ 1803400 w 2717800"/>
                      <a:gd name="connsiteY9" fmla="*/ 724000 h 829769"/>
                      <a:gd name="connsiteX10" fmla="*/ 1371600 w 2717800"/>
                      <a:gd name="connsiteY10" fmla="*/ 825600 h 829769"/>
                      <a:gd name="connsiteX11" fmla="*/ 508000 w 2717800"/>
                      <a:gd name="connsiteY11" fmla="*/ 787500 h 829769"/>
                      <a:gd name="connsiteX12" fmla="*/ 0 w 2717800"/>
                      <a:gd name="connsiteY12" fmla="*/ 584300 h 829769"/>
                      <a:gd name="connsiteX13" fmla="*/ 508000 w 2717800"/>
                      <a:gd name="connsiteY13" fmla="*/ 101700 h 829769"/>
                      <a:gd name="connsiteX0" fmla="*/ 508000 w 2717800"/>
                      <a:gd name="connsiteY0" fmla="*/ 101700 h 829769"/>
                      <a:gd name="connsiteX1" fmla="*/ 1066800 w 2717800"/>
                      <a:gd name="connsiteY1" fmla="*/ 100 h 829769"/>
                      <a:gd name="connsiteX2" fmla="*/ 1511300 w 2717800"/>
                      <a:gd name="connsiteY2" fmla="*/ 114400 h 829769"/>
                      <a:gd name="connsiteX3" fmla="*/ 1892300 w 2717800"/>
                      <a:gd name="connsiteY3" fmla="*/ 355700 h 829769"/>
                      <a:gd name="connsiteX4" fmla="*/ 2133600 w 2717800"/>
                      <a:gd name="connsiteY4" fmla="*/ 533500 h 829769"/>
                      <a:gd name="connsiteX5" fmla="*/ 2463800 w 2717800"/>
                      <a:gd name="connsiteY5" fmla="*/ 482700 h 829769"/>
                      <a:gd name="connsiteX6" fmla="*/ 2667000 w 2717800"/>
                      <a:gd name="connsiteY6" fmla="*/ 431900 h 829769"/>
                      <a:gd name="connsiteX7" fmla="*/ 2717800 w 2717800"/>
                      <a:gd name="connsiteY7" fmla="*/ 698600 h 829769"/>
                      <a:gd name="connsiteX8" fmla="*/ 2298700 w 2717800"/>
                      <a:gd name="connsiteY8" fmla="*/ 800200 h 829769"/>
                      <a:gd name="connsiteX9" fmla="*/ 1803400 w 2717800"/>
                      <a:gd name="connsiteY9" fmla="*/ 724000 h 829769"/>
                      <a:gd name="connsiteX10" fmla="*/ 1371600 w 2717800"/>
                      <a:gd name="connsiteY10" fmla="*/ 825600 h 829769"/>
                      <a:gd name="connsiteX11" fmla="*/ 508000 w 2717800"/>
                      <a:gd name="connsiteY11" fmla="*/ 787500 h 829769"/>
                      <a:gd name="connsiteX12" fmla="*/ 0 w 2717800"/>
                      <a:gd name="connsiteY12" fmla="*/ 584300 h 829769"/>
                      <a:gd name="connsiteX13" fmla="*/ 508000 w 2717800"/>
                      <a:gd name="connsiteY13" fmla="*/ 101700 h 829769"/>
                      <a:gd name="connsiteX0" fmla="*/ 508000 w 2717800"/>
                      <a:gd name="connsiteY0" fmla="*/ 101700 h 827134"/>
                      <a:gd name="connsiteX1" fmla="*/ 1066800 w 2717800"/>
                      <a:gd name="connsiteY1" fmla="*/ 100 h 827134"/>
                      <a:gd name="connsiteX2" fmla="*/ 1511300 w 2717800"/>
                      <a:gd name="connsiteY2" fmla="*/ 114400 h 827134"/>
                      <a:gd name="connsiteX3" fmla="*/ 1892300 w 2717800"/>
                      <a:gd name="connsiteY3" fmla="*/ 355700 h 827134"/>
                      <a:gd name="connsiteX4" fmla="*/ 2133600 w 2717800"/>
                      <a:gd name="connsiteY4" fmla="*/ 533500 h 827134"/>
                      <a:gd name="connsiteX5" fmla="*/ 2463800 w 2717800"/>
                      <a:gd name="connsiteY5" fmla="*/ 482700 h 827134"/>
                      <a:gd name="connsiteX6" fmla="*/ 2667000 w 2717800"/>
                      <a:gd name="connsiteY6" fmla="*/ 431900 h 827134"/>
                      <a:gd name="connsiteX7" fmla="*/ 2717800 w 2717800"/>
                      <a:gd name="connsiteY7" fmla="*/ 698600 h 827134"/>
                      <a:gd name="connsiteX8" fmla="*/ 2298700 w 2717800"/>
                      <a:gd name="connsiteY8" fmla="*/ 800200 h 827134"/>
                      <a:gd name="connsiteX9" fmla="*/ 1790700 w 2717800"/>
                      <a:gd name="connsiteY9" fmla="*/ 762100 h 827134"/>
                      <a:gd name="connsiteX10" fmla="*/ 1371600 w 2717800"/>
                      <a:gd name="connsiteY10" fmla="*/ 825600 h 827134"/>
                      <a:gd name="connsiteX11" fmla="*/ 508000 w 2717800"/>
                      <a:gd name="connsiteY11" fmla="*/ 787500 h 827134"/>
                      <a:gd name="connsiteX12" fmla="*/ 0 w 2717800"/>
                      <a:gd name="connsiteY12" fmla="*/ 584300 h 827134"/>
                      <a:gd name="connsiteX13" fmla="*/ 508000 w 2717800"/>
                      <a:gd name="connsiteY13" fmla="*/ 101700 h 827134"/>
                      <a:gd name="connsiteX0" fmla="*/ 508000 w 2717800"/>
                      <a:gd name="connsiteY0" fmla="*/ 101700 h 827134"/>
                      <a:gd name="connsiteX1" fmla="*/ 1066800 w 2717800"/>
                      <a:gd name="connsiteY1" fmla="*/ 100 h 827134"/>
                      <a:gd name="connsiteX2" fmla="*/ 1511300 w 2717800"/>
                      <a:gd name="connsiteY2" fmla="*/ 114400 h 827134"/>
                      <a:gd name="connsiteX3" fmla="*/ 1892300 w 2717800"/>
                      <a:gd name="connsiteY3" fmla="*/ 355700 h 827134"/>
                      <a:gd name="connsiteX4" fmla="*/ 2133600 w 2717800"/>
                      <a:gd name="connsiteY4" fmla="*/ 533500 h 827134"/>
                      <a:gd name="connsiteX5" fmla="*/ 2463800 w 2717800"/>
                      <a:gd name="connsiteY5" fmla="*/ 482700 h 827134"/>
                      <a:gd name="connsiteX6" fmla="*/ 2667000 w 2717800"/>
                      <a:gd name="connsiteY6" fmla="*/ 431900 h 827134"/>
                      <a:gd name="connsiteX7" fmla="*/ 2717800 w 2717800"/>
                      <a:gd name="connsiteY7" fmla="*/ 698600 h 827134"/>
                      <a:gd name="connsiteX8" fmla="*/ 2298700 w 2717800"/>
                      <a:gd name="connsiteY8" fmla="*/ 800200 h 827134"/>
                      <a:gd name="connsiteX9" fmla="*/ 1790700 w 2717800"/>
                      <a:gd name="connsiteY9" fmla="*/ 762100 h 827134"/>
                      <a:gd name="connsiteX10" fmla="*/ 1371600 w 2717800"/>
                      <a:gd name="connsiteY10" fmla="*/ 825600 h 827134"/>
                      <a:gd name="connsiteX11" fmla="*/ 508000 w 2717800"/>
                      <a:gd name="connsiteY11" fmla="*/ 787500 h 827134"/>
                      <a:gd name="connsiteX12" fmla="*/ 0 w 2717800"/>
                      <a:gd name="connsiteY12" fmla="*/ 584300 h 827134"/>
                      <a:gd name="connsiteX13" fmla="*/ 508000 w 2717800"/>
                      <a:gd name="connsiteY13" fmla="*/ 101700 h 827134"/>
                      <a:gd name="connsiteX0" fmla="*/ 508000 w 2717800"/>
                      <a:gd name="connsiteY0" fmla="*/ 101700 h 832231"/>
                      <a:gd name="connsiteX1" fmla="*/ 1066800 w 2717800"/>
                      <a:gd name="connsiteY1" fmla="*/ 100 h 832231"/>
                      <a:gd name="connsiteX2" fmla="*/ 1511300 w 2717800"/>
                      <a:gd name="connsiteY2" fmla="*/ 114400 h 832231"/>
                      <a:gd name="connsiteX3" fmla="*/ 1892300 w 2717800"/>
                      <a:gd name="connsiteY3" fmla="*/ 355700 h 832231"/>
                      <a:gd name="connsiteX4" fmla="*/ 2133600 w 2717800"/>
                      <a:gd name="connsiteY4" fmla="*/ 533500 h 832231"/>
                      <a:gd name="connsiteX5" fmla="*/ 2463800 w 2717800"/>
                      <a:gd name="connsiteY5" fmla="*/ 482700 h 832231"/>
                      <a:gd name="connsiteX6" fmla="*/ 2667000 w 2717800"/>
                      <a:gd name="connsiteY6" fmla="*/ 431900 h 832231"/>
                      <a:gd name="connsiteX7" fmla="*/ 2717800 w 2717800"/>
                      <a:gd name="connsiteY7" fmla="*/ 698600 h 832231"/>
                      <a:gd name="connsiteX8" fmla="*/ 2298700 w 2717800"/>
                      <a:gd name="connsiteY8" fmla="*/ 800200 h 832231"/>
                      <a:gd name="connsiteX9" fmla="*/ 1790700 w 2717800"/>
                      <a:gd name="connsiteY9" fmla="*/ 762100 h 832231"/>
                      <a:gd name="connsiteX10" fmla="*/ 1371600 w 2717800"/>
                      <a:gd name="connsiteY10" fmla="*/ 825600 h 832231"/>
                      <a:gd name="connsiteX11" fmla="*/ 508000 w 2717800"/>
                      <a:gd name="connsiteY11" fmla="*/ 787500 h 832231"/>
                      <a:gd name="connsiteX12" fmla="*/ 0 w 2717800"/>
                      <a:gd name="connsiteY12" fmla="*/ 584300 h 832231"/>
                      <a:gd name="connsiteX13" fmla="*/ 508000 w 2717800"/>
                      <a:gd name="connsiteY13" fmla="*/ 101700 h 832231"/>
                      <a:gd name="connsiteX0" fmla="*/ 508000 w 2717800"/>
                      <a:gd name="connsiteY0" fmla="*/ 101700 h 914668"/>
                      <a:gd name="connsiteX1" fmla="*/ 1066800 w 2717800"/>
                      <a:gd name="connsiteY1" fmla="*/ 100 h 914668"/>
                      <a:gd name="connsiteX2" fmla="*/ 1511300 w 2717800"/>
                      <a:gd name="connsiteY2" fmla="*/ 114400 h 914668"/>
                      <a:gd name="connsiteX3" fmla="*/ 1892300 w 2717800"/>
                      <a:gd name="connsiteY3" fmla="*/ 355700 h 914668"/>
                      <a:gd name="connsiteX4" fmla="*/ 2133600 w 2717800"/>
                      <a:gd name="connsiteY4" fmla="*/ 533500 h 914668"/>
                      <a:gd name="connsiteX5" fmla="*/ 2463800 w 2717800"/>
                      <a:gd name="connsiteY5" fmla="*/ 482700 h 914668"/>
                      <a:gd name="connsiteX6" fmla="*/ 2667000 w 2717800"/>
                      <a:gd name="connsiteY6" fmla="*/ 431900 h 914668"/>
                      <a:gd name="connsiteX7" fmla="*/ 2717800 w 2717800"/>
                      <a:gd name="connsiteY7" fmla="*/ 698600 h 914668"/>
                      <a:gd name="connsiteX8" fmla="*/ 2298700 w 2717800"/>
                      <a:gd name="connsiteY8" fmla="*/ 800200 h 914668"/>
                      <a:gd name="connsiteX9" fmla="*/ 1790700 w 2717800"/>
                      <a:gd name="connsiteY9" fmla="*/ 762100 h 914668"/>
                      <a:gd name="connsiteX10" fmla="*/ 1244600 w 2717800"/>
                      <a:gd name="connsiteY10" fmla="*/ 914500 h 914668"/>
                      <a:gd name="connsiteX11" fmla="*/ 508000 w 2717800"/>
                      <a:gd name="connsiteY11" fmla="*/ 787500 h 914668"/>
                      <a:gd name="connsiteX12" fmla="*/ 0 w 2717800"/>
                      <a:gd name="connsiteY12" fmla="*/ 584300 h 914668"/>
                      <a:gd name="connsiteX13" fmla="*/ 508000 w 2717800"/>
                      <a:gd name="connsiteY13" fmla="*/ 101700 h 914668"/>
                      <a:gd name="connsiteX0" fmla="*/ 508000 w 2717800"/>
                      <a:gd name="connsiteY0" fmla="*/ 101700 h 927349"/>
                      <a:gd name="connsiteX1" fmla="*/ 1066800 w 2717800"/>
                      <a:gd name="connsiteY1" fmla="*/ 100 h 927349"/>
                      <a:gd name="connsiteX2" fmla="*/ 1511300 w 2717800"/>
                      <a:gd name="connsiteY2" fmla="*/ 114400 h 927349"/>
                      <a:gd name="connsiteX3" fmla="*/ 1892300 w 2717800"/>
                      <a:gd name="connsiteY3" fmla="*/ 355700 h 927349"/>
                      <a:gd name="connsiteX4" fmla="*/ 2133600 w 2717800"/>
                      <a:gd name="connsiteY4" fmla="*/ 533500 h 927349"/>
                      <a:gd name="connsiteX5" fmla="*/ 2463800 w 2717800"/>
                      <a:gd name="connsiteY5" fmla="*/ 482700 h 927349"/>
                      <a:gd name="connsiteX6" fmla="*/ 2667000 w 2717800"/>
                      <a:gd name="connsiteY6" fmla="*/ 431900 h 927349"/>
                      <a:gd name="connsiteX7" fmla="*/ 2717800 w 2717800"/>
                      <a:gd name="connsiteY7" fmla="*/ 698600 h 927349"/>
                      <a:gd name="connsiteX8" fmla="*/ 2298700 w 2717800"/>
                      <a:gd name="connsiteY8" fmla="*/ 800200 h 927349"/>
                      <a:gd name="connsiteX9" fmla="*/ 1790700 w 2717800"/>
                      <a:gd name="connsiteY9" fmla="*/ 762100 h 927349"/>
                      <a:gd name="connsiteX10" fmla="*/ 1358900 w 2717800"/>
                      <a:gd name="connsiteY10" fmla="*/ 927200 h 927349"/>
                      <a:gd name="connsiteX11" fmla="*/ 508000 w 2717800"/>
                      <a:gd name="connsiteY11" fmla="*/ 787500 h 927349"/>
                      <a:gd name="connsiteX12" fmla="*/ 0 w 2717800"/>
                      <a:gd name="connsiteY12" fmla="*/ 584300 h 927349"/>
                      <a:gd name="connsiteX13" fmla="*/ 508000 w 2717800"/>
                      <a:gd name="connsiteY13" fmla="*/ 101700 h 927349"/>
                      <a:gd name="connsiteX0" fmla="*/ 508000 w 2717800"/>
                      <a:gd name="connsiteY0" fmla="*/ 101700 h 934504"/>
                      <a:gd name="connsiteX1" fmla="*/ 1066800 w 2717800"/>
                      <a:gd name="connsiteY1" fmla="*/ 100 h 934504"/>
                      <a:gd name="connsiteX2" fmla="*/ 1511300 w 2717800"/>
                      <a:gd name="connsiteY2" fmla="*/ 114400 h 934504"/>
                      <a:gd name="connsiteX3" fmla="*/ 1892300 w 2717800"/>
                      <a:gd name="connsiteY3" fmla="*/ 355700 h 934504"/>
                      <a:gd name="connsiteX4" fmla="*/ 2133600 w 2717800"/>
                      <a:gd name="connsiteY4" fmla="*/ 533500 h 934504"/>
                      <a:gd name="connsiteX5" fmla="*/ 2463800 w 2717800"/>
                      <a:gd name="connsiteY5" fmla="*/ 482700 h 934504"/>
                      <a:gd name="connsiteX6" fmla="*/ 2667000 w 2717800"/>
                      <a:gd name="connsiteY6" fmla="*/ 431900 h 934504"/>
                      <a:gd name="connsiteX7" fmla="*/ 2717800 w 2717800"/>
                      <a:gd name="connsiteY7" fmla="*/ 698600 h 934504"/>
                      <a:gd name="connsiteX8" fmla="*/ 2298700 w 2717800"/>
                      <a:gd name="connsiteY8" fmla="*/ 800200 h 934504"/>
                      <a:gd name="connsiteX9" fmla="*/ 1790700 w 2717800"/>
                      <a:gd name="connsiteY9" fmla="*/ 762100 h 934504"/>
                      <a:gd name="connsiteX10" fmla="*/ 1358900 w 2717800"/>
                      <a:gd name="connsiteY10" fmla="*/ 927200 h 934504"/>
                      <a:gd name="connsiteX11" fmla="*/ 508000 w 2717800"/>
                      <a:gd name="connsiteY11" fmla="*/ 787500 h 934504"/>
                      <a:gd name="connsiteX12" fmla="*/ 0 w 2717800"/>
                      <a:gd name="connsiteY12" fmla="*/ 584300 h 934504"/>
                      <a:gd name="connsiteX13" fmla="*/ 508000 w 2717800"/>
                      <a:gd name="connsiteY13" fmla="*/ 101700 h 934504"/>
                      <a:gd name="connsiteX0" fmla="*/ 508000 w 2717800"/>
                      <a:gd name="connsiteY0" fmla="*/ 101700 h 937170"/>
                      <a:gd name="connsiteX1" fmla="*/ 1066800 w 2717800"/>
                      <a:gd name="connsiteY1" fmla="*/ 100 h 937170"/>
                      <a:gd name="connsiteX2" fmla="*/ 1511300 w 2717800"/>
                      <a:gd name="connsiteY2" fmla="*/ 114400 h 937170"/>
                      <a:gd name="connsiteX3" fmla="*/ 1892300 w 2717800"/>
                      <a:gd name="connsiteY3" fmla="*/ 355700 h 937170"/>
                      <a:gd name="connsiteX4" fmla="*/ 2133600 w 2717800"/>
                      <a:gd name="connsiteY4" fmla="*/ 533500 h 937170"/>
                      <a:gd name="connsiteX5" fmla="*/ 2463800 w 2717800"/>
                      <a:gd name="connsiteY5" fmla="*/ 482700 h 937170"/>
                      <a:gd name="connsiteX6" fmla="*/ 2667000 w 2717800"/>
                      <a:gd name="connsiteY6" fmla="*/ 431900 h 937170"/>
                      <a:gd name="connsiteX7" fmla="*/ 2717800 w 2717800"/>
                      <a:gd name="connsiteY7" fmla="*/ 698600 h 937170"/>
                      <a:gd name="connsiteX8" fmla="*/ 2298700 w 2717800"/>
                      <a:gd name="connsiteY8" fmla="*/ 800200 h 937170"/>
                      <a:gd name="connsiteX9" fmla="*/ 1790700 w 2717800"/>
                      <a:gd name="connsiteY9" fmla="*/ 762100 h 937170"/>
                      <a:gd name="connsiteX10" fmla="*/ 1358900 w 2717800"/>
                      <a:gd name="connsiteY10" fmla="*/ 927200 h 937170"/>
                      <a:gd name="connsiteX11" fmla="*/ 508000 w 2717800"/>
                      <a:gd name="connsiteY11" fmla="*/ 787500 h 937170"/>
                      <a:gd name="connsiteX12" fmla="*/ 0 w 2717800"/>
                      <a:gd name="connsiteY12" fmla="*/ 584300 h 937170"/>
                      <a:gd name="connsiteX13" fmla="*/ 508000 w 2717800"/>
                      <a:gd name="connsiteY13" fmla="*/ 101700 h 937170"/>
                      <a:gd name="connsiteX0" fmla="*/ 508000 w 2717800"/>
                      <a:gd name="connsiteY0" fmla="*/ 101700 h 935915"/>
                      <a:gd name="connsiteX1" fmla="*/ 1066800 w 2717800"/>
                      <a:gd name="connsiteY1" fmla="*/ 100 h 935915"/>
                      <a:gd name="connsiteX2" fmla="*/ 1511300 w 2717800"/>
                      <a:gd name="connsiteY2" fmla="*/ 114400 h 935915"/>
                      <a:gd name="connsiteX3" fmla="*/ 1892300 w 2717800"/>
                      <a:gd name="connsiteY3" fmla="*/ 355700 h 935915"/>
                      <a:gd name="connsiteX4" fmla="*/ 2133600 w 2717800"/>
                      <a:gd name="connsiteY4" fmla="*/ 533500 h 935915"/>
                      <a:gd name="connsiteX5" fmla="*/ 2463800 w 2717800"/>
                      <a:gd name="connsiteY5" fmla="*/ 482700 h 935915"/>
                      <a:gd name="connsiteX6" fmla="*/ 2667000 w 2717800"/>
                      <a:gd name="connsiteY6" fmla="*/ 431900 h 935915"/>
                      <a:gd name="connsiteX7" fmla="*/ 2717800 w 2717800"/>
                      <a:gd name="connsiteY7" fmla="*/ 698600 h 935915"/>
                      <a:gd name="connsiteX8" fmla="*/ 2298700 w 2717800"/>
                      <a:gd name="connsiteY8" fmla="*/ 800200 h 935915"/>
                      <a:gd name="connsiteX9" fmla="*/ 1790700 w 2717800"/>
                      <a:gd name="connsiteY9" fmla="*/ 762100 h 935915"/>
                      <a:gd name="connsiteX10" fmla="*/ 1358900 w 2717800"/>
                      <a:gd name="connsiteY10" fmla="*/ 927200 h 935915"/>
                      <a:gd name="connsiteX11" fmla="*/ 508000 w 2717800"/>
                      <a:gd name="connsiteY11" fmla="*/ 787500 h 935915"/>
                      <a:gd name="connsiteX12" fmla="*/ 0 w 2717800"/>
                      <a:gd name="connsiteY12" fmla="*/ 584300 h 935915"/>
                      <a:gd name="connsiteX13" fmla="*/ 508000 w 2717800"/>
                      <a:gd name="connsiteY13" fmla="*/ 101700 h 935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717800" h="935915">
                        <a:moveTo>
                          <a:pt x="508000" y="101700"/>
                        </a:moveTo>
                        <a:cubicBezTo>
                          <a:pt x="590550" y="29733"/>
                          <a:pt x="899583" y="-2017"/>
                          <a:pt x="1066800" y="100"/>
                        </a:cubicBezTo>
                        <a:cubicBezTo>
                          <a:pt x="1234017" y="2217"/>
                          <a:pt x="1373717" y="55133"/>
                          <a:pt x="1511300" y="114400"/>
                        </a:cubicBezTo>
                        <a:cubicBezTo>
                          <a:pt x="1648883" y="173667"/>
                          <a:pt x="1852083" y="133450"/>
                          <a:pt x="1892300" y="355700"/>
                        </a:cubicBezTo>
                        <a:cubicBezTo>
                          <a:pt x="1932517" y="577950"/>
                          <a:pt x="2038350" y="512333"/>
                          <a:pt x="2133600" y="533500"/>
                        </a:cubicBezTo>
                        <a:cubicBezTo>
                          <a:pt x="2228850" y="554667"/>
                          <a:pt x="2353733" y="499633"/>
                          <a:pt x="2463800" y="482700"/>
                        </a:cubicBezTo>
                        <a:cubicBezTo>
                          <a:pt x="2573867" y="465767"/>
                          <a:pt x="2624667" y="395917"/>
                          <a:pt x="2667000" y="431900"/>
                        </a:cubicBezTo>
                        <a:lnTo>
                          <a:pt x="2717800" y="698600"/>
                        </a:lnTo>
                        <a:cubicBezTo>
                          <a:pt x="2641600" y="757867"/>
                          <a:pt x="2453217" y="789617"/>
                          <a:pt x="2298700" y="800200"/>
                        </a:cubicBezTo>
                        <a:cubicBezTo>
                          <a:pt x="2144183" y="810783"/>
                          <a:pt x="1871133" y="702833"/>
                          <a:pt x="1790700" y="762100"/>
                        </a:cubicBezTo>
                        <a:cubicBezTo>
                          <a:pt x="1710267" y="821367"/>
                          <a:pt x="1648883" y="973767"/>
                          <a:pt x="1358900" y="927200"/>
                        </a:cubicBezTo>
                        <a:cubicBezTo>
                          <a:pt x="1068917" y="880633"/>
                          <a:pt x="734483" y="844650"/>
                          <a:pt x="508000" y="787500"/>
                        </a:cubicBezTo>
                        <a:cubicBezTo>
                          <a:pt x="281517" y="730350"/>
                          <a:pt x="0" y="698600"/>
                          <a:pt x="0" y="584300"/>
                        </a:cubicBezTo>
                        <a:cubicBezTo>
                          <a:pt x="0" y="470000"/>
                          <a:pt x="177800" y="190600"/>
                          <a:pt x="508000" y="10170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8000">
                        <a:schemeClr val="accent1">
                          <a:lumMod val="45000"/>
                          <a:lumOff val="55000"/>
                        </a:schemeClr>
                      </a:gs>
                      <a:gs pos="39080">
                        <a:srgbClr val="0086EA"/>
                      </a:gs>
                      <a:gs pos="92000">
                        <a:schemeClr val="accent1">
                          <a:lumMod val="45000"/>
                          <a:lumOff val="55000"/>
                          <a:alpha val="94000"/>
                        </a:schemeClr>
                      </a:gs>
                      <a:gs pos="100000">
                        <a:schemeClr val="bg1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Diagonal Stripe 34">
                    <a:extLst>
                      <a:ext uri="{FF2B5EF4-FFF2-40B4-BE49-F238E27FC236}">
                        <a16:creationId xmlns:a16="http://schemas.microsoft.com/office/drawing/2014/main" xmlns="" id="{8B98F127-4D5B-48B3-B84A-4EA4A705CD3F}"/>
                      </a:ext>
                    </a:extLst>
                  </p:cNvPr>
                  <p:cNvSpPr/>
                  <p:nvPr/>
                </p:nvSpPr>
                <p:spPr>
                  <a:xfrm rot="20520526" flipH="1" flipV="1">
                    <a:off x="6405268" y="2218831"/>
                    <a:ext cx="393700" cy="400204"/>
                  </a:xfrm>
                  <a:prstGeom prst="diagStrip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xmlns="" id="{786FEBC6-F9C3-4E31-AC67-BDF7847B47AD}"/>
                    </a:ext>
                  </a:extLst>
                </p:cNvPr>
                <p:cNvGrpSpPr/>
                <p:nvPr/>
              </p:nvGrpSpPr>
              <p:grpSpPr>
                <a:xfrm>
                  <a:off x="7056954" y="1748967"/>
                  <a:ext cx="1461639" cy="513045"/>
                  <a:chOff x="581472" y="4525701"/>
                  <a:chExt cx="4168087" cy="1463026"/>
                </a:xfrm>
              </p:grpSpPr>
              <p:sp>
                <p:nvSpPr>
                  <p:cNvPr id="32" name="Block Arc 31">
                    <a:extLst>
                      <a:ext uri="{FF2B5EF4-FFF2-40B4-BE49-F238E27FC236}">
                        <a16:creationId xmlns:a16="http://schemas.microsoft.com/office/drawing/2014/main" xmlns="" id="{CA8C15D0-E38E-44EB-9199-6A48798B76DF}"/>
                      </a:ext>
                    </a:extLst>
                  </p:cNvPr>
                  <p:cNvSpPr/>
                  <p:nvPr/>
                </p:nvSpPr>
                <p:spPr>
                  <a:xfrm>
                    <a:off x="581472" y="4525701"/>
                    <a:ext cx="4168087" cy="1463026"/>
                  </a:xfrm>
                  <a:custGeom>
                    <a:avLst/>
                    <a:gdLst>
                      <a:gd name="connsiteX0" fmla="*/ 0 w 1942287"/>
                      <a:gd name="connsiteY0" fmla="*/ 633202 h 1266404"/>
                      <a:gd name="connsiteX1" fmla="*/ 971144 w 1942287"/>
                      <a:gd name="connsiteY1" fmla="*/ 0 h 1266404"/>
                      <a:gd name="connsiteX2" fmla="*/ 1942288 w 1942287"/>
                      <a:gd name="connsiteY2" fmla="*/ 633202 h 1266404"/>
                      <a:gd name="connsiteX3" fmla="*/ 1625686 w 1942287"/>
                      <a:gd name="connsiteY3" fmla="*/ 633202 h 1266404"/>
                      <a:gd name="connsiteX4" fmla="*/ 971143 w 1942287"/>
                      <a:gd name="connsiteY4" fmla="*/ 316601 h 1266404"/>
                      <a:gd name="connsiteX5" fmla="*/ 316600 w 1942287"/>
                      <a:gd name="connsiteY5" fmla="*/ 633202 h 1266404"/>
                      <a:gd name="connsiteX6" fmla="*/ 0 w 1942287"/>
                      <a:gd name="connsiteY6" fmla="*/ 633202 h 1266404"/>
                      <a:gd name="connsiteX0" fmla="*/ 0 w 1954988"/>
                      <a:gd name="connsiteY0" fmla="*/ 620514 h 633214"/>
                      <a:gd name="connsiteX1" fmla="*/ 983844 w 1954988"/>
                      <a:gd name="connsiteY1" fmla="*/ 12 h 633214"/>
                      <a:gd name="connsiteX2" fmla="*/ 1954988 w 1954988"/>
                      <a:gd name="connsiteY2" fmla="*/ 633214 h 633214"/>
                      <a:gd name="connsiteX3" fmla="*/ 1638386 w 1954988"/>
                      <a:gd name="connsiteY3" fmla="*/ 633214 h 633214"/>
                      <a:gd name="connsiteX4" fmla="*/ 983843 w 1954988"/>
                      <a:gd name="connsiteY4" fmla="*/ 316613 h 633214"/>
                      <a:gd name="connsiteX5" fmla="*/ 329300 w 1954988"/>
                      <a:gd name="connsiteY5" fmla="*/ 633214 h 633214"/>
                      <a:gd name="connsiteX6" fmla="*/ 0 w 1954988"/>
                      <a:gd name="connsiteY6" fmla="*/ 620514 h 633214"/>
                      <a:gd name="connsiteX0" fmla="*/ 120480 w 2075468"/>
                      <a:gd name="connsiteY0" fmla="*/ 620503 h 674751"/>
                      <a:gd name="connsiteX1" fmla="*/ 74959 w 2075468"/>
                      <a:gd name="connsiteY1" fmla="*/ 631540 h 674751"/>
                      <a:gd name="connsiteX2" fmla="*/ 1104324 w 2075468"/>
                      <a:gd name="connsiteY2" fmla="*/ 1 h 674751"/>
                      <a:gd name="connsiteX3" fmla="*/ 2075468 w 2075468"/>
                      <a:gd name="connsiteY3" fmla="*/ 633203 h 674751"/>
                      <a:gd name="connsiteX4" fmla="*/ 1758866 w 2075468"/>
                      <a:gd name="connsiteY4" fmla="*/ 633203 h 674751"/>
                      <a:gd name="connsiteX5" fmla="*/ 1104323 w 2075468"/>
                      <a:gd name="connsiteY5" fmla="*/ 316602 h 674751"/>
                      <a:gd name="connsiteX6" fmla="*/ 449780 w 2075468"/>
                      <a:gd name="connsiteY6" fmla="*/ 633203 h 674751"/>
                      <a:gd name="connsiteX7" fmla="*/ 120480 w 2075468"/>
                      <a:gd name="connsiteY7" fmla="*/ 620503 h 674751"/>
                      <a:gd name="connsiteX0" fmla="*/ 315205 w 2041593"/>
                      <a:gd name="connsiteY0" fmla="*/ 328403 h 648376"/>
                      <a:gd name="connsiteX1" fmla="*/ 41084 w 2041593"/>
                      <a:gd name="connsiteY1" fmla="*/ 631540 h 648376"/>
                      <a:gd name="connsiteX2" fmla="*/ 1070449 w 2041593"/>
                      <a:gd name="connsiteY2" fmla="*/ 1 h 648376"/>
                      <a:gd name="connsiteX3" fmla="*/ 2041593 w 2041593"/>
                      <a:gd name="connsiteY3" fmla="*/ 633203 h 648376"/>
                      <a:gd name="connsiteX4" fmla="*/ 1724991 w 2041593"/>
                      <a:gd name="connsiteY4" fmla="*/ 633203 h 648376"/>
                      <a:gd name="connsiteX5" fmla="*/ 1070448 w 2041593"/>
                      <a:gd name="connsiteY5" fmla="*/ 316602 h 648376"/>
                      <a:gd name="connsiteX6" fmla="*/ 415905 w 2041593"/>
                      <a:gd name="connsiteY6" fmla="*/ 633203 h 648376"/>
                      <a:gd name="connsiteX7" fmla="*/ 315205 w 2041593"/>
                      <a:gd name="connsiteY7" fmla="*/ 328403 h 648376"/>
                      <a:gd name="connsiteX0" fmla="*/ 9147 w 2383235"/>
                      <a:gd name="connsiteY0" fmla="*/ 1039603 h 1039603"/>
                      <a:gd name="connsiteX1" fmla="*/ 382726 w 2383235"/>
                      <a:gd name="connsiteY1" fmla="*/ 631540 h 1039603"/>
                      <a:gd name="connsiteX2" fmla="*/ 1412091 w 2383235"/>
                      <a:gd name="connsiteY2" fmla="*/ 1 h 1039603"/>
                      <a:gd name="connsiteX3" fmla="*/ 2383235 w 2383235"/>
                      <a:gd name="connsiteY3" fmla="*/ 633203 h 1039603"/>
                      <a:gd name="connsiteX4" fmla="*/ 2066633 w 2383235"/>
                      <a:gd name="connsiteY4" fmla="*/ 633203 h 1039603"/>
                      <a:gd name="connsiteX5" fmla="*/ 1412090 w 2383235"/>
                      <a:gd name="connsiteY5" fmla="*/ 316602 h 1039603"/>
                      <a:gd name="connsiteX6" fmla="*/ 757547 w 2383235"/>
                      <a:gd name="connsiteY6" fmla="*/ 633203 h 1039603"/>
                      <a:gd name="connsiteX7" fmla="*/ 9147 w 2383235"/>
                      <a:gd name="connsiteY7" fmla="*/ 1039603 h 1039603"/>
                      <a:gd name="connsiteX0" fmla="*/ 6062 w 2380150"/>
                      <a:gd name="connsiteY0" fmla="*/ 1045878 h 1045878"/>
                      <a:gd name="connsiteX1" fmla="*/ 544741 w 2380150"/>
                      <a:gd name="connsiteY1" fmla="*/ 333015 h 1045878"/>
                      <a:gd name="connsiteX2" fmla="*/ 1409006 w 2380150"/>
                      <a:gd name="connsiteY2" fmla="*/ 6276 h 1045878"/>
                      <a:gd name="connsiteX3" fmla="*/ 2380150 w 2380150"/>
                      <a:gd name="connsiteY3" fmla="*/ 639478 h 1045878"/>
                      <a:gd name="connsiteX4" fmla="*/ 2063548 w 2380150"/>
                      <a:gd name="connsiteY4" fmla="*/ 639478 h 1045878"/>
                      <a:gd name="connsiteX5" fmla="*/ 1409005 w 2380150"/>
                      <a:gd name="connsiteY5" fmla="*/ 322877 h 1045878"/>
                      <a:gd name="connsiteX6" fmla="*/ 754462 w 2380150"/>
                      <a:gd name="connsiteY6" fmla="*/ 639478 h 1045878"/>
                      <a:gd name="connsiteX7" fmla="*/ 6062 w 2380150"/>
                      <a:gd name="connsiteY7" fmla="*/ 1045878 h 1045878"/>
                      <a:gd name="connsiteX0" fmla="*/ 6062 w 2380150"/>
                      <a:gd name="connsiteY0" fmla="*/ 1045878 h 1045878"/>
                      <a:gd name="connsiteX1" fmla="*/ 544741 w 2380150"/>
                      <a:gd name="connsiteY1" fmla="*/ 333015 h 1045878"/>
                      <a:gd name="connsiteX2" fmla="*/ 1409006 w 2380150"/>
                      <a:gd name="connsiteY2" fmla="*/ 6276 h 1045878"/>
                      <a:gd name="connsiteX3" fmla="*/ 2380150 w 2380150"/>
                      <a:gd name="connsiteY3" fmla="*/ 639478 h 1045878"/>
                      <a:gd name="connsiteX4" fmla="*/ 2063548 w 2380150"/>
                      <a:gd name="connsiteY4" fmla="*/ 639478 h 1045878"/>
                      <a:gd name="connsiteX5" fmla="*/ 1409005 w 2380150"/>
                      <a:gd name="connsiteY5" fmla="*/ 322877 h 1045878"/>
                      <a:gd name="connsiteX6" fmla="*/ 627462 w 2380150"/>
                      <a:gd name="connsiteY6" fmla="*/ 791878 h 1045878"/>
                      <a:gd name="connsiteX7" fmla="*/ 6062 w 2380150"/>
                      <a:gd name="connsiteY7" fmla="*/ 1045878 h 1045878"/>
                      <a:gd name="connsiteX0" fmla="*/ 6062 w 2380150"/>
                      <a:gd name="connsiteY0" fmla="*/ 1045878 h 1073962"/>
                      <a:gd name="connsiteX1" fmla="*/ 544741 w 2380150"/>
                      <a:gd name="connsiteY1" fmla="*/ 333015 h 1073962"/>
                      <a:gd name="connsiteX2" fmla="*/ 1409006 w 2380150"/>
                      <a:gd name="connsiteY2" fmla="*/ 6276 h 1073962"/>
                      <a:gd name="connsiteX3" fmla="*/ 2380150 w 2380150"/>
                      <a:gd name="connsiteY3" fmla="*/ 639478 h 1073962"/>
                      <a:gd name="connsiteX4" fmla="*/ 2063548 w 2380150"/>
                      <a:gd name="connsiteY4" fmla="*/ 639478 h 1073962"/>
                      <a:gd name="connsiteX5" fmla="*/ 1409005 w 2380150"/>
                      <a:gd name="connsiteY5" fmla="*/ 322877 h 1073962"/>
                      <a:gd name="connsiteX6" fmla="*/ 627462 w 2380150"/>
                      <a:gd name="connsiteY6" fmla="*/ 791878 h 1073962"/>
                      <a:gd name="connsiteX7" fmla="*/ 316140 w 2380150"/>
                      <a:gd name="connsiteY7" fmla="*/ 917215 h 1073962"/>
                      <a:gd name="connsiteX8" fmla="*/ 6062 w 2380150"/>
                      <a:gd name="connsiteY8" fmla="*/ 1045878 h 1073962"/>
                      <a:gd name="connsiteX0" fmla="*/ 515314 w 2889402"/>
                      <a:gd name="connsiteY0" fmla="*/ 1045878 h 1341356"/>
                      <a:gd name="connsiteX1" fmla="*/ 1053993 w 2889402"/>
                      <a:gd name="connsiteY1" fmla="*/ 333015 h 1341356"/>
                      <a:gd name="connsiteX2" fmla="*/ 1918258 w 2889402"/>
                      <a:gd name="connsiteY2" fmla="*/ 6276 h 1341356"/>
                      <a:gd name="connsiteX3" fmla="*/ 2889402 w 2889402"/>
                      <a:gd name="connsiteY3" fmla="*/ 639478 h 1341356"/>
                      <a:gd name="connsiteX4" fmla="*/ 2572800 w 2889402"/>
                      <a:gd name="connsiteY4" fmla="*/ 639478 h 1341356"/>
                      <a:gd name="connsiteX5" fmla="*/ 1918257 w 2889402"/>
                      <a:gd name="connsiteY5" fmla="*/ 322877 h 1341356"/>
                      <a:gd name="connsiteX6" fmla="*/ 1136714 w 2889402"/>
                      <a:gd name="connsiteY6" fmla="*/ 791878 h 1341356"/>
                      <a:gd name="connsiteX7" fmla="*/ 12592 w 2889402"/>
                      <a:gd name="connsiteY7" fmla="*/ 1336315 h 1341356"/>
                      <a:gd name="connsiteX8" fmla="*/ 515314 w 2889402"/>
                      <a:gd name="connsiteY8" fmla="*/ 1045878 h 1341356"/>
                      <a:gd name="connsiteX0" fmla="*/ 715481 w 2886369"/>
                      <a:gd name="connsiteY0" fmla="*/ 779178 h 1338842"/>
                      <a:gd name="connsiteX1" fmla="*/ 1050960 w 2886369"/>
                      <a:gd name="connsiteY1" fmla="*/ 333015 h 1338842"/>
                      <a:gd name="connsiteX2" fmla="*/ 1915225 w 2886369"/>
                      <a:gd name="connsiteY2" fmla="*/ 6276 h 1338842"/>
                      <a:gd name="connsiteX3" fmla="*/ 2886369 w 2886369"/>
                      <a:gd name="connsiteY3" fmla="*/ 639478 h 1338842"/>
                      <a:gd name="connsiteX4" fmla="*/ 2569767 w 2886369"/>
                      <a:gd name="connsiteY4" fmla="*/ 639478 h 1338842"/>
                      <a:gd name="connsiteX5" fmla="*/ 1915224 w 2886369"/>
                      <a:gd name="connsiteY5" fmla="*/ 322877 h 1338842"/>
                      <a:gd name="connsiteX6" fmla="*/ 1133681 w 2886369"/>
                      <a:gd name="connsiteY6" fmla="*/ 791878 h 1338842"/>
                      <a:gd name="connsiteX7" fmla="*/ 9559 w 2886369"/>
                      <a:gd name="connsiteY7" fmla="*/ 1336315 h 1338842"/>
                      <a:gd name="connsiteX8" fmla="*/ 715481 w 2886369"/>
                      <a:gd name="connsiteY8" fmla="*/ 779178 h 1338842"/>
                      <a:gd name="connsiteX0" fmla="*/ 640231 w 2811119"/>
                      <a:gd name="connsiteY0" fmla="*/ 779178 h 917086"/>
                      <a:gd name="connsiteX1" fmla="*/ 975710 w 2811119"/>
                      <a:gd name="connsiteY1" fmla="*/ 333015 h 917086"/>
                      <a:gd name="connsiteX2" fmla="*/ 1839975 w 2811119"/>
                      <a:gd name="connsiteY2" fmla="*/ 6276 h 917086"/>
                      <a:gd name="connsiteX3" fmla="*/ 2811119 w 2811119"/>
                      <a:gd name="connsiteY3" fmla="*/ 639478 h 917086"/>
                      <a:gd name="connsiteX4" fmla="*/ 2494517 w 2811119"/>
                      <a:gd name="connsiteY4" fmla="*/ 639478 h 917086"/>
                      <a:gd name="connsiteX5" fmla="*/ 1839974 w 2811119"/>
                      <a:gd name="connsiteY5" fmla="*/ 322877 h 917086"/>
                      <a:gd name="connsiteX6" fmla="*/ 1058431 w 2811119"/>
                      <a:gd name="connsiteY6" fmla="*/ 791878 h 917086"/>
                      <a:gd name="connsiteX7" fmla="*/ 10509 w 2811119"/>
                      <a:gd name="connsiteY7" fmla="*/ 904515 h 917086"/>
                      <a:gd name="connsiteX8" fmla="*/ 640231 w 2811119"/>
                      <a:gd name="connsiteY8" fmla="*/ 779178 h 917086"/>
                      <a:gd name="connsiteX0" fmla="*/ 640231 w 2811119"/>
                      <a:gd name="connsiteY0" fmla="*/ 779178 h 917086"/>
                      <a:gd name="connsiteX1" fmla="*/ 975710 w 2811119"/>
                      <a:gd name="connsiteY1" fmla="*/ 333015 h 917086"/>
                      <a:gd name="connsiteX2" fmla="*/ 1839975 w 2811119"/>
                      <a:gd name="connsiteY2" fmla="*/ 6276 h 917086"/>
                      <a:gd name="connsiteX3" fmla="*/ 2811119 w 2811119"/>
                      <a:gd name="connsiteY3" fmla="*/ 639478 h 917086"/>
                      <a:gd name="connsiteX4" fmla="*/ 2494517 w 2811119"/>
                      <a:gd name="connsiteY4" fmla="*/ 639478 h 917086"/>
                      <a:gd name="connsiteX5" fmla="*/ 1839974 w 2811119"/>
                      <a:gd name="connsiteY5" fmla="*/ 322877 h 917086"/>
                      <a:gd name="connsiteX6" fmla="*/ 1058431 w 2811119"/>
                      <a:gd name="connsiteY6" fmla="*/ 791878 h 917086"/>
                      <a:gd name="connsiteX7" fmla="*/ 836009 w 2811119"/>
                      <a:gd name="connsiteY7" fmla="*/ 841015 h 917086"/>
                      <a:gd name="connsiteX8" fmla="*/ 10509 w 2811119"/>
                      <a:gd name="connsiteY8" fmla="*/ 904515 h 917086"/>
                      <a:gd name="connsiteX9" fmla="*/ 640231 w 2811119"/>
                      <a:gd name="connsiteY9" fmla="*/ 779178 h 917086"/>
                      <a:gd name="connsiteX0" fmla="*/ 640231 w 2811119"/>
                      <a:gd name="connsiteY0" fmla="*/ 779178 h 1108893"/>
                      <a:gd name="connsiteX1" fmla="*/ 975710 w 2811119"/>
                      <a:gd name="connsiteY1" fmla="*/ 333015 h 1108893"/>
                      <a:gd name="connsiteX2" fmla="*/ 1839975 w 2811119"/>
                      <a:gd name="connsiteY2" fmla="*/ 6276 h 1108893"/>
                      <a:gd name="connsiteX3" fmla="*/ 2811119 w 2811119"/>
                      <a:gd name="connsiteY3" fmla="*/ 639478 h 1108893"/>
                      <a:gd name="connsiteX4" fmla="*/ 2494517 w 2811119"/>
                      <a:gd name="connsiteY4" fmla="*/ 639478 h 1108893"/>
                      <a:gd name="connsiteX5" fmla="*/ 1839974 w 2811119"/>
                      <a:gd name="connsiteY5" fmla="*/ 322877 h 1108893"/>
                      <a:gd name="connsiteX6" fmla="*/ 1058431 w 2811119"/>
                      <a:gd name="connsiteY6" fmla="*/ 791878 h 1108893"/>
                      <a:gd name="connsiteX7" fmla="*/ 632809 w 2811119"/>
                      <a:gd name="connsiteY7" fmla="*/ 1107715 h 1108893"/>
                      <a:gd name="connsiteX8" fmla="*/ 10509 w 2811119"/>
                      <a:gd name="connsiteY8" fmla="*/ 904515 h 1108893"/>
                      <a:gd name="connsiteX9" fmla="*/ 640231 w 2811119"/>
                      <a:gd name="connsiteY9" fmla="*/ 779178 h 1108893"/>
                      <a:gd name="connsiteX0" fmla="*/ 640231 w 2811119"/>
                      <a:gd name="connsiteY0" fmla="*/ 779178 h 1108893"/>
                      <a:gd name="connsiteX1" fmla="*/ 975710 w 2811119"/>
                      <a:gd name="connsiteY1" fmla="*/ 333015 h 1108893"/>
                      <a:gd name="connsiteX2" fmla="*/ 1839975 w 2811119"/>
                      <a:gd name="connsiteY2" fmla="*/ 6276 h 1108893"/>
                      <a:gd name="connsiteX3" fmla="*/ 2811119 w 2811119"/>
                      <a:gd name="connsiteY3" fmla="*/ 639478 h 1108893"/>
                      <a:gd name="connsiteX4" fmla="*/ 2494517 w 2811119"/>
                      <a:gd name="connsiteY4" fmla="*/ 639478 h 1108893"/>
                      <a:gd name="connsiteX5" fmla="*/ 1839974 w 2811119"/>
                      <a:gd name="connsiteY5" fmla="*/ 322877 h 1108893"/>
                      <a:gd name="connsiteX6" fmla="*/ 1223531 w 2811119"/>
                      <a:gd name="connsiteY6" fmla="*/ 817278 h 1108893"/>
                      <a:gd name="connsiteX7" fmla="*/ 632809 w 2811119"/>
                      <a:gd name="connsiteY7" fmla="*/ 1107715 h 1108893"/>
                      <a:gd name="connsiteX8" fmla="*/ 10509 w 2811119"/>
                      <a:gd name="connsiteY8" fmla="*/ 904515 h 1108893"/>
                      <a:gd name="connsiteX9" fmla="*/ 640231 w 2811119"/>
                      <a:gd name="connsiteY9" fmla="*/ 779178 h 1108893"/>
                      <a:gd name="connsiteX0" fmla="*/ 640231 w 2811119"/>
                      <a:gd name="connsiteY0" fmla="*/ 779178 h 1108893"/>
                      <a:gd name="connsiteX1" fmla="*/ 975710 w 2811119"/>
                      <a:gd name="connsiteY1" fmla="*/ 333015 h 1108893"/>
                      <a:gd name="connsiteX2" fmla="*/ 1839975 w 2811119"/>
                      <a:gd name="connsiteY2" fmla="*/ 6276 h 1108893"/>
                      <a:gd name="connsiteX3" fmla="*/ 2811119 w 2811119"/>
                      <a:gd name="connsiteY3" fmla="*/ 639478 h 1108893"/>
                      <a:gd name="connsiteX4" fmla="*/ 2494517 w 2811119"/>
                      <a:gd name="connsiteY4" fmla="*/ 639478 h 1108893"/>
                      <a:gd name="connsiteX5" fmla="*/ 1839974 w 2811119"/>
                      <a:gd name="connsiteY5" fmla="*/ 322877 h 1108893"/>
                      <a:gd name="connsiteX6" fmla="*/ 1160031 w 2811119"/>
                      <a:gd name="connsiteY6" fmla="*/ 817278 h 1108893"/>
                      <a:gd name="connsiteX7" fmla="*/ 632809 w 2811119"/>
                      <a:gd name="connsiteY7" fmla="*/ 1107715 h 1108893"/>
                      <a:gd name="connsiteX8" fmla="*/ 10509 w 2811119"/>
                      <a:gd name="connsiteY8" fmla="*/ 904515 h 1108893"/>
                      <a:gd name="connsiteX9" fmla="*/ 640231 w 2811119"/>
                      <a:gd name="connsiteY9" fmla="*/ 779178 h 1108893"/>
                      <a:gd name="connsiteX0" fmla="*/ 640231 w 2811119"/>
                      <a:gd name="connsiteY0" fmla="*/ 779178 h 1108893"/>
                      <a:gd name="connsiteX1" fmla="*/ 975710 w 2811119"/>
                      <a:gd name="connsiteY1" fmla="*/ 333015 h 1108893"/>
                      <a:gd name="connsiteX2" fmla="*/ 1839975 w 2811119"/>
                      <a:gd name="connsiteY2" fmla="*/ 6276 h 1108893"/>
                      <a:gd name="connsiteX3" fmla="*/ 2811119 w 2811119"/>
                      <a:gd name="connsiteY3" fmla="*/ 639478 h 1108893"/>
                      <a:gd name="connsiteX4" fmla="*/ 2494517 w 2811119"/>
                      <a:gd name="connsiteY4" fmla="*/ 639478 h 1108893"/>
                      <a:gd name="connsiteX5" fmla="*/ 1839974 w 2811119"/>
                      <a:gd name="connsiteY5" fmla="*/ 322877 h 1108893"/>
                      <a:gd name="connsiteX6" fmla="*/ 1223531 w 2811119"/>
                      <a:gd name="connsiteY6" fmla="*/ 728378 h 1108893"/>
                      <a:gd name="connsiteX7" fmla="*/ 632809 w 2811119"/>
                      <a:gd name="connsiteY7" fmla="*/ 1107715 h 1108893"/>
                      <a:gd name="connsiteX8" fmla="*/ 10509 w 2811119"/>
                      <a:gd name="connsiteY8" fmla="*/ 904515 h 1108893"/>
                      <a:gd name="connsiteX9" fmla="*/ 640231 w 2811119"/>
                      <a:gd name="connsiteY9" fmla="*/ 779178 h 1108893"/>
                      <a:gd name="connsiteX0" fmla="*/ 640231 w 2811119"/>
                      <a:gd name="connsiteY0" fmla="*/ 779178 h 1108893"/>
                      <a:gd name="connsiteX1" fmla="*/ 975710 w 2811119"/>
                      <a:gd name="connsiteY1" fmla="*/ 333015 h 1108893"/>
                      <a:gd name="connsiteX2" fmla="*/ 1839975 w 2811119"/>
                      <a:gd name="connsiteY2" fmla="*/ 6276 h 1108893"/>
                      <a:gd name="connsiteX3" fmla="*/ 2811119 w 2811119"/>
                      <a:gd name="connsiteY3" fmla="*/ 639478 h 1108893"/>
                      <a:gd name="connsiteX4" fmla="*/ 2494517 w 2811119"/>
                      <a:gd name="connsiteY4" fmla="*/ 639478 h 1108893"/>
                      <a:gd name="connsiteX5" fmla="*/ 1839974 w 2811119"/>
                      <a:gd name="connsiteY5" fmla="*/ 322877 h 1108893"/>
                      <a:gd name="connsiteX6" fmla="*/ 1223531 w 2811119"/>
                      <a:gd name="connsiteY6" fmla="*/ 728378 h 1108893"/>
                      <a:gd name="connsiteX7" fmla="*/ 632809 w 2811119"/>
                      <a:gd name="connsiteY7" fmla="*/ 1107715 h 1108893"/>
                      <a:gd name="connsiteX8" fmla="*/ 10509 w 2811119"/>
                      <a:gd name="connsiteY8" fmla="*/ 904515 h 1108893"/>
                      <a:gd name="connsiteX9" fmla="*/ 640231 w 2811119"/>
                      <a:gd name="connsiteY9" fmla="*/ 779178 h 1108893"/>
                      <a:gd name="connsiteX0" fmla="*/ 640231 w 2811119"/>
                      <a:gd name="connsiteY0" fmla="*/ 779178 h 1108893"/>
                      <a:gd name="connsiteX1" fmla="*/ 975710 w 2811119"/>
                      <a:gd name="connsiteY1" fmla="*/ 333015 h 1108893"/>
                      <a:gd name="connsiteX2" fmla="*/ 1839975 w 2811119"/>
                      <a:gd name="connsiteY2" fmla="*/ 6276 h 1108893"/>
                      <a:gd name="connsiteX3" fmla="*/ 2811119 w 2811119"/>
                      <a:gd name="connsiteY3" fmla="*/ 639478 h 1108893"/>
                      <a:gd name="connsiteX4" fmla="*/ 2494517 w 2811119"/>
                      <a:gd name="connsiteY4" fmla="*/ 639478 h 1108893"/>
                      <a:gd name="connsiteX5" fmla="*/ 1839974 w 2811119"/>
                      <a:gd name="connsiteY5" fmla="*/ 322877 h 1108893"/>
                      <a:gd name="connsiteX6" fmla="*/ 1223531 w 2811119"/>
                      <a:gd name="connsiteY6" fmla="*/ 728378 h 1108893"/>
                      <a:gd name="connsiteX7" fmla="*/ 632809 w 2811119"/>
                      <a:gd name="connsiteY7" fmla="*/ 1107715 h 1108893"/>
                      <a:gd name="connsiteX8" fmla="*/ 10509 w 2811119"/>
                      <a:gd name="connsiteY8" fmla="*/ 904515 h 1108893"/>
                      <a:gd name="connsiteX9" fmla="*/ 640231 w 2811119"/>
                      <a:gd name="connsiteY9" fmla="*/ 779178 h 1108893"/>
                      <a:gd name="connsiteX0" fmla="*/ 715481 w 2810169"/>
                      <a:gd name="connsiteY0" fmla="*/ 677578 h 1108893"/>
                      <a:gd name="connsiteX1" fmla="*/ 974760 w 2810169"/>
                      <a:gd name="connsiteY1" fmla="*/ 333015 h 1108893"/>
                      <a:gd name="connsiteX2" fmla="*/ 1839025 w 2810169"/>
                      <a:gd name="connsiteY2" fmla="*/ 6276 h 1108893"/>
                      <a:gd name="connsiteX3" fmla="*/ 2810169 w 2810169"/>
                      <a:gd name="connsiteY3" fmla="*/ 639478 h 1108893"/>
                      <a:gd name="connsiteX4" fmla="*/ 2493567 w 2810169"/>
                      <a:gd name="connsiteY4" fmla="*/ 639478 h 1108893"/>
                      <a:gd name="connsiteX5" fmla="*/ 1839024 w 2810169"/>
                      <a:gd name="connsiteY5" fmla="*/ 322877 h 1108893"/>
                      <a:gd name="connsiteX6" fmla="*/ 1222581 w 2810169"/>
                      <a:gd name="connsiteY6" fmla="*/ 728378 h 1108893"/>
                      <a:gd name="connsiteX7" fmla="*/ 631859 w 2810169"/>
                      <a:gd name="connsiteY7" fmla="*/ 1107715 h 1108893"/>
                      <a:gd name="connsiteX8" fmla="*/ 9559 w 2810169"/>
                      <a:gd name="connsiteY8" fmla="*/ 904515 h 1108893"/>
                      <a:gd name="connsiteX9" fmla="*/ 715481 w 2810169"/>
                      <a:gd name="connsiteY9" fmla="*/ 677578 h 1108893"/>
                      <a:gd name="connsiteX0" fmla="*/ 866417 w 2808705"/>
                      <a:gd name="connsiteY0" fmla="*/ 525178 h 1108893"/>
                      <a:gd name="connsiteX1" fmla="*/ 973296 w 2808705"/>
                      <a:gd name="connsiteY1" fmla="*/ 333015 h 1108893"/>
                      <a:gd name="connsiteX2" fmla="*/ 1837561 w 2808705"/>
                      <a:gd name="connsiteY2" fmla="*/ 6276 h 1108893"/>
                      <a:gd name="connsiteX3" fmla="*/ 2808705 w 2808705"/>
                      <a:gd name="connsiteY3" fmla="*/ 639478 h 1108893"/>
                      <a:gd name="connsiteX4" fmla="*/ 2492103 w 2808705"/>
                      <a:gd name="connsiteY4" fmla="*/ 639478 h 1108893"/>
                      <a:gd name="connsiteX5" fmla="*/ 1837560 w 2808705"/>
                      <a:gd name="connsiteY5" fmla="*/ 322877 h 1108893"/>
                      <a:gd name="connsiteX6" fmla="*/ 1221117 w 2808705"/>
                      <a:gd name="connsiteY6" fmla="*/ 728378 h 1108893"/>
                      <a:gd name="connsiteX7" fmla="*/ 630395 w 2808705"/>
                      <a:gd name="connsiteY7" fmla="*/ 1107715 h 1108893"/>
                      <a:gd name="connsiteX8" fmla="*/ 8095 w 2808705"/>
                      <a:gd name="connsiteY8" fmla="*/ 904515 h 1108893"/>
                      <a:gd name="connsiteX9" fmla="*/ 866417 w 2808705"/>
                      <a:gd name="connsiteY9" fmla="*/ 525178 h 1108893"/>
                      <a:gd name="connsiteX0" fmla="*/ 871195 w 2813483"/>
                      <a:gd name="connsiteY0" fmla="*/ 525178 h 1108893"/>
                      <a:gd name="connsiteX1" fmla="*/ 978074 w 2813483"/>
                      <a:gd name="connsiteY1" fmla="*/ 333015 h 1108893"/>
                      <a:gd name="connsiteX2" fmla="*/ 1842339 w 2813483"/>
                      <a:gd name="connsiteY2" fmla="*/ 6276 h 1108893"/>
                      <a:gd name="connsiteX3" fmla="*/ 2813483 w 2813483"/>
                      <a:gd name="connsiteY3" fmla="*/ 639478 h 1108893"/>
                      <a:gd name="connsiteX4" fmla="*/ 2496881 w 2813483"/>
                      <a:gd name="connsiteY4" fmla="*/ 639478 h 1108893"/>
                      <a:gd name="connsiteX5" fmla="*/ 1842338 w 2813483"/>
                      <a:gd name="connsiteY5" fmla="*/ 322877 h 1108893"/>
                      <a:gd name="connsiteX6" fmla="*/ 1225895 w 2813483"/>
                      <a:gd name="connsiteY6" fmla="*/ 728378 h 1108893"/>
                      <a:gd name="connsiteX7" fmla="*/ 635173 w 2813483"/>
                      <a:gd name="connsiteY7" fmla="*/ 1107715 h 1108893"/>
                      <a:gd name="connsiteX8" fmla="*/ 12873 w 2813483"/>
                      <a:gd name="connsiteY8" fmla="*/ 904515 h 1108893"/>
                      <a:gd name="connsiteX9" fmla="*/ 871195 w 2813483"/>
                      <a:gd name="connsiteY9" fmla="*/ 525178 h 1108893"/>
                      <a:gd name="connsiteX0" fmla="*/ 871195 w 2813483"/>
                      <a:gd name="connsiteY0" fmla="*/ 525178 h 1108893"/>
                      <a:gd name="connsiteX1" fmla="*/ 978074 w 2813483"/>
                      <a:gd name="connsiteY1" fmla="*/ 333015 h 1108893"/>
                      <a:gd name="connsiteX2" fmla="*/ 1842339 w 2813483"/>
                      <a:gd name="connsiteY2" fmla="*/ 6276 h 1108893"/>
                      <a:gd name="connsiteX3" fmla="*/ 2813483 w 2813483"/>
                      <a:gd name="connsiteY3" fmla="*/ 639478 h 1108893"/>
                      <a:gd name="connsiteX4" fmla="*/ 2496881 w 2813483"/>
                      <a:gd name="connsiteY4" fmla="*/ 639478 h 1108893"/>
                      <a:gd name="connsiteX5" fmla="*/ 1842338 w 2813483"/>
                      <a:gd name="connsiteY5" fmla="*/ 322877 h 1108893"/>
                      <a:gd name="connsiteX6" fmla="*/ 1225895 w 2813483"/>
                      <a:gd name="connsiteY6" fmla="*/ 728378 h 1108893"/>
                      <a:gd name="connsiteX7" fmla="*/ 635173 w 2813483"/>
                      <a:gd name="connsiteY7" fmla="*/ 1107715 h 1108893"/>
                      <a:gd name="connsiteX8" fmla="*/ 12873 w 2813483"/>
                      <a:gd name="connsiteY8" fmla="*/ 904515 h 1108893"/>
                      <a:gd name="connsiteX9" fmla="*/ 871195 w 2813483"/>
                      <a:gd name="connsiteY9" fmla="*/ 525178 h 1108893"/>
                      <a:gd name="connsiteX0" fmla="*/ 896103 w 2812991"/>
                      <a:gd name="connsiteY0" fmla="*/ 677578 h 1108893"/>
                      <a:gd name="connsiteX1" fmla="*/ 977582 w 2812991"/>
                      <a:gd name="connsiteY1" fmla="*/ 333015 h 1108893"/>
                      <a:gd name="connsiteX2" fmla="*/ 1841847 w 2812991"/>
                      <a:gd name="connsiteY2" fmla="*/ 6276 h 1108893"/>
                      <a:gd name="connsiteX3" fmla="*/ 2812991 w 2812991"/>
                      <a:gd name="connsiteY3" fmla="*/ 639478 h 1108893"/>
                      <a:gd name="connsiteX4" fmla="*/ 2496389 w 2812991"/>
                      <a:gd name="connsiteY4" fmla="*/ 639478 h 1108893"/>
                      <a:gd name="connsiteX5" fmla="*/ 1841846 w 2812991"/>
                      <a:gd name="connsiteY5" fmla="*/ 322877 h 1108893"/>
                      <a:gd name="connsiteX6" fmla="*/ 1225403 w 2812991"/>
                      <a:gd name="connsiteY6" fmla="*/ 728378 h 1108893"/>
                      <a:gd name="connsiteX7" fmla="*/ 634681 w 2812991"/>
                      <a:gd name="connsiteY7" fmla="*/ 1107715 h 1108893"/>
                      <a:gd name="connsiteX8" fmla="*/ 12381 w 2812991"/>
                      <a:gd name="connsiteY8" fmla="*/ 904515 h 1108893"/>
                      <a:gd name="connsiteX9" fmla="*/ 896103 w 2812991"/>
                      <a:gd name="connsiteY9" fmla="*/ 677578 h 1108893"/>
                      <a:gd name="connsiteX0" fmla="*/ 896103 w 2812991"/>
                      <a:gd name="connsiteY0" fmla="*/ 677578 h 1108893"/>
                      <a:gd name="connsiteX1" fmla="*/ 977582 w 2812991"/>
                      <a:gd name="connsiteY1" fmla="*/ 333015 h 1108893"/>
                      <a:gd name="connsiteX2" fmla="*/ 1841847 w 2812991"/>
                      <a:gd name="connsiteY2" fmla="*/ 6276 h 1108893"/>
                      <a:gd name="connsiteX3" fmla="*/ 2812991 w 2812991"/>
                      <a:gd name="connsiteY3" fmla="*/ 639478 h 1108893"/>
                      <a:gd name="connsiteX4" fmla="*/ 2496389 w 2812991"/>
                      <a:gd name="connsiteY4" fmla="*/ 639478 h 1108893"/>
                      <a:gd name="connsiteX5" fmla="*/ 1841846 w 2812991"/>
                      <a:gd name="connsiteY5" fmla="*/ 322877 h 1108893"/>
                      <a:gd name="connsiteX6" fmla="*/ 1225403 w 2812991"/>
                      <a:gd name="connsiteY6" fmla="*/ 728378 h 1108893"/>
                      <a:gd name="connsiteX7" fmla="*/ 634681 w 2812991"/>
                      <a:gd name="connsiteY7" fmla="*/ 1107715 h 1108893"/>
                      <a:gd name="connsiteX8" fmla="*/ 12381 w 2812991"/>
                      <a:gd name="connsiteY8" fmla="*/ 904515 h 1108893"/>
                      <a:gd name="connsiteX9" fmla="*/ 896103 w 2812991"/>
                      <a:gd name="connsiteY9" fmla="*/ 677578 h 1108893"/>
                      <a:gd name="connsiteX0" fmla="*/ 784366 w 2815554"/>
                      <a:gd name="connsiteY0" fmla="*/ 664878 h 1108893"/>
                      <a:gd name="connsiteX1" fmla="*/ 980145 w 2815554"/>
                      <a:gd name="connsiteY1" fmla="*/ 333015 h 1108893"/>
                      <a:gd name="connsiteX2" fmla="*/ 1844410 w 2815554"/>
                      <a:gd name="connsiteY2" fmla="*/ 6276 h 1108893"/>
                      <a:gd name="connsiteX3" fmla="*/ 2815554 w 2815554"/>
                      <a:gd name="connsiteY3" fmla="*/ 639478 h 1108893"/>
                      <a:gd name="connsiteX4" fmla="*/ 2498952 w 2815554"/>
                      <a:gd name="connsiteY4" fmla="*/ 639478 h 1108893"/>
                      <a:gd name="connsiteX5" fmla="*/ 1844409 w 2815554"/>
                      <a:gd name="connsiteY5" fmla="*/ 322877 h 1108893"/>
                      <a:gd name="connsiteX6" fmla="*/ 1227966 w 2815554"/>
                      <a:gd name="connsiteY6" fmla="*/ 728378 h 1108893"/>
                      <a:gd name="connsiteX7" fmla="*/ 637244 w 2815554"/>
                      <a:gd name="connsiteY7" fmla="*/ 1107715 h 1108893"/>
                      <a:gd name="connsiteX8" fmla="*/ 14944 w 2815554"/>
                      <a:gd name="connsiteY8" fmla="*/ 904515 h 1108893"/>
                      <a:gd name="connsiteX9" fmla="*/ 784366 w 2815554"/>
                      <a:gd name="connsiteY9" fmla="*/ 664878 h 1108893"/>
                      <a:gd name="connsiteX0" fmla="*/ 784366 w 2815554"/>
                      <a:gd name="connsiteY0" fmla="*/ 664878 h 1108893"/>
                      <a:gd name="connsiteX1" fmla="*/ 980145 w 2815554"/>
                      <a:gd name="connsiteY1" fmla="*/ 333015 h 1108893"/>
                      <a:gd name="connsiteX2" fmla="*/ 1844410 w 2815554"/>
                      <a:gd name="connsiteY2" fmla="*/ 6276 h 1108893"/>
                      <a:gd name="connsiteX3" fmla="*/ 2815554 w 2815554"/>
                      <a:gd name="connsiteY3" fmla="*/ 639478 h 1108893"/>
                      <a:gd name="connsiteX4" fmla="*/ 2498952 w 2815554"/>
                      <a:gd name="connsiteY4" fmla="*/ 639478 h 1108893"/>
                      <a:gd name="connsiteX5" fmla="*/ 1844409 w 2815554"/>
                      <a:gd name="connsiteY5" fmla="*/ 322877 h 1108893"/>
                      <a:gd name="connsiteX6" fmla="*/ 1227966 w 2815554"/>
                      <a:gd name="connsiteY6" fmla="*/ 728378 h 1108893"/>
                      <a:gd name="connsiteX7" fmla="*/ 637244 w 2815554"/>
                      <a:gd name="connsiteY7" fmla="*/ 1107715 h 1108893"/>
                      <a:gd name="connsiteX8" fmla="*/ 14944 w 2815554"/>
                      <a:gd name="connsiteY8" fmla="*/ 904515 h 1108893"/>
                      <a:gd name="connsiteX9" fmla="*/ 784366 w 2815554"/>
                      <a:gd name="connsiteY9" fmla="*/ 664878 h 1108893"/>
                      <a:gd name="connsiteX0" fmla="*/ 784366 w 2815554"/>
                      <a:gd name="connsiteY0" fmla="*/ 669262 h 1113277"/>
                      <a:gd name="connsiteX1" fmla="*/ 1069045 w 2815554"/>
                      <a:gd name="connsiteY1" fmla="*/ 273899 h 1113277"/>
                      <a:gd name="connsiteX2" fmla="*/ 1844410 w 2815554"/>
                      <a:gd name="connsiteY2" fmla="*/ 10660 h 1113277"/>
                      <a:gd name="connsiteX3" fmla="*/ 2815554 w 2815554"/>
                      <a:gd name="connsiteY3" fmla="*/ 643862 h 1113277"/>
                      <a:gd name="connsiteX4" fmla="*/ 2498952 w 2815554"/>
                      <a:gd name="connsiteY4" fmla="*/ 643862 h 1113277"/>
                      <a:gd name="connsiteX5" fmla="*/ 1844409 w 2815554"/>
                      <a:gd name="connsiteY5" fmla="*/ 327261 h 1113277"/>
                      <a:gd name="connsiteX6" fmla="*/ 1227966 w 2815554"/>
                      <a:gd name="connsiteY6" fmla="*/ 732762 h 1113277"/>
                      <a:gd name="connsiteX7" fmla="*/ 637244 w 2815554"/>
                      <a:gd name="connsiteY7" fmla="*/ 1112099 h 1113277"/>
                      <a:gd name="connsiteX8" fmla="*/ 14944 w 2815554"/>
                      <a:gd name="connsiteY8" fmla="*/ 908899 h 1113277"/>
                      <a:gd name="connsiteX9" fmla="*/ 784366 w 2815554"/>
                      <a:gd name="connsiteY9" fmla="*/ 669262 h 1113277"/>
                      <a:gd name="connsiteX0" fmla="*/ 784366 w 2815554"/>
                      <a:gd name="connsiteY0" fmla="*/ 669262 h 1113277"/>
                      <a:gd name="connsiteX1" fmla="*/ 1069045 w 2815554"/>
                      <a:gd name="connsiteY1" fmla="*/ 273899 h 1113277"/>
                      <a:gd name="connsiteX2" fmla="*/ 1844410 w 2815554"/>
                      <a:gd name="connsiteY2" fmla="*/ 10660 h 1113277"/>
                      <a:gd name="connsiteX3" fmla="*/ 2815554 w 2815554"/>
                      <a:gd name="connsiteY3" fmla="*/ 643862 h 1113277"/>
                      <a:gd name="connsiteX4" fmla="*/ 2498952 w 2815554"/>
                      <a:gd name="connsiteY4" fmla="*/ 643862 h 1113277"/>
                      <a:gd name="connsiteX5" fmla="*/ 1844409 w 2815554"/>
                      <a:gd name="connsiteY5" fmla="*/ 327261 h 1113277"/>
                      <a:gd name="connsiteX6" fmla="*/ 1227966 w 2815554"/>
                      <a:gd name="connsiteY6" fmla="*/ 732762 h 1113277"/>
                      <a:gd name="connsiteX7" fmla="*/ 637244 w 2815554"/>
                      <a:gd name="connsiteY7" fmla="*/ 1112099 h 1113277"/>
                      <a:gd name="connsiteX8" fmla="*/ 14944 w 2815554"/>
                      <a:gd name="connsiteY8" fmla="*/ 908899 h 1113277"/>
                      <a:gd name="connsiteX9" fmla="*/ 784366 w 2815554"/>
                      <a:gd name="connsiteY9" fmla="*/ 669262 h 1113277"/>
                      <a:gd name="connsiteX0" fmla="*/ 784366 w 2815554"/>
                      <a:gd name="connsiteY0" fmla="*/ 674816 h 1118831"/>
                      <a:gd name="connsiteX1" fmla="*/ 1069045 w 2815554"/>
                      <a:gd name="connsiteY1" fmla="*/ 279453 h 1118831"/>
                      <a:gd name="connsiteX2" fmla="*/ 1844410 w 2815554"/>
                      <a:gd name="connsiteY2" fmla="*/ 16214 h 1118831"/>
                      <a:gd name="connsiteX3" fmla="*/ 2815554 w 2815554"/>
                      <a:gd name="connsiteY3" fmla="*/ 649416 h 1118831"/>
                      <a:gd name="connsiteX4" fmla="*/ 2498952 w 2815554"/>
                      <a:gd name="connsiteY4" fmla="*/ 649416 h 1118831"/>
                      <a:gd name="connsiteX5" fmla="*/ 1844409 w 2815554"/>
                      <a:gd name="connsiteY5" fmla="*/ 332815 h 1118831"/>
                      <a:gd name="connsiteX6" fmla="*/ 1227966 w 2815554"/>
                      <a:gd name="connsiteY6" fmla="*/ 738316 h 1118831"/>
                      <a:gd name="connsiteX7" fmla="*/ 637244 w 2815554"/>
                      <a:gd name="connsiteY7" fmla="*/ 1117653 h 1118831"/>
                      <a:gd name="connsiteX8" fmla="*/ 14944 w 2815554"/>
                      <a:gd name="connsiteY8" fmla="*/ 914453 h 1118831"/>
                      <a:gd name="connsiteX9" fmla="*/ 784366 w 2815554"/>
                      <a:gd name="connsiteY9" fmla="*/ 674816 h 1118831"/>
                      <a:gd name="connsiteX0" fmla="*/ 784366 w 2815554"/>
                      <a:gd name="connsiteY0" fmla="*/ 658611 h 1102626"/>
                      <a:gd name="connsiteX1" fmla="*/ 1069045 w 2815554"/>
                      <a:gd name="connsiteY1" fmla="*/ 263248 h 1102626"/>
                      <a:gd name="connsiteX2" fmla="*/ 1844410 w 2815554"/>
                      <a:gd name="connsiteY2" fmla="*/ 9 h 1102626"/>
                      <a:gd name="connsiteX3" fmla="*/ 2815554 w 2815554"/>
                      <a:gd name="connsiteY3" fmla="*/ 633211 h 1102626"/>
                      <a:gd name="connsiteX4" fmla="*/ 2498952 w 2815554"/>
                      <a:gd name="connsiteY4" fmla="*/ 633211 h 1102626"/>
                      <a:gd name="connsiteX5" fmla="*/ 1844409 w 2815554"/>
                      <a:gd name="connsiteY5" fmla="*/ 316610 h 1102626"/>
                      <a:gd name="connsiteX6" fmla="*/ 1227966 w 2815554"/>
                      <a:gd name="connsiteY6" fmla="*/ 722111 h 1102626"/>
                      <a:gd name="connsiteX7" fmla="*/ 637244 w 2815554"/>
                      <a:gd name="connsiteY7" fmla="*/ 1101448 h 1102626"/>
                      <a:gd name="connsiteX8" fmla="*/ 14944 w 2815554"/>
                      <a:gd name="connsiteY8" fmla="*/ 898248 h 1102626"/>
                      <a:gd name="connsiteX9" fmla="*/ 784366 w 2815554"/>
                      <a:gd name="connsiteY9" fmla="*/ 658611 h 1102626"/>
                      <a:gd name="connsiteX0" fmla="*/ 784366 w 2815554"/>
                      <a:gd name="connsiteY0" fmla="*/ 658611 h 1124707"/>
                      <a:gd name="connsiteX1" fmla="*/ 1069045 w 2815554"/>
                      <a:gd name="connsiteY1" fmla="*/ 263248 h 1124707"/>
                      <a:gd name="connsiteX2" fmla="*/ 1844410 w 2815554"/>
                      <a:gd name="connsiteY2" fmla="*/ 9 h 1124707"/>
                      <a:gd name="connsiteX3" fmla="*/ 2815554 w 2815554"/>
                      <a:gd name="connsiteY3" fmla="*/ 633211 h 1124707"/>
                      <a:gd name="connsiteX4" fmla="*/ 2498952 w 2815554"/>
                      <a:gd name="connsiteY4" fmla="*/ 633211 h 1124707"/>
                      <a:gd name="connsiteX5" fmla="*/ 1844409 w 2815554"/>
                      <a:gd name="connsiteY5" fmla="*/ 316610 h 1124707"/>
                      <a:gd name="connsiteX6" fmla="*/ 1227966 w 2815554"/>
                      <a:gd name="connsiteY6" fmla="*/ 722111 h 1124707"/>
                      <a:gd name="connsiteX7" fmla="*/ 637244 w 2815554"/>
                      <a:gd name="connsiteY7" fmla="*/ 1101448 h 1124707"/>
                      <a:gd name="connsiteX8" fmla="*/ 345144 w 2815554"/>
                      <a:gd name="connsiteY8" fmla="*/ 1063347 h 1124707"/>
                      <a:gd name="connsiteX9" fmla="*/ 14944 w 2815554"/>
                      <a:gd name="connsiteY9" fmla="*/ 898248 h 1124707"/>
                      <a:gd name="connsiteX10" fmla="*/ 784366 w 2815554"/>
                      <a:gd name="connsiteY10" fmla="*/ 658611 h 1124707"/>
                      <a:gd name="connsiteX0" fmla="*/ 843720 w 2874908"/>
                      <a:gd name="connsiteY0" fmla="*/ 658611 h 1223077"/>
                      <a:gd name="connsiteX1" fmla="*/ 1128399 w 2874908"/>
                      <a:gd name="connsiteY1" fmla="*/ 263248 h 1223077"/>
                      <a:gd name="connsiteX2" fmla="*/ 1903764 w 2874908"/>
                      <a:gd name="connsiteY2" fmla="*/ 9 h 1223077"/>
                      <a:gd name="connsiteX3" fmla="*/ 2874908 w 2874908"/>
                      <a:gd name="connsiteY3" fmla="*/ 633211 h 1223077"/>
                      <a:gd name="connsiteX4" fmla="*/ 2558306 w 2874908"/>
                      <a:gd name="connsiteY4" fmla="*/ 633211 h 1223077"/>
                      <a:gd name="connsiteX5" fmla="*/ 1903763 w 2874908"/>
                      <a:gd name="connsiteY5" fmla="*/ 316610 h 1223077"/>
                      <a:gd name="connsiteX6" fmla="*/ 1287320 w 2874908"/>
                      <a:gd name="connsiteY6" fmla="*/ 722111 h 1223077"/>
                      <a:gd name="connsiteX7" fmla="*/ 696598 w 2874908"/>
                      <a:gd name="connsiteY7" fmla="*/ 1101448 h 1223077"/>
                      <a:gd name="connsiteX8" fmla="*/ 61598 w 2874908"/>
                      <a:gd name="connsiteY8" fmla="*/ 1215747 h 1223077"/>
                      <a:gd name="connsiteX9" fmla="*/ 74298 w 2874908"/>
                      <a:gd name="connsiteY9" fmla="*/ 898248 h 1223077"/>
                      <a:gd name="connsiteX10" fmla="*/ 843720 w 2874908"/>
                      <a:gd name="connsiteY10" fmla="*/ 658611 h 1223077"/>
                      <a:gd name="connsiteX0" fmla="*/ 843720 w 2874908"/>
                      <a:gd name="connsiteY0" fmla="*/ 658611 h 1223077"/>
                      <a:gd name="connsiteX1" fmla="*/ 1128399 w 2874908"/>
                      <a:gd name="connsiteY1" fmla="*/ 263248 h 1223077"/>
                      <a:gd name="connsiteX2" fmla="*/ 1903764 w 2874908"/>
                      <a:gd name="connsiteY2" fmla="*/ 9 h 1223077"/>
                      <a:gd name="connsiteX3" fmla="*/ 2874908 w 2874908"/>
                      <a:gd name="connsiteY3" fmla="*/ 633211 h 1223077"/>
                      <a:gd name="connsiteX4" fmla="*/ 2558306 w 2874908"/>
                      <a:gd name="connsiteY4" fmla="*/ 633211 h 1223077"/>
                      <a:gd name="connsiteX5" fmla="*/ 1903763 w 2874908"/>
                      <a:gd name="connsiteY5" fmla="*/ 316610 h 1223077"/>
                      <a:gd name="connsiteX6" fmla="*/ 1287320 w 2874908"/>
                      <a:gd name="connsiteY6" fmla="*/ 722111 h 1223077"/>
                      <a:gd name="connsiteX7" fmla="*/ 633098 w 2874908"/>
                      <a:gd name="connsiteY7" fmla="*/ 1101448 h 1223077"/>
                      <a:gd name="connsiteX8" fmla="*/ 61598 w 2874908"/>
                      <a:gd name="connsiteY8" fmla="*/ 1215747 h 1223077"/>
                      <a:gd name="connsiteX9" fmla="*/ 74298 w 2874908"/>
                      <a:gd name="connsiteY9" fmla="*/ 898248 h 1223077"/>
                      <a:gd name="connsiteX10" fmla="*/ 843720 w 2874908"/>
                      <a:gd name="connsiteY10" fmla="*/ 658611 h 1223077"/>
                      <a:gd name="connsiteX0" fmla="*/ 843720 w 2874908"/>
                      <a:gd name="connsiteY0" fmla="*/ 658611 h 1223077"/>
                      <a:gd name="connsiteX1" fmla="*/ 1128399 w 2874908"/>
                      <a:gd name="connsiteY1" fmla="*/ 263248 h 1223077"/>
                      <a:gd name="connsiteX2" fmla="*/ 1903764 w 2874908"/>
                      <a:gd name="connsiteY2" fmla="*/ 9 h 1223077"/>
                      <a:gd name="connsiteX3" fmla="*/ 2874908 w 2874908"/>
                      <a:gd name="connsiteY3" fmla="*/ 633211 h 1223077"/>
                      <a:gd name="connsiteX4" fmla="*/ 2558306 w 2874908"/>
                      <a:gd name="connsiteY4" fmla="*/ 633211 h 1223077"/>
                      <a:gd name="connsiteX5" fmla="*/ 1903763 w 2874908"/>
                      <a:gd name="connsiteY5" fmla="*/ 316610 h 1223077"/>
                      <a:gd name="connsiteX6" fmla="*/ 1287320 w 2874908"/>
                      <a:gd name="connsiteY6" fmla="*/ 722111 h 1223077"/>
                      <a:gd name="connsiteX7" fmla="*/ 633098 w 2874908"/>
                      <a:gd name="connsiteY7" fmla="*/ 1101448 h 1223077"/>
                      <a:gd name="connsiteX8" fmla="*/ 61598 w 2874908"/>
                      <a:gd name="connsiteY8" fmla="*/ 1215747 h 1223077"/>
                      <a:gd name="connsiteX9" fmla="*/ 74298 w 2874908"/>
                      <a:gd name="connsiteY9" fmla="*/ 898248 h 1223077"/>
                      <a:gd name="connsiteX10" fmla="*/ 843720 w 2874908"/>
                      <a:gd name="connsiteY10" fmla="*/ 658611 h 1223077"/>
                      <a:gd name="connsiteX0" fmla="*/ 843720 w 2874908"/>
                      <a:gd name="connsiteY0" fmla="*/ 658611 h 1223077"/>
                      <a:gd name="connsiteX1" fmla="*/ 1128399 w 2874908"/>
                      <a:gd name="connsiteY1" fmla="*/ 263248 h 1223077"/>
                      <a:gd name="connsiteX2" fmla="*/ 1903764 w 2874908"/>
                      <a:gd name="connsiteY2" fmla="*/ 9 h 1223077"/>
                      <a:gd name="connsiteX3" fmla="*/ 2874908 w 2874908"/>
                      <a:gd name="connsiteY3" fmla="*/ 633211 h 1223077"/>
                      <a:gd name="connsiteX4" fmla="*/ 2558306 w 2874908"/>
                      <a:gd name="connsiteY4" fmla="*/ 633211 h 1223077"/>
                      <a:gd name="connsiteX5" fmla="*/ 1903763 w 2874908"/>
                      <a:gd name="connsiteY5" fmla="*/ 316610 h 1223077"/>
                      <a:gd name="connsiteX6" fmla="*/ 1287320 w 2874908"/>
                      <a:gd name="connsiteY6" fmla="*/ 722111 h 1223077"/>
                      <a:gd name="connsiteX7" fmla="*/ 633098 w 2874908"/>
                      <a:gd name="connsiteY7" fmla="*/ 1101448 h 1223077"/>
                      <a:gd name="connsiteX8" fmla="*/ 61598 w 2874908"/>
                      <a:gd name="connsiteY8" fmla="*/ 1215747 h 1223077"/>
                      <a:gd name="connsiteX9" fmla="*/ 74298 w 2874908"/>
                      <a:gd name="connsiteY9" fmla="*/ 898248 h 1223077"/>
                      <a:gd name="connsiteX10" fmla="*/ 843720 w 2874908"/>
                      <a:gd name="connsiteY10" fmla="*/ 658611 h 1223077"/>
                      <a:gd name="connsiteX0" fmla="*/ 843720 w 2874908"/>
                      <a:gd name="connsiteY0" fmla="*/ 658611 h 1223077"/>
                      <a:gd name="connsiteX1" fmla="*/ 1128399 w 2874908"/>
                      <a:gd name="connsiteY1" fmla="*/ 263248 h 1223077"/>
                      <a:gd name="connsiteX2" fmla="*/ 1903764 w 2874908"/>
                      <a:gd name="connsiteY2" fmla="*/ 9 h 1223077"/>
                      <a:gd name="connsiteX3" fmla="*/ 2874908 w 2874908"/>
                      <a:gd name="connsiteY3" fmla="*/ 633211 h 1223077"/>
                      <a:gd name="connsiteX4" fmla="*/ 2558306 w 2874908"/>
                      <a:gd name="connsiteY4" fmla="*/ 633211 h 1223077"/>
                      <a:gd name="connsiteX5" fmla="*/ 1903763 w 2874908"/>
                      <a:gd name="connsiteY5" fmla="*/ 316610 h 1223077"/>
                      <a:gd name="connsiteX6" fmla="*/ 1287320 w 2874908"/>
                      <a:gd name="connsiteY6" fmla="*/ 722111 h 1223077"/>
                      <a:gd name="connsiteX7" fmla="*/ 772798 w 2874908"/>
                      <a:gd name="connsiteY7" fmla="*/ 1101448 h 1223077"/>
                      <a:gd name="connsiteX8" fmla="*/ 61598 w 2874908"/>
                      <a:gd name="connsiteY8" fmla="*/ 1215747 h 1223077"/>
                      <a:gd name="connsiteX9" fmla="*/ 74298 w 2874908"/>
                      <a:gd name="connsiteY9" fmla="*/ 898248 h 1223077"/>
                      <a:gd name="connsiteX10" fmla="*/ 843720 w 2874908"/>
                      <a:gd name="connsiteY10" fmla="*/ 658611 h 1223077"/>
                      <a:gd name="connsiteX0" fmla="*/ 843720 w 2874908"/>
                      <a:gd name="connsiteY0" fmla="*/ 658611 h 1223077"/>
                      <a:gd name="connsiteX1" fmla="*/ 1128399 w 2874908"/>
                      <a:gd name="connsiteY1" fmla="*/ 263248 h 1223077"/>
                      <a:gd name="connsiteX2" fmla="*/ 1903764 w 2874908"/>
                      <a:gd name="connsiteY2" fmla="*/ 9 h 1223077"/>
                      <a:gd name="connsiteX3" fmla="*/ 2874908 w 2874908"/>
                      <a:gd name="connsiteY3" fmla="*/ 633211 h 1223077"/>
                      <a:gd name="connsiteX4" fmla="*/ 2558306 w 2874908"/>
                      <a:gd name="connsiteY4" fmla="*/ 633211 h 1223077"/>
                      <a:gd name="connsiteX5" fmla="*/ 1903763 w 2874908"/>
                      <a:gd name="connsiteY5" fmla="*/ 316610 h 1223077"/>
                      <a:gd name="connsiteX6" fmla="*/ 1287320 w 2874908"/>
                      <a:gd name="connsiteY6" fmla="*/ 722111 h 1223077"/>
                      <a:gd name="connsiteX7" fmla="*/ 772798 w 2874908"/>
                      <a:gd name="connsiteY7" fmla="*/ 1101448 h 1223077"/>
                      <a:gd name="connsiteX8" fmla="*/ 61598 w 2874908"/>
                      <a:gd name="connsiteY8" fmla="*/ 1215747 h 1223077"/>
                      <a:gd name="connsiteX9" fmla="*/ 74298 w 2874908"/>
                      <a:gd name="connsiteY9" fmla="*/ 898248 h 1223077"/>
                      <a:gd name="connsiteX10" fmla="*/ 843720 w 2874908"/>
                      <a:gd name="connsiteY10" fmla="*/ 658611 h 1223077"/>
                      <a:gd name="connsiteX0" fmla="*/ 843720 w 2874908"/>
                      <a:gd name="connsiteY0" fmla="*/ 658611 h 1231176"/>
                      <a:gd name="connsiteX1" fmla="*/ 1128399 w 2874908"/>
                      <a:gd name="connsiteY1" fmla="*/ 263248 h 1231176"/>
                      <a:gd name="connsiteX2" fmla="*/ 1903764 w 2874908"/>
                      <a:gd name="connsiteY2" fmla="*/ 9 h 1231176"/>
                      <a:gd name="connsiteX3" fmla="*/ 2874908 w 2874908"/>
                      <a:gd name="connsiteY3" fmla="*/ 633211 h 1231176"/>
                      <a:gd name="connsiteX4" fmla="*/ 2558306 w 2874908"/>
                      <a:gd name="connsiteY4" fmla="*/ 633211 h 1231176"/>
                      <a:gd name="connsiteX5" fmla="*/ 1903763 w 2874908"/>
                      <a:gd name="connsiteY5" fmla="*/ 316610 h 1231176"/>
                      <a:gd name="connsiteX6" fmla="*/ 1287320 w 2874908"/>
                      <a:gd name="connsiteY6" fmla="*/ 722111 h 1231176"/>
                      <a:gd name="connsiteX7" fmla="*/ 772798 w 2874908"/>
                      <a:gd name="connsiteY7" fmla="*/ 1101448 h 1231176"/>
                      <a:gd name="connsiteX8" fmla="*/ 61598 w 2874908"/>
                      <a:gd name="connsiteY8" fmla="*/ 1215747 h 1231176"/>
                      <a:gd name="connsiteX9" fmla="*/ 74298 w 2874908"/>
                      <a:gd name="connsiteY9" fmla="*/ 898248 h 1231176"/>
                      <a:gd name="connsiteX10" fmla="*/ 843720 w 2874908"/>
                      <a:gd name="connsiteY10" fmla="*/ 658611 h 1231176"/>
                      <a:gd name="connsiteX0" fmla="*/ 843720 w 2874908"/>
                      <a:gd name="connsiteY0" fmla="*/ 658611 h 1231176"/>
                      <a:gd name="connsiteX1" fmla="*/ 1128399 w 2874908"/>
                      <a:gd name="connsiteY1" fmla="*/ 263248 h 1231176"/>
                      <a:gd name="connsiteX2" fmla="*/ 1903764 w 2874908"/>
                      <a:gd name="connsiteY2" fmla="*/ 9 h 1231176"/>
                      <a:gd name="connsiteX3" fmla="*/ 2874908 w 2874908"/>
                      <a:gd name="connsiteY3" fmla="*/ 633211 h 1231176"/>
                      <a:gd name="connsiteX4" fmla="*/ 2558306 w 2874908"/>
                      <a:gd name="connsiteY4" fmla="*/ 633211 h 1231176"/>
                      <a:gd name="connsiteX5" fmla="*/ 1903763 w 2874908"/>
                      <a:gd name="connsiteY5" fmla="*/ 316610 h 1231176"/>
                      <a:gd name="connsiteX6" fmla="*/ 1287320 w 2874908"/>
                      <a:gd name="connsiteY6" fmla="*/ 722111 h 1231176"/>
                      <a:gd name="connsiteX7" fmla="*/ 772798 w 2874908"/>
                      <a:gd name="connsiteY7" fmla="*/ 1101448 h 1231176"/>
                      <a:gd name="connsiteX8" fmla="*/ 61598 w 2874908"/>
                      <a:gd name="connsiteY8" fmla="*/ 1215747 h 1231176"/>
                      <a:gd name="connsiteX9" fmla="*/ 74298 w 2874908"/>
                      <a:gd name="connsiteY9" fmla="*/ 898248 h 1231176"/>
                      <a:gd name="connsiteX10" fmla="*/ 843720 w 2874908"/>
                      <a:gd name="connsiteY10" fmla="*/ 658611 h 1231176"/>
                      <a:gd name="connsiteX0" fmla="*/ 843720 w 2874908"/>
                      <a:gd name="connsiteY0" fmla="*/ 658611 h 1231176"/>
                      <a:gd name="connsiteX1" fmla="*/ 1128399 w 2874908"/>
                      <a:gd name="connsiteY1" fmla="*/ 263248 h 1231176"/>
                      <a:gd name="connsiteX2" fmla="*/ 1903764 w 2874908"/>
                      <a:gd name="connsiteY2" fmla="*/ 9 h 1231176"/>
                      <a:gd name="connsiteX3" fmla="*/ 2874908 w 2874908"/>
                      <a:gd name="connsiteY3" fmla="*/ 633211 h 1231176"/>
                      <a:gd name="connsiteX4" fmla="*/ 2558306 w 2874908"/>
                      <a:gd name="connsiteY4" fmla="*/ 633211 h 1231176"/>
                      <a:gd name="connsiteX5" fmla="*/ 1903763 w 2874908"/>
                      <a:gd name="connsiteY5" fmla="*/ 316610 h 1231176"/>
                      <a:gd name="connsiteX6" fmla="*/ 1287320 w 2874908"/>
                      <a:gd name="connsiteY6" fmla="*/ 722111 h 1231176"/>
                      <a:gd name="connsiteX7" fmla="*/ 772798 w 2874908"/>
                      <a:gd name="connsiteY7" fmla="*/ 1101448 h 1231176"/>
                      <a:gd name="connsiteX8" fmla="*/ 61598 w 2874908"/>
                      <a:gd name="connsiteY8" fmla="*/ 1215747 h 1231176"/>
                      <a:gd name="connsiteX9" fmla="*/ 74298 w 2874908"/>
                      <a:gd name="connsiteY9" fmla="*/ 898248 h 1231176"/>
                      <a:gd name="connsiteX10" fmla="*/ 843720 w 2874908"/>
                      <a:gd name="connsiteY10" fmla="*/ 658611 h 1231176"/>
                      <a:gd name="connsiteX0" fmla="*/ 843720 w 2874908"/>
                      <a:gd name="connsiteY0" fmla="*/ 658607 h 1231172"/>
                      <a:gd name="connsiteX1" fmla="*/ 1128399 w 2874908"/>
                      <a:gd name="connsiteY1" fmla="*/ 263244 h 1231172"/>
                      <a:gd name="connsiteX2" fmla="*/ 1903764 w 2874908"/>
                      <a:gd name="connsiteY2" fmla="*/ 5 h 1231172"/>
                      <a:gd name="connsiteX3" fmla="*/ 2874908 w 2874908"/>
                      <a:gd name="connsiteY3" fmla="*/ 633207 h 1231172"/>
                      <a:gd name="connsiteX4" fmla="*/ 2690498 w 2874908"/>
                      <a:gd name="connsiteY4" fmla="*/ 618842 h 1231172"/>
                      <a:gd name="connsiteX5" fmla="*/ 2558306 w 2874908"/>
                      <a:gd name="connsiteY5" fmla="*/ 633207 h 1231172"/>
                      <a:gd name="connsiteX6" fmla="*/ 1903763 w 2874908"/>
                      <a:gd name="connsiteY6" fmla="*/ 316606 h 1231172"/>
                      <a:gd name="connsiteX7" fmla="*/ 1287320 w 2874908"/>
                      <a:gd name="connsiteY7" fmla="*/ 722107 h 1231172"/>
                      <a:gd name="connsiteX8" fmla="*/ 772798 w 2874908"/>
                      <a:gd name="connsiteY8" fmla="*/ 1101444 h 1231172"/>
                      <a:gd name="connsiteX9" fmla="*/ 61598 w 2874908"/>
                      <a:gd name="connsiteY9" fmla="*/ 1215743 h 1231172"/>
                      <a:gd name="connsiteX10" fmla="*/ 74298 w 2874908"/>
                      <a:gd name="connsiteY10" fmla="*/ 898244 h 1231172"/>
                      <a:gd name="connsiteX11" fmla="*/ 843720 w 2874908"/>
                      <a:gd name="connsiteY11" fmla="*/ 658607 h 1231172"/>
                      <a:gd name="connsiteX0" fmla="*/ 843720 w 2919098"/>
                      <a:gd name="connsiteY0" fmla="*/ 658607 h 1231172"/>
                      <a:gd name="connsiteX1" fmla="*/ 1128399 w 2919098"/>
                      <a:gd name="connsiteY1" fmla="*/ 263244 h 1231172"/>
                      <a:gd name="connsiteX2" fmla="*/ 1903764 w 2919098"/>
                      <a:gd name="connsiteY2" fmla="*/ 5 h 1231172"/>
                      <a:gd name="connsiteX3" fmla="*/ 2874908 w 2919098"/>
                      <a:gd name="connsiteY3" fmla="*/ 633207 h 1231172"/>
                      <a:gd name="connsiteX4" fmla="*/ 2919098 w 2919098"/>
                      <a:gd name="connsiteY4" fmla="*/ 999842 h 1231172"/>
                      <a:gd name="connsiteX5" fmla="*/ 2558306 w 2919098"/>
                      <a:gd name="connsiteY5" fmla="*/ 633207 h 1231172"/>
                      <a:gd name="connsiteX6" fmla="*/ 1903763 w 2919098"/>
                      <a:gd name="connsiteY6" fmla="*/ 316606 h 1231172"/>
                      <a:gd name="connsiteX7" fmla="*/ 1287320 w 2919098"/>
                      <a:gd name="connsiteY7" fmla="*/ 722107 h 1231172"/>
                      <a:gd name="connsiteX8" fmla="*/ 772798 w 2919098"/>
                      <a:gd name="connsiteY8" fmla="*/ 1101444 h 1231172"/>
                      <a:gd name="connsiteX9" fmla="*/ 61598 w 2919098"/>
                      <a:gd name="connsiteY9" fmla="*/ 1215743 h 1231172"/>
                      <a:gd name="connsiteX10" fmla="*/ 74298 w 2919098"/>
                      <a:gd name="connsiteY10" fmla="*/ 898244 h 1231172"/>
                      <a:gd name="connsiteX11" fmla="*/ 843720 w 2919098"/>
                      <a:gd name="connsiteY11" fmla="*/ 658607 h 1231172"/>
                      <a:gd name="connsiteX0" fmla="*/ 843720 w 2919098"/>
                      <a:gd name="connsiteY0" fmla="*/ 664288 h 1236853"/>
                      <a:gd name="connsiteX1" fmla="*/ 1128399 w 2919098"/>
                      <a:gd name="connsiteY1" fmla="*/ 268925 h 1236853"/>
                      <a:gd name="connsiteX2" fmla="*/ 1903764 w 2919098"/>
                      <a:gd name="connsiteY2" fmla="*/ 5686 h 1236853"/>
                      <a:gd name="connsiteX3" fmla="*/ 2849508 w 2919098"/>
                      <a:gd name="connsiteY3" fmla="*/ 448388 h 1236853"/>
                      <a:gd name="connsiteX4" fmla="*/ 2919098 w 2919098"/>
                      <a:gd name="connsiteY4" fmla="*/ 1005523 h 1236853"/>
                      <a:gd name="connsiteX5" fmla="*/ 2558306 w 2919098"/>
                      <a:gd name="connsiteY5" fmla="*/ 638888 h 1236853"/>
                      <a:gd name="connsiteX6" fmla="*/ 1903763 w 2919098"/>
                      <a:gd name="connsiteY6" fmla="*/ 322287 h 1236853"/>
                      <a:gd name="connsiteX7" fmla="*/ 1287320 w 2919098"/>
                      <a:gd name="connsiteY7" fmla="*/ 727788 h 1236853"/>
                      <a:gd name="connsiteX8" fmla="*/ 772798 w 2919098"/>
                      <a:gd name="connsiteY8" fmla="*/ 1107125 h 1236853"/>
                      <a:gd name="connsiteX9" fmla="*/ 61598 w 2919098"/>
                      <a:gd name="connsiteY9" fmla="*/ 1221424 h 1236853"/>
                      <a:gd name="connsiteX10" fmla="*/ 74298 w 2919098"/>
                      <a:gd name="connsiteY10" fmla="*/ 903925 h 1236853"/>
                      <a:gd name="connsiteX11" fmla="*/ 843720 w 2919098"/>
                      <a:gd name="connsiteY11" fmla="*/ 664288 h 1236853"/>
                      <a:gd name="connsiteX0" fmla="*/ 843720 w 2919098"/>
                      <a:gd name="connsiteY0" fmla="*/ 664288 h 1236853"/>
                      <a:gd name="connsiteX1" fmla="*/ 1128399 w 2919098"/>
                      <a:gd name="connsiteY1" fmla="*/ 268925 h 1236853"/>
                      <a:gd name="connsiteX2" fmla="*/ 1903764 w 2919098"/>
                      <a:gd name="connsiteY2" fmla="*/ 5686 h 1236853"/>
                      <a:gd name="connsiteX3" fmla="*/ 2849508 w 2919098"/>
                      <a:gd name="connsiteY3" fmla="*/ 448388 h 1236853"/>
                      <a:gd name="connsiteX4" fmla="*/ 2919098 w 2919098"/>
                      <a:gd name="connsiteY4" fmla="*/ 1005523 h 1236853"/>
                      <a:gd name="connsiteX5" fmla="*/ 2609106 w 2919098"/>
                      <a:gd name="connsiteY5" fmla="*/ 651588 h 1236853"/>
                      <a:gd name="connsiteX6" fmla="*/ 1903763 w 2919098"/>
                      <a:gd name="connsiteY6" fmla="*/ 322287 h 1236853"/>
                      <a:gd name="connsiteX7" fmla="*/ 1287320 w 2919098"/>
                      <a:gd name="connsiteY7" fmla="*/ 727788 h 1236853"/>
                      <a:gd name="connsiteX8" fmla="*/ 772798 w 2919098"/>
                      <a:gd name="connsiteY8" fmla="*/ 1107125 h 1236853"/>
                      <a:gd name="connsiteX9" fmla="*/ 61598 w 2919098"/>
                      <a:gd name="connsiteY9" fmla="*/ 1221424 h 1236853"/>
                      <a:gd name="connsiteX10" fmla="*/ 74298 w 2919098"/>
                      <a:gd name="connsiteY10" fmla="*/ 903925 h 1236853"/>
                      <a:gd name="connsiteX11" fmla="*/ 843720 w 2919098"/>
                      <a:gd name="connsiteY11" fmla="*/ 664288 h 1236853"/>
                      <a:gd name="connsiteX0" fmla="*/ 843720 w 2919098"/>
                      <a:gd name="connsiteY0" fmla="*/ 664288 h 1236853"/>
                      <a:gd name="connsiteX1" fmla="*/ 1128399 w 2919098"/>
                      <a:gd name="connsiteY1" fmla="*/ 268925 h 1236853"/>
                      <a:gd name="connsiteX2" fmla="*/ 1903764 w 2919098"/>
                      <a:gd name="connsiteY2" fmla="*/ 5686 h 1236853"/>
                      <a:gd name="connsiteX3" fmla="*/ 2849508 w 2919098"/>
                      <a:gd name="connsiteY3" fmla="*/ 448388 h 1236853"/>
                      <a:gd name="connsiteX4" fmla="*/ 2893698 w 2919098"/>
                      <a:gd name="connsiteY4" fmla="*/ 764224 h 1236853"/>
                      <a:gd name="connsiteX5" fmla="*/ 2919098 w 2919098"/>
                      <a:gd name="connsiteY5" fmla="*/ 1005523 h 1236853"/>
                      <a:gd name="connsiteX6" fmla="*/ 2609106 w 2919098"/>
                      <a:gd name="connsiteY6" fmla="*/ 651588 h 1236853"/>
                      <a:gd name="connsiteX7" fmla="*/ 1903763 w 2919098"/>
                      <a:gd name="connsiteY7" fmla="*/ 322287 h 1236853"/>
                      <a:gd name="connsiteX8" fmla="*/ 1287320 w 2919098"/>
                      <a:gd name="connsiteY8" fmla="*/ 727788 h 1236853"/>
                      <a:gd name="connsiteX9" fmla="*/ 772798 w 2919098"/>
                      <a:gd name="connsiteY9" fmla="*/ 1107125 h 1236853"/>
                      <a:gd name="connsiteX10" fmla="*/ 61598 w 2919098"/>
                      <a:gd name="connsiteY10" fmla="*/ 1221424 h 1236853"/>
                      <a:gd name="connsiteX11" fmla="*/ 74298 w 2919098"/>
                      <a:gd name="connsiteY11" fmla="*/ 903925 h 1236853"/>
                      <a:gd name="connsiteX12" fmla="*/ 843720 w 2919098"/>
                      <a:gd name="connsiteY12" fmla="*/ 664288 h 1236853"/>
                      <a:gd name="connsiteX0" fmla="*/ 843720 w 3185798"/>
                      <a:gd name="connsiteY0" fmla="*/ 664288 h 1236853"/>
                      <a:gd name="connsiteX1" fmla="*/ 1128399 w 3185798"/>
                      <a:gd name="connsiteY1" fmla="*/ 268925 h 1236853"/>
                      <a:gd name="connsiteX2" fmla="*/ 1903764 w 3185798"/>
                      <a:gd name="connsiteY2" fmla="*/ 5686 h 1236853"/>
                      <a:gd name="connsiteX3" fmla="*/ 2849508 w 3185798"/>
                      <a:gd name="connsiteY3" fmla="*/ 448388 h 1236853"/>
                      <a:gd name="connsiteX4" fmla="*/ 3185798 w 3185798"/>
                      <a:gd name="connsiteY4" fmla="*/ 853124 h 1236853"/>
                      <a:gd name="connsiteX5" fmla="*/ 2919098 w 3185798"/>
                      <a:gd name="connsiteY5" fmla="*/ 1005523 h 1236853"/>
                      <a:gd name="connsiteX6" fmla="*/ 2609106 w 3185798"/>
                      <a:gd name="connsiteY6" fmla="*/ 651588 h 1236853"/>
                      <a:gd name="connsiteX7" fmla="*/ 1903763 w 3185798"/>
                      <a:gd name="connsiteY7" fmla="*/ 322287 h 1236853"/>
                      <a:gd name="connsiteX8" fmla="*/ 1287320 w 3185798"/>
                      <a:gd name="connsiteY8" fmla="*/ 727788 h 1236853"/>
                      <a:gd name="connsiteX9" fmla="*/ 772798 w 3185798"/>
                      <a:gd name="connsiteY9" fmla="*/ 1107125 h 1236853"/>
                      <a:gd name="connsiteX10" fmla="*/ 61598 w 3185798"/>
                      <a:gd name="connsiteY10" fmla="*/ 1221424 h 1236853"/>
                      <a:gd name="connsiteX11" fmla="*/ 74298 w 3185798"/>
                      <a:gd name="connsiteY11" fmla="*/ 903925 h 1236853"/>
                      <a:gd name="connsiteX12" fmla="*/ 843720 w 3185798"/>
                      <a:gd name="connsiteY12" fmla="*/ 664288 h 1236853"/>
                      <a:gd name="connsiteX0" fmla="*/ 843720 w 3185798"/>
                      <a:gd name="connsiteY0" fmla="*/ 664288 h 1236853"/>
                      <a:gd name="connsiteX1" fmla="*/ 1128399 w 3185798"/>
                      <a:gd name="connsiteY1" fmla="*/ 268925 h 1236853"/>
                      <a:gd name="connsiteX2" fmla="*/ 1903764 w 3185798"/>
                      <a:gd name="connsiteY2" fmla="*/ 5686 h 1236853"/>
                      <a:gd name="connsiteX3" fmla="*/ 2849508 w 3185798"/>
                      <a:gd name="connsiteY3" fmla="*/ 448388 h 1236853"/>
                      <a:gd name="connsiteX4" fmla="*/ 3185798 w 3185798"/>
                      <a:gd name="connsiteY4" fmla="*/ 853124 h 1236853"/>
                      <a:gd name="connsiteX5" fmla="*/ 2919098 w 3185798"/>
                      <a:gd name="connsiteY5" fmla="*/ 1005523 h 1236853"/>
                      <a:gd name="connsiteX6" fmla="*/ 2609106 w 3185798"/>
                      <a:gd name="connsiteY6" fmla="*/ 651588 h 1236853"/>
                      <a:gd name="connsiteX7" fmla="*/ 1903763 w 3185798"/>
                      <a:gd name="connsiteY7" fmla="*/ 322287 h 1236853"/>
                      <a:gd name="connsiteX8" fmla="*/ 1287320 w 3185798"/>
                      <a:gd name="connsiteY8" fmla="*/ 727788 h 1236853"/>
                      <a:gd name="connsiteX9" fmla="*/ 772798 w 3185798"/>
                      <a:gd name="connsiteY9" fmla="*/ 1107125 h 1236853"/>
                      <a:gd name="connsiteX10" fmla="*/ 61598 w 3185798"/>
                      <a:gd name="connsiteY10" fmla="*/ 1221424 h 1236853"/>
                      <a:gd name="connsiteX11" fmla="*/ 74298 w 3185798"/>
                      <a:gd name="connsiteY11" fmla="*/ 903925 h 1236853"/>
                      <a:gd name="connsiteX12" fmla="*/ 843720 w 3185798"/>
                      <a:gd name="connsiteY12" fmla="*/ 664288 h 1236853"/>
                      <a:gd name="connsiteX0" fmla="*/ 843720 w 3185798"/>
                      <a:gd name="connsiteY0" fmla="*/ 664288 h 1236853"/>
                      <a:gd name="connsiteX1" fmla="*/ 1128399 w 3185798"/>
                      <a:gd name="connsiteY1" fmla="*/ 268925 h 1236853"/>
                      <a:gd name="connsiteX2" fmla="*/ 1903764 w 3185798"/>
                      <a:gd name="connsiteY2" fmla="*/ 5686 h 1236853"/>
                      <a:gd name="connsiteX3" fmla="*/ 2849508 w 3185798"/>
                      <a:gd name="connsiteY3" fmla="*/ 448388 h 1236853"/>
                      <a:gd name="connsiteX4" fmla="*/ 3185798 w 3185798"/>
                      <a:gd name="connsiteY4" fmla="*/ 853124 h 1236853"/>
                      <a:gd name="connsiteX5" fmla="*/ 2919098 w 3185798"/>
                      <a:gd name="connsiteY5" fmla="*/ 1005523 h 1236853"/>
                      <a:gd name="connsiteX6" fmla="*/ 3058798 w 3185798"/>
                      <a:gd name="connsiteY6" fmla="*/ 967424 h 1236853"/>
                      <a:gd name="connsiteX7" fmla="*/ 2609106 w 3185798"/>
                      <a:gd name="connsiteY7" fmla="*/ 651588 h 1236853"/>
                      <a:gd name="connsiteX8" fmla="*/ 1903763 w 3185798"/>
                      <a:gd name="connsiteY8" fmla="*/ 322287 h 1236853"/>
                      <a:gd name="connsiteX9" fmla="*/ 1287320 w 3185798"/>
                      <a:gd name="connsiteY9" fmla="*/ 727788 h 1236853"/>
                      <a:gd name="connsiteX10" fmla="*/ 772798 w 3185798"/>
                      <a:gd name="connsiteY10" fmla="*/ 1107125 h 1236853"/>
                      <a:gd name="connsiteX11" fmla="*/ 61598 w 3185798"/>
                      <a:gd name="connsiteY11" fmla="*/ 1221424 h 1236853"/>
                      <a:gd name="connsiteX12" fmla="*/ 74298 w 3185798"/>
                      <a:gd name="connsiteY12" fmla="*/ 903925 h 1236853"/>
                      <a:gd name="connsiteX13" fmla="*/ 843720 w 3185798"/>
                      <a:gd name="connsiteY13" fmla="*/ 664288 h 1236853"/>
                      <a:gd name="connsiteX0" fmla="*/ 843720 w 3185798"/>
                      <a:gd name="connsiteY0" fmla="*/ 664288 h 1373824"/>
                      <a:gd name="connsiteX1" fmla="*/ 1128399 w 3185798"/>
                      <a:gd name="connsiteY1" fmla="*/ 268925 h 1373824"/>
                      <a:gd name="connsiteX2" fmla="*/ 1903764 w 3185798"/>
                      <a:gd name="connsiteY2" fmla="*/ 5686 h 1373824"/>
                      <a:gd name="connsiteX3" fmla="*/ 2849508 w 3185798"/>
                      <a:gd name="connsiteY3" fmla="*/ 448388 h 1373824"/>
                      <a:gd name="connsiteX4" fmla="*/ 3185798 w 3185798"/>
                      <a:gd name="connsiteY4" fmla="*/ 853124 h 1373824"/>
                      <a:gd name="connsiteX5" fmla="*/ 2919098 w 3185798"/>
                      <a:gd name="connsiteY5" fmla="*/ 1005523 h 1373824"/>
                      <a:gd name="connsiteX6" fmla="*/ 2957198 w 3185798"/>
                      <a:gd name="connsiteY6" fmla="*/ 1373824 h 1373824"/>
                      <a:gd name="connsiteX7" fmla="*/ 2609106 w 3185798"/>
                      <a:gd name="connsiteY7" fmla="*/ 651588 h 1373824"/>
                      <a:gd name="connsiteX8" fmla="*/ 1903763 w 3185798"/>
                      <a:gd name="connsiteY8" fmla="*/ 322287 h 1373824"/>
                      <a:gd name="connsiteX9" fmla="*/ 1287320 w 3185798"/>
                      <a:gd name="connsiteY9" fmla="*/ 727788 h 1373824"/>
                      <a:gd name="connsiteX10" fmla="*/ 772798 w 3185798"/>
                      <a:gd name="connsiteY10" fmla="*/ 1107125 h 1373824"/>
                      <a:gd name="connsiteX11" fmla="*/ 61598 w 3185798"/>
                      <a:gd name="connsiteY11" fmla="*/ 1221424 h 1373824"/>
                      <a:gd name="connsiteX12" fmla="*/ 74298 w 3185798"/>
                      <a:gd name="connsiteY12" fmla="*/ 903925 h 1373824"/>
                      <a:gd name="connsiteX13" fmla="*/ 843720 w 3185798"/>
                      <a:gd name="connsiteY13" fmla="*/ 664288 h 1373824"/>
                      <a:gd name="connsiteX0" fmla="*/ 843720 w 3564342"/>
                      <a:gd name="connsiteY0" fmla="*/ 664288 h 1373824"/>
                      <a:gd name="connsiteX1" fmla="*/ 1128399 w 3564342"/>
                      <a:gd name="connsiteY1" fmla="*/ 268925 h 1373824"/>
                      <a:gd name="connsiteX2" fmla="*/ 1903764 w 3564342"/>
                      <a:gd name="connsiteY2" fmla="*/ 5686 h 1373824"/>
                      <a:gd name="connsiteX3" fmla="*/ 2849508 w 3564342"/>
                      <a:gd name="connsiteY3" fmla="*/ 448388 h 1373824"/>
                      <a:gd name="connsiteX4" fmla="*/ 3185798 w 3564342"/>
                      <a:gd name="connsiteY4" fmla="*/ 853124 h 1373824"/>
                      <a:gd name="connsiteX5" fmla="*/ 3554098 w 3564342"/>
                      <a:gd name="connsiteY5" fmla="*/ 1246823 h 1373824"/>
                      <a:gd name="connsiteX6" fmla="*/ 2957198 w 3564342"/>
                      <a:gd name="connsiteY6" fmla="*/ 1373824 h 1373824"/>
                      <a:gd name="connsiteX7" fmla="*/ 2609106 w 3564342"/>
                      <a:gd name="connsiteY7" fmla="*/ 651588 h 1373824"/>
                      <a:gd name="connsiteX8" fmla="*/ 1903763 w 3564342"/>
                      <a:gd name="connsiteY8" fmla="*/ 322287 h 1373824"/>
                      <a:gd name="connsiteX9" fmla="*/ 1287320 w 3564342"/>
                      <a:gd name="connsiteY9" fmla="*/ 727788 h 1373824"/>
                      <a:gd name="connsiteX10" fmla="*/ 772798 w 3564342"/>
                      <a:gd name="connsiteY10" fmla="*/ 1107125 h 1373824"/>
                      <a:gd name="connsiteX11" fmla="*/ 61598 w 3564342"/>
                      <a:gd name="connsiteY11" fmla="*/ 1221424 h 1373824"/>
                      <a:gd name="connsiteX12" fmla="*/ 74298 w 3564342"/>
                      <a:gd name="connsiteY12" fmla="*/ 903925 h 1373824"/>
                      <a:gd name="connsiteX13" fmla="*/ 843720 w 3564342"/>
                      <a:gd name="connsiteY13" fmla="*/ 664288 h 1373824"/>
                      <a:gd name="connsiteX0" fmla="*/ 843720 w 3565066"/>
                      <a:gd name="connsiteY0" fmla="*/ 664288 h 1373824"/>
                      <a:gd name="connsiteX1" fmla="*/ 1128399 w 3565066"/>
                      <a:gd name="connsiteY1" fmla="*/ 268925 h 1373824"/>
                      <a:gd name="connsiteX2" fmla="*/ 1903764 w 3565066"/>
                      <a:gd name="connsiteY2" fmla="*/ 5686 h 1373824"/>
                      <a:gd name="connsiteX3" fmla="*/ 2849508 w 3565066"/>
                      <a:gd name="connsiteY3" fmla="*/ 448388 h 1373824"/>
                      <a:gd name="connsiteX4" fmla="*/ 3223898 w 3565066"/>
                      <a:gd name="connsiteY4" fmla="*/ 954724 h 1373824"/>
                      <a:gd name="connsiteX5" fmla="*/ 3554098 w 3565066"/>
                      <a:gd name="connsiteY5" fmla="*/ 1246823 h 1373824"/>
                      <a:gd name="connsiteX6" fmla="*/ 2957198 w 3565066"/>
                      <a:gd name="connsiteY6" fmla="*/ 1373824 h 1373824"/>
                      <a:gd name="connsiteX7" fmla="*/ 2609106 w 3565066"/>
                      <a:gd name="connsiteY7" fmla="*/ 651588 h 1373824"/>
                      <a:gd name="connsiteX8" fmla="*/ 1903763 w 3565066"/>
                      <a:gd name="connsiteY8" fmla="*/ 322287 h 1373824"/>
                      <a:gd name="connsiteX9" fmla="*/ 1287320 w 3565066"/>
                      <a:gd name="connsiteY9" fmla="*/ 727788 h 1373824"/>
                      <a:gd name="connsiteX10" fmla="*/ 772798 w 3565066"/>
                      <a:gd name="connsiteY10" fmla="*/ 1107125 h 1373824"/>
                      <a:gd name="connsiteX11" fmla="*/ 61598 w 3565066"/>
                      <a:gd name="connsiteY11" fmla="*/ 1221424 h 1373824"/>
                      <a:gd name="connsiteX12" fmla="*/ 74298 w 3565066"/>
                      <a:gd name="connsiteY12" fmla="*/ 903925 h 1373824"/>
                      <a:gd name="connsiteX13" fmla="*/ 843720 w 3565066"/>
                      <a:gd name="connsiteY13" fmla="*/ 664288 h 1373824"/>
                      <a:gd name="connsiteX0" fmla="*/ 843720 w 3565066"/>
                      <a:gd name="connsiteY0" fmla="*/ 664288 h 1373824"/>
                      <a:gd name="connsiteX1" fmla="*/ 1128399 w 3565066"/>
                      <a:gd name="connsiteY1" fmla="*/ 268925 h 1373824"/>
                      <a:gd name="connsiteX2" fmla="*/ 1903764 w 3565066"/>
                      <a:gd name="connsiteY2" fmla="*/ 5686 h 1373824"/>
                      <a:gd name="connsiteX3" fmla="*/ 2849508 w 3565066"/>
                      <a:gd name="connsiteY3" fmla="*/ 448388 h 1373824"/>
                      <a:gd name="connsiteX4" fmla="*/ 3223898 w 3565066"/>
                      <a:gd name="connsiteY4" fmla="*/ 954724 h 1373824"/>
                      <a:gd name="connsiteX5" fmla="*/ 3554098 w 3565066"/>
                      <a:gd name="connsiteY5" fmla="*/ 1246823 h 1373824"/>
                      <a:gd name="connsiteX6" fmla="*/ 2957198 w 3565066"/>
                      <a:gd name="connsiteY6" fmla="*/ 1373824 h 1373824"/>
                      <a:gd name="connsiteX7" fmla="*/ 2672606 w 3565066"/>
                      <a:gd name="connsiteY7" fmla="*/ 651588 h 1373824"/>
                      <a:gd name="connsiteX8" fmla="*/ 1903763 w 3565066"/>
                      <a:gd name="connsiteY8" fmla="*/ 322287 h 1373824"/>
                      <a:gd name="connsiteX9" fmla="*/ 1287320 w 3565066"/>
                      <a:gd name="connsiteY9" fmla="*/ 727788 h 1373824"/>
                      <a:gd name="connsiteX10" fmla="*/ 772798 w 3565066"/>
                      <a:gd name="connsiteY10" fmla="*/ 1107125 h 1373824"/>
                      <a:gd name="connsiteX11" fmla="*/ 61598 w 3565066"/>
                      <a:gd name="connsiteY11" fmla="*/ 1221424 h 1373824"/>
                      <a:gd name="connsiteX12" fmla="*/ 74298 w 3565066"/>
                      <a:gd name="connsiteY12" fmla="*/ 903925 h 1373824"/>
                      <a:gd name="connsiteX13" fmla="*/ 843720 w 3565066"/>
                      <a:gd name="connsiteY13" fmla="*/ 664288 h 1373824"/>
                      <a:gd name="connsiteX0" fmla="*/ 843720 w 3565066"/>
                      <a:gd name="connsiteY0" fmla="*/ 664288 h 1373824"/>
                      <a:gd name="connsiteX1" fmla="*/ 1128399 w 3565066"/>
                      <a:gd name="connsiteY1" fmla="*/ 268925 h 1373824"/>
                      <a:gd name="connsiteX2" fmla="*/ 1903764 w 3565066"/>
                      <a:gd name="connsiteY2" fmla="*/ 5686 h 1373824"/>
                      <a:gd name="connsiteX3" fmla="*/ 2849508 w 3565066"/>
                      <a:gd name="connsiteY3" fmla="*/ 448388 h 1373824"/>
                      <a:gd name="connsiteX4" fmla="*/ 3223898 w 3565066"/>
                      <a:gd name="connsiteY4" fmla="*/ 954724 h 1373824"/>
                      <a:gd name="connsiteX5" fmla="*/ 3554098 w 3565066"/>
                      <a:gd name="connsiteY5" fmla="*/ 1246823 h 1373824"/>
                      <a:gd name="connsiteX6" fmla="*/ 2957198 w 3565066"/>
                      <a:gd name="connsiteY6" fmla="*/ 1373824 h 1373824"/>
                      <a:gd name="connsiteX7" fmla="*/ 2672606 w 3565066"/>
                      <a:gd name="connsiteY7" fmla="*/ 651588 h 1373824"/>
                      <a:gd name="connsiteX8" fmla="*/ 1903763 w 3565066"/>
                      <a:gd name="connsiteY8" fmla="*/ 322287 h 1373824"/>
                      <a:gd name="connsiteX9" fmla="*/ 1287320 w 3565066"/>
                      <a:gd name="connsiteY9" fmla="*/ 727788 h 1373824"/>
                      <a:gd name="connsiteX10" fmla="*/ 772798 w 3565066"/>
                      <a:gd name="connsiteY10" fmla="*/ 1107125 h 1373824"/>
                      <a:gd name="connsiteX11" fmla="*/ 61598 w 3565066"/>
                      <a:gd name="connsiteY11" fmla="*/ 1221424 h 1373824"/>
                      <a:gd name="connsiteX12" fmla="*/ 74298 w 3565066"/>
                      <a:gd name="connsiteY12" fmla="*/ 903925 h 1373824"/>
                      <a:gd name="connsiteX13" fmla="*/ 843720 w 3565066"/>
                      <a:gd name="connsiteY13" fmla="*/ 664288 h 1373824"/>
                      <a:gd name="connsiteX0" fmla="*/ 843720 w 3565066"/>
                      <a:gd name="connsiteY0" fmla="*/ 664288 h 1373824"/>
                      <a:gd name="connsiteX1" fmla="*/ 1128399 w 3565066"/>
                      <a:gd name="connsiteY1" fmla="*/ 268925 h 1373824"/>
                      <a:gd name="connsiteX2" fmla="*/ 1903764 w 3565066"/>
                      <a:gd name="connsiteY2" fmla="*/ 5686 h 1373824"/>
                      <a:gd name="connsiteX3" fmla="*/ 2849508 w 3565066"/>
                      <a:gd name="connsiteY3" fmla="*/ 448388 h 1373824"/>
                      <a:gd name="connsiteX4" fmla="*/ 3223898 w 3565066"/>
                      <a:gd name="connsiteY4" fmla="*/ 954724 h 1373824"/>
                      <a:gd name="connsiteX5" fmla="*/ 3554098 w 3565066"/>
                      <a:gd name="connsiteY5" fmla="*/ 1246823 h 1373824"/>
                      <a:gd name="connsiteX6" fmla="*/ 2957198 w 3565066"/>
                      <a:gd name="connsiteY6" fmla="*/ 1373824 h 1373824"/>
                      <a:gd name="connsiteX7" fmla="*/ 2672606 w 3565066"/>
                      <a:gd name="connsiteY7" fmla="*/ 651588 h 1373824"/>
                      <a:gd name="connsiteX8" fmla="*/ 1903763 w 3565066"/>
                      <a:gd name="connsiteY8" fmla="*/ 322287 h 1373824"/>
                      <a:gd name="connsiteX9" fmla="*/ 1287320 w 3565066"/>
                      <a:gd name="connsiteY9" fmla="*/ 727788 h 1373824"/>
                      <a:gd name="connsiteX10" fmla="*/ 772798 w 3565066"/>
                      <a:gd name="connsiteY10" fmla="*/ 1107125 h 1373824"/>
                      <a:gd name="connsiteX11" fmla="*/ 61598 w 3565066"/>
                      <a:gd name="connsiteY11" fmla="*/ 1221424 h 1373824"/>
                      <a:gd name="connsiteX12" fmla="*/ 74298 w 3565066"/>
                      <a:gd name="connsiteY12" fmla="*/ 903925 h 1373824"/>
                      <a:gd name="connsiteX13" fmla="*/ 843720 w 3565066"/>
                      <a:gd name="connsiteY13" fmla="*/ 664288 h 1373824"/>
                      <a:gd name="connsiteX0" fmla="*/ 843720 w 3565066"/>
                      <a:gd name="connsiteY0" fmla="*/ 664288 h 1246823"/>
                      <a:gd name="connsiteX1" fmla="*/ 1128399 w 3565066"/>
                      <a:gd name="connsiteY1" fmla="*/ 268925 h 1246823"/>
                      <a:gd name="connsiteX2" fmla="*/ 1903764 w 3565066"/>
                      <a:gd name="connsiteY2" fmla="*/ 5686 h 1246823"/>
                      <a:gd name="connsiteX3" fmla="*/ 2849508 w 3565066"/>
                      <a:gd name="connsiteY3" fmla="*/ 448388 h 1246823"/>
                      <a:gd name="connsiteX4" fmla="*/ 3223898 w 3565066"/>
                      <a:gd name="connsiteY4" fmla="*/ 954724 h 1246823"/>
                      <a:gd name="connsiteX5" fmla="*/ 3554098 w 3565066"/>
                      <a:gd name="connsiteY5" fmla="*/ 1246823 h 1246823"/>
                      <a:gd name="connsiteX6" fmla="*/ 3046098 w 3565066"/>
                      <a:gd name="connsiteY6" fmla="*/ 1221424 h 1246823"/>
                      <a:gd name="connsiteX7" fmla="*/ 2672606 w 3565066"/>
                      <a:gd name="connsiteY7" fmla="*/ 651588 h 1246823"/>
                      <a:gd name="connsiteX8" fmla="*/ 1903763 w 3565066"/>
                      <a:gd name="connsiteY8" fmla="*/ 322287 h 1246823"/>
                      <a:gd name="connsiteX9" fmla="*/ 1287320 w 3565066"/>
                      <a:gd name="connsiteY9" fmla="*/ 727788 h 1246823"/>
                      <a:gd name="connsiteX10" fmla="*/ 772798 w 3565066"/>
                      <a:gd name="connsiteY10" fmla="*/ 1107125 h 1246823"/>
                      <a:gd name="connsiteX11" fmla="*/ 61598 w 3565066"/>
                      <a:gd name="connsiteY11" fmla="*/ 1221424 h 1246823"/>
                      <a:gd name="connsiteX12" fmla="*/ 74298 w 3565066"/>
                      <a:gd name="connsiteY12" fmla="*/ 903925 h 1246823"/>
                      <a:gd name="connsiteX13" fmla="*/ 843720 w 3565066"/>
                      <a:gd name="connsiteY13" fmla="*/ 664288 h 1246823"/>
                      <a:gd name="connsiteX0" fmla="*/ 843720 w 3565066"/>
                      <a:gd name="connsiteY0" fmla="*/ 664288 h 1246823"/>
                      <a:gd name="connsiteX1" fmla="*/ 1128399 w 3565066"/>
                      <a:gd name="connsiteY1" fmla="*/ 268925 h 1246823"/>
                      <a:gd name="connsiteX2" fmla="*/ 1903764 w 3565066"/>
                      <a:gd name="connsiteY2" fmla="*/ 5686 h 1246823"/>
                      <a:gd name="connsiteX3" fmla="*/ 2849508 w 3565066"/>
                      <a:gd name="connsiteY3" fmla="*/ 448388 h 1246823"/>
                      <a:gd name="connsiteX4" fmla="*/ 3223898 w 3565066"/>
                      <a:gd name="connsiteY4" fmla="*/ 954724 h 1246823"/>
                      <a:gd name="connsiteX5" fmla="*/ 3554098 w 3565066"/>
                      <a:gd name="connsiteY5" fmla="*/ 1246823 h 1246823"/>
                      <a:gd name="connsiteX6" fmla="*/ 3046098 w 3565066"/>
                      <a:gd name="connsiteY6" fmla="*/ 1221424 h 1246823"/>
                      <a:gd name="connsiteX7" fmla="*/ 2672606 w 3565066"/>
                      <a:gd name="connsiteY7" fmla="*/ 651588 h 1246823"/>
                      <a:gd name="connsiteX8" fmla="*/ 1903763 w 3565066"/>
                      <a:gd name="connsiteY8" fmla="*/ 322287 h 1246823"/>
                      <a:gd name="connsiteX9" fmla="*/ 1287320 w 3565066"/>
                      <a:gd name="connsiteY9" fmla="*/ 727788 h 1246823"/>
                      <a:gd name="connsiteX10" fmla="*/ 772798 w 3565066"/>
                      <a:gd name="connsiteY10" fmla="*/ 1107125 h 1246823"/>
                      <a:gd name="connsiteX11" fmla="*/ 61598 w 3565066"/>
                      <a:gd name="connsiteY11" fmla="*/ 1221424 h 1246823"/>
                      <a:gd name="connsiteX12" fmla="*/ 74298 w 3565066"/>
                      <a:gd name="connsiteY12" fmla="*/ 903925 h 1246823"/>
                      <a:gd name="connsiteX13" fmla="*/ 843720 w 3565066"/>
                      <a:gd name="connsiteY13" fmla="*/ 664288 h 1246823"/>
                      <a:gd name="connsiteX0" fmla="*/ 843720 w 3565066"/>
                      <a:gd name="connsiteY0" fmla="*/ 664288 h 1292376"/>
                      <a:gd name="connsiteX1" fmla="*/ 1128399 w 3565066"/>
                      <a:gd name="connsiteY1" fmla="*/ 268925 h 1292376"/>
                      <a:gd name="connsiteX2" fmla="*/ 1903764 w 3565066"/>
                      <a:gd name="connsiteY2" fmla="*/ 5686 h 1292376"/>
                      <a:gd name="connsiteX3" fmla="*/ 2849508 w 3565066"/>
                      <a:gd name="connsiteY3" fmla="*/ 448388 h 1292376"/>
                      <a:gd name="connsiteX4" fmla="*/ 3223898 w 3565066"/>
                      <a:gd name="connsiteY4" fmla="*/ 954724 h 1292376"/>
                      <a:gd name="connsiteX5" fmla="*/ 3554098 w 3565066"/>
                      <a:gd name="connsiteY5" fmla="*/ 1246823 h 1292376"/>
                      <a:gd name="connsiteX6" fmla="*/ 3046098 w 3565066"/>
                      <a:gd name="connsiteY6" fmla="*/ 1221424 h 1292376"/>
                      <a:gd name="connsiteX7" fmla="*/ 2672606 w 3565066"/>
                      <a:gd name="connsiteY7" fmla="*/ 651588 h 1292376"/>
                      <a:gd name="connsiteX8" fmla="*/ 1903763 w 3565066"/>
                      <a:gd name="connsiteY8" fmla="*/ 322287 h 1292376"/>
                      <a:gd name="connsiteX9" fmla="*/ 1287320 w 3565066"/>
                      <a:gd name="connsiteY9" fmla="*/ 727788 h 1292376"/>
                      <a:gd name="connsiteX10" fmla="*/ 772798 w 3565066"/>
                      <a:gd name="connsiteY10" fmla="*/ 1107125 h 1292376"/>
                      <a:gd name="connsiteX11" fmla="*/ 61598 w 3565066"/>
                      <a:gd name="connsiteY11" fmla="*/ 1221424 h 1292376"/>
                      <a:gd name="connsiteX12" fmla="*/ 74298 w 3565066"/>
                      <a:gd name="connsiteY12" fmla="*/ 903925 h 1292376"/>
                      <a:gd name="connsiteX13" fmla="*/ 843720 w 3565066"/>
                      <a:gd name="connsiteY13" fmla="*/ 664288 h 1292376"/>
                      <a:gd name="connsiteX0" fmla="*/ 843720 w 3566532"/>
                      <a:gd name="connsiteY0" fmla="*/ 664288 h 1292376"/>
                      <a:gd name="connsiteX1" fmla="*/ 1128399 w 3566532"/>
                      <a:gd name="connsiteY1" fmla="*/ 268925 h 1292376"/>
                      <a:gd name="connsiteX2" fmla="*/ 1903764 w 3566532"/>
                      <a:gd name="connsiteY2" fmla="*/ 5686 h 1292376"/>
                      <a:gd name="connsiteX3" fmla="*/ 2849508 w 3566532"/>
                      <a:gd name="connsiteY3" fmla="*/ 448388 h 1292376"/>
                      <a:gd name="connsiteX4" fmla="*/ 3287398 w 3566532"/>
                      <a:gd name="connsiteY4" fmla="*/ 954724 h 1292376"/>
                      <a:gd name="connsiteX5" fmla="*/ 3554098 w 3566532"/>
                      <a:gd name="connsiteY5" fmla="*/ 1246823 h 1292376"/>
                      <a:gd name="connsiteX6" fmla="*/ 3046098 w 3566532"/>
                      <a:gd name="connsiteY6" fmla="*/ 1221424 h 1292376"/>
                      <a:gd name="connsiteX7" fmla="*/ 2672606 w 3566532"/>
                      <a:gd name="connsiteY7" fmla="*/ 651588 h 1292376"/>
                      <a:gd name="connsiteX8" fmla="*/ 1903763 w 3566532"/>
                      <a:gd name="connsiteY8" fmla="*/ 322287 h 1292376"/>
                      <a:gd name="connsiteX9" fmla="*/ 1287320 w 3566532"/>
                      <a:gd name="connsiteY9" fmla="*/ 727788 h 1292376"/>
                      <a:gd name="connsiteX10" fmla="*/ 772798 w 3566532"/>
                      <a:gd name="connsiteY10" fmla="*/ 1107125 h 1292376"/>
                      <a:gd name="connsiteX11" fmla="*/ 61598 w 3566532"/>
                      <a:gd name="connsiteY11" fmla="*/ 1221424 h 1292376"/>
                      <a:gd name="connsiteX12" fmla="*/ 74298 w 3566532"/>
                      <a:gd name="connsiteY12" fmla="*/ 903925 h 1292376"/>
                      <a:gd name="connsiteX13" fmla="*/ 843720 w 3566532"/>
                      <a:gd name="connsiteY13" fmla="*/ 664288 h 1292376"/>
                      <a:gd name="connsiteX0" fmla="*/ 843720 w 3585714"/>
                      <a:gd name="connsiteY0" fmla="*/ 664288 h 1292376"/>
                      <a:gd name="connsiteX1" fmla="*/ 1128399 w 3585714"/>
                      <a:gd name="connsiteY1" fmla="*/ 268925 h 1292376"/>
                      <a:gd name="connsiteX2" fmla="*/ 1903764 w 3585714"/>
                      <a:gd name="connsiteY2" fmla="*/ 5686 h 1292376"/>
                      <a:gd name="connsiteX3" fmla="*/ 2849508 w 3585714"/>
                      <a:gd name="connsiteY3" fmla="*/ 448388 h 1292376"/>
                      <a:gd name="connsiteX4" fmla="*/ 3287398 w 3585714"/>
                      <a:gd name="connsiteY4" fmla="*/ 954724 h 1292376"/>
                      <a:gd name="connsiteX5" fmla="*/ 3554098 w 3585714"/>
                      <a:gd name="connsiteY5" fmla="*/ 1246823 h 1292376"/>
                      <a:gd name="connsiteX6" fmla="*/ 3046098 w 3585714"/>
                      <a:gd name="connsiteY6" fmla="*/ 1221424 h 1292376"/>
                      <a:gd name="connsiteX7" fmla="*/ 2672606 w 3585714"/>
                      <a:gd name="connsiteY7" fmla="*/ 651588 h 1292376"/>
                      <a:gd name="connsiteX8" fmla="*/ 1903763 w 3585714"/>
                      <a:gd name="connsiteY8" fmla="*/ 322287 h 1292376"/>
                      <a:gd name="connsiteX9" fmla="*/ 1287320 w 3585714"/>
                      <a:gd name="connsiteY9" fmla="*/ 727788 h 1292376"/>
                      <a:gd name="connsiteX10" fmla="*/ 772798 w 3585714"/>
                      <a:gd name="connsiteY10" fmla="*/ 1107125 h 1292376"/>
                      <a:gd name="connsiteX11" fmla="*/ 61598 w 3585714"/>
                      <a:gd name="connsiteY11" fmla="*/ 1221424 h 1292376"/>
                      <a:gd name="connsiteX12" fmla="*/ 74298 w 3585714"/>
                      <a:gd name="connsiteY12" fmla="*/ 903925 h 1292376"/>
                      <a:gd name="connsiteX13" fmla="*/ 843720 w 3585714"/>
                      <a:gd name="connsiteY13" fmla="*/ 664288 h 1292376"/>
                      <a:gd name="connsiteX0" fmla="*/ 843720 w 3585714"/>
                      <a:gd name="connsiteY0" fmla="*/ 664288 h 1275583"/>
                      <a:gd name="connsiteX1" fmla="*/ 1128399 w 3585714"/>
                      <a:gd name="connsiteY1" fmla="*/ 268925 h 1275583"/>
                      <a:gd name="connsiteX2" fmla="*/ 1903764 w 3585714"/>
                      <a:gd name="connsiteY2" fmla="*/ 5686 h 1275583"/>
                      <a:gd name="connsiteX3" fmla="*/ 2849508 w 3585714"/>
                      <a:gd name="connsiteY3" fmla="*/ 448388 h 1275583"/>
                      <a:gd name="connsiteX4" fmla="*/ 3287398 w 3585714"/>
                      <a:gd name="connsiteY4" fmla="*/ 954724 h 1275583"/>
                      <a:gd name="connsiteX5" fmla="*/ 3554098 w 3585714"/>
                      <a:gd name="connsiteY5" fmla="*/ 1246823 h 1275583"/>
                      <a:gd name="connsiteX6" fmla="*/ 3134998 w 3585714"/>
                      <a:gd name="connsiteY6" fmla="*/ 1196024 h 1275583"/>
                      <a:gd name="connsiteX7" fmla="*/ 2672606 w 3585714"/>
                      <a:gd name="connsiteY7" fmla="*/ 651588 h 1275583"/>
                      <a:gd name="connsiteX8" fmla="*/ 1903763 w 3585714"/>
                      <a:gd name="connsiteY8" fmla="*/ 322287 h 1275583"/>
                      <a:gd name="connsiteX9" fmla="*/ 1287320 w 3585714"/>
                      <a:gd name="connsiteY9" fmla="*/ 727788 h 1275583"/>
                      <a:gd name="connsiteX10" fmla="*/ 772798 w 3585714"/>
                      <a:gd name="connsiteY10" fmla="*/ 1107125 h 1275583"/>
                      <a:gd name="connsiteX11" fmla="*/ 61598 w 3585714"/>
                      <a:gd name="connsiteY11" fmla="*/ 1221424 h 1275583"/>
                      <a:gd name="connsiteX12" fmla="*/ 74298 w 3585714"/>
                      <a:gd name="connsiteY12" fmla="*/ 903925 h 1275583"/>
                      <a:gd name="connsiteX13" fmla="*/ 843720 w 3585714"/>
                      <a:gd name="connsiteY13" fmla="*/ 664288 h 1275583"/>
                      <a:gd name="connsiteX0" fmla="*/ 843720 w 3585714"/>
                      <a:gd name="connsiteY0" fmla="*/ 664288 h 1275583"/>
                      <a:gd name="connsiteX1" fmla="*/ 1128399 w 3585714"/>
                      <a:gd name="connsiteY1" fmla="*/ 268925 h 1275583"/>
                      <a:gd name="connsiteX2" fmla="*/ 1903764 w 3585714"/>
                      <a:gd name="connsiteY2" fmla="*/ 5686 h 1275583"/>
                      <a:gd name="connsiteX3" fmla="*/ 2849508 w 3585714"/>
                      <a:gd name="connsiteY3" fmla="*/ 448388 h 1275583"/>
                      <a:gd name="connsiteX4" fmla="*/ 3287398 w 3585714"/>
                      <a:gd name="connsiteY4" fmla="*/ 954724 h 1275583"/>
                      <a:gd name="connsiteX5" fmla="*/ 3554098 w 3585714"/>
                      <a:gd name="connsiteY5" fmla="*/ 1246823 h 1275583"/>
                      <a:gd name="connsiteX6" fmla="*/ 3134998 w 3585714"/>
                      <a:gd name="connsiteY6" fmla="*/ 1196024 h 1275583"/>
                      <a:gd name="connsiteX7" fmla="*/ 2672606 w 3585714"/>
                      <a:gd name="connsiteY7" fmla="*/ 651588 h 1275583"/>
                      <a:gd name="connsiteX8" fmla="*/ 1903763 w 3585714"/>
                      <a:gd name="connsiteY8" fmla="*/ 322287 h 1275583"/>
                      <a:gd name="connsiteX9" fmla="*/ 1287320 w 3585714"/>
                      <a:gd name="connsiteY9" fmla="*/ 727788 h 1275583"/>
                      <a:gd name="connsiteX10" fmla="*/ 772798 w 3585714"/>
                      <a:gd name="connsiteY10" fmla="*/ 1107125 h 1275583"/>
                      <a:gd name="connsiteX11" fmla="*/ 61598 w 3585714"/>
                      <a:gd name="connsiteY11" fmla="*/ 1221424 h 1275583"/>
                      <a:gd name="connsiteX12" fmla="*/ 74298 w 3585714"/>
                      <a:gd name="connsiteY12" fmla="*/ 903925 h 1275583"/>
                      <a:gd name="connsiteX13" fmla="*/ 843720 w 3585714"/>
                      <a:gd name="connsiteY13" fmla="*/ 664288 h 1275583"/>
                      <a:gd name="connsiteX0" fmla="*/ 843720 w 3585714"/>
                      <a:gd name="connsiteY0" fmla="*/ 664288 h 1282605"/>
                      <a:gd name="connsiteX1" fmla="*/ 1128399 w 3585714"/>
                      <a:gd name="connsiteY1" fmla="*/ 268925 h 1282605"/>
                      <a:gd name="connsiteX2" fmla="*/ 1903764 w 3585714"/>
                      <a:gd name="connsiteY2" fmla="*/ 5686 h 1282605"/>
                      <a:gd name="connsiteX3" fmla="*/ 2849508 w 3585714"/>
                      <a:gd name="connsiteY3" fmla="*/ 448388 h 1282605"/>
                      <a:gd name="connsiteX4" fmla="*/ 3287398 w 3585714"/>
                      <a:gd name="connsiteY4" fmla="*/ 954724 h 1282605"/>
                      <a:gd name="connsiteX5" fmla="*/ 3554098 w 3585714"/>
                      <a:gd name="connsiteY5" fmla="*/ 1246823 h 1282605"/>
                      <a:gd name="connsiteX6" fmla="*/ 3236598 w 3585714"/>
                      <a:gd name="connsiteY6" fmla="*/ 1272224 h 1282605"/>
                      <a:gd name="connsiteX7" fmla="*/ 3134998 w 3585714"/>
                      <a:gd name="connsiteY7" fmla="*/ 1196024 h 1282605"/>
                      <a:gd name="connsiteX8" fmla="*/ 2672606 w 3585714"/>
                      <a:gd name="connsiteY8" fmla="*/ 651588 h 1282605"/>
                      <a:gd name="connsiteX9" fmla="*/ 1903763 w 3585714"/>
                      <a:gd name="connsiteY9" fmla="*/ 322287 h 1282605"/>
                      <a:gd name="connsiteX10" fmla="*/ 1287320 w 3585714"/>
                      <a:gd name="connsiteY10" fmla="*/ 727788 h 1282605"/>
                      <a:gd name="connsiteX11" fmla="*/ 772798 w 3585714"/>
                      <a:gd name="connsiteY11" fmla="*/ 1107125 h 1282605"/>
                      <a:gd name="connsiteX12" fmla="*/ 61598 w 3585714"/>
                      <a:gd name="connsiteY12" fmla="*/ 1221424 h 1282605"/>
                      <a:gd name="connsiteX13" fmla="*/ 74298 w 3585714"/>
                      <a:gd name="connsiteY13" fmla="*/ 903925 h 1282605"/>
                      <a:gd name="connsiteX14" fmla="*/ 843720 w 3585714"/>
                      <a:gd name="connsiteY14" fmla="*/ 664288 h 1282605"/>
                      <a:gd name="connsiteX0" fmla="*/ 843720 w 3756196"/>
                      <a:gd name="connsiteY0" fmla="*/ 664288 h 1450350"/>
                      <a:gd name="connsiteX1" fmla="*/ 1128399 w 3756196"/>
                      <a:gd name="connsiteY1" fmla="*/ 268925 h 1450350"/>
                      <a:gd name="connsiteX2" fmla="*/ 1903764 w 3756196"/>
                      <a:gd name="connsiteY2" fmla="*/ 5686 h 1450350"/>
                      <a:gd name="connsiteX3" fmla="*/ 2849508 w 3756196"/>
                      <a:gd name="connsiteY3" fmla="*/ 448388 h 1450350"/>
                      <a:gd name="connsiteX4" fmla="*/ 3287398 w 3756196"/>
                      <a:gd name="connsiteY4" fmla="*/ 954724 h 1450350"/>
                      <a:gd name="connsiteX5" fmla="*/ 3554098 w 3756196"/>
                      <a:gd name="connsiteY5" fmla="*/ 1246823 h 1450350"/>
                      <a:gd name="connsiteX6" fmla="*/ 3744598 w 3756196"/>
                      <a:gd name="connsiteY6" fmla="*/ 1450024 h 1450350"/>
                      <a:gd name="connsiteX7" fmla="*/ 3134998 w 3756196"/>
                      <a:gd name="connsiteY7" fmla="*/ 1196024 h 1450350"/>
                      <a:gd name="connsiteX8" fmla="*/ 2672606 w 3756196"/>
                      <a:gd name="connsiteY8" fmla="*/ 651588 h 1450350"/>
                      <a:gd name="connsiteX9" fmla="*/ 1903763 w 3756196"/>
                      <a:gd name="connsiteY9" fmla="*/ 322287 h 1450350"/>
                      <a:gd name="connsiteX10" fmla="*/ 1287320 w 3756196"/>
                      <a:gd name="connsiteY10" fmla="*/ 727788 h 1450350"/>
                      <a:gd name="connsiteX11" fmla="*/ 772798 w 3756196"/>
                      <a:gd name="connsiteY11" fmla="*/ 1107125 h 1450350"/>
                      <a:gd name="connsiteX12" fmla="*/ 61598 w 3756196"/>
                      <a:gd name="connsiteY12" fmla="*/ 1221424 h 1450350"/>
                      <a:gd name="connsiteX13" fmla="*/ 74298 w 3756196"/>
                      <a:gd name="connsiteY13" fmla="*/ 903925 h 1450350"/>
                      <a:gd name="connsiteX14" fmla="*/ 843720 w 3756196"/>
                      <a:gd name="connsiteY14" fmla="*/ 664288 h 1450350"/>
                      <a:gd name="connsiteX0" fmla="*/ 843720 w 3809753"/>
                      <a:gd name="connsiteY0" fmla="*/ 664288 h 1450208"/>
                      <a:gd name="connsiteX1" fmla="*/ 1128399 w 3809753"/>
                      <a:gd name="connsiteY1" fmla="*/ 268925 h 1450208"/>
                      <a:gd name="connsiteX2" fmla="*/ 1903764 w 3809753"/>
                      <a:gd name="connsiteY2" fmla="*/ 5686 h 1450208"/>
                      <a:gd name="connsiteX3" fmla="*/ 2849508 w 3809753"/>
                      <a:gd name="connsiteY3" fmla="*/ 448388 h 1450208"/>
                      <a:gd name="connsiteX4" fmla="*/ 3287398 w 3809753"/>
                      <a:gd name="connsiteY4" fmla="*/ 954724 h 1450208"/>
                      <a:gd name="connsiteX5" fmla="*/ 3795398 w 3809753"/>
                      <a:gd name="connsiteY5" fmla="*/ 1119823 h 1450208"/>
                      <a:gd name="connsiteX6" fmla="*/ 3744598 w 3809753"/>
                      <a:gd name="connsiteY6" fmla="*/ 1450024 h 1450208"/>
                      <a:gd name="connsiteX7" fmla="*/ 3134998 w 3809753"/>
                      <a:gd name="connsiteY7" fmla="*/ 1196024 h 1450208"/>
                      <a:gd name="connsiteX8" fmla="*/ 2672606 w 3809753"/>
                      <a:gd name="connsiteY8" fmla="*/ 651588 h 1450208"/>
                      <a:gd name="connsiteX9" fmla="*/ 1903763 w 3809753"/>
                      <a:gd name="connsiteY9" fmla="*/ 322287 h 1450208"/>
                      <a:gd name="connsiteX10" fmla="*/ 1287320 w 3809753"/>
                      <a:gd name="connsiteY10" fmla="*/ 727788 h 1450208"/>
                      <a:gd name="connsiteX11" fmla="*/ 772798 w 3809753"/>
                      <a:gd name="connsiteY11" fmla="*/ 1107125 h 1450208"/>
                      <a:gd name="connsiteX12" fmla="*/ 61598 w 3809753"/>
                      <a:gd name="connsiteY12" fmla="*/ 1221424 h 1450208"/>
                      <a:gd name="connsiteX13" fmla="*/ 74298 w 3809753"/>
                      <a:gd name="connsiteY13" fmla="*/ 903925 h 1450208"/>
                      <a:gd name="connsiteX14" fmla="*/ 843720 w 3809753"/>
                      <a:gd name="connsiteY14" fmla="*/ 664288 h 1450208"/>
                      <a:gd name="connsiteX0" fmla="*/ 843720 w 3973111"/>
                      <a:gd name="connsiteY0" fmla="*/ 664288 h 1539065"/>
                      <a:gd name="connsiteX1" fmla="*/ 1128399 w 3973111"/>
                      <a:gd name="connsiteY1" fmla="*/ 268925 h 1539065"/>
                      <a:gd name="connsiteX2" fmla="*/ 1903764 w 3973111"/>
                      <a:gd name="connsiteY2" fmla="*/ 5686 h 1539065"/>
                      <a:gd name="connsiteX3" fmla="*/ 2849508 w 3973111"/>
                      <a:gd name="connsiteY3" fmla="*/ 448388 h 1539065"/>
                      <a:gd name="connsiteX4" fmla="*/ 3287398 w 3973111"/>
                      <a:gd name="connsiteY4" fmla="*/ 954724 h 1539065"/>
                      <a:gd name="connsiteX5" fmla="*/ 3795398 w 3973111"/>
                      <a:gd name="connsiteY5" fmla="*/ 1119823 h 1539065"/>
                      <a:gd name="connsiteX6" fmla="*/ 3960498 w 3973111"/>
                      <a:gd name="connsiteY6" fmla="*/ 1538924 h 1539065"/>
                      <a:gd name="connsiteX7" fmla="*/ 3134998 w 3973111"/>
                      <a:gd name="connsiteY7" fmla="*/ 1196024 h 1539065"/>
                      <a:gd name="connsiteX8" fmla="*/ 2672606 w 3973111"/>
                      <a:gd name="connsiteY8" fmla="*/ 651588 h 1539065"/>
                      <a:gd name="connsiteX9" fmla="*/ 1903763 w 3973111"/>
                      <a:gd name="connsiteY9" fmla="*/ 322287 h 1539065"/>
                      <a:gd name="connsiteX10" fmla="*/ 1287320 w 3973111"/>
                      <a:gd name="connsiteY10" fmla="*/ 727788 h 1539065"/>
                      <a:gd name="connsiteX11" fmla="*/ 772798 w 3973111"/>
                      <a:gd name="connsiteY11" fmla="*/ 1107125 h 1539065"/>
                      <a:gd name="connsiteX12" fmla="*/ 61598 w 3973111"/>
                      <a:gd name="connsiteY12" fmla="*/ 1221424 h 1539065"/>
                      <a:gd name="connsiteX13" fmla="*/ 74298 w 3973111"/>
                      <a:gd name="connsiteY13" fmla="*/ 903925 h 1539065"/>
                      <a:gd name="connsiteX14" fmla="*/ 843720 w 3973111"/>
                      <a:gd name="connsiteY14" fmla="*/ 664288 h 1539065"/>
                      <a:gd name="connsiteX0" fmla="*/ 843720 w 4058343"/>
                      <a:gd name="connsiteY0" fmla="*/ 664288 h 1539147"/>
                      <a:gd name="connsiteX1" fmla="*/ 1128399 w 4058343"/>
                      <a:gd name="connsiteY1" fmla="*/ 268925 h 1539147"/>
                      <a:gd name="connsiteX2" fmla="*/ 1903764 w 4058343"/>
                      <a:gd name="connsiteY2" fmla="*/ 5686 h 1539147"/>
                      <a:gd name="connsiteX3" fmla="*/ 2849508 w 4058343"/>
                      <a:gd name="connsiteY3" fmla="*/ 448388 h 1539147"/>
                      <a:gd name="connsiteX4" fmla="*/ 3287398 w 4058343"/>
                      <a:gd name="connsiteY4" fmla="*/ 954724 h 1539147"/>
                      <a:gd name="connsiteX5" fmla="*/ 4049398 w 4058343"/>
                      <a:gd name="connsiteY5" fmla="*/ 1259523 h 1539147"/>
                      <a:gd name="connsiteX6" fmla="*/ 3960498 w 4058343"/>
                      <a:gd name="connsiteY6" fmla="*/ 1538924 h 1539147"/>
                      <a:gd name="connsiteX7" fmla="*/ 3134998 w 4058343"/>
                      <a:gd name="connsiteY7" fmla="*/ 1196024 h 1539147"/>
                      <a:gd name="connsiteX8" fmla="*/ 2672606 w 4058343"/>
                      <a:gd name="connsiteY8" fmla="*/ 651588 h 1539147"/>
                      <a:gd name="connsiteX9" fmla="*/ 1903763 w 4058343"/>
                      <a:gd name="connsiteY9" fmla="*/ 322287 h 1539147"/>
                      <a:gd name="connsiteX10" fmla="*/ 1287320 w 4058343"/>
                      <a:gd name="connsiteY10" fmla="*/ 727788 h 1539147"/>
                      <a:gd name="connsiteX11" fmla="*/ 772798 w 4058343"/>
                      <a:gd name="connsiteY11" fmla="*/ 1107125 h 1539147"/>
                      <a:gd name="connsiteX12" fmla="*/ 61598 w 4058343"/>
                      <a:gd name="connsiteY12" fmla="*/ 1221424 h 1539147"/>
                      <a:gd name="connsiteX13" fmla="*/ 74298 w 4058343"/>
                      <a:gd name="connsiteY13" fmla="*/ 903925 h 1539147"/>
                      <a:gd name="connsiteX14" fmla="*/ 843720 w 4058343"/>
                      <a:gd name="connsiteY14" fmla="*/ 664288 h 1539147"/>
                      <a:gd name="connsiteX0" fmla="*/ 843720 w 4099112"/>
                      <a:gd name="connsiteY0" fmla="*/ 664288 h 1463050"/>
                      <a:gd name="connsiteX1" fmla="*/ 1128399 w 4099112"/>
                      <a:gd name="connsiteY1" fmla="*/ 268925 h 1463050"/>
                      <a:gd name="connsiteX2" fmla="*/ 1903764 w 4099112"/>
                      <a:gd name="connsiteY2" fmla="*/ 5686 h 1463050"/>
                      <a:gd name="connsiteX3" fmla="*/ 2849508 w 4099112"/>
                      <a:gd name="connsiteY3" fmla="*/ 448388 h 1463050"/>
                      <a:gd name="connsiteX4" fmla="*/ 3287398 w 4099112"/>
                      <a:gd name="connsiteY4" fmla="*/ 954724 h 1463050"/>
                      <a:gd name="connsiteX5" fmla="*/ 4049398 w 4099112"/>
                      <a:gd name="connsiteY5" fmla="*/ 1259523 h 1463050"/>
                      <a:gd name="connsiteX6" fmla="*/ 4074798 w 4099112"/>
                      <a:gd name="connsiteY6" fmla="*/ 1462724 h 1463050"/>
                      <a:gd name="connsiteX7" fmla="*/ 3134998 w 4099112"/>
                      <a:gd name="connsiteY7" fmla="*/ 1196024 h 1463050"/>
                      <a:gd name="connsiteX8" fmla="*/ 2672606 w 4099112"/>
                      <a:gd name="connsiteY8" fmla="*/ 651588 h 1463050"/>
                      <a:gd name="connsiteX9" fmla="*/ 1903763 w 4099112"/>
                      <a:gd name="connsiteY9" fmla="*/ 322287 h 1463050"/>
                      <a:gd name="connsiteX10" fmla="*/ 1287320 w 4099112"/>
                      <a:gd name="connsiteY10" fmla="*/ 727788 h 1463050"/>
                      <a:gd name="connsiteX11" fmla="*/ 772798 w 4099112"/>
                      <a:gd name="connsiteY11" fmla="*/ 1107125 h 1463050"/>
                      <a:gd name="connsiteX12" fmla="*/ 61598 w 4099112"/>
                      <a:gd name="connsiteY12" fmla="*/ 1221424 h 1463050"/>
                      <a:gd name="connsiteX13" fmla="*/ 74298 w 4099112"/>
                      <a:gd name="connsiteY13" fmla="*/ 903925 h 1463050"/>
                      <a:gd name="connsiteX14" fmla="*/ 843720 w 4099112"/>
                      <a:gd name="connsiteY14" fmla="*/ 664288 h 1463050"/>
                      <a:gd name="connsiteX0" fmla="*/ 843720 w 4104044"/>
                      <a:gd name="connsiteY0" fmla="*/ 664288 h 1463026"/>
                      <a:gd name="connsiteX1" fmla="*/ 1128399 w 4104044"/>
                      <a:gd name="connsiteY1" fmla="*/ 268925 h 1463026"/>
                      <a:gd name="connsiteX2" fmla="*/ 1903764 w 4104044"/>
                      <a:gd name="connsiteY2" fmla="*/ 5686 h 1463026"/>
                      <a:gd name="connsiteX3" fmla="*/ 2849508 w 4104044"/>
                      <a:gd name="connsiteY3" fmla="*/ 448388 h 1463026"/>
                      <a:gd name="connsiteX4" fmla="*/ 3287398 w 4104044"/>
                      <a:gd name="connsiteY4" fmla="*/ 954724 h 1463026"/>
                      <a:gd name="connsiteX5" fmla="*/ 4074798 w 4104044"/>
                      <a:gd name="connsiteY5" fmla="*/ 1246823 h 1463026"/>
                      <a:gd name="connsiteX6" fmla="*/ 4074798 w 4104044"/>
                      <a:gd name="connsiteY6" fmla="*/ 1462724 h 1463026"/>
                      <a:gd name="connsiteX7" fmla="*/ 3134998 w 4104044"/>
                      <a:gd name="connsiteY7" fmla="*/ 1196024 h 1463026"/>
                      <a:gd name="connsiteX8" fmla="*/ 2672606 w 4104044"/>
                      <a:gd name="connsiteY8" fmla="*/ 651588 h 1463026"/>
                      <a:gd name="connsiteX9" fmla="*/ 1903763 w 4104044"/>
                      <a:gd name="connsiteY9" fmla="*/ 322287 h 1463026"/>
                      <a:gd name="connsiteX10" fmla="*/ 1287320 w 4104044"/>
                      <a:gd name="connsiteY10" fmla="*/ 727788 h 1463026"/>
                      <a:gd name="connsiteX11" fmla="*/ 772798 w 4104044"/>
                      <a:gd name="connsiteY11" fmla="*/ 1107125 h 1463026"/>
                      <a:gd name="connsiteX12" fmla="*/ 61598 w 4104044"/>
                      <a:gd name="connsiteY12" fmla="*/ 1221424 h 1463026"/>
                      <a:gd name="connsiteX13" fmla="*/ 74298 w 4104044"/>
                      <a:gd name="connsiteY13" fmla="*/ 903925 h 1463026"/>
                      <a:gd name="connsiteX14" fmla="*/ 843720 w 4104044"/>
                      <a:gd name="connsiteY14" fmla="*/ 664288 h 1463026"/>
                      <a:gd name="connsiteX0" fmla="*/ 843720 w 4104044"/>
                      <a:gd name="connsiteY0" fmla="*/ 664288 h 1463026"/>
                      <a:gd name="connsiteX1" fmla="*/ 1128399 w 4104044"/>
                      <a:gd name="connsiteY1" fmla="*/ 268925 h 1463026"/>
                      <a:gd name="connsiteX2" fmla="*/ 1903764 w 4104044"/>
                      <a:gd name="connsiteY2" fmla="*/ 5686 h 1463026"/>
                      <a:gd name="connsiteX3" fmla="*/ 2849508 w 4104044"/>
                      <a:gd name="connsiteY3" fmla="*/ 448388 h 1463026"/>
                      <a:gd name="connsiteX4" fmla="*/ 3287398 w 4104044"/>
                      <a:gd name="connsiteY4" fmla="*/ 954724 h 1463026"/>
                      <a:gd name="connsiteX5" fmla="*/ 4074798 w 4104044"/>
                      <a:gd name="connsiteY5" fmla="*/ 1246823 h 1463026"/>
                      <a:gd name="connsiteX6" fmla="*/ 4074798 w 4104044"/>
                      <a:gd name="connsiteY6" fmla="*/ 1462724 h 1463026"/>
                      <a:gd name="connsiteX7" fmla="*/ 3134998 w 4104044"/>
                      <a:gd name="connsiteY7" fmla="*/ 1196024 h 1463026"/>
                      <a:gd name="connsiteX8" fmla="*/ 2672606 w 4104044"/>
                      <a:gd name="connsiteY8" fmla="*/ 651588 h 1463026"/>
                      <a:gd name="connsiteX9" fmla="*/ 1903763 w 4104044"/>
                      <a:gd name="connsiteY9" fmla="*/ 322287 h 1463026"/>
                      <a:gd name="connsiteX10" fmla="*/ 1287320 w 4104044"/>
                      <a:gd name="connsiteY10" fmla="*/ 727788 h 1463026"/>
                      <a:gd name="connsiteX11" fmla="*/ 772798 w 4104044"/>
                      <a:gd name="connsiteY11" fmla="*/ 1107125 h 1463026"/>
                      <a:gd name="connsiteX12" fmla="*/ 61598 w 4104044"/>
                      <a:gd name="connsiteY12" fmla="*/ 1221424 h 1463026"/>
                      <a:gd name="connsiteX13" fmla="*/ 74298 w 4104044"/>
                      <a:gd name="connsiteY13" fmla="*/ 903925 h 1463026"/>
                      <a:gd name="connsiteX14" fmla="*/ 843720 w 4104044"/>
                      <a:gd name="connsiteY14" fmla="*/ 664288 h 1463026"/>
                      <a:gd name="connsiteX0" fmla="*/ 843720 w 4121792"/>
                      <a:gd name="connsiteY0" fmla="*/ 664288 h 1463026"/>
                      <a:gd name="connsiteX1" fmla="*/ 1128399 w 4121792"/>
                      <a:gd name="connsiteY1" fmla="*/ 268925 h 1463026"/>
                      <a:gd name="connsiteX2" fmla="*/ 1903764 w 4121792"/>
                      <a:gd name="connsiteY2" fmla="*/ 5686 h 1463026"/>
                      <a:gd name="connsiteX3" fmla="*/ 2849508 w 4121792"/>
                      <a:gd name="connsiteY3" fmla="*/ 448388 h 1463026"/>
                      <a:gd name="connsiteX4" fmla="*/ 3287398 w 4121792"/>
                      <a:gd name="connsiteY4" fmla="*/ 954724 h 1463026"/>
                      <a:gd name="connsiteX5" fmla="*/ 4074798 w 4121792"/>
                      <a:gd name="connsiteY5" fmla="*/ 1246823 h 1463026"/>
                      <a:gd name="connsiteX6" fmla="*/ 4074798 w 4121792"/>
                      <a:gd name="connsiteY6" fmla="*/ 1462724 h 1463026"/>
                      <a:gd name="connsiteX7" fmla="*/ 3134998 w 4121792"/>
                      <a:gd name="connsiteY7" fmla="*/ 1196024 h 1463026"/>
                      <a:gd name="connsiteX8" fmla="*/ 2672606 w 4121792"/>
                      <a:gd name="connsiteY8" fmla="*/ 651588 h 1463026"/>
                      <a:gd name="connsiteX9" fmla="*/ 1903763 w 4121792"/>
                      <a:gd name="connsiteY9" fmla="*/ 322287 h 1463026"/>
                      <a:gd name="connsiteX10" fmla="*/ 1287320 w 4121792"/>
                      <a:gd name="connsiteY10" fmla="*/ 727788 h 1463026"/>
                      <a:gd name="connsiteX11" fmla="*/ 772798 w 4121792"/>
                      <a:gd name="connsiteY11" fmla="*/ 1107125 h 1463026"/>
                      <a:gd name="connsiteX12" fmla="*/ 61598 w 4121792"/>
                      <a:gd name="connsiteY12" fmla="*/ 1221424 h 1463026"/>
                      <a:gd name="connsiteX13" fmla="*/ 74298 w 4121792"/>
                      <a:gd name="connsiteY13" fmla="*/ 903925 h 1463026"/>
                      <a:gd name="connsiteX14" fmla="*/ 843720 w 4121792"/>
                      <a:gd name="connsiteY14" fmla="*/ 664288 h 1463026"/>
                      <a:gd name="connsiteX0" fmla="*/ 843720 w 4168087"/>
                      <a:gd name="connsiteY0" fmla="*/ 664288 h 1463026"/>
                      <a:gd name="connsiteX1" fmla="*/ 1128399 w 4168087"/>
                      <a:gd name="connsiteY1" fmla="*/ 268925 h 1463026"/>
                      <a:gd name="connsiteX2" fmla="*/ 1903764 w 4168087"/>
                      <a:gd name="connsiteY2" fmla="*/ 5686 h 1463026"/>
                      <a:gd name="connsiteX3" fmla="*/ 2849508 w 4168087"/>
                      <a:gd name="connsiteY3" fmla="*/ 448388 h 1463026"/>
                      <a:gd name="connsiteX4" fmla="*/ 3287398 w 4168087"/>
                      <a:gd name="connsiteY4" fmla="*/ 954724 h 1463026"/>
                      <a:gd name="connsiteX5" fmla="*/ 4074798 w 4168087"/>
                      <a:gd name="connsiteY5" fmla="*/ 1246823 h 1463026"/>
                      <a:gd name="connsiteX6" fmla="*/ 4074798 w 4168087"/>
                      <a:gd name="connsiteY6" fmla="*/ 1462724 h 1463026"/>
                      <a:gd name="connsiteX7" fmla="*/ 3134998 w 4168087"/>
                      <a:gd name="connsiteY7" fmla="*/ 1196024 h 1463026"/>
                      <a:gd name="connsiteX8" fmla="*/ 2672606 w 4168087"/>
                      <a:gd name="connsiteY8" fmla="*/ 651588 h 1463026"/>
                      <a:gd name="connsiteX9" fmla="*/ 1903763 w 4168087"/>
                      <a:gd name="connsiteY9" fmla="*/ 322287 h 1463026"/>
                      <a:gd name="connsiteX10" fmla="*/ 1287320 w 4168087"/>
                      <a:gd name="connsiteY10" fmla="*/ 727788 h 1463026"/>
                      <a:gd name="connsiteX11" fmla="*/ 772798 w 4168087"/>
                      <a:gd name="connsiteY11" fmla="*/ 1107125 h 1463026"/>
                      <a:gd name="connsiteX12" fmla="*/ 61598 w 4168087"/>
                      <a:gd name="connsiteY12" fmla="*/ 1221424 h 1463026"/>
                      <a:gd name="connsiteX13" fmla="*/ 74298 w 4168087"/>
                      <a:gd name="connsiteY13" fmla="*/ 903925 h 1463026"/>
                      <a:gd name="connsiteX14" fmla="*/ 843720 w 4168087"/>
                      <a:gd name="connsiteY14" fmla="*/ 664288 h 1463026"/>
                      <a:gd name="connsiteX0" fmla="*/ 843720 w 4168087"/>
                      <a:gd name="connsiteY0" fmla="*/ 664288 h 1463026"/>
                      <a:gd name="connsiteX1" fmla="*/ 1128399 w 4168087"/>
                      <a:gd name="connsiteY1" fmla="*/ 268925 h 1463026"/>
                      <a:gd name="connsiteX2" fmla="*/ 1903764 w 4168087"/>
                      <a:gd name="connsiteY2" fmla="*/ 5686 h 1463026"/>
                      <a:gd name="connsiteX3" fmla="*/ 2849508 w 4168087"/>
                      <a:gd name="connsiteY3" fmla="*/ 448388 h 1463026"/>
                      <a:gd name="connsiteX4" fmla="*/ 3287398 w 4168087"/>
                      <a:gd name="connsiteY4" fmla="*/ 954724 h 1463026"/>
                      <a:gd name="connsiteX5" fmla="*/ 4074798 w 4168087"/>
                      <a:gd name="connsiteY5" fmla="*/ 1246823 h 1463026"/>
                      <a:gd name="connsiteX6" fmla="*/ 4074798 w 4168087"/>
                      <a:gd name="connsiteY6" fmla="*/ 1462724 h 1463026"/>
                      <a:gd name="connsiteX7" fmla="*/ 3134998 w 4168087"/>
                      <a:gd name="connsiteY7" fmla="*/ 1196024 h 1463026"/>
                      <a:gd name="connsiteX8" fmla="*/ 2672606 w 4168087"/>
                      <a:gd name="connsiteY8" fmla="*/ 651588 h 1463026"/>
                      <a:gd name="connsiteX9" fmla="*/ 1903763 w 4168087"/>
                      <a:gd name="connsiteY9" fmla="*/ 322287 h 1463026"/>
                      <a:gd name="connsiteX10" fmla="*/ 1287320 w 4168087"/>
                      <a:gd name="connsiteY10" fmla="*/ 727788 h 1463026"/>
                      <a:gd name="connsiteX11" fmla="*/ 772798 w 4168087"/>
                      <a:gd name="connsiteY11" fmla="*/ 1107125 h 1463026"/>
                      <a:gd name="connsiteX12" fmla="*/ 61598 w 4168087"/>
                      <a:gd name="connsiteY12" fmla="*/ 1221424 h 1463026"/>
                      <a:gd name="connsiteX13" fmla="*/ 74298 w 4168087"/>
                      <a:gd name="connsiteY13" fmla="*/ 903925 h 1463026"/>
                      <a:gd name="connsiteX14" fmla="*/ 843720 w 4168087"/>
                      <a:gd name="connsiteY14" fmla="*/ 664288 h 1463026"/>
                      <a:gd name="connsiteX0" fmla="*/ 843720 w 4168087"/>
                      <a:gd name="connsiteY0" fmla="*/ 664288 h 1463026"/>
                      <a:gd name="connsiteX1" fmla="*/ 1128399 w 4168087"/>
                      <a:gd name="connsiteY1" fmla="*/ 268925 h 1463026"/>
                      <a:gd name="connsiteX2" fmla="*/ 1903764 w 4168087"/>
                      <a:gd name="connsiteY2" fmla="*/ 5686 h 1463026"/>
                      <a:gd name="connsiteX3" fmla="*/ 2849508 w 4168087"/>
                      <a:gd name="connsiteY3" fmla="*/ 448388 h 1463026"/>
                      <a:gd name="connsiteX4" fmla="*/ 3287398 w 4168087"/>
                      <a:gd name="connsiteY4" fmla="*/ 954724 h 1463026"/>
                      <a:gd name="connsiteX5" fmla="*/ 4074798 w 4168087"/>
                      <a:gd name="connsiteY5" fmla="*/ 1246823 h 1463026"/>
                      <a:gd name="connsiteX6" fmla="*/ 4074798 w 4168087"/>
                      <a:gd name="connsiteY6" fmla="*/ 1462724 h 1463026"/>
                      <a:gd name="connsiteX7" fmla="*/ 3096898 w 4168087"/>
                      <a:gd name="connsiteY7" fmla="*/ 1107124 h 1463026"/>
                      <a:gd name="connsiteX8" fmla="*/ 2672606 w 4168087"/>
                      <a:gd name="connsiteY8" fmla="*/ 651588 h 1463026"/>
                      <a:gd name="connsiteX9" fmla="*/ 1903763 w 4168087"/>
                      <a:gd name="connsiteY9" fmla="*/ 322287 h 1463026"/>
                      <a:gd name="connsiteX10" fmla="*/ 1287320 w 4168087"/>
                      <a:gd name="connsiteY10" fmla="*/ 727788 h 1463026"/>
                      <a:gd name="connsiteX11" fmla="*/ 772798 w 4168087"/>
                      <a:gd name="connsiteY11" fmla="*/ 1107125 h 1463026"/>
                      <a:gd name="connsiteX12" fmla="*/ 61598 w 4168087"/>
                      <a:gd name="connsiteY12" fmla="*/ 1221424 h 1463026"/>
                      <a:gd name="connsiteX13" fmla="*/ 74298 w 4168087"/>
                      <a:gd name="connsiteY13" fmla="*/ 903925 h 1463026"/>
                      <a:gd name="connsiteX14" fmla="*/ 843720 w 4168087"/>
                      <a:gd name="connsiteY14" fmla="*/ 664288 h 1463026"/>
                      <a:gd name="connsiteX0" fmla="*/ 843720 w 4168087"/>
                      <a:gd name="connsiteY0" fmla="*/ 664288 h 1463026"/>
                      <a:gd name="connsiteX1" fmla="*/ 1128399 w 4168087"/>
                      <a:gd name="connsiteY1" fmla="*/ 268925 h 1463026"/>
                      <a:gd name="connsiteX2" fmla="*/ 1903764 w 4168087"/>
                      <a:gd name="connsiteY2" fmla="*/ 5686 h 1463026"/>
                      <a:gd name="connsiteX3" fmla="*/ 2849508 w 4168087"/>
                      <a:gd name="connsiteY3" fmla="*/ 448388 h 1463026"/>
                      <a:gd name="connsiteX4" fmla="*/ 3287398 w 4168087"/>
                      <a:gd name="connsiteY4" fmla="*/ 954724 h 1463026"/>
                      <a:gd name="connsiteX5" fmla="*/ 4074798 w 4168087"/>
                      <a:gd name="connsiteY5" fmla="*/ 1246823 h 1463026"/>
                      <a:gd name="connsiteX6" fmla="*/ 4074798 w 4168087"/>
                      <a:gd name="connsiteY6" fmla="*/ 1462724 h 1463026"/>
                      <a:gd name="connsiteX7" fmla="*/ 3096898 w 4168087"/>
                      <a:gd name="connsiteY7" fmla="*/ 1107124 h 1463026"/>
                      <a:gd name="connsiteX8" fmla="*/ 2672606 w 4168087"/>
                      <a:gd name="connsiteY8" fmla="*/ 651588 h 1463026"/>
                      <a:gd name="connsiteX9" fmla="*/ 1903763 w 4168087"/>
                      <a:gd name="connsiteY9" fmla="*/ 322287 h 1463026"/>
                      <a:gd name="connsiteX10" fmla="*/ 1287320 w 4168087"/>
                      <a:gd name="connsiteY10" fmla="*/ 727788 h 1463026"/>
                      <a:gd name="connsiteX11" fmla="*/ 772798 w 4168087"/>
                      <a:gd name="connsiteY11" fmla="*/ 1107125 h 1463026"/>
                      <a:gd name="connsiteX12" fmla="*/ 61598 w 4168087"/>
                      <a:gd name="connsiteY12" fmla="*/ 1221424 h 1463026"/>
                      <a:gd name="connsiteX13" fmla="*/ 74298 w 4168087"/>
                      <a:gd name="connsiteY13" fmla="*/ 903925 h 1463026"/>
                      <a:gd name="connsiteX14" fmla="*/ 843720 w 4168087"/>
                      <a:gd name="connsiteY14" fmla="*/ 664288 h 1463026"/>
                      <a:gd name="connsiteX0" fmla="*/ 843720 w 4168087"/>
                      <a:gd name="connsiteY0" fmla="*/ 664288 h 1463026"/>
                      <a:gd name="connsiteX1" fmla="*/ 1128399 w 4168087"/>
                      <a:gd name="connsiteY1" fmla="*/ 268925 h 1463026"/>
                      <a:gd name="connsiteX2" fmla="*/ 1903764 w 4168087"/>
                      <a:gd name="connsiteY2" fmla="*/ 5686 h 1463026"/>
                      <a:gd name="connsiteX3" fmla="*/ 2849508 w 4168087"/>
                      <a:gd name="connsiteY3" fmla="*/ 448388 h 1463026"/>
                      <a:gd name="connsiteX4" fmla="*/ 3287398 w 4168087"/>
                      <a:gd name="connsiteY4" fmla="*/ 954724 h 1463026"/>
                      <a:gd name="connsiteX5" fmla="*/ 4074798 w 4168087"/>
                      <a:gd name="connsiteY5" fmla="*/ 1246823 h 1463026"/>
                      <a:gd name="connsiteX6" fmla="*/ 4074798 w 4168087"/>
                      <a:gd name="connsiteY6" fmla="*/ 1462724 h 1463026"/>
                      <a:gd name="connsiteX7" fmla="*/ 3096898 w 4168087"/>
                      <a:gd name="connsiteY7" fmla="*/ 1107124 h 1463026"/>
                      <a:gd name="connsiteX8" fmla="*/ 2672606 w 4168087"/>
                      <a:gd name="connsiteY8" fmla="*/ 651588 h 1463026"/>
                      <a:gd name="connsiteX9" fmla="*/ 1903763 w 4168087"/>
                      <a:gd name="connsiteY9" fmla="*/ 322287 h 1463026"/>
                      <a:gd name="connsiteX10" fmla="*/ 1287320 w 4168087"/>
                      <a:gd name="connsiteY10" fmla="*/ 727788 h 1463026"/>
                      <a:gd name="connsiteX11" fmla="*/ 772798 w 4168087"/>
                      <a:gd name="connsiteY11" fmla="*/ 1107125 h 1463026"/>
                      <a:gd name="connsiteX12" fmla="*/ 61598 w 4168087"/>
                      <a:gd name="connsiteY12" fmla="*/ 1221424 h 1463026"/>
                      <a:gd name="connsiteX13" fmla="*/ 74298 w 4168087"/>
                      <a:gd name="connsiteY13" fmla="*/ 903925 h 1463026"/>
                      <a:gd name="connsiteX14" fmla="*/ 843720 w 4168087"/>
                      <a:gd name="connsiteY14" fmla="*/ 664288 h 1463026"/>
                      <a:gd name="connsiteX0" fmla="*/ 843720 w 4168087"/>
                      <a:gd name="connsiteY0" fmla="*/ 664288 h 1463026"/>
                      <a:gd name="connsiteX1" fmla="*/ 1128399 w 4168087"/>
                      <a:gd name="connsiteY1" fmla="*/ 268925 h 1463026"/>
                      <a:gd name="connsiteX2" fmla="*/ 1903764 w 4168087"/>
                      <a:gd name="connsiteY2" fmla="*/ 5686 h 1463026"/>
                      <a:gd name="connsiteX3" fmla="*/ 2849508 w 4168087"/>
                      <a:gd name="connsiteY3" fmla="*/ 448388 h 1463026"/>
                      <a:gd name="connsiteX4" fmla="*/ 3287398 w 4168087"/>
                      <a:gd name="connsiteY4" fmla="*/ 954724 h 1463026"/>
                      <a:gd name="connsiteX5" fmla="*/ 4074798 w 4168087"/>
                      <a:gd name="connsiteY5" fmla="*/ 1246823 h 1463026"/>
                      <a:gd name="connsiteX6" fmla="*/ 4074798 w 4168087"/>
                      <a:gd name="connsiteY6" fmla="*/ 1462724 h 1463026"/>
                      <a:gd name="connsiteX7" fmla="*/ 3096898 w 4168087"/>
                      <a:gd name="connsiteY7" fmla="*/ 1107124 h 1463026"/>
                      <a:gd name="connsiteX8" fmla="*/ 2672606 w 4168087"/>
                      <a:gd name="connsiteY8" fmla="*/ 651588 h 1463026"/>
                      <a:gd name="connsiteX9" fmla="*/ 1903763 w 4168087"/>
                      <a:gd name="connsiteY9" fmla="*/ 322287 h 1463026"/>
                      <a:gd name="connsiteX10" fmla="*/ 1287320 w 4168087"/>
                      <a:gd name="connsiteY10" fmla="*/ 727788 h 1463026"/>
                      <a:gd name="connsiteX11" fmla="*/ 1014097 w 4168087"/>
                      <a:gd name="connsiteY11" fmla="*/ 929323 h 1463026"/>
                      <a:gd name="connsiteX12" fmla="*/ 772798 w 4168087"/>
                      <a:gd name="connsiteY12" fmla="*/ 1107125 h 1463026"/>
                      <a:gd name="connsiteX13" fmla="*/ 61598 w 4168087"/>
                      <a:gd name="connsiteY13" fmla="*/ 1221424 h 1463026"/>
                      <a:gd name="connsiteX14" fmla="*/ 74298 w 4168087"/>
                      <a:gd name="connsiteY14" fmla="*/ 903925 h 1463026"/>
                      <a:gd name="connsiteX15" fmla="*/ 843720 w 4168087"/>
                      <a:gd name="connsiteY15" fmla="*/ 664288 h 1463026"/>
                      <a:gd name="connsiteX0" fmla="*/ 843720 w 4168087"/>
                      <a:gd name="connsiteY0" fmla="*/ 664288 h 1463026"/>
                      <a:gd name="connsiteX1" fmla="*/ 1128399 w 4168087"/>
                      <a:gd name="connsiteY1" fmla="*/ 268925 h 1463026"/>
                      <a:gd name="connsiteX2" fmla="*/ 1903764 w 4168087"/>
                      <a:gd name="connsiteY2" fmla="*/ 5686 h 1463026"/>
                      <a:gd name="connsiteX3" fmla="*/ 2849508 w 4168087"/>
                      <a:gd name="connsiteY3" fmla="*/ 448388 h 1463026"/>
                      <a:gd name="connsiteX4" fmla="*/ 3287398 w 4168087"/>
                      <a:gd name="connsiteY4" fmla="*/ 954724 h 1463026"/>
                      <a:gd name="connsiteX5" fmla="*/ 4074798 w 4168087"/>
                      <a:gd name="connsiteY5" fmla="*/ 1246823 h 1463026"/>
                      <a:gd name="connsiteX6" fmla="*/ 4074798 w 4168087"/>
                      <a:gd name="connsiteY6" fmla="*/ 1462724 h 1463026"/>
                      <a:gd name="connsiteX7" fmla="*/ 3096898 w 4168087"/>
                      <a:gd name="connsiteY7" fmla="*/ 1107124 h 1463026"/>
                      <a:gd name="connsiteX8" fmla="*/ 2672606 w 4168087"/>
                      <a:gd name="connsiteY8" fmla="*/ 651588 h 1463026"/>
                      <a:gd name="connsiteX9" fmla="*/ 1903763 w 4168087"/>
                      <a:gd name="connsiteY9" fmla="*/ 322287 h 1463026"/>
                      <a:gd name="connsiteX10" fmla="*/ 1287320 w 4168087"/>
                      <a:gd name="connsiteY10" fmla="*/ 727788 h 1463026"/>
                      <a:gd name="connsiteX11" fmla="*/ 1014097 w 4168087"/>
                      <a:gd name="connsiteY11" fmla="*/ 929323 h 1463026"/>
                      <a:gd name="connsiteX12" fmla="*/ 772798 w 4168087"/>
                      <a:gd name="connsiteY12" fmla="*/ 1107125 h 1463026"/>
                      <a:gd name="connsiteX13" fmla="*/ 61598 w 4168087"/>
                      <a:gd name="connsiteY13" fmla="*/ 1221424 h 1463026"/>
                      <a:gd name="connsiteX14" fmla="*/ 74298 w 4168087"/>
                      <a:gd name="connsiteY14" fmla="*/ 903925 h 1463026"/>
                      <a:gd name="connsiteX15" fmla="*/ 843720 w 4168087"/>
                      <a:gd name="connsiteY15" fmla="*/ 664288 h 1463026"/>
                      <a:gd name="connsiteX0" fmla="*/ 1014097 w 4168087"/>
                      <a:gd name="connsiteY0" fmla="*/ 9293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287320 w 4168087"/>
                      <a:gd name="connsiteY14" fmla="*/ 727788 h 1463026"/>
                      <a:gd name="connsiteX15" fmla="*/ 1105537 w 4168087"/>
                      <a:gd name="connsiteY15" fmla="*/ 1020763 h 1463026"/>
                      <a:gd name="connsiteX0" fmla="*/ 1014097 w 4168087"/>
                      <a:gd name="connsiteY0" fmla="*/ 9293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287320 w 4168087"/>
                      <a:gd name="connsiteY14" fmla="*/ 727788 h 1463026"/>
                      <a:gd name="connsiteX15" fmla="*/ 1169037 w 4168087"/>
                      <a:gd name="connsiteY15" fmla="*/ 1020763 h 1463026"/>
                      <a:gd name="connsiteX0" fmla="*/ 1014097 w 4168087"/>
                      <a:gd name="connsiteY0" fmla="*/ 9293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287320 w 4168087"/>
                      <a:gd name="connsiteY14" fmla="*/ 727788 h 1463026"/>
                      <a:gd name="connsiteX15" fmla="*/ 1245237 w 4168087"/>
                      <a:gd name="connsiteY15" fmla="*/ 94456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287320 w 4168087"/>
                      <a:gd name="connsiteY14" fmla="*/ 727788 h 1463026"/>
                      <a:gd name="connsiteX15" fmla="*/ 1245237 w 4168087"/>
                      <a:gd name="connsiteY15" fmla="*/ 94456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287320 w 4168087"/>
                      <a:gd name="connsiteY14" fmla="*/ 727788 h 1463026"/>
                      <a:gd name="connsiteX15" fmla="*/ 1245237 w 4168087"/>
                      <a:gd name="connsiteY15" fmla="*/ 944563 h 1463026"/>
                      <a:gd name="connsiteX16" fmla="*/ 1268097 w 4168087"/>
                      <a:gd name="connsiteY16" fmla="*/ 95472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287320 w 4168087"/>
                      <a:gd name="connsiteY14" fmla="*/ 727788 h 1463026"/>
                      <a:gd name="connsiteX15" fmla="*/ 1245237 w 4168087"/>
                      <a:gd name="connsiteY15" fmla="*/ 944563 h 1463026"/>
                      <a:gd name="connsiteX16" fmla="*/ 1560197 w 4168087"/>
                      <a:gd name="connsiteY16" fmla="*/ 100552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287320 w 4168087"/>
                      <a:gd name="connsiteY14" fmla="*/ 727788 h 1463026"/>
                      <a:gd name="connsiteX15" fmla="*/ 1245237 w 4168087"/>
                      <a:gd name="connsiteY15" fmla="*/ 944563 h 1463026"/>
                      <a:gd name="connsiteX16" fmla="*/ 2182497 w 4168087"/>
                      <a:gd name="connsiteY16" fmla="*/ 103092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287320 w 4168087"/>
                      <a:gd name="connsiteY14" fmla="*/ 727788 h 1463026"/>
                      <a:gd name="connsiteX15" fmla="*/ 1245237 w 4168087"/>
                      <a:gd name="connsiteY15" fmla="*/ 944563 h 1463026"/>
                      <a:gd name="connsiteX16" fmla="*/ 2182497 w 4168087"/>
                      <a:gd name="connsiteY16" fmla="*/ 103092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287320 w 4168087"/>
                      <a:gd name="connsiteY14" fmla="*/ 727788 h 1463026"/>
                      <a:gd name="connsiteX15" fmla="*/ 1245237 w 4168087"/>
                      <a:gd name="connsiteY15" fmla="*/ 944563 h 1463026"/>
                      <a:gd name="connsiteX16" fmla="*/ 2182497 w 4168087"/>
                      <a:gd name="connsiteY16" fmla="*/ 1030923 h 1463026"/>
                      <a:gd name="connsiteX17" fmla="*/ 2131697 w 4168087"/>
                      <a:gd name="connsiteY17" fmla="*/ 100552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287320 w 4168087"/>
                      <a:gd name="connsiteY14" fmla="*/ 727788 h 1463026"/>
                      <a:gd name="connsiteX15" fmla="*/ 1245237 w 4168087"/>
                      <a:gd name="connsiteY15" fmla="*/ 944563 h 1463026"/>
                      <a:gd name="connsiteX16" fmla="*/ 2182497 w 4168087"/>
                      <a:gd name="connsiteY16" fmla="*/ 1030923 h 1463026"/>
                      <a:gd name="connsiteX17" fmla="*/ 2893697 w 4168087"/>
                      <a:gd name="connsiteY17" fmla="*/ 92932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287320 w 4168087"/>
                      <a:gd name="connsiteY14" fmla="*/ 727788 h 1463026"/>
                      <a:gd name="connsiteX15" fmla="*/ 1245237 w 4168087"/>
                      <a:gd name="connsiteY15" fmla="*/ 944563 h 1463026"/>
                      <a:gd name="connsiteX16" fmla="*/ 2182497 w 4168087"/>
                      <a:gd name="connsiteY16" fmla="*/ 929323 h 1463026"/>
                      <a:gd name="connsiteX17" fmla="*/ 2893697 w 4168087"/>
                      <a:gd name="connsiteY17" fmla="*/ 92932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287320 w 4168087"/>
                      <a:gd name="connsiteY14" fmla="*/ 727788 h 1463026"/>
                      <a:gd name="connsiteX15" fmla="*/ 1245237 w 4168087"/>
                      <a:gd name="connsiteY15" fmla="*/ 944563 h 1463026"/>
                      <a:gd name="connsiteX16" fmla="*/ 2182497 w 4168087"/>
                      <a:gd name="connsiteY16" fmla="*/ 929323 h 1463026"/>
                      <a:gd name="connsiteX17" fmla="*/ 2893697 w 4168087"/>
                      <a:gd name="connsiteY17" fmla="*/ 92932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287320 w 4168087"/>
                      <a:gd name="connsiteY14" fmla="*/ 727788 h 1463026"/>
                      <a:gd name="connsiteX15" fmla="*/ 1245237 w 4168087"/>
                      <a:gd name="connsiteY15" fmla="*/ 944563 h 1463026"/>
                      <a:gd name="connsiteX16" fmla="*/ 2182497 w 4168087"/>
                      <a:gd name="connsiteY16" fmla="*/ 929323 h 1463026"/>
                      <a:gd name="connsiteX17" fmla="*/ 3096897 w 4168087"/>
                      <a:gd name="connsiteY17" fmla="*/ 108172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287320 w 4168087"/>
                      <a:gd name="connsiteY14" fmla="*/ 727788 h 1463026"/>
                      <a:gd name="connsiteX15" fmla="*/ 1245237 w 4168087"/>
                      <a:gd name="connsiteY15" fmla="*/ 944563 h 1463026"/>
                      <a:gd name="connsiteX16" fmla="*/ 2106297 w 4168087"/>
                      <a:gd name="connsiteY16" fmla="*/ 1018223 h 1463026"/>
                      <a:gd name="connsiteX17" fmla="*/ 3096897 w 4168087"/>
                      <a:gd name="connsiteY17" fmla="*/ 108172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287320 w 4168087"/>
                      <a:gd name="connsiteY14" fmla="*/ 727788 h 1463026"/>
                      <a:gd name="connsiteX15" fmla="*/ 1245237 w 4168087"/>
                      <a:gd name="connsiteY15" fmla="*/ 944563 h 1463026"/>
                      <a:gd name="connsiteX16" fmla="*/ 2106297 w 4168087"/>
                      <a:gd name="connsiteY16" fmla="*/ 1018223 h 1463026"/>
                      <a:gd name="connsiteX17" fmla="*/ 3096897 w 4168087"/>
                      <a:gd name="connsiteY17" fmla="*/ 108172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287320 w 4168087"/>
                      <a:gd name="connsiteY14" fmla="*/ 727788 h 1463026"/>
                      <a:gd name="connsiteX15" fmla="*/ 1245237 w 4168087"/>
                      <a:gd name="connsiteY15" fmla="*/ 944563 h 1463026"/>
                      <a:gd name="connsiteX16" fmla="*/ 2106297 w 4168087"/>
                      <a:gd name="connsiteY16" fmla="*/ 1018223 h 1463026"/>
                      <a:gd name="connsiteX17" fmla="*/ 3096897 w 4168087"/>
                      <a:gd name="connsiteY17" fmla="*/ 108172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287320 w 4168087"/>
                      <a:gd name="connsiteY14" fmla="*/ 727788 h 1463026"/>
                      <a:gd name="connsiteX15" fmla="*/ 1245237 w 4168087"/>
                      <a:gd name="connsiteY15" fmla="*/ 944563 h 1463026"/>
                      <a:gd name="connsiteX16" fmla="*/ 2106297 w 4168087"/>
                      <a:gd name="connsiteY16" fmla="*/ 1018223 h 1463026"/>
                      <a:gd name="connsiteX17" fmla="*/ 3096897 w 4168087"/>
                      <a:gd name="connsiteY17" fmla="*/ 108172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287320 w 4168087"/>
                      <a:gd name="connsiteY14" fmla="*/ 727788 h 1463026"/>
                      <a:gd name="connsiteX15" fmla="*/ 1245237 w 4168087"/>
                      <a:gd name="connsiteY15" fmla="*/ 944563 h 1463026"/>
                      <a:gd name="connsiteX16" fmla="*/ 2106297 w 4168087"/>
                      <a:gd name="connsiteY16" fmla="*/ 1018223 h 1463026"/>
                      <a:gd name="connsiteX17" fmla="*/ 3096897 w 4168087"/>
                      <a:gd name="connsiteY17" fmla="*/ 108172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287320 w 4168087"/>
                      <a:gd name="connsiteY14" fmla="*/ 727788 h 1463026"/>
                      <a:gd name="connsiteX15" fmla="*/ 1245237 w 4168087"/>
                      <a:gd name="connsiteY15" fmla="*/ 944563 h 1463026"/>
                      <a:gd name="connsiteX16" fmla="*/ 2106297 w 4168087"/>
                      <a:gd name="connsiteY16" fmla="*/ 1018223 h 1463026"/>
                      <a:gd name="connsiteX17" fmla="*/ 3096897 w 4168087"/>
                      <a:gd name="connsiteY17" fmla="*/ 108172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287320 w 4168087"/>
                      <a:gd name="connsiteY14" fmla="*/ 727788 h 1463026"/>
                      <a:gd name="connsiteX15" fmla="*/ 1194437 w 4168087"/>
                      <a:gd name="connsiteY15" fmla="*/ 919163 h 1463026"/>
                      <a:gd name="connsiteX16" fmla="*/ 2106297 w 4168087"/>
                      <a:gd name="connsiteY16" fmla="*/ 1018223 h 1463026"/>
                      <a:gd name="connsiteX17" fmla="*/ 3096897 w 4168087"/>
                      <a:gd name="connsiteY17" fmla="*/ 108172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350820 w 4168087"/>
                      <a:gd name="connsiteY14" fmla="*/ 638888 h 1463026"/>
                      <a:gd name="connsiteX15" fmla="*/ 1194437 w 4168087"/>
                      <a:gd name="connsiteY15" fmla="*/ 919163 h 1463026"/>
                      <a:gd name="connsiteX16" fmla="*/ 2106297 w 4168087"/>
                      <a:gd name="connsiteY16" fmla="*/ 1018223 h 1463026"/>
                      <a:gd name="connsiteX17" fmla="*/ 3096897 w 4168087"/>
                      <a:gd name="connsiteY17" fmla="*/ 108172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350820 w 4168087"/>
                      <a:gd name="connsiteY14" fmla="*/ 638888 h 1463026"/>
                      <a:gd name="connsiteX15" fmla="*/ 1232537 w 4168087"/>
                      <a:gd name="connsiteY15" fmla="*/ 842963 h 1463026"/>
                      <a:gd name="connsiteX16" fmla="*/ 2106297 w 4168087"/>
                      <a:gd name="connsiteY16" fmla="*/ 1018223 h 1463026"/>
                      <a:gd name="connsiteX17" fmla="*/ 3096897 w 4168087"/>
                      <a:gd name="connsiteY17" fmla="*/ 108172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350820 w 4168087"/>
                      <a:gd name="connsiteY14" fmla="*/ 638888 h 1463026"/>
                      <a:gd name="connsiteX15" fmla="*/ 1232537 w 4168087"/>
                      <a:gd name="connsiteY15" fmla="*/ 842963 h 1463026"/>
                      <a:gd name="connsiteX16" fmla="*/ 2106297 w 4168087"/>
                      <a:gd name="connsiteY16" fmla="*/ 1018223 h 1463026"/>
                      <a:gd name="connsiteX17" fmla="*/ 3096897 w 4168087"/>
                      <a:gd name="connsiteY17" fmla="*/ 108172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350820 w 4168087"/>
                      <a:gd name="connsiteY14" fmla="*/ 638888 h 1463026"/>
                      <a:gd name="connsiteX15" fmla="*/ 1232537 w 4168087"/>
                      <a:gd name="connsiteY15" fmla="*/ 842963 h 1463026"/>
                      <a:gd name="connsiteX16" fmla="*/ 2106297 w 4168087"/>
                      <a:gd name="connsiteY16" fmla="*/ 1018223 h 1463026"/>
                      <a:gd name="connsiteX17" fmla="*/ 3096897 w 4168087"/>
                      <a:gd name="connsiteY17" fmla="*/ 108172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350820 w 4168087"/>
                      <a:gd name="connsiteY14" fmla="*/ 638888 h 1463026"/>
                      <a:gd name="connsiteX15" fmla="*/ 1232537 w 4168087"/>
                      <a:gd name="connsiteY15" fmla="*/ 842963 h 1463026"/>
                      <a:gd name="connsiteX16" fmla="*/ 2106297 w 4168087"/>
                      <a:gd name="connsiteY16" fmla="*/ 1018223 h 1463026"/>
                      <a:gd name="connsiteX17" fmla="*/ 3096897 w 4168087"/>
                      <a:gd name="connsiteY17" fmla="*/ 1081723 h 1463026"/>
                      <a:gd name="connsiteX0" fmla="*/ 9886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350820 w 4168087"/>
                      <a:gd name="connsiteY14" fmla="*/ 638888 h 1463026"/>
                      <a:gd name="connsiteX15" fmla="*/ 1232537 w 4168087"/>
                      <a:gd name="connsiteY15" fmla="*/ 842963 h 1463026"/>
                      <a:gd name="connsiteX16" fmla="*/ 2106297 w 4168087"/>
                      <a:gd name="connsiteY16" fmla="*/ 1018223 h 1463026"/>
                      <a:gd name="connsiteX17" fmla="*/ 3096897 w 4168087"/>
                      <a:gd name="connsiteY17" fmla="*/ 1081723 h 1463026"/>
                      <a:gd name="connsiteX0" fmla="*/ 10267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350820 w 4168087"/>
                      <a:gd name="connsiteY14" fmla="*/ 638888 h 1463026"/>
                      <a:gd name="connsiteX15" fmla="*/ 1232537 w 4168087"/>
                      <a:gd name="connsiteY15" fmla="*/ 842963 h 1463026"/>
                      <a:gd name="connsiteX16" fmla="*/ 2106297 w 4168087"/>
                      <a:gd name="connsiteY16" fmla="*/ 1018223 h 1463026"/>
                      <a:gd name="connsiteX17" fmla="*/ 3096897 w 4168087"/>
                      <a:gd name="connsiteY17" fmla="*/ 1081723 h 1463026"/>
                      <a:gd name="connsiteX0" fmla="*/ 1026797 w 4168087"/>
                      <a:gd name="connsiteY0" fmla="*/ 1030923 h 1463026"/>
                      <a:gd name="connsiteX1" fmla="*/ 1001397 w 4168087"/>
                      <a:gd name="connsiteY1" fmla="*/ 1018223 h 1463026"/>
                      <a:gd name="connsiteX2" fmla="*/ 772798 w 4168087"/>
                      <a:gd name="connsiteY2" fmla="*/ 1107125 h 1463026"/>
                      <a:gd name="connsiteX3" fmla="*/ 61598 w 4168087"/>
                      <a:gd name="connsiteY3" fmla="*/ 1221424 h 1463026"/>
                      <a:gd name="connsiteX4" fmla="*/ 74298 w 4168087"/>
                      <a:gd name="connsiteY4" fmla="*/ 903925 h 1463026"/>
                      <a:gd name="connsiteX5" fmla="*/ 843720 w 4168087"/>
                      <a:gd name="connsiteY5" fmla="*/ 664288 h 1463026"/>
                      <a:gd name="connsiteX6" fmla="*/ 1128399 w 4168087"/>
                      <a:gd name="connsiteY6" fmla="*/ 268925 h 1463026"/>
                      <a:gd name="connsiteX7" fmla="*/ 1903764 w 4168087"/>
                      <a:gd name="connsiteY7" fmla="*/ 5686 h 1463026"/>
                      <a:gd name="connsiteX8" fmla="*/ 2849508 w 4168087"/>
                      <a:gd name="connsiteY8" fmla="*/ 448388 h 1463026"/>
                      <a:gd name="connsiteX9" fmla="*/ 3287398 w 4168087"/>
                      <a:gd name="connsiteY9" fmla="*/ 954724 h 1463026"/>
                      <a:gd name="connsiteX10" fmla="*/ 4074798 w 4168087"/>
                      <a:gd name="connsiteY10" fmla="*/ 1246823 h 1463026"/>
                      <a:gd name="connsiteX11" fmla="*/ 4074798 w 4168087"/>
                      <a:gd name="connsiteY11" fmla="*/ 1462724 h 1463026"/>
                      <a:gd name="connsiteX12" fmla="*/ 3096898 w 4168087"/>
                      <a:gd name="connsiteY12" fmla="*/ 1107124 h 1463026"/>
                      <a:gd name="connsiteX13" fmla="*/ 2672606 w 4168087"/>
                      <a:gd name="connsiteY13" fmla="*/ 651588 h 1463026"/>
                      <a:gd name="connsiteX14" fmla="*/ 1903763 w 4168087"/>
                      <a:gd name="connsiteY14" fmla="*/ 322287 h 1463026"/>
                      <a:gd name="connsiteX15" fmla="*/ 1350820 w 4168087"/>
                      <a:gd name="connsiteY15" fmla="*/ 638888 h 1463026"/>
                      <a:gd name="connsiteX16" fmla="*/ 1232537 w 4168087"/>
                      <a:gd name="connsiteY16" fmla="*/ 842963 h 1463026"/>
                      <a:gd name="connsiteX17" fmla="*/ 2106297 w 4168087"/>
                      <a:gd name="connsiteY17" fmla="*/ 1018223 h 1463026"/>
                      <a:gd name="connsiteX18" fmla="*/ 3096897 w 4168087"/>
                      <a:gd name="connsiteY18" fmla="*/ 1081723 h 1463026"/>
                      <a:gd name="connsiteX0" fmla="*/ 1026797 w 4168087"/>
                      <a:gd name="connsiteY0" fmla="*/ 1030923 h 1463026"/>
                      <a:gd name="connsiteX1" fmla="*/ 1001397 w 4168087"/>
                      <a:gd name="connsiteY1" fmla="*/ 1018223 h 1463026"/>
                      <a:gd name="connsiteX2" fmla="*/ 772798 w 4168087"/>
                      <a:gd name="connsiteY2" fmla="*/ 1107125 h 1463026"/>
                      <a:gd name="connsiteX3" fmla="*/ 61598 w 4168087"/>
                      <a:gd name="connsiteY3" fmla="*/ 1221424 h 1463026"/>
                      <a:gd name="connsiteX4" fmla="*/ 74298 w 4168087"/>
                      <a:gd name="connsiteY4" fmla="*/ 903925 h 1463026"/>
                      <a:gd name="connsiteX5" fmla="*/ 843720 w 4168087"/>
                      <a:gd name="connsiteY5" fmla="*/ 664288 h 1463026"/>
                      <a:gd name="connsiteX6" fmla="*/ 1128399 w 4168087"/>
                      <a:gd name="connsiteY6" fmla="*/ 268925 h 1463026"/>
                      <a:gd name="connsiteX7" fmla="*/ 1903764 w 4168087"/>
                      <a:gd name="connsiteY7" fmla="*/ 5686 h 1463026"/>
                      <a:gd name="connsiteX8" fmla="*/ 2849508 w 4168087"/>
                      <a:gd name="connsiteY8" fmla="*/ 448388 h 1463026"/>
                      <a:gd name="connsiteX9" fmla="*/ 3287398 w 4168087"/>
                      <a:gd name="connsiteY9" fmla="*/ 954724 h 1463026"/>
                      <a:gd name="connsiteX10" fmla="*/ 4074798 w 4168087"/>
                      <a:gd name="connsiteY10" fmla="*/ 1246823 h 1463026"/>
                      <a:gd name="connsiteX11" fmla="*/ 4074798 w 4168087"/>
                      <a:gd name="connsiteY11" fmla="*/ 1462724 h 1463026"/>
                      <a:gd name="connsiteX12" fmla="*/ 3096898 w 4168087"/>
                      <a:gd name="connsiteY12" fmla="*/ 1107124 h 1463026"/>
                      <a:gd name="connsiteX13" fmla="*/ 2672606 w 4168087"/>
                      <a:gd name="connsiteY13" fmla="*/ 651588 h 1463026"/>
                      <a:gd name="connsiteX14" fmla="*/ 1903763 w 4168087"/>
                      <a:gd name="connsiteY14" fmla="*/ 322287 h 1463026"/>
                      <a:gd name="connsiteX15" fmla="*/ 1350820 w 4168087"/>
                      <a:gd name="connsiteY15" fmla="*/ 638888 h 1463026"/>
                      <a:gd name="connsiteX16" fmla="*/ 1232537 w 4168087"/>
                      <a:gd name="connsiteY16" fmla="*/ 842963 h 1463026"/>
                      <a:gd name="connsiteX17" fmla="*/ 2106297 w 4168087"/>
                      <a:gd name="connsiteY17" fmla="*/ 1018223 h 1463026"/>
                      <a:gd name="connsiteX18" fmla="*/ 3084197 w 4168087"/>
                      <a:gd name="connsiteY18" fmla="*/ 980123 h 1463026"/>
                      <a:gd name="connsiteX0" fmla="*/ 1026797 w 4168087"/>
                      <a:gd name="connsiteY0" fmla="*/ 1030923 h 1463026"/>
                      <a:gd name="connsiteX1" fmla="*/ 1001397 w 4168087"/>
                      <a:gd name="connsiteY1" fmla="*/ 1018223 h 1463026"/>
                      <a:gd name="connsiteX2" fmla="*/ 772798 w 4168087"/>
                      <a:gd name="connsiteY2" fmla="*/ 1107125 h 1463026"/>
                      <a:gd name="connsiteX3" fmla="*/ 61598 w 4168087"/>
                      <a:gd name="connsiteY3" fmla="*/ 1221424 h 1463026"/>
                      <a:gd name="connsiteX4" fmla="*/ 74298 w 4168087"/>
                      <a:gd name="connsiteY4" fmla="*/ 903925 h 1463026"/>
                      <a:gd name="connsiteX5" fmla="*/ 843720 w 4168087"/>
                      <a:gd name="connsiteY5" fmla="*/ 664288 h 1463026"/>
                      <a:gd name="connsiteX6" fmla="*/ 1128399 w 4168087"/>
                      <a:gd name="connsiteY6" fmla="*/ 268925 h 1463026"/>
                      <a:gd name="connsiteX7" fmla="*/ 1903764 w 4168087"/>
                      <a:gd name="connsiteY7" fmla="*/ 5686 h 1463026"/>
                      <a:gd name="connsiteX8" fmla="*/ 2849508 w 4168087"/>
                      <a:gd name="connsiteY8" fmla="*/ 448388 h 1463026"/>
                      <a:gd name="connsiteX9" fmla="*/ 3287398 w 4168087"/>
                      <a:gd name="connsiteY9" fmla="*/ 954724 h 1463026"/>
                      <a:gd name="connsiteX10" fmla="*/ 4074798 w 4168087"/>
                      <a:gd name="connsiteY10" fmla="*/ 1246823 h 1463026"/>
                      <a:gd name="connsiteX11" fmla="*/ 4074798 w 4168087"/>
                      <a:gd name="connsiteY11" fmla="*/ 1462724 h 1463026"/>
                      <a:gd name="connsiteX12" fmla="*/ 3096898 w 4168087"/>
                      <a:gd name="connsiteY12" fmla="*/ 1107124 h 1463026"/>
                      <a:gd name="connsiteX13" fmla="*/ 2672606 w 4168087"/>
                      <a:gd name="connsiteY13" fmla="*/ 651588 h 1463026"/>
                      <a:gd name="connsiteX14" fmla="*/ 1903763 w 4168087"/>
                      <a:gd name="connsiteY14" fmla="*/ 322287 h 1463026"/>
                      <a:gd name="connsiteX15" fmla="*/ 1350820 w 4168087"/>
                      <a:gd name="connsiteY15" fmla="*/ 638888 h 1463026"/>
                      <a:gd name="connsiteX16" fmla="*/ 1232537 w 4168087"/>
                      <a:gd name="connsiteY16" fmla="*/ 842963 h 1463026"/>
                      <a:gd name="connsiteX17" fmla="*/ 2106297 w 4168087"/>
                      <a:gd name="connsiteY17" fmla="*/ 1018223 h 1463026"/>
                      <a:gd name="connsiteX18" fmla="*/ 3084197 w 4168087"/>
                      <a:gd name="connsiteY18" fmla="*/ 992823 h 1463026"/>
                      <a:gd name="connsiteX0" fmla="*/ 1026797 w 4168087"/>
                      <a:gd name="connsiteY0" fmla="*/ 1030923 h 1463026"/>
                      <a:gd name="connsiteX1" fmla="*/ 1001397 w 4168087"/>
                      <a:gd name="connsiteY1" fmla="*/ 1018223 h 1463026"/>
                      <a:gd name="connsiteX2" fmla="*/ 772798 w 4168087"/>
                      <a:gd name="connsiteY2" fmla="*/ 1107125 h 1463026"/>
                      <a:gd name="connsiteX3" fmla="*/ 61598 w 4168087"/>
                      <a:gd name="connsiteY3" fmla="*/ 1221424 h 1463026"/>
                      <a:gd name="connsiteX4" fmla="*/ 74298 w 4168087"/>
                      <a:gd name="connsiteY4" fmla="*/ 903925 h 1463026"/>
                      <a:gd name="connsiteX5" fmla="*/ 843720 w 4168087"/>
                      <a:gd name="connsiteY5" fmla="*/ 664288 h 1463026"/>
                      <a:gd name="connsiteX6" fmla="*/ 1128399 w 4168087"/>
                      <a:gd name="connsiteY6" fmla="*/ 268925 h 1463026"/>
                      <a:gd name="connsiteX7" fmla="*/ 1903764 w 4168087"/>
                      <a:gd name="connsiteY7" fmla="*/ 5686 h 1463026"/>
                      <a:gd name="connsiteX8" fmla="*/ 2849508 w 4168087"/>
                      <a:gd name="connsiteY8" fmla="*/ 448388 h 1463026"/>
                      <a:gd name="connsiteX9" fmla="*/ 3287398 w 4168087"/>
                      <a:gd name="connsiteY9" fmla="*/ 954724 h 1463026"/>
                      <a:gd name="connsiteX10" fmla="*/ 4074798 w 4168087"/>
                      <a:gd name="connsiteY10" fmla="*/ 1246823 h 1463026"/>
                      <a:gd name="connsiteX11" fmla="*/ 4074798 w 4168087"/>
                      <a:gd name="connsiteY11" fmla="*/ 1462724 h 1463026"/>
                      <a:gd name="connsiteX12" fmla="*/ 3096898 w 4168087"/>
                      <a:gd name="connsiteY12" fmla="*/ 1107124 h 1463026"/>
                      <a:gd name="connsiteX13" fmla="*/ 2672606 w 4168087"/>
                      <a:gd name="connsiteY13" fmla="*/ 651588 h 1463026"/>
                      <a:gd name="connsiteX14" fmla="*/ 1903763 w 4168087"/>
                      <a:gd name="connsiteY14" fmla="*/ 322287 h 1463026"/>
                      <a:gd name="connsiteX15" fmla="*/ 1350820 w 4168087"/>
                      <a:gd name="connsiteY15" fmla="*/ 638888 h 1463026"/>
                      <a:gd name="connsiteX16" fmla="*/ 1232537 w 4168087"/>
                      <a:gd name="connsiteY16" fmla="*/ 842963 h 1463026"/>
                      <a:gd name="connsiteX17" fmla="*/ 2106297 w 4168087"/>
                      <a:gd name="connsiteY17" fmla="*/ 1018223 h 1463026"/>
                      <a:gd name="connsiteX18" fmla="*/ 3084197 w 4168087"/>
                      <a:gd name="connsiteY18" fmla="*/ 992823 h 1463026"/>
                      <a:gd name="connsiteX19" fmla="*/ 3084197 w 4168087"/>
                      <a:gd name="connsiteY19" fmla="*/ 1005523 h 1463026"/>
                      <a:gd name="connsiteX0" fmla="*/ 1026797 w 4168087"/>
                      <a:gd name="connsiteY0" fmla="*/ 1030923 h 1463026"/>
                      <a:gd name="connsiteX1" fmla="*/ 1001397 w 4168087"/>
                      <a:gd name="connsiteY1" fmla="*/ 1018223 h 1463026"/>
                      <a:gd name="connsiteX2" fmla="*/ 772798 w 4168087"/>
                      <a:gd name="connsiteY2" fmla="*/ 1107125 h 1463026"/>
                      <a:gd name="connsiteX3" fmla="*/ 61598 w 4168087"/>
                      <a:gd name="connsiteY3" fmla="*/ 1221424 h 1463026"/>
                      <a:gd name="connsiteX4" fmla="*/ 74298 w 4168087"/>
                      <a:gd name="connsiteY4" fmla="*/ 903925 h 1463026"/>
                      <a:gd name="connsiteX5" fmla="*/ 843720 w 4168087"/>
                      <a:gd name="connsiteY5" fmla="*/ 664288 h 1463026"/>
                      <a:gd name="connsiteX6" fmla="*/ 1128399 w 4168087"/>
                      <a:gd name="connsiteY6" fmla="*/ 268925 h 1463026"/>
                      <a:gd name="connsiteX7" fmla="*/ 1903764 w 4168087"/>
                      <a:gd name="connsiteY7" fmla="*/ 5686 h 1463026"/>
                      <a:gd name="connsiteX8" fmla="*/ 2849508 w 4168087"/>
                      <a:gd name="connsiteY8" fmla="*/ 448388 h 1463026"/>
                      <a:gd name="connsiteX9" fmla="*/ 3287398 w 4168087"/>
                      <a:gd name="connsiteY9" fmla="*/ 954724 h 1463026"/>
                      <a:gd name="connsiteX10" fmla="*/ 4074798 w 4168087"/>
                      <a:gd name="connsiteY10" fmla="*/ 1246823 h 1463026"/>
                      <a:gd name="connsiteX11" fmla="*/ 4074798 w 4168087"/>
                      <a:gd name="connsiteY11" fmla="*/ 1462724 h 1463026"/>
                      <a:gd name="connsiteX12" fmla="*/ 3096898 w 4168087"/>
                      <a:gd name="connsiteY12" fmla="*/ 1107124 h 1463026"/>
                      <a:gd name="connsiteX13" fmla="*/ 2672606 w 4168087"/>
                      <a:gd name="connsiteY13" fmla="*/ 651588 h 1463026"/>
                      <a:gd name="connsiteX14" fmla="*/ 1903763 w 4168087"/>
                      <a:gd name="connsiteY14" fmla="*/ 322287 h 1463026"/>
                      <a:gd name="connsiteX15" fmla="*/ 1350820 w 4168087"/>
                      <a:gd name="connsiteY15" fmla="*/ 638888 h 1463026"/>
                      <a:gd name="connsiteX16" fmla="*/ 1232537 w 4168087"/>
                      <a:gd name="connsiteY16" fmla="*/ 842963 h 1463026"/>
                      <a:gd name="connsiteX17" fmla="*/ 2106297 w 4168087"/>
                      <a:gd name="connsiteY17" fmla="*/ 1018223 h 1463026"/>
                      <a:gd name="connsiteX18" fmla="*/ 3084197 w 4168087"/>
                      <a:gd name="connsiteY18" fmla="*/ 992823 h 1463026"/>
                      <a:gd name="connsiteX19" fmla="*/ 3084197 w 4168087"/>
                      <a:gd name="connsiteY19" fmla="*/ 1284923 h 1463026"/>
                      <a:gd name="connsiteX0" fmla="*/ 1026797 w 4168087"/>
                      <a:gd name="connsiteY0" fmla="*/ 1030923 h 1463026"/>
                      <a:gd name="connsiteX1" fmla="*/ 1001397 w 4168087"/>
                      <a:gd name="connsiteY1" fmla="*/ 1018223 h 1463026"/>
                      <a:gd name="connsiteX2" fmla="*/ 772798 w 4168087"/>
                      <a:gd name="connsiteY2" fmla="*/ 1107125 h 1463026"/>
                      <a:gd name="connsiteX3" fmla="*/ 61598 w 4168087"/>
                      <a:gd name="connsiteY3" fmla="*/ 1221424 h 1463026"/>
                      <a:gd name="connsiteX4" fmla="*/ 74298 w 4168087"/>
                      <a:gd name="connsiteY4" fmla="*/ 903925 h 1463026"/>
                      <a:gd name="connsiteX5" fmla="*/ 843720 w 4168087"/>
                      <a:gd name="connsiteY5" fmla="*/ 664288 h 1463026"/>
                      <a:gd name="connsiteX6" fmla="*/ 1128399 w 4168087"/>
                      <a:gd name="connsiteY6" fmla="*/ 268925 h 1463026"/>
                      <a:gd name="connsiteX7" fmla="*/ 1903764 w 4168087"/>
                      <a:gd name="connsiteY7" fmla="*/ 5686 h 1463026"/>
                      <a:gd name="connsiteX8" fmla="*/ 2849508 w 4168087"/>
                      <a:gd name="connsiteY8" fmla="*/ 448388 h 1463026"/>
                      <a:gd name="connsiteX9" fmla="*/ 3287398 w 4168087"/>
                      <a:gd name="connsiteY9" fmla="*/ 954724 h 1463026"/>
                      <a:gd name="connsiteX10" fmla="*/ 4074798 w 4168087"/>
                      <a:gd name="connsiteY10" fmla="*/ 1246823 h 1463026"/>
                      <a:gd name="connsiteX11" fmla="*/ 4074798 w 4168087"/>
                      <a:gd name="connsiteY11" fmla="*/ 1462724 h 1463026"/>
                      <a:gd name="connsiteX12" fmla="*/ 3096898 w 4168087"/>
                      <a:gd name="connsiteY12" fmla="*/ 1107124 h 1463026"/>
                      <a:gd name="connsiteX13" fmla="*/ 2672606 w 4168087"/>
                      <a:gd name="connsiteY13" fmla="*/ 651588 h 1463026"/>
                      <a:gd name="connsiteX14" fmla="*/ 1903763 w 4168087"/>
                      <a:gd name="connsiteY14" fmla="*/ 322287 h 1463026"/>
                      <a:gd name="connsiteX15" fmla="*/ 1350820 w 4168087"/>
                      <a:gd name="connsiteY15" fmla="*/ 638888 h 1463026"/>
                      <a:gd name="connsiteX16" fmla="*/ 1232537 w 4168087"/>
                      <a:gd name="connsiteY16" fmla="*/ 842963 h 1463026"/>
                      <a:gd name="connsiteX17" fmla="*/ 2106297 w 4168087"/>
                      <a:gd name="connsiteY17" fmla="*/ 1018223 h 1463026"/>
                      <a:gd name="connsiteX18" fmla="*/ 2880997 w 4168087"/>
                      <a:gd name="connsiteY18" fmla="*/ 1069023 h 1463026"/>
                      <a:gd name="connsiteX19" fmla="*/ 3084197 w 4168087"/>
                      <a:gd name="connsiteY19" fmla="*/ 1284923 h 1463026"/>
                      <a:gd name="connsiteX0" fmla="*/ 1026797 w 4168087"/>
                      <a:gd name="connsiteY0" fmla="*/ 1030923 h 1463026"/>
                      <a:gd name="connsiteX1" fmla="*/ 1001397 w 4168087"/>
                      <a:gd name="connsiteY1" fmla="*/ 1018223 h 1463026"/>
                      <a:gd name="connsiteX2" fmla="*/ 772798 w 4168087"/>
                      <a:gd name="connsiteY2" fmla="*/ 1107125 h 1463026"/>
                      <a:gd name="connsiteX3" fmla="*/ 61598 w 4168087"/>
                      <a:gd name="connsiteY3" fmla="*/ 1221424 h 1463026"/>
                      <a:gd name="connsiteX4" fmla="*/ 74298 w 4168087"/>
                      <a:gd name="connsiteY4" fmla="*/ 903925 h 1463026"/>
                      <a:gd name="connsiteX5" fmla="*/ 843720 w 4168087"/>
                      <a:gd name="connsiteY5" fmla="*/ 664288 h 1463026"/>
                      <a:gd name="connsiteX6" fmla="*/ 1128399 w 4168087"/>
                      <a:gd name="connsiteY6" fmla="*/ 268925 h 1463026"/>
                      <a:gd name="connsiteX7" fmla="*/ 1903764 w 4168087"/>
                      <a:gd name="connsiteY7" fmla="*/ 5686 h 1463026"/>
                      <a:gd name="connsiteX8" fmla="*/ 2849508 w 4168087"/>
                      <a:gd name="connsiteY8" fmla="*/ 448388 h 1463026"/>
                      <a:gd name="connsiteX9" fmla="*/ 3287398 w 4168087"/>
                      <a:gd name="connsiteY9" fmla="*/ 954724 h 1463026"/>
                      <a:gd name="connsiteX10" fmla="*/ 4074798 w 4168087"/>
                      <a:gd name="connsiteY10" fmla="*/ 1246823 h 1463026"/>
                      <a:gd name="connsiteX11" fmla="*/ 4074798 w 4168087"/>
                      <a:gd name="connsiteY11" fmla="*/ 1462724 h 1463026"/>
                      <a:gd name="connsiteX12" fmla="*/ 3096898 w 4168087"/>
                      <a:gd name="connsiteY12" fmla="*/ 1107124 h 1463026"/>
                      <a:gd name="connsiteX13" fmla="*/ 2672606 w 4168087"/>
                      <a:gd name="connsiteY13" fmla="*/ 651588 h 1463026"/>
                      <a:gd name="connsiteX14" fmla="*/ 1903763 w 4168087"/>
                      <a:gd name="connsiteY14" fmla="*/ 322287 h 1463026"/>
                      <a:gd name="connsiteX15" fmla="*/ 1350820 w 4168087"/>
                      <a:gd name="connsiteY15" fmla="*/ 638888 h 1463026"/>
                      <a:gd name="connsiteX16" fmla="*/ 1232537 w 4168087"/>
                      <a:gd name="connsiteY16" fmla="*/ 842963 h 1463026"/>
                      <a:gd name="connsiteX17" fmla="*/ 2106297 w 4168087"/>
                      <a:gd name="connsiteY17" fmla="*/ 1018223 h 1463026"/>
                      <a:gd name="connsiteX18" fmla="*/ 2880997 w 4168087"/>
                      <a:gd name="connsiteY18" fmla="*/ 1069023 h 1463026"/>
                      <a:gd name="connsiteX19" fmla="*/ 3071497 w 4168087"/>
                      <a:gd name="connsiteY19" fmla="*/ 1119823 h 1463026"/>
                      <a:gd name="connsiteX0" fmla="*/ 1026797 w 4168087"/>
                      <a:gd name="connsiteY0" fmla="*/ 1030923 h 1463026"/>
                      <a:gd name="connsiteX1" fmla="*/ 1001397 w 4168087"/>
                      <a:gd name="connsiteY1" fmla="*/ 1018223 h 1463026"/>
                      <a:gd name="connsiteX2" fmla="*/ 772798 w 4168087"/>
                      <a:gd name="connsiteY2" fmla="*/ 1107125 h 1463026"/>
                      <a:gd name="connsiteX3" fmla="*/ 61598 w 4168087"/>
                      <a:gd name="connsiteY3" fmla="*/ 1221424 h 1463026"/>
                      <a:gd name="connsiteX4" fmla="*/ 74298 w 4168087"/>
                      <a:gd name="connsiteY4" fmla="*/ 903925 h 1463026"/>
                      <a:gd name="connsiteX5" fmla="*/ 843720 w 4168087"/>
                      <a:gd name="connsiteY5" fmla="*/ 664288 h 1463026"/>
                      <a:gd name="connsiteX6" fmla="*/ 1128399 w 4168087"/>
                      <a:gd name="connsiteY6" fmla="*/ 268925 h 1463026"/>
                      <a:gd name="connsiteX7" fmla="*/ 1903764 w 4168087"/>
                      <a:gd name="connsiteY7" fmla="*/ 5686 h 1463026"/>
                      <a:gd name="connsiteX8" fmla="*/ 2849508 w 4168087"/>
                      <a:gd name="connsiteY8" fmla="*/ 448388 h 1463026"/>
                      <a:gd name="connsiteX9" fmla="*/ 3287398 w 4168087"/>
                      <a:gd name="connsiteY9" fmla="*/ 954724 h 1463026"/>
                      <a:gd name="connsiteX10" fmla="*/ 4074798 w 4168087"/>
                      <a:gd name="connsiteY10" fmla="*/ 1246823 h 1463026"/>
                      <a:gd name="connsiteX11" fmla="*/ 4074798 w 4168087"/>
                      <a:gd name="connsiteY11" fmla="*/ 1462724 h 1463026"/>
                      <a:gd name="connsiteX12" fmla="*/ 3096898 w 4168087"/>
                      <a:gd name="connsiteY12" fmla="*/ 1107124 h 1463026"/>
                      <a:gd name="connsiteX13" fmla="*/ 2672606 w 4168087"/>
                      <a:gd name="connsiteY13" fmla="*/ 651588 h 1463026"/>
                      <a:gd name="connsiteX14" fmla="*/ 1903763 w 4168087"/>
                      <a:gd name="connsiteY14" fmla="*/ 322287 h 1463026"/>
                      <a:gd name="connsiteX15" fmla="*/ 1350820 w 4168087"/>
                      <a:gd name="connsiteY15" fmla="*/ 638888 h 1463026"/>
                      <a:gd name="connsiteX16" fmla="*/ 1232537 w 4168087"/>
                      <a:gd name="connsiteY16" fmla="*/ 842963 h 1463026"/>
                      <a:gd name="connsiteX17" fmla="*/ 2106297 w 4168087"/>
                      <a:gd name="connsiteY17" fmla="*/ 1018223 h 1463026"/>
                      <a:gd name="connsiteX18" fmla="*/ 2741297 w 4168087"/>
                      <a:gd name="connsiteY18" fmla="*/ 1069023 h 1463026"/>
                      <a:gd name="connsiteX19" fmla="*/ 3071497 w 4168087"/>
                      <a:gd name="connsiteY19" fmla="*/ 1119823 h 1463026"/>
                      <a:gd name="connsiteX0" fmla="*/ 1026797 w 4168087"/>
                      <a:gd name="connsiteY0" fmla="*/ 1030923 h 1463026"/>
                      <a:gd name="connsiteX1" fmla="*/ 912497 w 4168087"/>
                      <a:gd name="connsiteY1" fmla="*/ 1157923 h 1463026"/>
                      <a:gd name="connsiteX2" fmla="*/ 772798 w 4168087"/>
                      <a:gd name="connsiteY2" fmla="*/ 1107125 h 1463026"/>
                      <a:gd name="connsiteX3" fmla="*/ 61598 w 4168087"/>
                      <a:gd name="connsiteY3" fmla="*/ 1221424 h 1463026"/>
                      <a:gd name="connsiteX4" fmla="*/ 74298 w 4168087"/>
                      <a:gd name="connsiteY4" fmla="*/ 903925 h 1463026"/>
                      <a:gd name="connsiteX5" fmla="*/ 843720 w 4168087"/>
                      <a:gd name="connsiteY5" fmla="*/ 664288 h 1463026"/>
                      <a:gd name="connsiteX6" fmla="*/ 1128399 w 4168087"/>
                      <a:gd name="connsiteY6" fmla="*/ 268925 h 1463026"/>
                      <a:gd name="connsiteX7" fmla="*/ 1903764 w 4168087"/>
                      <a:gd name="connsiteY7" fmla="*/ 5686 h 1463026"/>
                      <a:gd name="connsiteX8" fmla="*/ 2849508 w 4168087"/>
                      <a:gd name="connsiteY8" fmla="*/ 448388 h 1463026"/>
                      <a:gd name="connsiteX9" fmla="*/ 3287398 w 4168087"/>
                      <a:gd name="connsiteY9" fmla="*/ 954724 h 1463026"/>
                      <a:gd name="connsiteX10" fmla="*/ 4074798 w 4168087"/>
                      <a:gd name="connsiteY10" fmla="*/ 1246823 h 1463026"/>
                      <a:gd name="connsiteX11" fmla="*/ 4074798 w 4168087"/>
                      <a:gd name="connsiteY11" fmla="*/ 1462724 h 1463026"/>
                      <a:gd name="connsiteX12" fmla="*/ 3096898 w 4168087"/>
                      <a:gd name="connsiteY12" fmla="*/ 1107124 h 1463026"/>
                      <a:gd name="connsiteX13" fmla="*/ 2672606 w 4168087"/>
                      <a:gd name="connsiteY13" fmla="*/ 651588 h 1463026"/>
                      <a:gd name="connsiteX14" fmla="*/ 1903763 w 4168087"/>
                      <a:gd name="connsiteY14" fmla="*/ 322287 h 1463026"/>
                      <a:gd name="connsiteX15" fmla="*/ 1350820 w 4168087"/>
                      <a:gd name="connsiteY15" fmla="*/ 638888 h 1463026"/>
                      <a:gd name="connsiteX16" fmla="*/ 1232537 w 4168087"/>
                      <a:gd name="connsiteY16" fmla="*/ 842963 h 1463026"/>
                      <a:gd name="connsiteX17" fmla="*/ 2106297 w 4168087"/>
                      <a:gd name="connsiteY17" fmla="*/ 1018223 h 1463026"/>
                      <a:gd name="connsiteX18" fmla="*/ 2741297 w 4168087"/>
                      <a:gd name="connsiteY18" fmla="*/ 1069023 h 1463026"/>
                      <a:gd name="connsiteX19" fmla="*/ 3071497 w 4168087"/>
                      <a:gd name="connsiteY19" fmla="*/ 1119823 h 1463026"/>
                      <a:gd name="connsiteX0" fmla="*/ 1483997 w 4168087"/>
                      <a:gd name="connsiteY0" fmla="*/ 1157923 h 1463026"/>
                      <a:gd name="connsiteX1" fmla="*/ 912497 w 4168087"/>
                      <a:gd name="connsiteY1" fmla="*/ 1157923 h 1463026"/>
                      <a:gd name="connsiteX2" fmla="*/ 772798 w 4168087"/>
                      <a:gd name="connsiteY2" fmla="*/ 1107125 h 1463026"/>
                      <a:gd name="connsiteX3" fmla="*/ 61598 w 4168087"/>
                      <a:gd name="connsiteY3" fmla="*/ 1221424 h 1463026"/>
                      <a:gd name="connsiteX4" fmla="*/ 74298 w 4168087"/>
                      <a:gd name="connsiteY4" fmla="*/ 903925 h 1463026"/>
                      <a:gd name="connsiteX5" fmla="*/ 843720 w 4168087"/>
                      <a:gd name="connsiteY5" fmla="*/ 664288 h 1463026"/>
                      <a:gd name="connsiteX6" fmla="*/ 1128399 w 4168087"/>
                      <a:gd name="connsiteY6" fmla="*/ 268925 h 1463026"/>
                      <a:gd name="connsiteX7" fmla="*/ 1903764 w 4168087"/>
                      <a:gd name="connsiteY7" fmla="*/ 5686 h 1463026"/>
                      <a:gd name="connsiteX8" fmla="*/ 2849508 w 4168087"/>
                      <a:gd name="connsiteY8" fmla="*/ 448388 h 1463026"/>
                      <a:gd name="connsiteX9" fmla="*/ 3287398 w 4168087"/>
                      <a:gd name="connsiteY9" fmla="*/ 954724 h 1463026"/>
                      <a:gd name="connsiteX10" fmla="*/ 4074798 w 4168087"/>
                      <a:gd name="connsiteY10" fmla="*/ 1246823 h 1463026"/>
                      <a:gd name="connsiteX11" fmla="*/ 4074798 w 4168087"/>
                      <a:gd name="connsiteY11" fmla="*/ 1462724 h 1463026"/>
                      <a:gd name="connsiteX12" fmla="*/ 3096898 w 4168087"/>
                      <a:gd name="connsiteY12" fmla="*/ 1107124 h 1463026"/>
                      <a:gd name="connsiteX13" fmla="*/ 2672606 w 4168087"/>
                      <a:gd name="connsiteY13" fmla="*/ 651588 h 1463026"/>
                      <a:gd name="connsiteX14" fmla="*/ 1903763 w 4168087"/>
                      <a:gd name="connsiteY14" fmla="*/ 322287 h 1463026"/>
                      <a:gd name="connsiteX15" fmla="*/ 1350820 w 4168087"/>
                      <a:gd name="connsiteY15" fmla="*/ 638888 h 1463026"/>
                      <a:gd name="connsiteX16" fmla="*/ 1232537 w 4168087"/>
                      <a:gd name="connsiteY16" fmla="*/ 842963 h 1463026"/>
                      <a:gd name="connsiteX17" fmla="*/ 2106297 w 4168087"/>
                      <a:gd name="connsiteY17" fmla="*/ 1018223 h 1463026"/>
                      <a:gd name="connsiteX18" fmla="*/ 2741297 w 4168087"/>
                      <a:gd name="connsiteY18" fmla="*/ 1069023 h 1463026"/>
                      <a:gd name="connsiteX19" fmla="*/ 3071497 w 4168087"/>
                      <a:gd name="connsiteY19" fmla="*/ 1119823 h 1463026"/>
                      <a:gd name="connsiteX0" fmla="*/ 1483997 w 4168087"/>
                      <a:gd name="connsiteY0" fmla="*/ 1157923 h 1463026"/>
                      <a:gd name="connsiteX1" fmla="*/ 1064897 w 4168087"/>
                      <a:gd name="connsiteY1" fmla="*/ 967423 h 1463026"/>
                      <a:gd name="connsiteX2" fmla="*/ 772798 w 4168087"/>
                      <a:gd name="connsiteY2" fmla="*/ 1107125 h 1463026"/>
                      <a:gd name="connsiteX3" fmla="*/ 61598 w 4168087"/>
                      <a:gd name="connsiteY3" fmla="*/ 1221424 h 1463026"/>
                      <a:gd name="connsiteX4" fmla="*/ 74298 w 4168087"/>
                      <a:gd name="connsiteY4" fmla="*/ 903925 h 1463026"/>
                      <a:gd name="connsiteX5" fmla="*/ 843720 w 4168087"/>
                      <a:gd name="connsiteY5" fmla="*/ 664288 h 1463026"/>
                      <a:gd name="connsiteX6" fmla="*/ 1128399 w 4168087"/>
                      <a:gd name="connsiteY6" fmla="*/ 268925 h 1463026"/>
                      <a:gd name="connsiteX7" fmla="*/ 1903764 w 4168087"/>
                      <a:gd name="connsiteY7" fmla="*/ 5686 h 1463026"/>
                      <a:gd name="connsiteX8" fmla="*/ 2849508 w 4168087"/>
                      <a:gd name="connsiteY8" fmla="*/ 448388 h 1463026"/>
                      <a:gd name="connsiteX9" fmla="*/ 3287398 w 4168087"/>
                      <a:gd name="connsiteY9" fmla="*/ 954724 h 1463026"/>
                      <a:gd name="connsiteX10" fmla="*/ 4074798 w 4168087"/>
                      <a:gd name="connsiteY10" fmla="*/ 1246823 h 1463026"/>
                      <a:gd name="connsiteX11" fmla="*/ 4074798 w 4168087"/>
                      <a:gd name="connsiteY11" fmla="*/ 1462724 h 1463026"/>
                      <a:gd name="connsiteX12" fmla="*/ 3096898 w 4168087"/>
                      <a:gd name="connsiteY12" fmla="*/ 1107124 h 1463026"/>
                      <a:gd name="connsiteX13" fmla="*/ 2672606 w 4168087"/>
                      <a:gd name="connsiteY13" fmla="*/ 651588 h 1463026"/>
                      <a:gd name="connsiteX14" fmla="*/ 1903763 w 4168087"/>
                      <a:gd name="connsiteY14" fmla="*/ 322287 h 1463026"/>
                      <a:gd name="connsiteX15" fmla="*/ 1350820 w 4168087"/>
                      <a:gd name="connsiteY15" fmla="*/ 638888 h 1463026"/>
                      <a:gd name="connsiteX16" fmla="*/ 1232537 w 4168087"/>
                      <a:gd name="connsiteY16" fmla="*/ 842963 h 1463026"/>
                      <a:gd name="connsiteX17" fmla="*/ 2106297 w 4168087"/>
                      <a:gd name="connsiteY17" fmla="*/ 1018223 h 1463026"/>
                      <a:gd name="connsiteX18" fmla="*/ 2741297 w 4168087"/>
                      <a:gd name="connsiteY18" fmla="*/ 1069023 h 1463026"/>
                      <a:gd name="connsiteX19" fmla="*/ 3071497 w 4168087"/>
                      <a:gd name="connsiteY19" fmla="*/ 1119823 h 1463026"/>
                      <a:gd name="connsiteX0" fmla="*/ 1483997 w 4168087"/>
                      <a:gd name="connsiteY0" fmla="*/ 1157923 h 1463026"/>
                      <a:gd name="connsiteX1" fmla="*/ 988697 w 4168087"/>
                      <a:gd name="connsiteY1" fmla="*/ 1043623 h 1463026"/>
                      <a:gd name="connsiteX2" fmla="*/ 772798 w 4168087"/>
                      <a:gd name="connsiteY2" fmla="*/ 1107125 h 1463026"/>
                      <a:gd name="connsiteX3" fmla="*/ 61598 w 4168087"/>
                      <a:gd name="connsiteY3" fmla="*/ 1221424 h 1463026"/>
                      <a:gd name="connsiteX4" fmla="*/ 74298 w 4168087"/>
                      <a:gd name="connsiteY4" fmla="*/ 903925 h 1463026"/>
                      <a:gd name="connsiteX5" fmla="*/ 843720 w 4168087"/>
                      <a:gd name="connsiteY5" fmla="*/ 664288 h 1463026"/>
                      <a:gd name="connsiteX6" fmla="*/ 1128399 w 4168087"/>
                      <a:gd name="connsiteY6" fmla="*/ 268925 h 1463026"/>
                      <a:gd name="connsiteX7" fmla="*/ 1903764 w 4168087"/>
                      <a:gd name="connsiteY7" fmla="*/ 5686 h 1463026"/>
                      <a:gd name="connsiteX8" fmla="*/ 2849508 w 4168087"/>
                      <a:gd name="connsiteY8" fmla="*/ 448388 h 1463026"/>
                      <a:gd name="connsiteX9" fmla="*/ 3287398 w 4168087"/>
                      <a:gd name="connsiteY9" fmla="*/ 954724 h 1463026"/>
                      <a:gd name="connsiteX10" fmla="*/ 4074798 w 4168087"/>
                      <a:gd name="connsiteY10" fmla="*/ 1246823 h 1463026"/>
                      <a:gd name="connsiteX11" fmla="*/ 4074798 w 4168087"/>
                      <a:gd name="connsiteY11" fmla="*/ 1462724 h 1463026"/>
                      <a:gd name="connsiteX12" fmla="*/ 3096898 w 4168087"/>
                      <a:gd name="connsiteY12" fmla="*/ 1107124 h 1463026"/>
                      <a:gd name="connsiteX13" fmla="*/ 2672606 w 4168087"/>
                      <a:gd name="connsiteY13" fmla="*/ 651588 h 1463026"/>
                      <a:gd name="connsiteX14" fmla="*/ 1903763 w 4168087"/>
                      <a:gd name="connsiteY14" fmla="*/ 322287 h 1463026"/>
                      <a:gd name="connsiteX15" fmla="*/ 1350820 w 4168087"/>
                      <a:gd name="connsiteY15" fmla="*/ 638888 h 1463026"/>
                      <a:gd name="connsiteX16" fmla="*/ 1232537 w 4168087"/>
                      <a:gd name="connsiteY16" fmla="*/ 842963 h 1463026"/>
                      <a:gd name="connsiteX17" fmla="*/ 2106297 w 4168087"/>
                      <a:gd name="connsiteY17" fmla="*/ 1018223 h 1463026"/>
                      <a:gd name="connsiteX18" fmla="*/ 2741297 w 4168087"/>
                      <a:gd name="connsiteY18" fmla="*/ 1069023 h 1463026"/>
                      <a:gd name="connsiteX19" fmla="*/ 3071497 w 4168087"/>
                      <a:gd name="connsiteY19" fmla="*/ 1119823 h 1463026"/>
                      <a:gd name="connsiteX0" fmla="*/ 1509397 w 4168087"/>
                      <a:gd name="connsiteY0" fmla="*/ 1157923 h 1463026"/>
                      <a:gd name="connsiteX1" fmla="*/ 988697 w 4168087"/>
                      <a:gd name="connsiteY1" fmla="*/ 1043623 h 1463026"/>
                      <a:gd name="connsiteX2" fmla="*/ 772798 w 4168087"/>
                      <a:gd name="connsiteY2" fmla="*/ 1107125 h 1463026"/>
                      <a:gd name="connsiteX3" fmla="*/ 61598 w 4168087"/>
                      <a:gd name="connsiteY3" fmla="*/ 1221424 h 1463026"/>
                      <a:gd name="connsiteX4" fmla="*/ 74298 w 4168087"/>
                      <a:gd name="connsiteY4" fmla="*/ 903925 h 1463026"/>
                      <a:gd name="connsiteX5" fmla="*/ 843720 w 4168087"/>
                      <a:gd name="connsiteY5" fmla="*/ 664288 h 1463026"/>
                      <a:gd name="connsiteX6" fmla="*/ 1128399 w 4168087"/>
                      <a:gd name="connsiteY6" fmla="*/ 268925 h 1463026"/>
                      <a:gd name="connsiteX7" fmla="*/ 1903764 w 4168087"/>
                      <a:gd name="connsiteY7" fmla="*/ 5686 h 1463026"/>
                      <a:gd name="connsiteX8" fmla="*/ 2849508 w 4168087"/>
                      <a:gd name="connsiteY8" fmla="*/ 448388 h 1463026"/>
                      <a:gd name="connsiteX9" fmla="*/ 3287398 w 4168087"/>
                      <a:gd name="connsiteY9" fmla="*/ 954724 h 1463026"/>
                      <a:gd name="connsiteX10" fmla="*/ 4074798 w 4168087"/>
                      <a:gd name="connsiteY10" fmla="*/ 1246823 h 1463026"/>
                      <a:gd name="connsiteX11" fmla="*/ 4074798 w 4168087"/>
                      <a:gd name="connsiteY11" fmla="*/ 1462724 h 1463026"/>
                      <a:gd name="connsiteX12" fmla="*/ 3096898 w 4168087"/>
                      <a:gd name="connsiteY12" fmla="*/ 1107124 h 1463026"/>
                      <a:gd name="connsiteX13" fmla="*/ 2672606 w 4168087"/>
                      <a:gd name="connsiteY13" fmla="*/ 651588 h 1463026"/>
                      <a:gd name="connsiteX14" fmla="*/ 1903763 w 4168087"/>
                      <a:gd name="connsiteY14" fmla="*/ 322287 h 1463026"/>
                      <a:gd name="connsiteX15" fmla="*/ 1350820 w 4168087"/>
                      <a:gd name="connsiteY15" fmla="*/ 638888 h 1463026"/>
                      <a:gd name="connsiteX16" fmla="*/ 1232537 w 4168087"/>
                      <a:gd name="connsiteY16" fmla="*/ 842963 h 1463026"/>
                      <a:gd name="connsiteX17" fmla="*/ 2106297 w 4168087"/>
                      <a:gd name="connsiteY17" fmla="*/ 1018223 h 1463026"/>
                      <a:gd name="connsiteX18" fmla="*/ 2741297 w 4168087"/>
                      <a:gd name="connsiteY18" fmla="*/ 1069023 h 1463026"/>
                      <a:gd name="connsiteX19" fmla="*/ 3071497 w 4168087"/>
                      <a:gd name="connsiteY19" fmla="*/ 1119823 h 1463026"/>
                      <a:gd name="connsiteX0" fmla="*/ 1509397 w 4168087"/>
                      <a:gd name="connsiteY0" fmla="*/ 1157923 h 1463026"/>
                      <a:gd name="connsiteX1" fmla="*/ 988697 w 4168087"/>
                      <a:gd name="connsiteY1" fmla="*/ 1043623 h 1463026"/>
                      <a:gd name="connsiteX2" fmla="*/ 772798 w 4168087"/>
                      <a:gd name="connsiteY2" fmla="*/ 1107125 h 1463026"/>
                      <a:gd name="connsiteX3" fmla="*/ 61598 w 4168087"/>
                      <a:gd name="connsiteY3" fmla="*/ 1221424 h 1463026"/>
                      <a:gd name="connsiteX4" fmla="*/ 74298 w 4168087"/>
                      <a:gd name="connsiteY4" fmla="*/ 903925 h 1463026"/>
                      <a:gd name="connsiteX5" fmla="*/ 843720 w 4168087"/>
                      <a:gd name="connsiteY5" fmla="*/ 664288 h 1463026"/>
                      <a:gd name="connsiteX6" fmla="*/ 1128399 w 4168087"/>
                      <a:gd name="connsiteY6" fmla="*/ 268925 h 1463026"/>
                      <a:gd name="connsiteX7" fmla="*/ 1903764 w 4168087"/>
                      <a:gd name="connsiteY7" fmla="*/ 5686 h 1463026"/>
                      <a:gd name="connsiteX8" fmla="*/ 2849508 w 4168087"/>
                      <a:gd name="connsiteY8" fmla="*/ 448388 h 1463026"/>
                      <a:gd name="connsiteX9" fmla="*/ 3287398 w 4168087"/>
                      <a:gd name="connsiteY9" fmla="*/ 954724 h 1463026"/>
                      <a:gd name="connsiteX10" fmla="*/ 4074798 w 4168087"/>
                      <a:gd name="connsiteY10" fmla="*/ 1246823 h 1463026"/>
                      <a:gd name="connsiteX11" fmla="*/ 4074798 w 4168087"/>
                      <a:gd name="connsiteY11" fmla="*/ 1462724 h 1463026"/>
                      <a:gd name="connsiteX12" fmla="*/ 3096898 w 4168087"/>
                      <a:gd name="connsiteY12" fmla="*/ 1107124 h 1463026"/>
                      <a:gd name="connsiteX13" fmla="*/ 2672606 w 4168087"/>
                      <a:gd name="connsiteY13" fmla="*/ 651588 h 1463026"/>
                      <a:gd name="connsiteX14" fmla="*/ 1903763 w 4168087"/>
                      <a:gd name="connsiteY14" fmla="*/ 322287 h 1463026"/>
                      <a:gd name="connsiteX15" fmla="*/ 1350820 w 4168087"/>
                      <a:gd name="connsiteY15" fmla="*/ 638888 h 1463026"/>
                      <a:gd name="connsiteX16" fmla="*/ 1232537 w 4168087"/>
                      <a:gd name="connsiteY16" fmla="*/ 842963 h 1463026"/>
                      <a:gd name="connsiteX17" fmla="*/ 2106297 w 4168087"/>
                      <a:gd name="connsiteY17" fmla="*/ 1018223 h 1463026"/>
                      <a:gd name="connsiteX18" fmla="*/ 2741297 w 4168087"/>
                      <a:gd name="connsiteY18" fmla="*/ 1069023 h 1463026"/>
                      <a:gd name="connsiteX19" fmla="*/ 3071497 w 4168087"/>
                      <a:gd name="connsiteY19" fmla="*/ 1119823 h 1463026"/>
                      <a:gd name="connsiteX0" fmla="*/ 1509397 w 4168087"/>
                      <a:gd name="connsiteY0" fmla="*/ 1157923 h 1463026"/>
                      <a:gd name="connsiteX1" fmla="*/ 988697 w 4168087"/>
                      <a:gd name="connsiteY1" fmla="*/ 1043623 h 1463026"/>
                      <a:gd name="connsiteX2" fmla="*/ 772798 w 4168087"/>
                      <a:gd name="connsiteY2" fmla="*/ 1107125 h 1463026"/>
                      <a:gd name="connsiteX3" fmla="*/ 61598 w 4168087"/>
                      <a:gd name="connsiteY3" fmla="*/ 1221424 h 1463026"/>
                      <a:gd name="connsiteX4" fmla="*/ 74298 w 4168087"/>
                      <a:gd name="connsiteY4" fmla="*/ 903925 h 1463026"/>
                      <a:gd name="connsiteX5" fmla="*/ 843720 w 4168087"/>
                      <a:gd name="connsiteY5" fmla="*/ 664288 h 1463026"/>
                      <a:gd name="connsiteX6" fmla="*/ 1128399 w 4168087"/>
                      <a:gd name="connsiteY6" fmla="*/ 268925 h 1463026"/>
                      <a:gd name="connsiteX7" fmla="*/ 1903764 w 4168087"/>
                      <a:gd name="connsiteY7" fmla="*/ 5686 h 1463026"/>
                      <a:gd name="connsiteX8" fmla="*/ 2849508 w 4168087"/>
                      <a:gd name="connsiteY8" fmla="*/ 448388 h 1463026"/>
                      <a:gd name="connsiteX9" fmla="*/ 3287398 w 4168087"/>
                      <a:gd name="connsiteY9" fmla="*/ 954724 h 1463026"/>
                      <a:gd name="connsiteX10" fmla="*/ 4074798 w 4168087"/>
                      <a:gd name="connsiteY10" fmla="*/ 1246823 h 1463026"/>
                      <a:gd name="connsiteX11" fmla="*/ 4074798 w 4168087"/>
                      <a:gd name="connsiteY11" fmla="*/ 1462724 h 1463026"/>
                      <a:gd name="connsiteX12" fmla="*/ 3096898 w 4168087"/>
                      <a:gd name="connsiteY12" fmla="*/ 1107124 h 1463026"/>
                      <a:gd name="connsiteX13" fmla="*/ 2672606 w 4168087"/>
                      <a:gd name="connsiteY13" fmla="*/ 651588 h 1463026"/>
                      <a:gd name="connsiteX14" fmla="*/ 1903763 w 4168087"/>
                      <a:gd name="connsiteY14" fmla="*/ 322287 h 1463026"/>
                      <a:gd name="connsiteX15" fmla="*/ 1350820 w 4168087"/>
                      <a:gd name="connsiteY15" fmla="*/ 638888 h 1463026"/>
                      <a:gd name="connsiteX16" fmla="*/ 1232537 w 4168087"/>
                      <a:gd name="connsiteY16" fmla="*/ 842963 h 1463026"/>
                      <a:gd name="connsiteX17" fmla="*/ 2106297 w 4168087"/>
                      <a:gd name="connsiteY17" fmla="*/ 1018223 h 1463026"/>
                      <a:gd name="connsiteX18" fmla="*/ 2741297 w 4168087"/>
                      <a:gd name="connsiteY18" fmla="*/ 1069023 h 1463026"/>
                      <a:gd name="connsiteX19" fmla="*/ 3071497 w 4168087"/>
                      <a:gd name="connsiteY19" fmla="*/ 1119823 h 1463026"/>
                      <a:gd name="connsiteX0" fmla="*/ 1509397 w 4168087"/>
                      <a:gd name="connsiteY0" fmla="*/ 1157923 h 1463026"/>
                      <a:gd name="connsiteX1" fmla="*/ 1496697 w 4168087"/>
                      <a:gd name="connsiteY1" fmla="*/ 1145223 h 1463026"/>
                      <a:gd name="connsiteX2" fmla="*/ 988697 w 4168087"/>
                      <a:gd name="connsiteY2" fmla="*/ 1043623 h 1463026"/>
                      <a:gd name="connsiteX3" fmla="*/ 772798 w 4168087"/>
                      <a:gd name="connsiteY3" fmla="*/ 1107125 h 1463026"/>
                      <a:gd name="connsiteX4" fmla="*/ 61598 w 4168087"/>
                      <a:gd name="connsiteY4" fmla="*/ 1221424 h 1463026"/>
                      <a:gd name="connsiteX5" fmla="*/ 74298 w 4168087"/>
                      <a:gd name="connsiteY5" fmla="*/ 903925 h 1463026"/>
                      <a:gd name="connsiteX6" fmla="*/ 843720 w 4168087"/>
                      <a:gd name="connsiteY6" fmla="*/ 664288 h 1463026"/>
                      <a:gd name="connsiteX7" fmla="*/ 1128399 w 4168087"/>
                      <a:gd name="connsiteY7" fmla="*/ 268925 h 1463026"/>
                      <a:gd name="connsiteX8" fmla="*/ 1903764 w 4168087"/>
                      <a:gd name="connsiteY8" fmla="*/ 5686 h 1463026"/>
                      <a:gd name="connsiteX9" fmla="*/ 2849508 w 4168087"/>
                      <a:gd name="connsiteY9" fmla="*/ 448388 h 1463026"/>
                      <a:gd name="connsiteX10" fmla="*/ 3287398 w 4168087"/>
                      <a:gd name="connsiteY10" fmla="*/ 954724 h 1463026"/>
                      <a:gd name="connsiteX11" fmla="*/ 4074798 w 4168087"/>
                      <a:gd name="connsiteY11" fmla="*/ 1246823 h 1463026"/>
                      <a:gd name="connsiteX12" fmla="*/ 4074798 w 4168087"/>
                      <a:gd name="connsiteY12" fmla="*/ 1462724 h 1463026"/>
                      <a:gd name="connsiteX13" fmla="*/ 3096898 w 4168087"/>
                      <a:gd name="connsiteY13" fmla="*/ 1107124 h 1463026"/>
                      <a:gd name="connsiteX14" fmla="*/ 2672606 w 4168087"/>
                      <a:gd name="connsiteY14" fmla="*/ 651588 h 1463026"/>
                      <a:gd name="connsiteX15" fmla="*/ 1903763 w 4168087"/>
                      <a:gd name="connsiteY15" fmla="*/ 322287 h 1463026"/>
                      <a:gd name="connsiteX16" fmla="*/ 1350820 w 4168087"/>
                      <a:gd name="connsiteY16" fmla="*/ 638888 h 1463026"/>
                      <a:gd name="connsiteX17" fmla="*/ 1232537 w 4168087"/>
                      <a:gd name="connsiteY17" fmla="*/ 842963 h 1463026"/>
                      <a:gd name="connsiteX18" fmla="*/ 2106297 w 4168087"/>
                      <a:gd name="connsiteY18" fmla="*/ 1018223 h 1463026"/>
                      <a:gd name="connsiteX19" fmla="*/ 2741297 w 4168087"/>
                      <a:gd name="connsiteY19" fmla="*/ 1069023 h 1463026"/>
                      <a:gd name="connsiteX20" fmla="*/ 3071497 w 4168087"/>
                      <a:gd name="connsiteY20" fmla="*/ 1119823 h 1463026"/>
                      <a:gd name="connsiteX0" fmla="*/ 1509397 w 4168087"/>
                      <a:gd name="connsiteY0" fmla="*/ 1157923 h 1463026"/>
                      <a:gd name="connsiteX1" fmla="*/ 1712597 w 4168087"/>
                      <a:gd name="connsiteY1" fmla="*/ 1183323 h 1463026"/>
                      <a:gd name="connsiteX2" fmla="*/ 988697 w 4168087"/>
                      <a:gd name="connsiteY2" fmla="*/ 1043623 h 1463026"/>
                      <a:gd name="connsiteX3" fmla="*/ 772798 w 4168087"/>
                      <a:gd name="connsiteY3" fmla="*/ 1107125 h 1463026"/>
                      <a:gd name="connsiteX4" fmla="*/ 61598 w 4168087"/>
                      <a:gd name="connsiteY4" fmla="*/ 1221424 h 1463026"/>
                      <a:gd name="connsiteX5" fmla="*/ 74298 w 4168087"/>
                      <a:gd name="connsiteY5" fmla="*/ 903925 h 1463026"/>
                      <a:gd name="connsiteX6" fmla="*/ 843720 w 4168087"/>
                      <a:gd name="connsiteY6" fmla="*/ 664288 h 1463026"/>
                      <a:gd name="connsiteX7" fmla="*/ 1128399 w 4168087"/>
                      <a:gd name="connsiteY7" fmla="*/ 268925 h 1463026"/>
                      <a:gd name="connsiteX8" fmla="*/ 1903764 w 4168087"/>
                      <a:gd name="connsiteY8" fmla="*/ 5686 h 1463026"/>
                      <a:gd name="connsiteX9" fmla="*/ 2849508 w 4168087"/>
                      <a:gd name="connsiteY9" fmla="*/ 448388 h 1463026"/>
                      <a:gd name="connsiteX10" fmla="*/ 3287398 w 4168087"/>
                      <a:gd name="connsiteY10" fmla="*/ 954724 h 1463026"/>
                      <a:gd name="connsiteX11" fmla="*/ 4074798 w 4168087"/>
                      <a:gd name="connsiteY11" fmla="*/ 1246823 h 1463026"/>
                      <a:gd name="connsiteX12" fmla="*/ 4074798 w 4168087"/>
                      <a:gd name="connsiteY12" fmla="*/ 1462724 h 1463026"/>
                      <a:gd name="connsiteX13" fmla="*/ 3096898 w 4168087"/>
                      <a:gd name="connsiteY13" fmla="*/ 1107124 h 1463026"/>
                      <a:gd name="connsiteX14" fmla="*/ 2672606 w 4168087"/>
                      <a:gd name="connsiteY14" fmla="*/ 651588 h 1463026"/>
                      <a:gd name="connsiteX15" fmla="*/ 1903763 w 4168087"/>
                      <a:gd name="connsiteY15" fmla="*/ 322287 h 1463026"/>
                      <a:gd name="connsiteX16" fmla="*/ 1350820 w 4168087"/>
                      <a:gd name="connsiteY16" fmla="*/ 638888 h 1463026"/>
                      <a:gd name="connsiteX17" fmla="*/ 1232537 w 4168087"/>
                      <a:gd name="connsiteY17" fmla="*/ 842963 h 1463026"/>
                      <a:gd name="connsiteX18" fmla="*/ 2106297 w 4168087"/>
                      <a:gd name="connsiteY18" fmla="*/ 1018223 h 1463026"/>
                      <a:gd name="connsiteX19" fmla="*/ 2741297 w 4168087"/>
                      <a:gd name="connsiteY19" fmla="*/ 1069023 h 1463026"/>
                      <a:gd name="connsiteX20" fmla="*/ 3071497 w 4168087"/>
                      <a:gd name="connsiteY20" fmla="*/ 1119823 h 1463026"/>
                      <a:gd name="connsiteX0" fmla="*/ 1509397 w 4168087"/>
                      <a:gd name="connsiteY0" fmla="*/ 1157923 h 1476197"/>
                      <a:gd name="connsiteX1" fmla="*/ 1293497 w 4168087"/>
                      <a:gd name="connsiteY1" fmla="*/ 1475423 h 1476197"/>
                      <a:gd name="connsiteX2" fmla="*/ 988697 w 4168087"/>
                      <a:gd name="connsiteY2" fmla="*/ 1043623 h 1476197"/>
                      <a:gd name="connsiteX3" fmla="*/ 772798 w 4168087"/>
                      <a:gd name="connsiteY3" fmla="*/ 1107125 h 1476197"/>
                      <a:gd name="connsiteX4" fmla="*/ 61598 w 4168087"/>
                      <a:gd name="connsiteY4" fmla="*/ 1221424 h 1476197"/>
                      <a:gd name="connsiteX5" fmla="*/ 74298 w 4168087"/>
                      <a:gd name="connsiteY5" fmla="*/ 903925 h 1476197"/>
                      <a:gd name="connsiteX6" fmla="*/ 843720 w 4168087"/>
                      <a:gd name="connsiteY6" fmla="*/ 664288 h 1476197"/>
                      <a:gd name="connsiteX7" fmla="*/ 1128399 w 4168087"/>
                      <a:gd name="connsiteY7" fmla="*/ 268925 h 1476197"/>
                      <a:gd name="connsiteX8" fmla="*/ 1903764 w 4168087"/>
                      <a:gd name="connsiteY8" fmla="*/ 5686 h 1476197"/>
                      <a:gd name="connsiteX9" fmla="*/ 2849508 w 4168087"/>
                      <a:gd name="connsiteY9" fmla="*/ 448388 h 1476197"/>
                      <a:gd name="connsiteX10" fmla="*/ 3287398 w 4168087"/>
                      <a:gd name="connsiteY10" fmla="*/ 954724 h 1476197"/>
                      <a:gd name="connsiteX11" fmla="*/ 4074798 w 4168087"/>
                      <a:gd name="connsiteY11" fmla="*/ 1246823 h 1476197"/>
                      <a:gd name="connsiteX12" fmla="*/ 4074798 w 4168087"/>
                      <a:gd name="connsiteY12" fmla="*/ 1462724 h 1476197"/>
                      <a:gd name="connsiteX13" fmla="*/ 3096898 w 4168087"/>
                      <a:gd name="connsiteY13" fmla="*/ 1107124 h 1476197"/>
                      <a:gd name="connsiteX14" fmla="*/ 2672606 w 4168087"/>
                      <a:gd name="connsiteY14" fmla="*/ 651588 h 1476197"/>
                      <a:gd name="connsiteX15" fmla="*/ 1903763 w 4168087"/>
                      <a:gd name="connsiteY15" fmla="*/ 322287 h 1476197"/>
                      <a:gd name="connsiteX16" fmla="*/ 1350820 w 4168087"/>
                      <a:gd name="connsiteY16" fmla="*/ 638888 h 1476197"/>
                      <a:gd name="connsiteX17" fmla="*/ 1232537 w 4168087"/>
                      <a:gd name="connsiteY17" fmla="*/ 842963 h 1476197"/>
                      <a:gd name="connsiteX18" fmla="*/ 2106297 w 4168087"/>
                      <a:gd name="connsiteY18" fmla="*/ 1018223 h 1476197"/>
                      <a:gd name="connsiteX19" fmla="*/ 2741297 w 4168087"/>
                      <a:gd name="connsiteY19" fmla="*/ 1069023 h 1476197"/>
                      <a:gd name="connsiteX20" fmla="*/ 3071497 w 4168087"/>
                      <a:gd name="connsiteY20" fmla="*/ 1119823 h 1476197"/>
                      <a:gd name="connsiteX0" fmla="*/ 3109597 w 4168087"/>
                      <a:gd name="connsiteY0" fmla="*/ 1234123 h 1476412"/>
                      <a:gd name="connsiteX1" fmla="*/ 1293497 w 4168087"/>
                      <a:gd name="connsiteY1" fmla="*/ 1475423 h 1476412"/>
                      <a:gd name="connsiteX2" fmla="*/ 988697 w 4168087"/>
                      <a:gd name="connsiteY2" fmla="*/ 1043623 h 1476412"/>
                      <a:gd name="connsiteX3" fmla="*/ 772798 w 4168087"/>
                      <a:gd name="connsiteY3" fmla="*/ 1107125 h 1476412"/>
                      <a:gd name="connsiteX4" fmla="*/ 61598 w 4168087"/>
                      <a:gd name="connsiteY4" fmla="*/ 1221424 h 1476412"/>
                      <a:gd name="connsiteX5" fmla="*/ 74298 w 4168087"/>
                      <a:gd name="connsiteY5" fmla="*/ 903925 h 1476412"/>
                      <a:gd name="connsiteX6" fmla="*/ 843720 w 4168087"/>
                      <a:gd name="connsiteY6" fmla="*/ 664288 h 1476412"/>
                      <a:gd name="connsiteX7" fmla="*/ 1128399 w 4168087"/>
                      <a:gd name="connsiteY7" fmla="*/ 268925 h 1476412"/>
                      <a:gd name="connsiteX8" fmla="*/ 1903764 w 4168087"/>
                      <a:gd name="connsiteY8" fmla="*/ 5686 h 1476412"/>
                      <a:gd name="connsiteX9" fmla="*/ 2849508 w 4168087"/>
                      <a:gd name="connsiteY9" fmla="*/ 448388 h 1476412"/>
                      <a:gd name="connsiteX10" fmla="*/ 3287398 w 4168087"/>
                      <a:gd name="connsiteY10" fmla="*/ 954724 h 1476412"/>
                      <a:gd name="connsiteX11" fmla="*/ 4074798 w 4168087"/>
                      <a:gd name="connsiteY11" fmla="*/ 1246823 h 1476412"/>
                      <a:gd name="connsiteX12" fmla="*/ 4074798 w 4168087"/>
                      <a:gd name="connsiteY12" fmla="*/ 1462724 h 1476412"/>
                      <a:gd name="connsiteX13" fmla="*/ 3096898 w 4168087"/>
                      <a:gd name="connsiteY13" fmla="*/ 1107124 h 1476412"/>
                      <a:gd name="connsiteX14" fmla="*/ 2672606 w 4168087"/>
                      <a:gd name="connsiteY14" fmla="*/ 651588 h 1476412"/>
                      <a:gd name="connsiteX15" fmla="*/ 1903763 w 4168087"/>
                      <a:gd name="connsiteY15" fmla="*/ 322287 h 1476412"/>
                      <a:gd name="connsiteX16" fmla="*/ 1350820 w 4168087"/>
                      <a:gd name="connsiteY16" fmla="*/ 638888 h 1476412"/>
                      <a:gd name="connsiteX17" fmla="*/ 1232537 w 4168087"/>
                      <a:gd name="connsiteY17" fmla="*/ 842963 h 1476412"/>
                      <a:gd name="connsiteX18" fmla="*/ 2106297 w 4168087"/>
                      <a:gd name="connsiteY18" fmla="*/ 1018223 h 1476412"/>
                      <a:gd name="connsiteX19" fmla="*/ 2741297 w 4168087"/>
                      <a:gd name="connsiteY19" fmla="*/ 1069023 h 1476412"/>
                      <a:gd name="connsiteX20" fmla="*/ 3071497 w 4168087"/>
                      <a:gd name="connsiteY20" fmla="*/ 1119823 h 1476412"/>
                      <a:gd name="connsiteX0" fmla="*/ 3109597 w 4168087"/>
                      <a:gd name="connsiteY0" fmla="*/ 1234123 h 1463026"/>
                      <a:gd name="connsiteX1" fmla="*/ 1699897 w 4168087"/>
                      <a:gd name="connsiteY1" fmla="*/ 1132523 h 1463026"/>
                      <a:gd name="connsiteX2" fmla="*/ 988697 w 4168087"/>
                      <a:gd name="connsiteY2" fmla="*/ 1043623 h 1463026"/>
                      <a:gd name="connsiteX3" fmla="*/ 772798 w 4168087"/>
                      <a:gd name="connsiteY3" fmla="*/ 1107125 h 1463026"/>
                      <a:gd name="connsiteX4" fmla="*/ 61598 w 4168087"/>
                      <a:gd name="connsiteY4" fmla="*/ 1221424 h 1463026"/>
                      <a:gd name="connsiteX5" fmla="*/ 74298 w 4168087"/>
                      <a:gd name="connsiteY5" fmla="*/ 903925 h 1463026"/>
                      <a:gd name="connsiteX6" fmla="*/ 843720 w 4168087"/>
                      <a:gd name="connsiteY6" fmla="*/ 664288 h 1463026"/>
                      <a:gd name="connsiteX7" fmla="*/ 1128399 w 4168087"/>
                      <a:gd name="connsiteY7" fmla="*/ 268925 h 1463026"/>
                      <a:gd name="connsiteX8" fmla="*/ 1903764 w 4168087"/>
                      <a:gd name="connsiteY8" fmla="*/ 5686 h 1463026"/>
                      <a:gd name="connsiteX9" fmla="*/ 2849508 w 4168087"/>
                      <a:gd name="connsiteY9" fmla="*/ 448388 h 1463026"/>
                      <a:gd name="connsiteX10" fmla="*/ 3287398 w 4168087"/>
                      <a:gd name="connsiteY10" fmla="*/ 954724 h 1463026"/>
                      <a:gd name="connsiteX11" fmla="*/ 4074798 w 4168087"/>
                      <a:gd name="connsiteY11" fmla="*/ 1246823 h 1463026"/>
                      <a:gd name="connsiteX12" fmla="*/ 4074798 w 4168087"/>
                      <a:gd name="connsiteY12" fmla="*/ 1462724 h 1463026"/>
                      <a:gd name="connsiteX13" fmla="*/ 3096898 w 4168087"/>
                      <a:gd name="connsiteY13" fmla="*/ 1107124 h 1463026"/>
                      <a:gd name="connsiteX14" fmla="*/ 2672606 w 4168087"/>
                      <a:gd name="connsiteY14" fmla="*/ 651588 h 1463026"/>
                      <a:gd name="connsiteX15" fmla="*/ 1903763 w 4168087"/>
                      <a:gd name="connsiteY15" fmla="*/ 322287 h 1463026"/>
                      <a:gd name="connsiteX16" fmla="*/ 1350820 w 4168087"/>
                      <a:gd name="connsiteY16" fmla="*/ 638888 h 1463026"/>
                      <a:gd name="connsiteX17" fmla="*/ 1232537 w 4168087"/>
                      <a:gd name="connsiteY17" fmla="*/ 842963 h 1463026"/>
                      <a:gd name="connsiteX18" fmla="*/ 2106297 w 4168087"/>
                      <a:gd name="connsiteY18" fmla="*/ 1018223 h 1463026"/>
                      <a:gd name="connsiteX19" fmla="*/ 2741297 w 4168087"/>
                      <a:gd name="connsiteY19" fmla="*/ 1069023 h 1463026"/>
                      <a:gd name="connsiteX20" fmla="*/ 3071497 w 4168087"/>
                      <a:gd name="connsiteY20" fmla="*/ 1119823 h 1463026"/>
                      <a:gd name="connsiteX0" fmla="*/ 3109597 w 4168087"/>
                      <a:gd name="connsiteY0" fmla="*/ 1234123 h 1463026"/>
                      <a:gd name="connsiteX1" fmla="*/ 1699897 w 4168087"/>
                      <a:gd name="connsiteY1" fmla="*/ 1132523 h 1463026"/>
                      <a:gd name="connsiteX2" fmla="*/ 1077597 w 4168087"/>
                      <a:gd name="connsiteY2" fmla="*/ 942023 h 1463026"/>
                      <a:gd name="connsiteX3" fmla="*/ 772798 w 4168087"/>
                      <a:gd name="connsiteY3" fmla="*/ 1107125 h 1463026"/>
                      <a:gd name="connsiteX4" fmla="*/ 61598 w 4168087"/>
                      <a:gd name="connsiteY4" fmla="*/ 1221424 h 1463026"/>
                      <a:gd name="connsiteX5" fmla="*/ 74298 w 4168087"/>
                      <a:gd name="connsiteY5" fmla="*/ 903925 h 1463026"/>
                      <a:gd name="connsiteX6" fmla="*/ 843720 w 4168087"/>
                      <a:gd name="connsiteY6" fmla="*/ 664288 h 1463026"/>
                      <a:gd name="connsiteX7" fmla="*/ 1128399 w 4168087"/>
                      <a:gd name="connsiteY7" fmla="*/ 268925 h 1463026"/>
                      <a:gd name="connsiteX8" fmla="*/ 1903764 w 4168087"/>
                      <a:gd name="connsiteY8" fmla="*/ 5686 h 1463026"/>
                      <a:gd name="connsiteX9" fmla="*/ 2849508 w 4168087"/>
                      <a:gd name="connsiteY9" fmla="*/ 448388 h 1463026"/>
                      <a:gd name="connsiteX10" fmla="*/ 3287398 w 4168087"/>
                      <a:gd name="connsiteY10" fmla="*/ 954724 h 1463026"/>
                      <a:gd name="connsiteX11" fmla="*/ 4074798 w 4168087"/>
                      <a:gd name="connsiteY11" fmla="*/ 1246823 h 1463026"/>
                      <a:gd name="connsiteX12" fmla="*/ 4074798 w 4168087"/>
                      <a:gd name="connsiteY12" fmla="*/ 1462724 h 1463026"/>
                      <a:gd name="connsiteX13" fmla="*/ 3096898 w 4168087"/>
                      <a:gd name="connsiteY13" fmla="*/ 1107124 h 1463026"/>
                      <a:gd name="connsiteX14" fmla="*/ 2672606 w 4168087"/>
                      <a:gd name="connsiteY14" fmla="*/ 651588 h 1463026"/>
                      <a:gd name="connsiteX15" fmla="*/ 1903763 w 4168087"/>
                      <a:gd name="connsiteY15" fmla="*/ 322287 h 1463026"/>
                      <a:gd name="connsiteX16" fmla="*/ 1350820 w 4168087"/>
                      <a:gd name="connsiteY16" fmla="*/ 638888 h 1463026"/>
                      <a:gd name="connsiteX17" fmla="*/ 1232537 w 4168087"/>
                      <a:gd name="connsiteY17" fmla="*/ 842963 h 1463026"/>
                      <a:gd name="connsiteX18" fmla="*/ 2106297 w 4168087"/>
                      <a:gd name="connsiteY18" fmla="*/ 1018223 h 1463026"/>
                      <a:gd name="connsiteX19" fmla="*/ 2741297 w 4168087"/>
                      <a:gd name="connsiteY19" fmla="*/ 1069023 h 1463026"/>
                      <a:gd name="connsiteX20" fmla="*/ 3071497 w 4168087"/>
                      <a:gd name="connsiteY20" fmla="*/ 1119823 h 1463026"/>
                      <a:gd name="connsiteX0" fmla="*/ 3109597 w 4168087"/>
                      <a:gd name="connsiteY0" fmla="*/ 1234123 h 1463026"/>
                      <a:gd name="connsiteX1" fmla="*/ 1801497 w 4168087"/>
                      <a:gd name="connsiteY1" fmla="*/ 1081723 h 1463026"/>
                      <a:gd name="connsiteX2" fmla="*/ 1077597 w 4168087"/>
                      <a:gd name="connsiteY2" fmla="*/ 942023 h 1463026"/>
                      <a:gd name="connsiteX3" fmla="*/ 772798 w 4168087"/>
                      <a:gd name="connsiteY3" fmla="*/ 1107125 h 1463026"/>
                      <a:gd name="connsiteX4" fmla="*/ 61598 w 4168087"/>
                      <a:gd name="connsiteY4" fmla="*/ 1221424 h 1463026"/>
                      <a:gd name="connsiteX5" fmla="*/ 74298 w 4168087"/>
                      <a:gd name="connsiteY5" fmla="*/ 903925 h 1463026"/>
                      <a:gd name="connsiteX6" fmla="*/ 843720 w 4168087"/>
                      <a:gd name="connsiteY6" fmla="*/ 664288 h 1463026"/>
                      <a:gd name="connsiteX7" fmla="*/ 1128399 w 4168087"/>
                      <a:gd name="connsiteY7" fmla="*/ 268925 h 1463026"/>
                      <a:gd name="connsiteX8" fmla="*/ 1903764 w 4168087"/>
                      <a:gd name="connsiteY8" fmla="*/ 5686 h 1463026"/>
                      <a:gd name="connsiteX9" fmla="*/ 2849508 w 4168087"/>
                      <a:gd name="connsiteY9" fmla="*/ 448388 h 1463026"/>
                      <a:gd name="connsiteX10" fmla="*/ 3287398 w 4168087"/>
                      <a:gd name="connsiteY10" fmla="*/ 954724 h 1463026"/>
                      <a:gd name="connsiteX11" fmla="*/ 4074798 w 4168087"/>
                      <a:gd name="connsiteY11" fmla="*/ 1246823 h 1463026"/>
                      <a:gd name="connsiteX12" fmla="*/ 4074798 w 4168087"/>
                      <a:gd name="connsiteY12" fmla="*/ 1462724 h 1463026"/>
                      <a:gd name="connsiteX13" fmla="*/ 3096898 w 4168087"/>
                      <a:gd name="connsiteY13" fmla="*/ 1107124 h 1463026"/>
                      <a:gd name="connsiteX14" fmla="*/ 2672606 w 4168087"/>
                      <a:gd name="connsiteY14" fmla="*/ 651588 h 1463026"/>
                      <a:gd name="connsiteX15" fmla="*/ 1903763 w 4168087"/>
                      <a:gd name="connsiteY15" fmla="*/ 322287 h 1463026"/>
                      <a:gd name="connsiteX16" fmla="*/ 1350820 w 4168087"/>
                      <a:gd name="connsiteY16" fmla="*/ 638888 h 1463026"/>
                      <a:gd name="connsiteX17" fmla="*/ 1232537 w 4168087"/>
                      <a:gd name="connsiteY17" fmla="*/ 842963 h 1463026"/>
                      <a:gd name="connsiteX18" fmla="*/ 2106297 w 4168087"/>
                      <a:gd name="connsiteY18" fmla="*/ 1018223 h 1463026"/>
                      <a:gd name="connsiteX19" fmla="*/ 2741297 w 4168087"/>
                      <a:gd name="connsiteY19" fmla="*/ 1069023 h 1463026"/>
                      <a:gd name="connsiteX20" fmla="*/ 3071497 w 4168087"/>
                      <a:gd name="connsiteY20" fmla="*/ 1119823 h 1463026"/>
                      <a:gd name="connsiteX0" fmla="*/ 3261997 w 4168087"/>
                      <a:gd name="connsiteY0" fmla="*/ 1208723 h 1463026"/>
                      <a:gd name="connsiteX1" fmla="*/ 1801497 w 4168087"/>
                      <a:gd name="connsiteY1" fmla="*/ 1081723 h 1463026"/>
                      <a:gd name="connsiteX2" fmla="*/ 1077597 w 4168087"/>
                      <a:gd name="connsiteY2" fmla="*/ 942023 h 1463026"/>
                      <a:gd name="connsiteX3" fmla="*/ 772798 w 4168087"/>
                      <a:gd name="connsiteY3" fmla="*/ 1107125 h 1463026"/>
                      <a:gd name="connsiteX4" fmla="*/ 61598 w 4168087"/>
                      <a:gd name="connsiteY4" fmla="*/ 1221424 h 1463026"/>
                      <a:gd name="connsiteX5" fmla="*/ 74298 w 4168087"/>
                      <a:gd name="connsiteY5" fmla="*/ 903925 h 1463026"/>
                      <a:gd name="connsiteX6" fmla="*/ 843720 w 4168087"/>
                      <a:gd name="connsiteY6" fmla="*/ 664288 h 1463026"/>
                      <a:gd name="connsiteX7" fmla="*/ 1128399 w 4168087"/>
                      <a:gd name="connsiteY7" fmla="*/ 268925 h 1463026"/>
                      <a:gd name="connsiteX8" fmla="*/ 1903764 w 4168087"/>
                      <a:gd name="connsiteY8" fmla="*/ 5686 h 1463026"/>
                      <a:gd name="connsiteX9" fmla="*/ 2849508 w 4168087"/>
                      <a:gd name="connsiteY9" fmla="*/ 448388 h 1463026"/>
                      <a:gd name="connsiteX10" fmla="*/ 3287398 w 4168087"/>
                      <a:gd name="connsiteY10" fmla="*/ 954724 h 1463026"/>
                      <a:gd name="connsiteX11" fmla="*/ 4074798 w 4168087"/>
                      <a:gd name="connsiteY11" fmla="*/ 1246823 h 1463026"/>
                      <a:gd name="connsiteX12" fmla="*/ 4074798 w 4168087"/>
                      <a:gd name="connsiteY12" fmla="*/ 1462724 h 1463026"/>
                      <a:gd name="connsiteX13" fmla="*/ 3096898 w 4168087"/>
                      <a:gd name="connsiteY13" fmla="*/ 1107124 h 1463026"/>
                      <a:gd name="connsiteX14" fmla="*/ 2672606 w 4168087"/>
                      <a:gd name="connsiteY14" fmla="*/ 651588 h 1463026"/>
                      <a:gd name="connsiteX15" fmla="*/ 1903763 w 4168087"/>
                      <a:gd name="connsiteY15" fmla="*/ 322287 h 1463026"/>
                      <a:gd name="connsiteX16" fmla="*/ 1350820 w 4168087"/>
                      <a:gd name="connsiteY16" fmla="*/ 638888 h 1463026"/>
                      <a:gd name="connsiteX17" fmla="*/ 1232537 w 4168087"/>
                      <a:gd name="connsiteY17" fmla="*/ 842963 h 1463026"/>
                      <a:gd name="connsiteX18" fmla="*/ 2106297 w 4168087"/>
                      <a:gd name="connsiteY18" fmla="*/ 1018223 h 1463026"/>
                      <a:gd name="connsiteX19" fmla="*/ 2741297 w 4168087"/>
                      <a:gd name="connsiteY19" fmla="*/ 1069023 h 1463026"/>
                      <a:gd name="connsiteX20" fmla="*/ 3071497 w 4168087"/>
                      <a:gd name="connsiteY20" fmla="*/ 1119823 h 1463026"/>
                      <a:gd name="connsiteX0" fmla="*/ 3261997 w 4168087"/>
                      <a:gd name="connsiteY0" fmla="*/ 1208723 h 1463026"/>
                      <a:gd name="connsiteX1" fmla="*/ 1801497 w 4168087"/>
                      <a:gd name="connsiteY1" fmla="*/ 1081723 h 1463026"/>
                      <a:gd name="connsiteX2" fmla="*/ 1077597 w 4168087"/>
                      <a:gd name="connsiteY2" fmla="*/ 942023 h 1463026"/>
                      <a:gd name="connsiteX3" fmla="*/ 772798 w 4168087"/>
                      <a:gd name="connsiteY3" fmla="*/ 1107125 h 1463026"/>
                      <a:gd name="connsiteX4" fmla="*/ 61598 w 4168087"/>
                      <a:gd name="connsiteY4" fmla="*/ 1221424 h 1463026"/>
                      <a:gd name="connsiteX5" fmla="*/ 74298 w 4168087"/>
                      <a:gd name="connsiteY5" fmla="*/ 903925 h 1463026"/>
                      <a:gd name="connsiteX6" fmla="*/ 843720 w 4168087"/>
                      <a:gd name="connsiteY6" fmla="*/ 664288 h 1463026"/>
                      <a:gd name="connsiteX7" fmla="*/ 1128399 w 4168087"/>
                      <a:gd name="connsiteY7" fmla="*/ 268925 h 1463026"/>
                      <a:gd name="connsiteX8" fmla="*/ 1903764 w 4168087"/>
                      <a:gd name="connsiteY8" fmla="*/ 5686 h 1463026"/>
                      <a:gd name="connsiteX9" fmla="*/ 2849508 w 4168087"/>
                      <a:gd name="connsiteY9" fmla="*/ 448388 h 1463026"/>
                      <a:gd name="connsiteX10" fmla="*/ 3287398 w 4168087"/>
                      <a:gd name="connsiteY10" fmla="*/ 954724 h 1463026"/>
                      <a:gd name="connsiteX11" fmla="*/ 4074798 w 4168087"/>
                      <a:gd name="connsiteY11" fmla="*/ 1246823 h 1463026"/>
                      <a:gd name="connsiteX12" fmla="*/ 4074798 w 4168087"/>
                      <a:gd name="connsiteY12" fmla="*/ 1462724 h 1463026"/>
                      <a:gd name="connsiteX13" fmla="*/ 3096898 w 4168087"/>
                      <a:gd name="connsiteY13" fmla="*/ 1107124 h 1463026"/>
                      <a:gd name="connsiteX14" fmla="*/ 2672606 w 4168087"/>
                      <a:gd name="connsiteY14" fmla="*/ 651588 h 1463026"/>
                      <a:gd name="connsiteX15" fmla="*/ 1903763 w 4168087"/>
                      <a:gd name="connsiteY15" fmla="*/ 322287 h 1463026"/>
                      <a:gd name="connsiteX16" fmla="*/ 1350820 w 4168087"/>
                      <a:gd name="connsiteY16" fmla="*/ 638888 h 1463026"/>
                      <a:gd name="connsiteX17" fmla="*/ 1232537 w 4168087"/>
                      <a:gd name="connsiteY17" fmla="*/ 842963 h 1463026"/>
                      <a:gd name="connsiteX18" fmla="*/ 2106297 w 4168087"/>
                      <a:gd name="connsiteY18" fmla="*/ 1018223 h 1463026"/>
                      <a:gd name="connsiteX19" fmla="*/ 2741297 w 4168087"/>
                      <a:gd name="connsiteY19" fmla="*/ 1069023 h 1463026"/>
                      <a:gd name="connsiteX20" fmla="*/ 3071497 w 4168087"/>
                      <a:gd name="connsiteY20" fmla="*/ 1119823 h 1463026"/>
                      <a:gd name="connsiteX0" fmla="*/ 3261997 w 4168087"/>
                      <a:gd name="connsiteY0" fmla="*/ 1208723 h 1463026"/>
                      <a:gd name="connsiteX1" fmla="*/ 1801497 w 4168087"/>
                      <a:gd name="connsiteY1" fmla="*/ 1081723 h 1463026"/>
                      <a:gd name="connsiteX2" fmla="*/ 1077597 w 4168087"/>
                      <a:gd name="connsiteY2" fmla="*/ 942023 h 1463026"/>
                      <a:gd name="connsiteX3" fmla="*/ 772798 w 4168087"/>
                      <a:gd name="connsiteY3" fmla="*/ 1107125 h 1463026"/>
                      <a:gd name="connsiteX4" fmla="*/ 61598 w 4168087"/>
                      <a:gd name="connsiteY4" fmla="*/ 1221424 h 1463026"/>
                      <a:gd name="connsiteX5" fmla="*/ 74298 w 4168087"/>
                      <a:gd name="connsiteY5" fmla="*/ 903925 h 1463026"/>
                      <a:gd name="connsiteX6" fmla="*/ 843720 w 4168087"/>
                      <a:gd name="connsiteY6" fmla="*/ 664288 h 1463026"/>
                      <a:gd name="connsiteX7" fmla="*/ 1128399 w 4168087"/>
                      <a:gd name="connsiteY7" fmla="*/ 268925 h 1463026"/>
                      <a:gd name="connsiteX8" fmla="*/ 1903764 w 4168087"/>
                      <a:gd name="connsiteY8" fmla="*/ 5686 h 1463026"/>
                      <a:gd name="connsiteX9" fmla="*/ 2849508 w 4168087"/>
                      <a:gd name="connsiteY9" fmla="*/ 448388 h 1463026"/>
                      <a:gd name="connsiteX10" fmla="*/ 3287398 w 4168087"/>
                      <a:gd name="connsiteY10" fmla="*/ 954724 h 1463026"/>
                      <a:gd name="connsiteX11" fmla="*/ 4074798 w 4168087"/>
                      <a:gd name="connsiteY11" fmla="*/ 1246823 h 1463026"/>
                      <a:gd name="connsiteX12" fmla="*/ 4074798 w 4168087"/>
                      <a:gd name="connsiteY12" fmla="*/ 1462724 h 1463026"/>
                      <a:gd name="connsiteX13" fmla="*/ 3096898 w 4168087"/>
                      <a:gd name="connsiteY13" fmla="*/ 1107124 h 1463026"/>
                      <a:gd name="connsiteX14" fmla="*/ 2672606 w 4168087"/>
                      <a:gd name="connsiteY14" fmla="*/ 651588 h 1463026"/>
                      <a:gd name="connsiteX15" fmla="*/ 1903763 w 4168087"/>
                      <a:gd name="connsiteY15" fmla="*/ 322287 h 1463026"/>
                      <a:gd name="connsiteX16" fmla="*/ 1350820 w 4168087"/>
                      <a:gd name="connsiteY16" fmla="*/ 638888 h 1463026"/>
                      <a:gd name="connsiteX17" fmla="*/ 1232537 w 4168087"/>
                      <a:gd name="connsiteY17" fmla="*/ 842963 h 1463026"/>
                      <a:gd name="connsiteX18" fmla="*/ 2741297 w 4168087"/>
                      <a:gd name="connsiteY18" fmla="*/ 1069023 h 1463026"/>
                      <a:gd name="connsiteX19" fmla="*/ 3071497 w 4168087"/>
                      <a:gd name="connsiteY19" fmla="*/ 1119823 h 1463026"/>
                      <a:gd name="connsiteX0" fmla="*/ 3261997 w 4168087"/>
                      <a:gd name="connsiteY0" fmla="*/ 1208723 h 1463026"/>
                      <a:gd name="connsiteX1" fmla="*/ 1801497 w 4168087"/>
                      <a:gd name="connsiteY1" fmla="*/ 1081723 h 1463026"/>
                      <a:gd name="connsiteX2" fmla="*/ 1077597 w 4168087"/>
                      <a:gd name="connsiteY2" fmla="*/ 942023 h 1463026"/>
                      <a:gd name="connsiteX3" fmla="*/ 772798 w 4168087"/>
                      <a:gd name="connsiteY3" fmla="*/ 1107125 h 1463026"/>
                      <a:gd name="connsiteX4" fmla="*/ 61598 w 4168087"/>
                      <a:gd name="connsiteY4" fmla="*/ 1221424 h 1463026"/>
                      <a:gd name="connsiteX5" fmla="*/ 74298 w 4168087"/>
                      <a:gd name="connsiteY5" fmla="*/ 903925 h 1463026"/>
                      <a:gd name="connsiteX6" fmla="*/ 843720 w 4168087"/>
                      <a:gd name="connsiteY6" fmla="*/ 664288 h 1463026"/>
                      <a:gd name="connsiteX7" fmla="*/ 1128399 w 4168087"/>
                      <a:gd name="connsiteY7" fmla="*/ 268925 h 1463026"/>
                      <a:gd name="connsiteX8" fmla="*/ 1903764 w 4168087"/>
                      <a:gd name="connsiteY8" fmla="*/ 5686 h 1463026"/>
                      <a:gd name="connsiteX9" fmla="*/ 2849508 w 4168087"/>
                      <a:gd name="connsiteY9" fmla="*/ 448388 h 1463026"/>
                      <a:gd name="connsiteX10" fmla="*/ 3287398 w 4168087"/>
                      <a:gd name="connsiteY10" fmla="*/ 954724 h 1463026"/>
                      <a:gd name="connsiteX11" fmla="*/ 4074798 w 4168087"/>
                      <a:gd name="connsiteY11" fmla="*/ 1246823 h 1463026"/>
                      <a:gd name="connsiteX12" fmla="*/ 4074798 w 4168087"/>
                      <a:gd name="connsiteY12" fmla="*/ 1462724 h 1463026"/>
                      <a:gd name="connsiteX13" fmla="*/ 3096898 w 4168087"/>
                      <a:gd name="connsiteY13" fmla="*/ 1107124 h 1463026"/>
                      <a:gd name="connsiteX14" fmla="*/ 2672606 w 4168087"/>
                      <a:gd name="connsiteY14" fmla="*/ 651588 h 1463026"/>
                      <a:gd name="connsiteX15" fmla="*/ 1903763 w 4168087"/>
                      <a:gd name="connsiteY15" fmla="*/ 322287 h 1463026"/>
                      <a:gd name="connsiteX16" fmla="*/ 1350820 w 4168087"/>
                      <a:gd name="connsiteY16" fmla="*/ 638888 h 1463026"/>
                      <a:gd name="connsiteX17" fmla="*/ 1232537 w 4168087"/>
                      <a:gd name="connsiteY17" fmla="*/ 842963 h 1463026"/>
                      <a:gd name="connsiteX18" fmla="*/ 3071497 w 4168087"/>
                      <a:gd name="connsiteY18" fmla="*/ 1119823 h 1463026"/>
                      <a:gd name="connsiteX0" fmla="*/ 3261997 w 4168087"/>
                      <a:gd name="connsiteY0" fmla="*/ 1208723 h 1463026"/>
                      <a:gd name="connsiteX1" fmla="*/ 1801497 w 4168087"/>
                      <a:gd name="connsiteY1" fmla="*/ 1081723 h 1463026"/>
                      <a:gd name="connsiteX2" fmla="*/ 1077597 w 4168087"/>
                      <a:gd name="connsiteY2" fmla="*/ 942023 h 1463026"/>
                      <a:gd name="connsiteX3" fmla="*/ 772798 w 4168087"/>
                      <a:gd name="connsiteY3" fmla="*/ 1107125 h 1463026"/>
                      <a:gd name="connsiteX4" fmla="*/ 61598 w 4168087"/>
                      <a:gd name="connsiteY4" fmla="*/ 1221424 h 1463026"/>
                      <a:gd name="connsiteX5" fmla="*/ 74298 w 4168087"/>
                      <a:gd name="connsiteY5" fmla="*/ 903925 h 1463026"/>
                      <a:gd name="connsiteX6" fmla="*/ 843720 w 4168087"/>
                      <a:gd name="connsiteY6" fmla="*/ 664288 h 1463026"/>
                      <a:gd name="connsiteX7" fmla="*/ 1128399 w 4168087"/>
                      <a:gd name="connsiteY7" fmla="*/ 268925 h 1463026"/>
                      <a:gd name="connsiteX8" fmla="*/ 1903764 w 4168087"/>
                      <a:gd name="connsiteY8" fmla="*/ 5686 h 1463026"/>
                      <a:gd name="connsiteX9" fmla="*/ 2849508 w 4168087"/>
                      <a:gd name="connsiteY9" fmla="*/ 448388 h 1463026"/>
                      <a:gd name="connsiteX10" fmla="*/ 3287398 w 4168087"/>
                      <a:gd name="connsiteY10" fmla="*/ 954724 h 1463026"/>
                      <a:gd name="connsiteX11" fmla="*/ 4074798 w 4168087"/>
                      <a:gd name="connsiteY11" fmla="*/ 1246823 h 1463026"/>
                      <a:gd name="connsiteX12" fmla="*/ 4074798 w 4168087"/>
                      <a:gd name="connsiteY12" fmla="*/ 1462724 h 1463026"/>
                      <a:gd name="connsiteX13" fmla="*/ 3096898 w 4168087"/>
                      <a:gd name="connsiteY13" fmla="*/ 1107124 h 1463026"/>
                      <a:gd name="connsiteX14" fmla="*/ 2672606 w 4168087"/>
                      <a:gd name="connsiteY14" fmla="*/ 651588 h 1463026"/>
                      <a:gd name="connsiteX15" fmla="*/ 1903763 w 4168087"/>
                      <a:gd name="connsiteY15" fmla="*/ 322287 h 1463026"/>
                      <a:gd name="connsiteX16" fmla="*/ 1350820 w 4168087"/>
                      <a:gd name="connsiteY16" fmla="*/ 638888 h 1463026"/>
                      <a:gd name="connsiteX17" fmla="*/ 1232537 w 4168087"/>
                      <a:gd name="connsiteY17" fmla="*/ 842963 h 1463026"/>
                      <a:gd name="connsiteX0" fmla="*/ 1801497 w 4168087"/>
                      <a:gd name="connsiteY0" fmla="*/ 1081723 h 1463026"/>
                      <a:gd name="connsiteX1" fmla="*/ 1077597 w 4168087"/>
                      <a:gd name="connsiteY1" fmla="*/ 942023 h 1463026"/>
                      <a:gd name="connsiteX2" fmla="*/ 772798 w 4168087"/>
                      <a:gd name="connsiteY2" fmla="*/ 1107125 h 1463026"/>
                      <a:gd name="connsiteX3" fmla="*/ 61598 w 4168087"/>
                      <a:gd name="connsiteY3" fmla="*/ 1221424 h 1463026"/>
                      <a:gd name="connsiteX4" fmla="*/ 74298 w 4168087"/>
                      <a:gd name="connsiteY4" fmla="*/ 903925 h 1463026"/>
                      <a:gd name="connsiteX5" fmla="*/ 843720 w 4168087"/>
                      <a:gd name="connsiteY5" fmla="*/ 664288 h 1463026"/>
                      <a:gd name="connsiteX6" fmla="*/ 1128399 w 4168087"/>
                      <a:gd name="connsiteY6" fmla="*/ 268925 h 1463026"/>
                      <a:gd name="connsiteX7" fmla="*/ 1903764 w 4168087"/>
                      <a:gd name="connsiteY7" fmla="*/ 5686 h 1463026"/>
                      <a:gd name="connsiteX8" fmla="*/ 2849508 w 4168087"/>
                      <a:gd name="connsiteY8" fmla="*/ 448388 h 1463026"/>
                      <a:gd name="connsiteX9" fmla="*/ 3287398 w 4168087"/>
                      <a:gd name="connsiteY9" fmla="*/ 954724 h 1463026"/>
                      <a:gd name="connsiteX10" fmla="*/ 4074798 w 4168087"/>
                      <a:gd name="connsiteY10" fmla="*/ 1246823 h 1463026"/>
                      <a:gd name="connsiteX11" fmla="*/ 4074798 w 4168087"/>
                      <a:gd name="connsiteY11" fmla="*/ 1462724 h 1463026"/>
                      <a:gd name="connsiteX12" fmla="*/ 3096898 w 4168087"/>
                      <a:gd name="connsiteY12" fmla="*/ 1107124 h 1463026"/>
                      <a:gd name="connsiteX13" fmla="*/ 2672606 w 4168087"/>
                      <a:gd name="connsiteY13" fmla="*/ 651588 h 1463026"/>
                      <a:gd name="connsiteX14" fmla="*/ 1903763 w 4168087"/>
                      <a:gd name="connsiteY14" fmla="*/ 322287 h 1463026"/>
                      <a:gd name="connsiteX15" fmla="*/ 1350820 w 4168087"/>
                      <a:gd name="connsiteY15" fmla="*/ 638888 h 1463026"/>
                      <a:gd name="connsiteX16" fmla="*/ 1232537 w 4168087"/>
                      <a:gd name="connsiteY16" fmla="*/ 842963 h 1463026"/>
                      <a:gd name="connsiteX0" fmla="*/ 1801497 w 4168087"/>
                      <a:gd name="connsiteY0" fmla="*/ 1081723 h 1463026"/>
                      <a:gd name="connsiteX1" fmla="*/ 1768375 w 4168087"/>
                      <a:gd name="connsiteY1" fmla="*/ 1024199 h 1463026"/>
                      <a:gd name="connsiteX2" fmla="*/ 1077597 w 4168087"/>
                      <a:gd name="connsiteY2" fmla="*/ 942023 h 1463026"/>
                      <a:gd name="connsiteX3" fmla="*/ 772798 w 4168087"/>
                      <a:gd name="connsiteY3" fmla="*/ 1107125 h 1463026"/>
                      <a:gd name="connsiteX4" fmla="*/ 61598 w 4168087"/>
                      <a:gd name="connsiteY4" fmla="*/ 1221424 h 1463026"/>
                      <a:gd name="connsiteX5" fmla="*/ 74298 w 4168087"/>
                      <a:gd name="connsiteY5" fmla="*/ 903925 h 1463026"/>
                      <a:gd name="connsiteX6" fmla="*/ 843720 w 4168087"/>
                      <a:gd name="connsiteY6" fmla="*/ 664288 h 1463026"/>
                      <a:gd name="connsiteX7" fmla="*/ 1128399 w 4168087"/>
                      <a:gd name="connsiteY7" fmla="*/ 268925 h 1463026"/>
                      <a:gd name="connsiteX8" fmla="*/ 1903764 w 4168087"/>
                      <a:gd name="connsiteY8" fmla="*/ 5686 h 1463026"/>
                      <a:gd name="connsiteX9" fmla="*/ 2849508 w 4168087"/>
                      <a:gd name="connsiteY9" fmla="*/ 448388 h 1463026"/>
                      <a:gd name="connsiteX10" fmla="*/ 3287398 w 4168087"/>
                      <a:gd name="connsiteY10" fmla="*/ 954724 h 1463026"/>
                      <a:gd name="connsiteX11" fmla="*/ 4074798 w 4168087"/>
                      <a:gd name="connsiteY11" fmla="*/ 1246823 h 1463026"/>
                      <a:gd name="connsiteX12" fmla="*/ 4074798 w 4168087"/>
                      <a:gd name="connsiteY12" fmla="*/ 1462724 h 1463026"/>
                      <a:gd name="connsiteX13" fmla="*/ 3096898 w 4168087"/>
                      <a:gd name="connsiteY13" fmla="*/ 1107124 h 1463026"/>
                      <a:gd name="connsiteX14" fmla="*/ 2672606 w 4168087"/>
                      <a:gd name="connsiteY14" fmla="*/ 651588 h 1463026"/>
                      <a:gd name="connsiteX15" fmla="*/ 1903763 w 4168087"/>
                      <a:gd name="connsiteY15" fmla="*/ 322287 h 1463026"/>
                      <a:gd name="connsiteX16" fmla="*/ 1350820 w 4168087"/>
                      <a:gd name="connsiteY16" fmla="*/ 638888 h 1463026"/>
                      <a:gd name="connsiteX17" fmla="*/ 1232537 w 4168087"/>
                      <a:gd name="connsiteY17" fmla="*/ 842963 h 1463026"/>
                      <a:gd name="connsiteX0" fmla="*/ 1801497 w 4168087"/>
                      <a:gd name="connsiteY0" fmla="*/ 1081723 h 1463026"/>
                      <a:gd name="connsiteX1" fmla="*/ 1077597 w 4168087"/>
                      <a:gd name="connsiteY1" fmla="*/ 942023 h 1463026"/>
                      <a:gd name="connsiteX2" fmla="*/ 772798 w 4168087"/>
                      <a:gd name="connsiteY2" fmla="*/ 1107125 h 1463026"/>
                      <a:gd name="connsiteX3" fmla="*/ 61598 w 4168087"/>
                      <a:gd name="connsiteY3" fmla="*/ 1221424 h 1463026"/>
                      <a:gd name="connsiteX4" fmla="*/ 74298 w 4168087"/>
                      <a:gd name="connsiteY4" fmla="*/ 903925 h 1463026"/>
                      <a:gd name="connsiteX5" fmla="*/ 843720 w 4168087"/>
                      <a:gd name="connsiteY5" fmla="*/ 664288 h 1463026"/>
                      <a:gd name="connsiteX6" fmla="*/ 1128399 w 4168087"/>
                      <a:gd name="connsiteY6" fmla="*/ 268925 h 1463026"/>
                      <a:gd name="connsiteX7" fmla="*/ 1903764 w 4168087"/>
                      <a:gd name="connsiteY7" fmla="*/ 5686 h 1463026"/>
                      <a:gd name="connsiteX8" fmla="*/ 2849508 w 4168087"/>
                      <a:gd name="connsiteY8" fmla="*/ 448388 h 1463026"/>
                      <a:gd name="connsiteX9" fmla="*/ 3287398 w 4168087"/>
                      <a:gd name="connsiteY9" fmla="*/ 954724 h 1463026"/>
                      <a:gd name="connsiteX10" fmla="*/ 4074798 w 4168087"/>
                      <a:gd name="connsiteY10" fmla="*/ 1246823 h 1463026"/>
                      <a:gd name="connsiteX11" fmla="*/ 4074798 w 4168087"/>
                      <a:gd name="connsiteY11" fmla="*/ 1462724 h 1463026"/>
                      <a:gd name="connsiteX12" fmla="*/ 3096898 w 4168087"/>
                      <a:gd name="connsiteY12" fmla="*/ 1107124 h 1463026"/>
                      <a:gd name="connsiteX13" fmla="*/ 2672606 w 4168087"/>
                      <a:gd name="connsiteY13" fmla="*/ 651588 h 1463026"/>
                      <a:gd name="connsiteX14" fmla="*/ 1903763 w 4168087"/>
                      <a:gd name="connsiteY14" fmla="*/ 322287 h 1463026"/>
                      <a:gd name="connsiteX15" fmla="*/ 1350820 w 4168087"/>
                      <a:gd name="connsiteY15" fmla="*/ 638888 h 1463026"/>
                      <a:gd name="connsiteX16" fmla="*/ 1232537 w 4168087"/>
                      <a:gd name="connsiteY16" fmla="*/ 842963 h 1463026"/>
                      <a:gd name="connsiteX0" fmla="*/ 1077597 w 4168087"/>
                      <a:gd name="connsiteY0" fmla="*/ 9420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350820 w 4168087"/>
                      <a:gd name="connsiteY14" fmla="*/ 638888 h 1463026"/>
                      <a:gd name="connsiteX15" fmla="*/ 1232537 w 4168087"/>
                      <a:gd name="connsiteY15" fmla="*/ 842963 h 1463026"/>
                      <a:gd name="connsiteX0" fmla="*/ 1077597 w 4168087"/>
                      <a:gd name="connsiteY0" fmla="*/ 9420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350820 w 4168087"/>
                      <a:gd name="connsiteY14" fmla="*/ 638888 h 1463026"/>
                      <a:gd name="connsiteX15" fmla="*/ 1232537 w 4168087"/>
                      <a:gd name="connsiteY15" fmla="*/ 842963 h 1463026"/>
                      <a:gd name="connsiteX16" fmla="*/ 1077597 w 4168087"/>
                      <a:gd name="connsiteY16" fmla="*/ 942023 h 1463026"/>
                      <a:gd name="connsiteX0" fmla="*/ 1026797 w 4168087"/>
                      <a:gd name="connsiteY0" fmla="*/ 103092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350820 w 4168087"/>
                      <a:gd name="connsiteY14" fmla="*/ 638888 h 1463026"/>
                      <a:gd name="connsiteX15" fmla="*/ 1232537 w 4168087"/>
                      <a:gd name="connsiteY15" fmla="*/ 842963 h 1463026"/>
                      <a:gd name="connsiteX16" fmla="*/ 1026797 w 4168087"/>
                      <a:gd name="connsiteY16" fmla="*/ 1030923 h 1463026"/>
                      <a:gd name="connsiteX0" fmla="*/ 1232537 w 4168087"/>
                      <a:gd name="connsiteY0" fmla="*/ 84296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350820 w 4168087"/>
                      <a:gd name="connsiteY14" fmla="*/ 638888 h 1463026"/>
                      <a:gd name="connsiteX15" fmla="*/ 1232537 w 4168087"/>
                      <a:gd name="connsiteY15" fmla="*/ 842963 h 1463026"/>
                      <a:gd name="connsiteX0" fmla="*/ 1118237 w 4168087"/>
                      <a:gd name="connsiteY0" fmla="*/ 94456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350820 w 4168087"/>
                      <a:gd name="connsiteY14" fmla="*/ 638888 h 1463026"/>
                      <a:gd name="connsiteX15" fmla="*/ 1118237 w 4168087"/>
                      <a:gd name="connsiteY15" fmla="*/ 944563 h 1463026"/>
                      <a:gd name="connsiteX0" fmla="*/ 1156337 w 4168087"/>
                      <a:gd name="connsiteY0" fmla="*/ 94456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350820 w 4168087"/>
                      <a:gd name="connsiteY14" fmla="*/ 638888 h 1463026"/>
                      <a:gd name="connsiteX15" fmla="*/ 1156337 w 4168087"/>
                      <a:gd name="connsiteY15" fmla="*/ 944563 h 1463026"/>
                      <a:gd name="connsiteX0" fmla="*/ 1156337 w 4168087"/>
                      <a:gd name="connsiteY0" fmla="*/ 94456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350820 w 4168087"/>
                      <a:gd name="connsiteY14" fmla="*/ 638888 h 1463026"/>
                      <a:gd name="connsiteX15" fmla="*/ 1156337 w 4168087"/>
                      <a:gd name="connsiteY15" fmla="*/ 944563 h 1463026"/>
                      <a:gd name="connsiteX0" fmla="*/ 1156337 w 4168087"/>
                      <a:gd name="connsiteY0" fmla="*/ 944563 h 1463026"/>
                      <a:gd name="connsiteX1" fmla="*/ 772798 w 4168087"/>
                      <a:gd name="connsiteY1" fmla="*/ 1107125 h 1463026"/>
                      <a:gd name="connsiteX2" fmla="*/ 61598 w 4168087"/>
                      <a:gd name="connsiteY2" fmla="*/ 1221424 h 1463026"/>
                      <a:gd name="connsiteX3" fmla="*/ 74298 w 4168087"/>
                      <a:gd name="connsiteY3" fmla="*/ 903925 h 1463026"/>
                      <a:gd name="connsiteX4" fmla="*/ 843720 w 4168087"/>
                      <a:gd name="connsiteY4" fmla="*/ 664288 h 1463026"/>
                      <a:gd name="connsiteX5" fmla="*/ 1128399 w 4168087"/>
                      <a:gd name="connsiteY5" fmla="*/ 268925 h 1463026"/>
                      <a:gd name="connsiteX6" fmla="*/ 1903764 w 4168087"/>
                      <a:gd name="connsiteY6" fmla="*/ 5686 h 1463026"/>
                      <a:gd name="connsiteX7" fmla="*/ 2849508 w 4168087"/>
                      <a:gd name="connsiteY7" fmla="*/ 448388 h 1463026"/>
                      <a:gd name="connsiteX8" fmla="*/ 3287398 w 4168087"/>
                      <a:gd name="connsiteY8" fmla="*/ 954724 h 1463026"/>
                      <a:gd name="connsiteX9" fmla="*/ 4074798 w 4168087"/>
                      <a:gd name="connsiteY9" fmla="*/ 1246823 h 1463026"/>
                      <a:gd name="connsiteX10" fmla="*/ 4074798 w 4168087"/>
                      <a:gd name="connsiteY10" fmla="*/ 1462724 h 1463026"/>
                      <a:gd name="connsiteX11" fmla="*/ 3096898 w 4168087"/>
                      <a:gd name="connsiteY11" fmla="*/ 1107124 h 1463026"/>
                      <a:gd name="connsiteX12" fmla="*/ 2672606 w 4168087"/>
                      <a:gd name="connsiteY12" fmla="*/ 651588 h 1463026"/>
                      <a:gd name="connsiteX13" fmla="*/ 1903763 w 4168087"/>
                      <a:gd name="connsiteY13" fmla="*/ 322287 h 1463026"/>
                      <a:gd name="connsiteX14" fmla="*/ 1350820 w 4168087"/>
                      <a:gd name="connsiteY14" fmla="*/ 638888 h 1463026"/>
                      <a:gd name="connsiteX15" fmla="*/ 1156337 w 4168087"/>
                      <a:gd name="connsiteY15" fmla="*/ 944563 h 1463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168087" h="1463026">
                        <a:moveTo>
                          <a:pt x="1156337" y="944563"/>
                        </a:moveTo>
                        <a:cubicBezTo>
                          <a:pt x="939591" y="1074950"/>
                          <a:pt x="900644" y="1052938"/>
                          <a:pt x="772798" y="1107125"/>
                        </a:cubicBezTo>
                        <a:cubicBezTo>
                          <a:pt x="422461" y="1240198"/>
                          <a:pt x="165315" y="1255291"/>
                          <a:pt x="61598" y="1221424"/>
                        </a:cubicBezTo>
                        <a:cubicBezTo>
                          <a:pt x="-42119" y="1187557"/>
                          <a:pt x="1094" y="971381"/>
                          <a:pt x="74298" y="903925"/>
                        </a:cubicBezTo>
                        <a:cubicBezTo>
                          <a:pt x="-29269" y="946258"/>
                          <a:pt x="424620" y="888655"/>
                          <a:pt x="843720" y="664288"/>
                        </a:cubicBezTo>
                        <a:cubicBezTo>
                          <a:pt x="984450" y="435411"/>
                          <a:pt x="1002525" y="435842"/>
                          <a:pt x="1128399" y="268925"/>
                        </a:cubicBezTo>
                        <a:cubicBezTo>
                          <a:pt x="1381273" y="63908"/>
                          <a:pt x="1616912" y="-24225"/>
                          <a:pt x="1903764" y="5686"/>
                        </a:cubicBezTo>
                        <a:cubicBezTo>
                          <a:pt x="2190616" y="35597"/>
                          <a:pt x="2760719" y="194965"/>
                          <a:pt x="2849508" y="448388"/>
                        </a:cubicBezTo>
                        <a:lnTo>
                          <a:pt x="3287398" y="954724"/>
                        </a:lnTo>
                        <a:cubicBezTo>
                          <a:pt x="3541398" y="1081724"/>
                          <a:pt x="3846198" y="1145223"/>
                          <a:pt x="4074798" y="1246823"/>
                        </a:cubicBezTo>
                        <a:cubicBezTo>
                          <a:pt x="4244131" y="1299740"/>
                          <a:pt x="4144648" y="1471191"/>
                          <a:pt x="4074798" y="1462724"/>
                        </a:cubicBezTo>
                        <a:cubicBezTo>
                          <a:pt x="4004948" y="1454258"/>
                          <a:pt x="3279797" y="1210563"/>
                          <a:pt x="3096898" y="1107124"/>
                        </a:cubicBezTo>
                        <a:cubicBezTo>
                          <a:pt x="2930067" y="989145"/>
                          <a:pt x="2826737" y="833067"/>
                          <a:pt x="2672606" y="651588"/>
                        </a:cubicBezTo>
                        <a:cubicBezTo>
                          <a:pt x="2469406" y="476734"/>
                          <a:pt x="2265257" y="322287"/>
                          <a:pt x="1903763" y="322287"/>
                        </a:cubicBezTo>
                        <a:cubicBezTo>
                          <a:pt x="1542269" y="322287"/>
                          <a:pt x="1537198" y="448815"/>
                          <a:pt x="1350820" y="638888"/>
                        </a:cubicBezTo>
                        <a:cubicBezTo>
                          <a:pt x="1215242" y="803561"/>
                          <a:pt x="1264951" y="777200"/>
                          <a:pt x="1156337" y="94456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8000">
                        <a:schemeClr val="accent1">
                          <a:lumMod val="45000"/>
                          <a:lumOff val="55000"/>
                        </a:schemeClr>
                      </a:gs>
                      <a:gs pos="39080">
                        <a:srgbClr val="0086EA"/>
                      </a:gs>
                      <a:gs pos="92000">
                        <a:schemeClr val="accent1">
                          <a:lumMod val="45000"/>
                          <a:lumOff val="55000"/>
                          <a:alpha val="94000"/>
                        </a:schemeClr>
                      </a:gs>
                      <a:gs pos="100000">
                        <a:schemeClr val="bg1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ounded Rectangle 10">
                    <a:extLst>
                      <a:ext uri="{FF2B5EF4-FFF2-40B4-BE49-F238E27FC236}">
                        <a16:creationId xmlns:a16="http://schemas.microsoft.com/office/drawing/2014/main" xmlns="" id="{824E1501-FE80-4725-BACB-C94F0A0F6C3B}"/>
                      </a:ext>
                    </a:extLst>
                  </p:cNvPr>
                  <p:cNvSpPr/>
                  <p:nvPr/>
                </p:nvSpPr>
                <p:spPr>
                  <a:xfrm rot="313387">
                    <a:off x="1684688" y="5343127"/>
                    <a:ext cx="1920240" cy="13037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4BC3E9DD-3551-47B1-8C24-D0EBED1AD4B0}"/>
                </a:ext>
              </a:extLst>
            </p:cNvPr>
            <p:cNvSpPr/>
            <p:nvPr/>
          </p:nvSpPr>
          <p:spPr>
            <a:xfrm>
              <a:off x="5852848" y="1800666"/>
              <a:ext cx="137160" cy="137160"/>
            </a:xfrm>
            <a:prstGeom prst="rect">
              <a:avLst/>
            </a:prstGeom>
            <a:solidFill>
              <a:srgbClr val="D8B3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719A180B-D191-435B-9D12-DAE99D7B6938}"/>
                </a:ext>
              </a:extLst>
            </p:cNvPr>
            <p:cNvSpPr/>
            <p:nvPr/>
          </p:nvSpPr>
          <p:spPr>
            <a:xfrm>
              <a:off x="7541652" y="1800666"/>
              <a:ext cx="137160" cy="13716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478F0ED-3E7F-45FE-B686-02C493BDD869}"/>
              </a:ext>
            </a:extLst>
          </p:cNvPr>
          <p:cNvSpPr txBox="1"/>
          <p:nvPr/>
        </p:nvSpPr>
        <p:spPr>
          <a:xfrm>
            <a:off x="4621427" y="1151389"/>
            <a:ext cx="29749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Theoretical </a:t>
            </a:r>
            <a:r>
              <a:rPr lang="en-US" dirty="0" smtClean="0">
                <a:solidFill>
                  <a:schemeClr val="tx1"/>
                </a:solidFill>
              </a:rPr>
              <a:t>= </a:t>
            </a:r>
            <a:r>
              <a:rPr lang="en-US" dirty="0">
                <a:solidFill>
                  <a:schemeClr val="tx1"/>
                </a:solidFill>
              </a:rPr>
              <a:t>1564 TWh/</a:t>
            </a:r>
            <a:r>
              <a:rPr lang="en-US" dirty="0" err="1">
                <a:solidFill>
                  <a:schemeClr val="tx1"/>
                </a:solidFill>
              </a:rPr>
              <a:t>yr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xmlns="" id="{43687E72-910C-423B-B687-AFA284C75FC8}"/>
              </a:ext>
            </a:extLst>
          </p:cNvPr>
          <p:cNvSpPr/>
          <p:nvPr/>
        </p:nvSpPr>
        <p:spPr>
          <a:xfrm flipH="1">
            <a:off x="2098964" y="5445556"/>
            <a:ext cx="10266218" cy="1303338"/>
          </a:xfrm>
          <a:prstGeom prst="homePlate">
            <a:avLst>
              <a:gd name="adj" fmla="val 2181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Drop from technical to sustainable potential is dominated by nexus water consumption and geo-hazard risk aversion</a:t>
            </a:r>
            <a:endParaRPr lang="x-non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Mixed </a:t>
            </a:r>
            <a:r>
              <a:rPr lang="en-US" dirty="0">
                <a:solidFill>
                  <a:schemeClr val="tx1"/>
                </a:solidFill>
              </a:rPr>
              <a:t>search identifies higher potential and more projects </a:t>
            </a:r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1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615379"/>
              </p:ext>
            </p:extLst>
          </p:nvPr>
        </p:nvGraphicFramePr>
        <p:xfrm>
          <a:off x="419362" y="7042279"/>
          <a:ext cx="7516324" cy="5071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469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98"/>
    </mc:Choice>
    <mc:Fallback xmlns="">
      <p:transition spd="slow" advTm="56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 uiExpand="1">
        <p:bldSub>
          <a:bldChart bld="category"/>
        </p:bldSub>
      </p:bldGraphic>
      <p:bldP spid="1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ED1CD781-EAED-CC81-5EF1-BA2185ADD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Current potential at the sub-basin scale</a:t>
            </a:r>
            <a:endParaRPr lang="x-none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xmlns="" id="{F17C9674-1CFB-BE52-18D9-5F51135D7F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91800" y="6356350"/>
            <a:ext cx="1600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DDC1A87-B837-4A0D-BCFC-A2004BC11EE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xmlns="" id="{0B6A0A59-85A6-63CC-C0F9-531BEC8AC6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10313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DDC1A87-B837-4A0D-BCFC-A2004BC11EE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339A13A6-4DE4-7883-4E1E-CC4D5A514332}"/>
              </a:ext>
            </a:extLst>
          </p:cNvPr>
          <p:cNvSpPr txBox="1">
            <a:spLocks noGrp="1"/>
          </p:cNvSpPr>
          <p:nvPr>
            <p:ph sz="half" idx="4294967295"/>
          </p:nvPr>
        </p:nvSpPr>
        <p:spPr>
          <a:xfrm>
            <a:off x="318717" y="1259859"/>
            <a:ext cx="3534571" cy="560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00025">
              <a:buFont typeface="Arial" panose="020B0604020202020204" pitchFamily="34" charset="0"/>
              <a:buChar char="•"/>
            </a:pPr>
            <a:r>
              <a:rPr lang="en-US" sz="2000" dirty="0"/>
              <a:t>Indus main has the highest theoretical </a:t>
            </a:r>
            <a:r>
              <a:rPr lang="en-US" sz="2000" dirty="0" smtClean="0"/>
              <a:t>potential, </a:t>
            </a:r>
            <a:r>
              <a:rPr lang="en-US" sz="2000" dirty="0"/>
              <a:t>but only 2% is sustainable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en-US" sz="2000" dirty="0" smtClean="0"/>
              <a:t>Jhelum has the highest sustainable </a:t>
            </a:r>
            <a:r>
              <a:rPr lang="en-US" sz="2000" dirty="0"/>
              <a:t>potential</a:t>
            </a:r>
          </a:p>
          <a:p>
            <a:pPr marL="285750" indent="-200025"/>
            <a:r>
              <a:rPr lang="en-US" sz="2000" dirty="0"/>
              <a:t>Kabul and Swat </a:t>
            </a:r>
            <a:r>
              <a:rPr lang="en-US" sz="2000" dirty="0" smtClean="0"/>
              <a:t>have high proportion of sustainable but </a:t>
            </a:r>
            <a:r>
              <a:rPr lang="en-US" sz="2000" dirty="0"/>
              <a:t>low visualized </a:t>
            </a:r>
            <a:r>
              <a:rPr lang="en-US" sz="2000" dirty="0" smtClean="0"/>
              <a:t>potential</a:t>
            </a:r>
          </a:p>
          <a:p>
            <a:pPr marL="285750" indent="-200025"/>
            <a:r>
              <a:rPr lang="en-US" sz="2000" dirty="0" smtClean="0"/>
              <a:t>Ravi </a:t>
            </a:r>
            <a:r>
              <a:rPr lang="en-US" sz="2000" dirty="0"/>
              <a:t>has the </a:t>
            </a:r>
            <a:r>
              <a:rPr lang="en-US" sz="2000" dirty="0" smtClean="0"/>
              <a:t>highest per capita and per area potential</a:t>
            </a:r>
            <a:endParaRPr lang="en-US" sz="2000" dirty="0"/>
          </a:p>
          <a:p>
            <a:pPr marL="285750" indent="-200025">
              <a:buFont typeface="Arial" panose="020B0604020202020204" pitchFamily="34" charset="0"/>
              <a:buChar char="•"/>
            </a:pPr>
            <a:endParaRPr lang="x-none" sz="2000" dirty="0"/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xmlns="" id="{2D156505-A167-2872-3240-E92E5D0E68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87" y="1442130"/>
            <a:ext cx="8306811" cy="4838718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7933039" y="1506999"/>
            <a:ext cx="1458096" cy="14630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60723" y="4068964"/>
            <a:ext cx="804672" cy="8046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06280" y="2446637"/>
            <a:ext cx="1188720" cy="11887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31901" y="2068890"/>
            <a:ext cx="822960" cy="8229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52361" y="2029391"/>
            <a:ext cx="1097280" cy="10972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3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5"/>
    </mc:Choice>
    <mc:Fallback xmlns="">
      <p:transition spd="slow" advTm="3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xmlns="" id="{61BB2FBD-28BE-6FF0-0791-CEEF662A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steps:  Future energy </a:t>
            </a:r>
            <a:r>
              <a:rPr lang="en-US" dirty="0"/>
              <a:t>requirements and potential</a:t>
            </a:r>
            <a:endParaRPr lang="x-none" dirty="0"/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xmlns="" id="{2B79C2CD-034E-9379-643F-A868FE5C22A6}"/>
              </a:ext>
            </a:extLst>
          </p:cNvPr>
          <p:cNvSpPr txBox="1">
            <a:spLocks noGrp="1"/>
          </p:cNvSpPr>
          <p:nvPr>
            <p:ph sz="half" idx="4294967295"/>
          </p:nvPr>
        </p:nvSpPr>
        <p:spPr>
          <a:xfrm>
            <a:off x="522791" y="1295447"/>
            <a:ext cx="423789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3 future narratives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Energy </a:t>
            </a:r>
            <a:r>
              <a:rPr lang="en-US" sz="2400" dirty="0" smtClean="0"/>
              <a:t>requirements</a:t>
            </a:r>
            <a:endParaRPr lang="en-US" sz="2000" dirty="0"/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Domestic electricity for SDG7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Population growth</a:t>
            </a:r>
            <a:endParaRPr lang="en-US" sz="2000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CMIP6 </a:t>
            </a:r>
            <a:r>
              <a:rPr lang="en-US" sz="2400" dirty="0"/>
              <a:t>GCM projections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/>
              <a:t>Quantile</a:t>
            </a:r>
            <a:r>
              <a:rPr lang="en-US" sz="2000" dirty="0"/>
              <a:t> mapping bias correction and downscaling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4 GCMs selected </a:t>
            </a:r>
            <a:r>
              <a:rPr lang="en-US" sz="2000" dirty="0"/>
              <a:t>per narrative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Selection based on historical skill score + range of projections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x-none" sz="2000" dirty="0"/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xmlns="" id="{47AB7D26-C378-C6EA-FB14-9D988DDCA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252389"/>
              </p:ext>
            </p:extLst>
          </p:nvPr>
        </p:nvGraphicFramePr>
        <p:xfrm>
          <a:off x="4851400" y="1295447"/>
          <a:ext cx="7352467" cy="523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">
            <a:extLst>
              <a:ext uri="{FF2B5EF4-FFF2-40B4-BE49-F238E27FC236}">
                <a16:creationId xmlns:a16="http://schemas.microsoft.com/office/drawing/2014/main" xmlns="" id="{B60EA44D-AA8B-DD3A-6415-8B02FC7E68CC}"/>
              </a:ext>
            </a:extLst>
          </p:cNvPr>
          <p:cNvSpPr txBox="1"/>
          <p:nvPr/>
        </p:nvSpPr>
        <p:spPr>
          <a:xfrm>
            <a:off x="5445512" y="1399663"/>
            <a:ext cx="1613500" cy="54727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Hydropower</a:t>
            </a:r>
            <a:r>
              <a:rPr lang="en-US" sz="1600" b="1" baseline="0" dirty="0">
                <a:latin typeface="Segoe UI" panose="020B0502040204020203" pitchFamily="34" charset="0"/>
                <a:cs typeface="Segoe UI" panose="020B0502040204020203" pitchFamily="34" charset="0"/>
              </a:rPr>
              <a:t> potential</a:t>
            </a:r>
            <a:endParaRPr lang="x-none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xmlns="" id="{FDA95F38-DFE1-427E-406C-86B412C612CC}"/>
              </a:ext>
            </a:extLst>
          </p:cNvPr>
          <p:cNvSpPr txBox="1"/>
          <p:nvPr/>
        </p:nvSpPr>
        <p:spPr>
          <a:xfrm>
            <a:off x="7569546" y="1399663"/>
            <a:ext cx="2773910" cy="54727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Energy Security</a:t>
            </a:r>
            <a:r>
              <a:rPr lang="en-US" sz="1600" b="1" baseline="0" dirty="0">
                <a:latin typeface="Segoe UI" panose="020B0502040204020203" pitchFamily="34" charset="0"/>
                <a:cs typeface="Segoe UI" panose="020B0502040204020203" pitchFamily="34" charset="0"/>
              </a:rPr>
              <a:t> Requirements</a:t>
            </a:r>
            <a:endParaRPr lang="x-none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FE9C8C52-3CBA-BAD1-7E48-9BE54A64D75B}"/>
              </a:ext>
            </a:extLst>
          </p:cNvPr>
          <p:cNvGrpSpPr/>
          <p:nvPr/>
        </p:nvGrpSpPr>
        <p:grpSpPr>
          <a:xfrm>
            <a:off x="11682375" y="1838862"/>
            <a:ext cx="483171" cy="2047355"/>
            <a:chOff x="11682375" y="1838862"/>
            <a:chExt cx="483171" cy="2047355"/>
          </a:xfrm>
        </p:grpSpPr>
        <p:sp>
          <p:nvSpPr>
            <p:cNvPr id="31" name="Right Brace 30">
              <a:extLst>
                <a:ext uri="{FF2B5EF4-FFF2-40B4-BE49-F238E27FC236}">
                  <a16:creationId xmlns:a16="http://schemas.microsoft.com/office/drawing/2014/main" xmlns="" id="{A4EEC7DB-CED9-3E11-01E2-BA2665757B5D}"/>
                </a:ext>
              </a:extLst>
            </p:cNvPr>
            <p:cNvSpPr/>
            <p:nvPr/>
          </p:nvSpPr>
          <p:spPr>
            <a:xfrm>
              <a:off x="11682375" y="1838862"/>
              <a:ext cx="253625" cy="2047355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x-none" sz="1200"/>
            </a:p>
          </p:txBody>
        </p:sp>
        <p:sp>
          <p:nvSpPr>
            <p:cNvPr id="32" name="TextBox 7">
              <a:extLst>
                <a:ext uri="{FF2B5EF4-FFF2-40B4-BE49-F238E27FC236}">
                  <a16:creationId xmlns:a16="http://schemas.microsoft.com/office/drawing/2014/main" xmlns="" id="{63EF8304-2D1F-C3EC-90D4-89B4DFA6B857}"/>
                </a:ext>
              </a:extLst>
            </p:cNvPr>
            <p:cNvSpPr txBox="1"/>
            <p:nvPr/>
          </p:nvSpPr>
          <p:spPr>
            <a:xfrm rot="16200000" flipH="1">
              <a:off x="11404295" y="2701615"/>
              <a:ext cx="1200651" cy="3218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All Indus</a:t>
              </a:r>
              <a:endParaRPr lang="x-none" sz="1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459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uiExpand="1" build="p"/>
      <p:bldGraphic spid="35" grpId="0" uiExpand="1">
        <p:bldSub>
          <a:bldChart bld="series"/>
        </p:bldSub>
      </p:bldGraphic>
      <p:bldP spid="37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07" y="1372580"/>
            <a:ext cx="11484435" cy="4681624"/>
          </a:xfrm>
        </p:spPr>
        <p:txBody>
          <a:bodyPr anchor="t">
            <a:normAutofit/>
          </a:bodyPr>
          <a:lstStyle/>
          <a:p>
            <a:pPr marL="285750" indent="-285750"/>
            <a:r>
              <a:rPr lang="en-US" sz="2400" dirty="0"/>
              <a:t>Achievable potential is only a small portion of the theoretical potential (2-19%)</a:t>
            </a:r>
          </a:p>
          <a:p>
            <a:r>
              <a:rPr lang="en-US" sz="2400" dirty="0" smtClean="0"/>
              <a:t>Combination </a:t>
            </a:r>
            <a:r>
              <a:rPr lang="en-US" sz="2400" dirty="0"/>
              <a:t>of small &amp; large projects maximizes sustainable potential</a:t>
            </a:r>
          </a:p>
          <a:p>
            <a:r>
              <a:rPr lang="en-US" sz="2400" dirty="0" smtClean="0"/>
              <a:t>Kabul </a:t>
            </a:r>
            <a:r>
              <a:rPr lang="en-US" sz="2400" dirty="0"/>
              <a:t>and Swat sub-basins are underutilized</a:t>
            </a:r>
          </a:p>
          <a:p>
            <a:r>
              <a:rPr lang="en-US" sz="2400" dirty="0" smtClean="0"/>
              <a:t>Financial potential can fulfill energy </a:t>
            </a:r>
            <a:r>
              <a:rPr lang="en-US" sz="2400" dirty="0"/>
              <a:t>security </a:t>
            </a:r>
            <a:r>
              <a:rPr lang="en-US" sz="2400" dirty="0" smtClean="0"/>
              <a:t>requirements in the Indus</a:t>
            </a:r>
          </a:p>
          <a:p>
            <a:r>
              <a:rPr lang="en-US" sz="2400" dirty="0" smtClean="0"/>
              <a:t>Sustainable and financial potential may decline in </a:t>
            </a:r>
            <a:r>
              <a:rPr lang="en-US" sz="2400" dirty="0"/>
              <a:t>the </a:t>
            </a:r>
            <a:r>
              <a:rPr lang="en-US" sz="2400" dirty="0" smtClean="0"/>
              <a:t>future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Consensus should be established for defining “sustainable” potential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DC1A87-B837-4A0D-BCFC-A2004BC11EE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E4D4D5-56F1-8A95-7BDB-0EC89AAEE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49" y="6054204"/>
            <a:ext cx="2569503" cy="71840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AD089A8-764D-C371-09D1-35E7A9E948C8}"/>
              </a:ext>
            </a:extLst>
          </p:cNvPr>
          <p:cNvGrpSpPr/>
          <p:nvPr/>
        </p:nvGrpSpPr>
        <p:grpSpPr>
          <a:xfrm>
            <a:off x="7804884" y="5849098"/>
            <a:ext cx="3072842" cy="922430"/>
            <a:chOff x="6549655" y="5582094"/>
            <a:chExt cx="3072842" cy="9224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945A11C-BB03-666B-FBE8-B0D2FFAFB9DB}"/>
                </a:ext>
              </a:extLst>
            </p:cNvPr>
            <p:cNvSpPr txBox="1"/>
            <p:nvPr/>
          </p:nvSpPr>
          <p:spPr>
            <a:xfrm>
              <a:off x="7427473" y="5848648"/>
              <a:ext cx="2195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563C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s.dhaubanjar@uu.nl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6EB1D57-D47F-8C15-9BD9-9785C217E26D}"/>
                </a:ext>
              </a:extLst>
            </p:cNvPr>
            <p:cNvSpPr txBox="1"/>
            <p:nvPr/>
          </p:nvSpPr>
          <p:spPr>
            <a:xfrm>
              <a:off x="7950527" y="5582094"/>
              <a:ext cx="16719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b="1" dirty="0"/>
                <a:t>Follow us at:</a:t>
              </a:r>
              <a:endParaRPr lang="en-US" b="1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774D54D-E2B3-E4BF-3580-C30FA10EB688}"/>
                </a:ext>
              </a:extLst>
            </p:cNvPr>
            <p:cNvSpPr txBox="1"/>
            <p:nvPr/>
          </p:nvSpPr>
          <p:spPr>
            <a:xfrm>
              <a:off x="6549655" y="6135192"/>
              <a:ext cx="30728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dirty="0">
                  <a:hlinkClick r:id="rId5"/>
                </a:rPr>
                <a:t>https://www.sustaindus.org/</a:t>
              </a:r>
              <a:r>
                <a:rPr lang="en-US" dirty="0"/>
                <a:t> </a:t>
              </a:r>
              <a:endParaRPr lang="x-none" dirty="0"/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4EDBAF6A-5971-DC5C-17A9-D8528ED2F969}"/>
              </a:ext>
            </a:extLst>
          </p:cNvPr>
          <p:cNvSpPr txBox="1">
            <a:spLocks/>
          </p:cNvSpPr>
          <p:nvPr/>
        </p:nvSpPr>
        <p:spPr>
          <a:xfrm>
            <a:off x="12192000" y="761418"/>
            <a:ext cx="2108179" cy="67252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Interactive </a:t>
            </a:r>
            <a:r>
              <a:rPr lang="en-US" sz="1800" dirty="0" err="1"/>
              <a:t>storymap</a:t>
            </a:r>
            <a:r>
              <a:rPr lang="en-US" sz="1800" dirty="0"/>
              <a:t>: </a:t>
            </a:r>
            <a:r>
              <a:rPr lang="en-US" sz="1800" dirty="0">
                <a:hlinkClick r:id="rId6"/>
              </a:rPr>
              <a:t>https://edu.nl/h8xwd</a:t>
            </a:r>
            <a:r>
              <a:rPr lang="en-US" sz="1800" dirty="0"/>
              <a:t> </a:t>
            </a:r>
          </a:p>
        </p:txBody>
      </p:sp>
      <p:pic>
        <p:nvPicPr>
          <p:cNvPr id="1026" name="Picture 2" descr="qr-code for edu.nl/h8xwd">
            <a:extLst>
              <a:ext uri="{FF2B5EF4-FFF2-40B4-BE49-F238E27FC236}">
                <a16:creationId xmlns:a16="http://schemas.microsoft.com/office/drawing/2014/main" xmlns="" id="{565BD79E-B8EE-5FFD-D9D0-B981D8D46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619" y="5437604"/>
            <a:ext cx="1270381" cy="138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94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45.3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1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|0|0.1|0.1"/>
</p:tagLst>
</file>

<file path=ppt/theme/theme1.xml><?xml version="1.0" encoding="utf-8"?>
<a:theme xmlns:a="http://schemas.openxmlformats.org/drawingml/2006/main" name="mnthydro-presentation-template-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custom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thydro-presentation-template-16x9.pptx" id="{B11365E1-070C-4695-A031-B4AF03530D30}" vid="{ADA27539-FA22-4069-BAAA-6CC418ADAF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SustaIndus_WP2_03Jun2021_ScienceGroupMeeting</Template>
  <TotalTime>818</TotalTime>
  <Words>676</Words>
  <Application>Microsoft Office PowerPoint</Application>
  <PresentationFormat>Widescreen</PresentationFormat>
  <Paragraphs>122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Source Sans Pro</vt:lpstr>
      <vt:lpstr>Calibri</vt:lpstr>
      <vt:lpstr>Segoe UI Semibold</vt:lpstr>
      <vt:lpstr>Segoe UI</vt:lpstr>
      <vt:lpstr>Mangal</vt:lpstr>
      <vt:lpstr>Arial</vt:lpstr>
      <vt:lpstr>Wingdings</vt:lpstr>
      <vt:lpstr>Segoe UI Black</vt:lpstr>
      <vt:lpstr>Franklin Gothic Medium</vt:lpstr>
      <vt:lpstr>Courier New</vt:lpstr>
      <vt:lpstr>mnthydro-presentation-template-16x9</vt:lpstr>
      <vt:lpstr>PowerPoint Presentation</vt:lpstr>
      <vt:lpstr>Objective</vt:lpstr>
      <vt:lpstr>Current potential at the basin scale</vt:lpstr>
      <vt:lpstr>Current potential at the sub-basin scale</vt:lpstr>
      <vt:lpstr>Next steps:  Future energy requirements and potential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Dhaubanjar, S. (Sanita)</dc:creator>
  <cp:lastModifiedBy>Sanita Dhaubanjar</cp:lastModifiedBy>
  <cp:revision>36</cp:revision>
  <dcterms:created xsi:type="dcterms:W3CDTF">2020-09-15T10:31:47Z</dcterms:created>
  <dcterms:modified xsi:type="dcterms:W3CDTF">2022-05-23T15:29:29Z</dcterms:modified>
</cp:coreProperties>
</file>