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7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95" autoAdjust="0"/>
    <p:restoredTop sz="94660"/>
  </p:normalViewPr>
  <p:slideViewPr>
    <p:cSldViewPr snapToGrid="0">
      <p:cViewPr>
        <p:scale>
          <a:sx n="70" d="100"/>
          <a:sy n="70" d="100"/>
        </p:scale>
        <p:origin x="8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516724128413201E-2"/>
          <c:y val="4.0004081380314326E-2"/>
          <c:w val="0.84319146053206062"/>
          <c:h val="0.85062714907967885"/>
        </c:manualLayout>
      </c:layout>
      <c:barChart>
        <c:barDir val="col"/>
        <c:grouping val="clustered"/>
        <c:varyColors val="0"/>
        <c:ser>
          <c:idx val="0"/>
          <c:order val="0"/>
          <c:tx>
            <c:v>Csapadék (mm)</c:v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strRef>
              <c:f>Munka1!$A$2:$A$61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'hőm,csap havi'!$B$2:$B$61</c:f>
              <c:numCache>
                <c:formatCode>General</c:formatCode>
                <c:ptCount val="60"/>
                <c:pt idx="0">
                  <c:v>44.3</c:v>
                </c:pt>
                <c:pt idx="1">
                  <c:v>31.9</c:v>
                </c:pt>
                <c:pt idx="2">
                  <c:v>33</c:v>
                </c:pt>
                <c:pt idx="3">
                  <c:v>57.5</c:v>
                </c:pt>
                <c:pt idx="4">
                  <c:v>52.5</c:v>
                </c:pt>
                <c:pt idx="5">
                  <c:v>86.8</c:v>
                </c:pt>
                <c:pt idx="6">
                  <c:v>107.30000000000001</c:v>
                </c:pt>
                <c:pt idx="7">
                  <c:v>74.8</c:v>
                </c:pt>
                <c:pt idx="8">
                  <c:v>123.8</c:v>
                </c:pt>
                <c:pt idx="9">
                  <c:v>31.509999999999998</c:v>
                </c:pt>
                <c:pt idx="10">
                  <c:v>27.9</c:v>
                </c:pt>
                <c:pt idx="11">
                  <c:v>39.299999999999997</c:v>
                </c:pt>
                <c:pt idx="12">
                  <c:v>56.300000000000004</c:v>
                </c:pt>
                <c:pt idx="13">
                  <c:v>56.699999999999996</c:v>
                </c:pt>
                <c:pt idx="14">
                  <c:v>47.400000000000006</c:v>
                </c:pt>
                <c:pt idx="15">
                  <c:v>38.379999999999995</c:v>
                </c:pt>
                <c:pt idx="16">
                  <c:v>111.6</c:v>
                </c:pt>
                <c:pt idx="17">
                  <c:v>68.400000000000006</c:v>
                </c:pt>
                <c:pt idx="18">
                  <c:v>89.63</c:v>
                </c:pt>
                <c:pt idx="19">
                  <c:v>54.900000000000006</c:v>
                </c:pt>
                <c:pt idx="20">
                  <c:v>133</c:v>
                </c:pt>
                <c:pt idx="21">
                  <c:v>21.5</c:v>
                </c:pt>
                <c:pt idx="22">
                  <c:v>43.099999999999994</c:v>
                </c:pt>
                <c:pt idx="23">
                  <c:v>110.3</c:v>
                </c:pt>
                <c:pt idx="24">
                  <c:v>32.6</c:v>
                </c:pt>
                <c:pt idx="25">
                  <c:v>14.5</c:v>
                </c:pt>
                <c:pt idx="26">
                  <c:v>26.6</c:v>
                </c:pt>
                <c:pt idx="27">
                  <c:v>19.5</c:v>
                </c:pt>
                <c:pt idx="28">
                  <c:v>209.5</c:v>
                </c:pt>
                <c:pt idx="29">
                  <c:v>83.1</c:v>
                </c:pt>
                <c:pt idx="30">
                  <c:v>9</c:v>
                </c:pt>
                <c:pt idx="31">
                  <c:v>49.85</c:v>
                </c:pt>
                <c:pt idx="32">
                  <c:v>142.70000000000002</c:v>
                </c:pt>
                <c:pt idx="33">
                  <c:v>42.6</c:v>
                </c:pt>
                <c:pt idx="34">
                  <c:v>101.5</c:v>
                </c:pt>
                <c:pt idx="35">
                  <c:v>14.48</c:v>
                </c:pt>
                <c:pt idx="36">
                  <c:v>3.8</c:v>
                </c:pt>
                <c:pt idx="37">
                  <c:v>14.200000000000001</c:v>
                </c:pt>
                <c:pt idx="38">
                  <c:v>20.700000000000003</c:v>
                </c:pt>
                <c:pt idx="39">
                  <c:v>3.3</c:v>
                </c:pt>
                <c:pt idx="40">
                  <c:v>35.399999999999991</c:v>
                </c:pt>
                <c:pt idx="41">
                  <c:v>98.899999999999991</c:v>
                </c:pt>
                <c:pt idx="42">
                  <c:v>47</c:v>
                </c:pt>
                <c:pt idx="43">
                  <c:v>129.4</c:v>
                </c:pt>
                <c:pt idx="44">
                  <c:v>87.300000000000011</c:v>
                </c:pt>
                <c:pt idx="45">
                  <c:v>105.5</c:v>
                </c:pt>
                <c:pt idx="46">
                  <c:v>4.1999999999999993</c:v>
                </c:pt>
                <c:pt idx="47">
                  <c:v>46.8</c:v>
                </c:pt>
                <c:pt idx="48">
                  <c:v>51.9</c:v>
                </c:pt>
                <c:pt idx="49">
                  <c:v>33.4</c:v>
                </c:pt>
                <c:pt idx="50">
                  <c:v>10</c:v>
                </c:pt>
                <c:pt idx="51">
                  <c:v>31.6</c:v>
                </c:pt>
                <c:pt idx="52">
                  <c:v>70.2</c:v>
                </c:pt>
                <c:pt idx="53">
                  <c:v>4.3</c:v>
                </c:pt>
                <c:pt idx="54">
                  <c:v>88.7</c:v>
                </c:pt>
                <c:pt idx="55">
                  <c:v>174.5</c:v>
                </c:pt>
                <c:pt idx="56">
                  <c:v>8.6999999999999993</c:v>
                </c:pt>
                <c:pt idx="57">
                  <c:v>56.6</c:v>
                </c:pt>
                <c:pt idx="58">
                  <c:v>21.2</c:v>
                </c:pt>
                <c:pt idx="59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A-4C08-8D2D-08D04689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432024"/>
        <c:axId val="650433336"/>
      </c:barChart>
      <c:lineChart>
        <c:grouping val="standard"/>
        <c:varyColors val="0"/>
        <c:ser>
          <c:idx val="1"/>
          <c:order val="1"/>
          <c:tx>
            <c:v>Hőmérséklet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Munka1!$A$2:$A$61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'hőm,csap havi'!$C$2:$C$61</c:f>
              <c:numCache>
                <c:formatCode>0.00</c:formatCode>
                <c:ptCount val="60"/>
                <c:pt idx="0">
                  <c:v>-4.0379999999999994</c:v>
                </c:pt>
                <c:pt idx="1">
                  <c:v>0.31749999999999989</c:v>
                </c:pt>
                <c:pt idx="2">
                  <c:v>6.6375000000000002</c:v>
                </c:pt>
                <c:pt idx="3">
                  <c:v>8.4639999999999986</c:v>
                </c:pt>
                <c:pt idx="4">
                  <c:v>13.235000000000001</c:v>
                </c:pt>
                <c:pt idx="5">
                  <c:v>18.102500000000003</c:v>
                </c:pt>
                <c:pt idx="6">
                  <c:v>18.630000000000003</c:v>
                </c:pt>
                <c:pt idx="7">
                  <c:v>19.252500000000001</c:v>
                </c:pt>
                <c:pt idx="8">
                  <c:v>13.6975</c:v>
                </c:pt>
                <c:pt idx="9">
                  <c:v>10.19</c:v>
                </c:pt>
                <c:pt idx="10">
                  <c:v>4.7725</c:v>
                </c:pt>
                <c:pt idx="11">
                  <c:v>0.96400000000000008</c:v>
                </c:pt>
                <c:pt idx="12">
                  <c:v>1.8550000000000002</c:v>
                </c:pt>
                <c:pt idx="13">
                  <c:v>-0.50750000000000006</c:v>
                </c:pt>
                <c:pt idx="14">
                  <c:v>-0.70250000000000012</c:v>
                </c:pt>
                <c:pt idx="15">
                  <c:v>11.994000000000002</c:v>
                </c:pt>
                <c:pt idx="16">
                  <c:v>15.175000000000001</c:v>
                </c:pt>
                <c:pt idx="17">
                  <c:v>18.074999999999999</c:v>
                </c:pt>
                <c:pt idx="18">
                  <c:v>17.904</c:v>
                </c:pt>
                <c:pt idx="19">
                  <c:v>20.11</c:v>
                </c:pt>
                <c:pt idx="20">
                  <c:v>14.886000000000001</c:v>
                </c:pt>
                <c:pt idx="21">
                  <c:v>11.0375</c:v>
                </c:pt>
                <c:pt idx="22">
                  <c:v>7.0225</c:v>
                </c:pt>
                <c:pt idx="23">
                  <c:v>0.79200000000000004</c:v>
                </c:pt>
                <c:pt idx="24">
                  <c:v>-0.54</c:v>
                </c:pt>
                <c:pt idx="25">
                  <c:v>1.635</c:v>
                </c:pt>
                <c:pt idx="26">
                  <c:v>7.2640000000000002</c:v>
                </c:pt>
                <c:pt idx="27">
                  <c:v>10.055</c:v>
                </c:pt>
                <c:pt idx="28">
                  <c:v>10.362500000000001</c:v>
                </c:pt>
                <c:pt idx="29">
                  <c:v>19.013999999999999</c:v>
                </c:pt>
                <c:pt idx="30">
                  <c:v>18.7</c:v>
                </c:pt>
                <c:pt idx="31">
                  <c:v>19.655000000000001</c:v>
                </c:pt>
                <c:pt idx="32">
                  <c:v>15.046000000000001</c:v>
                </c:pt>
                <c:pt idx="33">
                  <c:v>10.827500000000001</c:v>
                </c:pt>
                <c:pt idx="34">
                  <c:v>6.5124999999999993</c:v>
                </c:pt>
                <c:pt idx="35">
                  <c:v>2.9240000000000004</c:v>
                </c:pt>
                <c:pt idx="36">
                  <c:v>-0.46441554659498219</c:v>
                </c:pt>
                <c:pt idx="37">
                  <c:v>5.2078412356321842</c:v>
                </c:pt>
                <c:pt idx="38">
                  <c:v>5.2259052419354859</c:v>
                </c:pt>
                <c:pt idx="39">
                  <c:v>9.9231321759259306</c:v>
                </c:pt>
                <c:pt idx="40">
                  <c:v>12.093391577060927</c:v>
                </c:pt>
                <c:pt idx="41">
                  <c:v>16.76969483568076</c:v>
                </c:pt>
                <c:pt idx="42">
                  <c:v>17.917921146953404</c:v>
                </c:pt>
                <c:pt idx="43">
                  <c:v>19.048745519713254</c:v>
                </c:pt>
                <c:pt idx="44">
                  <c:v>14.240417022792027</c:v>
                </c:pt>
                <c:pt idx="45">
                  <c:v>9.0903225806451591</c:v>
                </c:pt>
                <c:pt idx="46">
                  <c:v>4.594504398148147</c:v>
                </c:pt>
                <c:pt idx="47">
                  <c:v>1.6183570788530468</c:v>
                </c:pt>
                <c:pt idx="48">
                  <c:v>0.20433123574454209</c:v>
                </c:pt>
                <c:pt idx="49">
                  <c:v>1.6422182539682542</c:v>
                </c:pt>
                <c:pt idx="50">
                  <c:v>4.0730539874551965</c:v>
                </c:pt>
                <c:pt idx="51">
                  <c:v>6.7687976851851861</c:v>
                </c:pt>
                <c:pt idx="52">
                  <c:v>11.417280689964157</c:v>
                </c:pt>
                <c:pt idx="53">
                  <c:v>19.015532407407406</c:v>
                </c:pt>
                <c:pt idx="54">
                  <c:v>19.75031362007168</c:v>
                </c:pt>
                <c:pt idx="55">
                  <c:v>16.493073884001305</c:v>
                </c:pt>
                <c:pt idx="56">
                  <c:v>13.988935185185191</c:v>
                </c:pt>
                <c:pt idx="57">
                  <c:v>8.7436545698924686</c:v>
                </c:pt>
                <c:pt idx="58">
                  <c:v>3.8669726851851838</c:v>
                </c:pt>
                <c:pt idx="59">
                  <c:v>1.4908485663082436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4A-4C08-8D2D-08D04689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763736"/>
        <c:axId val="664764720"/>
      </c:lineChart>
      <c:catAx>
        <c:axId val="650432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11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0433336"/>
        <c:crosses val="autoZero"/>
        <c:auto val="1"/>
        <c:lblAlgn val="ctr"/>
        <c:lblOffset val="100"/>
        <c:noMultiLvlLbl val="1"/>
      </c:catAx>
      <c:valAx>
        <c:axId val="65043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dirty="0" err="1"/>
                  <a:t>Monthly</a:t>
                </a:r>
                <a:r>
                  <a:rPr lang="hu-HU" sz="1600" dirty="0"/>
                  <a:t> </a:t>
                </a:r>
                <a:r>
                  <a:rPr lang="hu-HU" sz="1600" dirty="0" err="1"/>
                  <a:t>rainfall</a:t>
                </a:r>
                <a:r>
                  <a:rPr lang="hu-HU" sz="1600" dirty="0"/>
                  <a:t> </a:t>
                </a:r>
                <a:r>
                  <a:rPr lang="hu-HU" sz="1600" dirty="0" err="1"/>
                  <a:t>amount</a:t>
                </a:r>
                <a:r>
                  <a:rPr lang="hu-HU" sz="1600" dirty="0"/>
                  <a:t>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0432024"/>
        <c:crosses val="autoZero"/>
        <c:crossBetween val="between"/>
      </c:valAx>
      <c:valAx>
        <c:axId val="664764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dirty="0" err="1"/>
                  <a:t>Temperature</a:t>
                </a:r>
                <a:r>
                  <a:rPr lang="hu-HU" sz="1600" dirty="0"/>
                  <a:t> (ᵒC)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763736"/>
        <c:crosses val="max"/>
        <c:crossBetween val="between"/>
      </c:valAx>
      <c:catAx>
        <c:axId val="664763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476472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94248856883652"/>
          <c:y val="4.2320737305097146E-2"/>
          <c:w val="0.81073168290404374"/>
          <c:h val="0.7635737639008997"/>
        </c:manualLayout>
      </c:layout>
      <c:scatterChart>
        <c:scatterStyle val="lineMarker"/>
        <c:varyColors val="0"/>
        <c:ser>
          <c:idx val="3"/>
          <c:order val="0"/>
          <c:tx>
            <c:strRef>
              <c:f>'Égeres vízmérleg'!$E$1</c:f>
              <c:strCache>
                <c:ptCount val="1"/>
                <c:pt idx="0">
                  <c:v>P = Csap. korr. (mm)*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'Égeres vízmérleg'!$E$244:$E$366</c:f>
              <c:numCache>
                <c:formatCode>0.00</c:formatCode>
                <c:ptCount val="123"/>
                <c:pt idx="0">
                  <c:v>0</c:v>
                </c:pt>
                <c:pt idx="1">
                  <c:v>0</c:v>
                </c:pt>
                <c:pt idx="2">
                  <c:v>4.2887218045112778</c:v>
                </c:pt>
                <c:pt idx="3">
                  <c:v>6.9172932330827051</c:v>
                </c:pt>
                <c:pt idx="4">
                  <c:v>16.739849624060145</c:v>
                </c:pt>
                <c:pt idx="5">
                  <c:v>3.4586466165413525</c:v>
                </c:pt>
                <c:pt idx="6">
                  <c:v>0</c:v>
                </c:pt>
                <c:pt idx="7">
                  <c:v>0</c:v>
                </c:pt>
                <c:pt idx="8">
                  <c:v>5.5338345864661642</c:v>
                </c:pt>
                <c:pt idx="9">
                  <c:v>0</c:v>
                </c:pt>
                <c:pt idx="10">
                  <c:v>18.399999999999999</c:v>
                </c:pt>
                <c:pt idx="11">
                  <c:v>0</c:v>
                </c:pt>
                <c:pt idx="12">
                  <c:v>0.55338345864661642</c:v>
                </c:pt>
                <c:pt idx="13">
                  <c:v>6.3639097744360882</c:v>
                </c:pt>
                <c:pt idx="14">
                  <c:v>10.514285714285711</c:v>
                </c:pt>
                <c:pt idx="15">
                  <c:v>2.2135338345864657</c:v>
                </c:pt>
                <c:pt idx="16">
                  <c:v>0</c:v>
                </c:pt>
                <c:pt idx="17">
                  <c:v>0</c:v>
                </c:pt>
                <c:pt idx="18">
                  <c:v>0.27669172932330821</c:v>
                </c:pt>
                <c:pt idx="19">
                  <c:v>18.399999999999999</c:v>
                </c:pt>
                <c:pt idx="20">
                  <c:v>10.79097744360902</c:v>
                </c:pt>
                <c:pt idx="21">
                  <c:v>4.5654135338345849</c:v>
                </c:pt>
                <c:pt idx="22">
                  <c:v>0.27669172932330821</c:v>
                </c:pt>
                <c:pt idx="23">
                  <c:v>0</c:v>
                </c:pt>
                <c:pt idx="24">
                  <c:v>0</c:v>
                </c:pt>
                <c:pt idx="25">
                  <c:v>12.174436090225562</c:v>
                </c:pt>
                <c:pt idx="26">
                  <c:v>0.27669172932330821</c:v>
                </c:pt>
                <c:pt idx="27">
                  <c:v>8.5774436090225556</c:v>
                </c:pt>
                <c:pt idx="28">
                  <c:v>1.1067669172932328</c:v>
                </c:pt>
                <c:pt idx="29">
                  <c:v>34.171428571428564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3.9</c:v>
                </c:pt>
                <c:pt idx="52">
                  <c:v>1.2</c:v>
                </c:pt>
                <c:pt idx="53">
                  <c:v>30.8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0.12341269841269842</c:v>
                </c:pt>
                <c:pt idx="67">
                  <c:v>0.98730158730158735</c:v>
                </c:pt>
                <c:pt idx="68">
                  <c:v>1.2341269841269842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5.1833333333333336</c:v>
                </c:pt>
                <c:pt idx="73">
                  <c:v>2.5916666666666668</c:v>
                </c:pt>
                <c:pt idx="74">
                  <c:v>0.12341269841269842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0.12341269841269842</c:v>
                </c:pt>
                <c:pt idx="79">
                  <c:v>0.12341269841269842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5.0599206349206352</c:v>
                </c:pt>
                <c:pt idx="88">
                  <c:v>9.6261904761904766</c:v>
                </c:pt>
                <c:pt idx="89">
                  <c:v>0</c:v>
                </c:pt>
                <c:pt idx="90">
                  <c:v>0</c:v>
                </c:pt>
                <c:pt idx="91">
                  <c:v>5.9238095238095241</c:v>
                </c:pt>
                <c:pt idx="92">
                  <c:v>0</c:v>
                </c:pt>
                <c:pt idx="93">
                  <c:v>9.181221719457012</c:v>
                </c:pt>
                <c:pt idx="94">
                  <c:v>2.2102941176470585</c:v>
                </c:pt>
                <c:pt idx="95">
                  <c:v>0</c:v>
                </c:pt>
                <c:pt idx="96">
                  <c:v>0.17002262443438912</c:v>
                </c:pt>
                <c:pt idx="97">
                  <c:v>0.34004524886877824</c:v>
                </c:pt>
                <c:pt idx="98">
                  <c:v>3.0604072398190043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2.0402714932126691</c:v>
                </c:pt>
                <c:pt idx="105">
                  <c:v>3.4004524886877823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14.961990950226243</c:v>
                </c:pt>
                <c:pt idx="116">
                  <c:v>25.16334841628959</c:v>
                </c:pt>
                <c:pt idx="117">
                  <c:v>0</c:v>
                </c:pt>
                <c:pt idx="118">
                  <c:v>0</c:v>
                </c:pt>
                <c:pt idx="119">
                  <c:v>0.17002262443438912</c:v>
                </c:pt>
                <c:pt idx="120">
                  <c:v>1.1901583710407238</c:v>
                </c:pt>
                <c:pt idx="121">
                  <c:v>0</c:v>
                </c:pt>
                <c:pt idx="122">
                  <c:v>0</c:v>
                </c:pt>
              </c:numCache>
            </c:numRef>
          </c:xVal>
          <c:yVal>
            <c:numRef>
              <c:f>'Égeres vízmérleg'!$K$244:$K$366</c:f>
              <c:numCache>
                <c:formatCode>0.00000</c:formatCode>
                <c:ptCount val="123"/>
                <c:pt idx="0">
                  <c:v>0</c:v>
                </c:pt>
                <c:pt idx="1">
                  <c:v>0</c:v>
                </c:pt>
                <c:pt idx="2">
                  <c:v>2.3663587699394175</c:v>
                </c:pt>
                <c:pt idx="3">
                  <c:v>2.8692433687581649</c:v>
                </c:pt>
                <c:pt idx="4">
                  <c:v>3.9614588878428671</c:v>
                </c:pt>
                <c:pt idx="5">
                  <c:v>2.1296999855680179</c:v>
                </c:pt>
                <c:pt idx="6">
                  <c:v>0</c:v>
                </c:pt>
                <c:pt idx="7">
                  <c:v>0</c:v>
                </c:pt>
                <c:pt idx="8">
                  <c:v>2.6383481713489978</c:v>
                </c:pt>
                <c:pt idx="9">
                  <c:v>0</c:v>
                </c:pt>
                <c:pt idx="10">
                  <c:v>4.128261086500582</c:v>
                </c:pt>
                <c:pt idx="11">
                  <c:v>0</c:v>
                </c:pt>
                <c:pt idx="12">
                  <c:v>0.54690935659482731</c:v>
                </c:pt>
                <c:pt idx="13">
                  <c:v>2.7834152156813272</c:v>
                </c:pt>
                <c:pt idx="14">
                  <c:v>3.3172674904005341</c:v>
                </c:pt>
                <c:pt idx="15">
                  <c:v>1.6400521698158455</c:v>
                </c:pt>
                <c:pt idx="16">
                  <c:v>0</c:v>
                </c:pt>
                <c:pt idx="17">
                  <c:v>0</c:v>
                </c:pt>
                <c:pt idx="18">
                  <c:v>0.28829175330879042</c:v>
                </c:pt>
                <c:pt idx="19">
                  <c:v>4.128261086500582</c:v>
                </c:pt>
                <c:pt idx="20">
                  <c:v>3.3475737540719805</c:v>
                </c:pt>
                <c:pt idx="21">
                  <c:v>2.4340508052939813</c:v>
                </c:pt>
                <c:pt idx="22">
                  <c:v>0.28829175330879042</c:v>
                </c:pt>
                <c:pt idx="23">
                  <c:v>0</c:v>
                </c:pt>
                <c:pt idx="24">
                  <c:v>0</c:v>
                </c:pt>
                <c:pt idx="25">
                  <c:v>3.4952291927377894</c:v>
                </c:pt>
                <c:pt idx="26">
                  <c:v>0.28829175330879042</c:v>
                </c:pt>
                <c:pt idx="27">
                  <c:v>3.092763724043551</c:v>
                </c:pt>
                <c:pt idx="28">
                  <c:v>0.98825206461373771</c:v>
                </c:pt>
                <c:pt idx="29">
                  <c:v>5.7061421050643961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0.91018211175757446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0.21151157332242476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2.2624237435419667</c:v>
                </c:pt>
                <c:pt idx="52">
                  <c:v>1.0539089533629264</c:v>
                </c:pt>
                <c:pt idx="53">
                  <c:v>5.3689967195910109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0.10784710513734974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0.13248603019547447</c:v>
                </c:pt>
                <c:pt idx="67">
                  <c:v>0.90068561067243713</c:v>
                </c:pt>
                <c:pt idx="68">
                  <c:v>1.0773750113354685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2.5695363881373345</c:v>
                </c:pt>
                <c:pt idx="73">
                  <c:v>1.810388103984313</c:v>
                </c:pt>
                <c:pt idx="74">
                  <c:v>0.13248603019547447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0.13248603019547447</c:v>
                </c:pt>
                <c:pt idx="79">
                  <c:v>0.13248603019547447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2.5440222442050313</c:v>
                </c:pt>
                <c:pt idx="88">
                  <c:v>3.2174794726418101</c:v>
                </c:pt>
                <c:pt idx="89">
                  <c:v>0</c:v>
                </c:pt>
                <c:pt idx="90">
                  <c:v>0</c:v>
                </c:pt>
                <c:pt idx="91">
                  <c:v>2.7093070884015544</c:v>
                </c:pt>
                <c:pt idx="92">
                  <c:v>0</c:v>
                </c:pt>
                <c:pt idx="93">
                  <c:v>3.1656570907109214</c:v>
                </c:pt>
                <c:pt idx="94">
                  <c:v>1.6384955525016909</c:v>
                </c:pt>
                <c:pt idx="95">
                  <c:v>0</c:v>
                </c:pt>
                <c:pt idx="96">
                  <c:v>0.18086388812480661</c:v>
                </c:pt>
                <c:pt idx="97">
                  <c:v>0.34999748687829824</c:v>
                </c:pt>
                <c:pt idx="98">
                  <c:v>1.9938789343809147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1.5542925106920691</c:v>
                </c:pt>
                <c:pt idx="105">
                  <c:v>2.1108729282638947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3.7818809846306998</c:v>
                </c:pt>
                <c:pt idx="116">
                  <c:v>4.8052963491320213</c:v>
                </c:pt>
                <c:pt idx="117">
                  <c:v>0</c:v>
                </c:pt>
                <c:pt idx="118">
                  <c:v>0</c:v>
                </c:pt>
                <c:pt idx="119">
                  <c:v>0.18086388812480661</c:v>
                </c:pt>
                <c:pt idx="120">
                  <c:v>1.0470859899635778</c:v>
                </c:pt>
                <c:pt idx="121">
                  <c:v>0</c:v>
                </c:pt>
                <c:pt idx="12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59-47C1-B4F0-6EA4A47A9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0989448"/>
        <c:axId val="560992072"/>
      </c:scatterChart>
      <c:valAx>
        <c:axId val="560989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Perticipation (mm/day)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60992072"/>
        <c:crosses val="autoZero"/>
        <c:crossBetween val="midCat"/>
      </c:valAx>
      <c:valAx>
        <c:axId val="56099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Interception (mm/day)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60989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7"/>
          <c:order val="7"/>
          <c:tx>
            <c:v>precipitation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teljes'!$R$3:$R$62</c:f>
              <c:numCache>
                <c:formatCode>General</c:formatCode>
                <c:ptCount val="60"/>
                <c:pt idx="0">
                  <c:v>44.3</c:v>
                </c:pt>
                <c:pt idx="1">
                  <c:v>31.9</c:v>
                </c:pt>
                <c:pt idx="2">
                  <c:v>33</c:v>
                </c:pt>
                <c:pt idx="3">
                  <c:v>57.5</c:v>
                </c:pt>
                <c:pt idx="4">
                  <c:v>52.5</c:v>
                </c:pt>
                <c:pt idx="5">
                  <c:v>86.8</c:v>
                </c:pt>
                <c:pt idx="6">
                  <c:v>107.30000000000001</c:v>
                </c:pt>
                <c:pt idx="7">
                  <c:v>74.8</c:v>
                </c:pt>
                <c:pt idx="8">
                  <c:v>123.8</c:v>
                </c:pt>
                <c:pt idx="9">
                  <c:v>31.509999999999998</c:v>
                </c:pt>
                <c:pt idx="10">
                  <c:v>27.9</c:v>
                </c:pt>
                <c:pt idx="11">
                  <c:v>39.299999999999997</c:v>
                </c:pt>
                <c:pt idx="12">
                  <c:v>56.300000000000004</c:v>
                </c:pt>
                <c:pt idx="13">
                  <c:v>56.699999999999996</c:v>
                </c:pt>
                <c:pt idx="14">
                  <c:v>47.400000000000006</c:v>
                </c:pt>
                <c:pt idx="15">
                  <c:v>38.379999999999995</c:v>
                </c:pt>
                <c:pt idx="16">
                  <c:v>111.6</c:v>
                </c:pt>
                <c:pt idx="17">
                  <c:v>68.400000000000006</c:v>
                </c:pt>
                <c:pt idx="18">
                  <c:v>89.63</c:v>
                </c:pt>
                <c:pt idx="19">
                  <c:v>54.900000000000006</c:v>
                </c:pt>
                <c:pt idx="20">
                  <c:v>133</c:v>
                </c:pt>
                <c:pt idx="21">
                  <c:v>21.5</c:v>
                </c:pt>
                <c:pt idx="22">
                  <c:v>43.099999999999994</c:v>
                </c:pt>
                <c:pt idx="23">
                  <c:v>110.3</c:v>
                </c:pt>
                <c:pt idx="24">
                  <c:v>32.6</c:v>
                </c:pt>
                <c:pt idx="25">
                  <c:v>14.5</c:v>
                </c:pt>
                <c:pt idx="26">
                  <c:v>26.6</c:v>
                </c:pt>
                <c:pt idx="27">
                  <c:v>19.5</c:v>
                </c:pt>
                <c:pt idx="28">
                  <c:v>209.5</c:v>
                </c:pt>
                <c:pt idx="29">
                  <c:v>83.1</c:v>
                </c:pt>
                <c:pt idx="30">
                  <c:v>9</c:v>
                </c:pt>
                <c:pt idx="31">
                  <c:v>49.85</c:v>
                </c:pt>
                <c:pt idx="32">
                  <c:v>142.70000000000002</c:v>
                </c:pt>
                <c:pt idx="33">
                  <c:v>42.6</c:v>
                </c:pt>
                <c:pt idx="34">
                  <c:v>101.5</c:v>
                </c:pt>
                <c:pt idx="35">
                  <c:v>14.48</c:v>
                </c:pt>
                <c:pt idx="36">
                  <c:v>3.8</c:v>
                </c:pt>
                <c:pt idx="37">
                  <c:v>14.200000000000001</c:v>
                </c:pt>
                <c:pt idx="38">
                  <c:v>20.700000000000003</c:v>
                </c:pt>
                <c:pt idx="39">
                  <c:v>3.3</c:v>
                </c:pt>
                <c:pt idx="40">
                  <c:v>35.399999999999991</c:v>
                </c:pt>
                <c:pt idx="41">
                  <c:v>98.899999999999991</c:v>
                </c:pt>
                <c:pt idx="42">
                  <c:v>47</c:v>
                </c:pt>
                <c:pt idx="43">
                  <c:v>129.4</c:v>
                </c:pt>
                <c:pt idx="44">
                  <c:v>87.300000000000011</c:v>
                </c:pt>
                <c:pt idx="45">
                  <c:v>105.5</c:v>
                </c:pt>
                <c:pt idx="46">
                  <c:v>4.1999999999999993</c:v>
                </c:pt>
                <c:pt idx="47">
                  <c:v>46.8</c:v>
                </c:pt>
                <c:pt idx="48">
                  <c:v>51.9</c:v>
                </c:pt>
                <c:pt idx="49">
                  <c:v>33.4</c:v>
                </c:pt>
                <c:pt idx="50">
                  <c:v>10</c:v>
                </c:pt>
                <c:pt idx="51">
                  <c:v>31.6</c:v>
                </c:pt>
                <c:pt idx="52">
                  <c:v>70.2</c:v>
                </c:pt>
                <c:pt idx="53">
                  <c:v>4.3</c:v>
                </c:pt>
                <c:pt idx="54">
                  <c:v>88.7</c:v>
                </c:pt>
                <c:pt idx="55">
                  <c:v>174.5</c:v>
                </c:pt>
                <c:pt idx="56">
                  <c:v>8.6999999999999993</c:v>
                </c:pt>
                <c:pt idx="57">
                  <c:v>56.6</c:v>
                </c:pt>
                <c:pt idx="58">
                  <c:v>21.2</c:v>
                </c:pt>
                <c:pt idx="59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A-40B5-B40D-8DDB61F34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47296"/>
        <c:axId val="500752872"/>
      </c:barChart>
      <c:lineChart>
        <c:grouping val="standard"/>
        <c:varyColors val="0"/>
        <c:ser>
          <c:idx val="0"/>
          <c:order val="0"/>
          <c:tx>
            <c:v>1.GW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teljes'!$J$3:$J$62</c:f>
              <c:numCache>
                <c:formatCode>General</c:formatCode>
                <c:ptCount val="60"/>
                <c:pt idx="0" formatCode="0.00">
                  <c:v>79.066666666666663</c:v>
                </c:pt>
                <c:pt idx="1">
                  <c:v>78.099999999999994</c:v>
                </c:pt>
                <c:pt idx="2">
                  <c:v>78.739999999999981</c:v>
                </c:pt>
                <c:pt idx="3">
                  <c:v>79.233333333333334</c:v>
                </c:pt>
                <c:pt idx="4">
                  <c:v>79.925000000000011</c:v>
                </c:pt>
                <c:pt idx="5">
                  <c:v>77.25</c:v>
                </c:pt>
                <c:pt idx="6">
                  <c:v>81.600000000000009</c:v>
                </c:pt>
                <c:pt idx="7">
                  <c:v>82.1</c:v>
                </c:pt>
                <c:pt idx="8">
                  <c:v>79.300000000000011</c:v>
                </c:pt>
                <c:pt idx="9">
                  <c:v>76.580000000000013</c:v>
                </c:pt>
                <c:pt idx="10">
                  <c:v>74.7</c:v>
                </c:pt>
                <c:pt idx="11">
                  <c:v>75.45</c:v>
                </c:pt>
                <c:pt idx="12">
                  <c:v>75.139999999999986</c:v>
                </c:pt>
                <c:pt idx="13">
                  <c:v>75.599999999999994</c:v>
                </c:pt>
                <c:pt idx="14">
                  <c:v>73.740000000000009</c:v>
                </c:pt>
                <c:pt idx="15">
                  <c:v>75.440000000000012</c:v>
                </c:pt>
                <c:pt idx="16">
                  <c:v>77.175000000000011</c:v>
                </c:pt>
                <c:pt idx="17">
                  <c:v>76.7</c:v>
                </c:pt>
                <c:pt idx="18">
                  <c:v>78.674999999999997</c:v>
                </c:pt>
                <c:pt idx="19">
                  <c:v>80.62</c:v>
                </c:pt>
                <c:pt idx="20">
                  <c:v>75.775000000000006</c:v>
                </c:pt>
                <c:pt idx="21">
                  <c:v>75.36</c:v>
                </c:pt>
                <c:pt idx="22">
                  <c:v>73.699999999999989</c:v>
                </c:pt>
                <c:pt idx="23">
                  <c:v>74.966666666666669</c:v>
                </c:pt>
                <c:pt idx="24">
                  <c:v>77.066666666666663</c:v>
                </c:pt>
                <c:pt idx="25">
                  <c:v>74.699999999999989</c:v>
                </c:pt>
                <c:pt idx="26">
                  <c:v>75.099999999999994</c:v>
                </c:pt>
                <c:pt idx="27">
                  <c:v>75.849999999999994</c:v>
                </c:pt>
                <c:pt idx="28">
                  <c:v>65.7</c:v>
                </c:pt>
                <c:pt idx="29">
                  <c:v>82.775000000000006</c:v>
                </c:pt>
                <c:pt idx="30">
                  <c:v>85.179999999999993</c:v>
                </c:pt>
                <c:pt idx="31">
                  <c:v>82.675000000000011</c:v>
                </c:pt>
                <c:pt idx="32">
                  <c:v>81.2</c:v>
                </c:pt>
                <c:pt idx="33">
                  <c:v>80.5</c:v>
                </c:pt>
                <c:pt idx="34">
                  <c:v>75.974999999999994</c:v>
                </c:pt>
                <c:pt idx="35">
                  <c:v>79.133333333333326</c:v>
                </c:pt>
                <c:pt idx="36">
                  <c:v>80.349999999999994</c:v>
                </c:pt>
                <c:pt idx="37">
                  <c:v>79.425000000000011</c:v>
                </c:pt>
                <c:pt idx="38">
                  <c:v>79.424999999999997</c:v>
                </c:pt>
                <c:pt idx="39">
                  <c:v>79.500000000000014</c:v>
                </c:pt>
                <c:pt idx="40">
                  <c:v>81.75</c:v>
                </c:pt>
                <c:pt idx="41">
                  <c:v>82.75</c:v>
                </c:pt>
                <c:pt idx="42">
                  <c:v>83.84</c:v>
                </c:pt>
                <c:pt idx="43">
                  <c:v>84.675000000000011</c:v>
                </c:pt>
                <c:pt idx="44">
                  <c:v>80.8</c:v>
                </c:pt>
                <c:pt idx="45">
                  <c:v>78.72</c:v>
                </c:pt>
                <c:pt idx="46">
                  <c:v>78.275000000000006</c:v>
                </c:pt>
                <c:pt idx="47">
                  <c:v>79.333333333333329</c:v>
                </c:pt>
                <c:pt idx="48">
                  <c:v>80.533333333333317</c:v>
                </c:pt>
                <c:pt idx="49">
                  <c:v>78.066666666666663</c:v>
                </c:pt>
                <c:pt idx="50">
                  <c:v>80.099999999999994</c:v>
                </c:pt>
                <c:pt idx="51">
                  <c:v>79.466666666666669</c:v>
                </c:pt>
                <c:pt idx="52">
                  <c:v>80.8</c:v>
                </c:pt>
                <c:pt idx="53">
                  <c:v>86.649999999999991</c:v>
                </c:pt>
                <c:pt idx="54">
                  <c:v>87.58</c:v>
                </c:pt>
                <c:pt idx="55">
                  <c:v>82.924999999999997</c:v>
                </c:pt>
                <c:pt idx="56">
                  <c:v>82.5</c:v>
                </c:pt>
                <c:pt idx="57">
                  <c:v>78.699999999999989</c:v>
                </c:pt>
                <c:pt idx="58">
                  <c:v>78.699999999999989</c:v>
                </c:pt>
                <c:pt idx="59">
                  <c:v>76.466666666666669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1A-40B5-B40D-8DDB61F34184}"/>
            </c:ext>
          </c:extLst>
        </c:ser>
        <c:ser>
          <c:idx val="1"/>
          <c:order val="1"/>
          <c:tx>
            <c:v>2.GW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teljes'!$K$3:$K$62</c:f>
              <c:numCache>
                <c:formatCode>General</c:formatCode>
                <c:ptCount val="60"/>
                <c:pt idx="0" formatCode="0.00">
                  <c:v>79.766666666666666</c:v>
                </c:pt>
                <c:pt idx="1">
                  <c:v>79.5</c:v>
                </c:pt>
                <c:pt idx="2">
                  <c:v>78.739999999999995</c:v>
                </c:pt>
                <c:pt idx="3">
                  <c:v>79.266666666666666</c:v>
                </c:pt>
                <c:pt idx="4">
                  <c:v>80.275000000000006</c:v>
                </c:pt>
                <c:pt idx="5">
                  <c:v>79</c:v>
                </c:pt>
                <c:pt idx="6">
                  <c:v>85.866666666666674</c:v>
                </c:pt>
                <c:pt idx="7">
                  <c:v>86.699999999999989</c:v>
                </c:pt>
                <c:pt idx="8">
                  <c:v>80.900000000000006</c:v>
                </c:pt>
                <c:pt idx="9">
                  <c:v>78.34</c:v>
                </c:pt>
                <c:pt idx="10">
                  <c:v>76.433333333333323</c:v>
                </c:pt>
                <c:pt idx="11">
                  <c:v>76.5</c:v>
                </c:pt>
                <c:pt idx="12">
                  <c:v>76.64</c:v>
                </c:pt>
                <c:pt idx="13">
                  <c:v>77.13333333333334</c:v>
                </c:pt>
                <c:pt idx="14">
                  <c:v>72.06</c:v>
                </c:pt>
                <c:pt idx="15">
                  <c:v>76.94</c:v>
                </c:pt>
                <c:pt idx="16">
                  <c:v>79.699999999999989</c:v>
                </c:pt>
                <c:pt idx="17">
                  <c:v>76.524999999999991</c:v>
                </c:pt>
                <c:pt idx="18">
                  <c:v>82.775000000000006</c:v>
                </c:pt>
                <c:pt idx="19">
                  <c:v>86.359999999999985</c:v>
                </c:pt>
                <c:pt idx="20">
                  <c:v>76.825000000000003</c:v>
                </c:pt>
                <c:pt idx="21">
                  <c:v>78.040000000000006</c:v>
                </c:pt>
                <c:pt idx="22">
                  <c:v>75.45</c:v>
                </c:pt>
                <c:pt idx="23">
                  <c:v>74.433333333333337</c:v>
                </c:pt>
                <c:pt idx="24">
                  <c:v>76.666666666666671</c:v>
                </c:pt>
                <c:pt idx="25">
                  <c:v>76.625</c:v>
                </c:pt>
                <c:pt idx="26">
                  <c:v>76.800000000000011</c:v>
                </c:pt>
                <c:pt idx="27">
                  <c:v>77.775000000000006</c:v>
                </c:pt>
                <c:pt idx="28">
                  <c:v>65.58</c:v>
                </c:pt>
                <c:pt idx="29">
                  <c:v>84.7</c:v>
                </c:pt>
                <c:pt idx="30">
                  <c:v>88.2</c:v>
                </c:pt>
                <c:pt idx="31">
                  <c:v>85.224999999999994</c:v>
                </c:pt>
                <c:pt idx="32">
                  <c:v>80.833333333333329</c:v>
                </c:pt>
                <c:pt idx="33">
                  <c:v>80.574999999999989</c:v>
                </c:pt>
                <c:pt idx="34">
                  <c:v>73.474999999999994</c:v>
                </c:pt>
                <c:pt idx="35">
                  <c:v>77.8</c:v>
                </c:pt>
                <c:pt idx="36">
                  <c:v>80</c:v>
                </c:pt>
                <c:pt idx="37">
                  <c:v>78.400000000000006</c:v>
                </c:pt>
                <c:pt idx="38">
                  <c:v>78.825000000000003</c:v>
                </c:pt>
                <c:pt idx="39">
                  <c:v>79.820000000000007</c:v>
                </c:pt>
                <c:pt idx="40">
                  <c:v>82.575000000000003</c:v>
                </c:pt>
                <c:pt idx="41">
                  <c:v>83.6</c:v>
                </c:pt>
                <c:pt idx="42">
                  <c:v>83.440000000000012</c:v>
                </c:pt>
                <c:pt idx="43">
                  <c:v>85.274999999999991</c:v>
                </c:pt>
                <c:pt idx="44">
                  <c:v>80</c:v>
                </c:pt>
                <c:pt idx="45">
                  <c:v>75.320000000000007</c:v>
                </c:pt>
                <c:pt idx="46">
                  <c:v>77.150000000000006</c:v>
                </c:pt>
                <c:pt idx="47">
                  <c:v>78.066666666666677</c:v>
                </c:pt>
                <c:pt idx="48">
                  <c:v>78.533333333333331</c:v>
                </c:pt>
                <c:pt idx="49">
                  <c:v>76.533333333333346</c:v>
                </c:pt>
                <c:pt idx="50">
                  <c:v>79.233333333333334</c:v>
                </c:pt>
                <c:pt idx="51">
                  <c:v>78.399999999999991</c:v>
                </c:pt>
                <c:pt idx="52">
                  <c:v>80.033333333333331</c:v>
                </c:pt>
                <c:pt idx="53">
                  <c:v>89</c:v>
                </c:pt>
                <c:pt idx="54">
                  <c:v>91.11999999999999</c:v>
                </c:pt>
                <c:pt idx="55">
                  <c:v>82.025000000000006</c:v>
                </c:pt>
                <c:pt idx="56">
                  <c:v>82.5</c:v>
                </c:pt>
                <c:pt idx="57">
                  <c:v>79.2</c:v>
                </c:pt>
                <c:pt idx="58">
                  <c:v>78.225000000000009</c:v>
                </c:pt>
                <c:pt idx="59">
                  <c:v>75.7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1A-40B5-B40D-8DDB61F34184}"/>
            </c:ext>
          </c:extLst>
        </c:ser>
        <c:ser>
          <c:idx val="2"/>
          <c:order val="2"/>
          <c:tx>
            <c:v>2+GW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teljes'!$L$3:$L$62</c:f>
              <c:numCache>
                <c:formatCode>General</c:formatCode>
                <c:ptCount val="60"/>
                <c:pt idx="0" formatCode="0.00">
                  <c:v>77.8</c:v>
                </c:pt>
                <c:pt idx="1">
                  <c:v>77</c:v>
                </c:pt>
                <c:pt idx="2">
                  <c:v>77.16</c:v>
                </c:pt>
                <c:pt idx="3">
                  <c:v>77.766666666666666</c:v>
                </c:pt>
                <c:pt idx="4">
                  <c:v>78.900000000000006</c:v>
                </c:pt>
                <c:pt idx="5">
                  <c:v>77.650000000000006</c:v>
                </c:pt>
                <c:pt idx="6">
                  <c:v>84.36666666666666</c:v>
                </c:pt>
                <c:pt idx="7">
                  <c:v>85.199999999999989</c:v>
                </c:pt>
                <c:pt idx="8">
                  <c:v>79.2</c:v>
                </c:pt>
                <c:pt idx="9">
                  <c:v>76.059999999999988</c:v>
                </c:pt>
                <c:pt idx="10">
                  <c:v>74.266666666666666</c:v>
                </c:pt>
                <c:pt idx="11">
                  <c:v>74.3</c:v>
                </c:pt>
                <c:pt idx="12">
                  <c:v>74.259999999999991</c:v>
                </c:pt>
                <c:pt idx="13">
                  <c:v>75.2</c:v>
                </c:pt>
                <c:pt idx="14">
                  <c:v>70.539999999999992</c:v>
                </c:pt>
                <c:pt idx="15">
                  <c:v>74.900000000000006</c:v>
                </c:pt>
                <c:pt idx="16">
                  <c:v>77.625</c:v>
                </c:pt>
                <c:pt idx="17">
                  <c:v>76.8</c:v>
                </c:pt>
                <c:pt idx="18">
                  <c:v>80.925000000000011</c:v>
                </c:pt>
                <c:pt idx="19">
                  <c:v>84.42</c:v>
                </c:pt>
                <c:pt idx="20">
                  <c:v>75.574999999999989</c:v>
                </c:pt>
                <c:pt idx="21">
                  <c:v>75.679999999999993</c:v>
                </c:pt>
                <c:pt idx="22">
                  <c:v>73.225000000000009</c:v>
                </c:pt>
                <c:pt idx="23">
                  <c:v>74.266666666666666</c:v>
                </c:pt>
                <c:pt idx="24">
                  <c:v>78.100000000000009</c:v>
                </c:pt>
                <c:pt idx="25">
                  <c:v>74.400000000000006</c:v>
                </c:pt>
                <c:pt idx="26">
                  <c:v>74.650000000000006</c:v>
                </c:pt>
                <c:pt idx="27">
                  <c:v>75.575000000000003</c:v>
                </c:pt>
                <c:pt idx="28">
                  <c:v>63.56</c:v>
                </c:pt>
                <c:pt idx="29">
                  <c:v>82.974999999999994</c:v>
                </c:pt>
                <c:pt idx="30">
                  <c:v>86.04</c:v>
                </c:pt>
                <c:pt idx="31">
                  <c:v>83.300000000000011</c:v>
                </c:pt>
                <c:pt idx="32">
                  <c:v>79.86666666666666</c:v>
                </c:pt>
                <c:pt idx="33">
                  <c:v>78.674999999999997</c:v>
                </c:pt>
                <c:pt idx="34">
                  <c:v>72</c:v>
                </c:pt>
                <c:pt idx="35">
                  <c:v>76.733333333333334</c:v>
                </c:pt>
                <c:pt idx="36">
                  <c:v>78.525000000000006</c:v>
                </c:pt>
                <c:pt idx="37">
                  <c:v>76.900000000000006</c:v>
                </c:pt>
                <c:pt idx="38">
                  <c:v>76.675000000000011</c:v>
                </c:pt>
                <c:pt idx="39">
                  <c:v>77.8</c:v>
                </c:pt>
                <c:pt idx="40">
                  <c:v>80.3</c:v>
                </c:pt>
                <c:pt idx="41">
                  <c:v>81.55</c:v>
                </c:pt>
                <c:pt idx="42">
                  <c:v>82.12</c:v>
                </c:pt>
                <c:pt idx="43">
                  <c:v>83.474999999999994</c:v>
                </c:pt>
                <c:pt idx="44">
                  <c:v>78.25</c:v>
                </c:pt>
                <c:pt idx="45">
                  <c:v>73.500000000000014</c:v>
                </c:pt>
                <c:pt idx="46">
                  <c:v>75.224999999999994</c:v>
                </c:pt>
                <c:pt idx="47">
                  <c:v>73.600000000000009</c:v>
                </c:pt>
                <c:pt idx="48">
                  <c:v>76.2</c:v>
                </c:pt>
                <c:pt idx="49">
                  <c:v>74.733333333333334</c:v>
                </c:pt>
                <c:pt idx="50">
                  <c:v>77.133333333333326</c:v>
                </c:pt>
                <c:pt idx="51">
                  <c:v>76.466666666666654</c:v>
                </c:pt>
                <c:pt idx="52">
                  <c:v>77.7</c:v>
                </c:pt>
                <c:pt idx="53">
                  <c:v>90.45</c:v>
                </c:pt>
                <c:pt idx="54">
                  <c:v>88.359999999999985</c:v>
                </c:pt>
                <c:pt idx="55">
                  <c:v>80.099999999999994</c:v>
                </c:pt>
                <c:pt idx="56">
                  <c:v>80.8</c:v>
                </c:pt>
                <c:pt idx="57">
                  <c:v>77.525000000000006</c:v>
                </c:pt>
                <c:pt idx="58">
                  <c:v>76.550000000000011</c:v>
                </c:pt>
                <c:pt idx="59">
                  <c:v>73.666666666666671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1A-40B5-B40D-8DDB61F34184}"/>
            </c:ext>
          </c:extLst>
        </c:ser>
        <c:ser>
          <c:idx val="3"/>
          <c:order val="3"/>
          <c:tx>
            <c:v>3.GW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teljes'!$M$3:$M$62</c:f>
              <c:numCache>
                <c:formatCode>General</c:formatCode>
                <c:ptCount val="60"/>
                <c:pt idx="0" formatCode="0.00">
                  <c:v>140.23333333333332</c:v>
                </c:pt>
                <c:pt idx="1">
                  <c:v>139.19999999999999</c:v>
                </c:pt>
                <c:pt idx="2">
                  <c:v>138.80000000000001</c:v>
                </c:pt>
                <c:pt idx="3">
                  <c:v>139.13333333333333</c:v>
                </c:pt>
                <c:pt idx="4">
                  <c:v>140.25</c:v>
                </c:pt>
                <c:pt idx="5">
                  <c:v>137.64999999999998</c:v>
                </c:pt>
                <c:pt idx="6">
                  <c:v>146.5</c:v>
                </c:pt>
                <c:pt idx="7">
                  <c:v>147</c:v>
                </c:pt>
                <c:pt idx="8">
                  <c:v>144.9</c:v>
                </c:pt>
                <c:pt idx="9">
                  <c:v>138.61999999999998</c:v>
                </c:pt>
                <c:pt idx="10">
                  <c:v>136.36666666666667</c:v>
                </c:pt>
                <c:pt idx="11">
                  <c:v>136.1</c:v>
                </c:pt>
                <c:pt idx="12">
                  <c:v>135.69999999999999</c:v>
                </c:pt>
                <c:pt idx="13">
                  <c:v>136.86666666666667</c:v>
                </c:pt>
                <c:pt idx="14">
                  <c:v>131.22000000000003</c:v>
                </c:pt>
                <c:pt idx="15">
                  <c:v>136.42000000000002</c:v>
                </c:pt>
                <c:pt idx="16">
                  <c:v>140.375</c:v>
                </c:pt>
                <c:pt idx="17">
                  <c:v>138.77500000000001</c:v>
                </c:pt>
                <c:pt idx="18">
                  <c:v>143.32499999999999</c:v>
                </c:pt>
                <c:pt idx="19">
                  <c:v>146.50000000000003</c:v>
                </c:pt>
                <c:pt idx="20">
                  <c:v>136.85</c:v>
                </c:pt>
                <c:pt idx="21">
                  <c:v>138.76</c:v>
                </c:pt>
                <c:pt idx="22">
                  <c:v>135.44999999999999</c:v>
                </c:pt>
                <c:pt idx="23">
                  <c:v>134.13333333333335</c:v>
                </c:pt>
                <c:pt idx="24">
                  <c:v>136.69999999999999</c:v>
                </c:pt>
                <c:pt idx="25">
                  <c:v>136.67500000000001</c:v>
                </c:pt>
                <c:pt idx="26">
                  <c:v>137.1</c:v>
                </c:pt>
                <c:pt idx="27">
                  <c:v>137.85000000000002</c:v>
                </c:pt>
                <c:pt idx="28">
                  <c:v>123.92</c:v>
                </c:pt>
                <c:pt idx="29">
                  <c:v>145.07499999999999</c:v>
                </c:pt>
                <c:pt idx="30">
                  <c:v>149.4</c:v>
                </c:pt>
                <c:pt idx="31">
                  <c:v>146</c:v>
                </c:pt>
                <c:pt idx="32">
                  <c:v>140.83333333333334</c:v>
                </c:pt>
                <c:pt idx="33">
                  <c:v>141.125</c:v>
                </c:pt>
                <c:pt idx="34">
                  <c:v>132.19999999999999</c:v>
                </c:pt>
                <c:pt idx="35">
                  <c:v>138.1</c:v>
                </c:pt>
                <c:pt idx="36">
                  <c:v>140</c:v>
                </c:pt>
                <c:pt idx="37">
                  <c:v>139.07499999999999</c:v>
                </c:pt>
                <c:pt idx="38">
                  <c:v>139.02499999999998</c:v>
                </c:pt>
                <c:pt idx="39">
                  <c:v>140.18</c:v>
                </c:pt>
                <c:pt idx="40">
                  <c:v>143</c:v>
                </c:pt>
                <c:pt idx="41">
                  <c:v>144.57499999999999</c:v>
                </c:pt>
                <c:pt idx="42">
                  <c:v>144.57999999999998</c:v>
                </c:pt>
                <c:pt idx="43">
                  <c:v>145.44999999999999</c:v>
                </c:pt>
                <c:pt idx="44">
                  <c:v>140.4</c:v>
                </c:pt>
                <c:pt idx="45">
                  <c:v>133.26000000000002</c:v>
                </c:pt>
                <c:pt idx="46">
                  <c:v>137.6</c:v>
                </c:pt>
                <c:pt idx="47">
                  <c:v>138.1</c:v>
                </c:pt>
                <c:pt idx="48">
                  <c:v>138.6</c:v>
                </c:pt>
                <c:pt idx="49">
                  <c:v>136.30000000000001</c:v>
                </c:pt>
                <c:pt idx="50">
                  <c:v>139.56666666666669</c:v>
                </c:pt>
                <c:pt idx="51">
                  <c:v>137.66666666666666</c:v>
                </c:pt>
                <c:pt idx="52">
                  <c:v>140.43333333333334</c:v>
                </c:pt>
                <c:pt idx="53">
                  <c:v>149.80000000000001</c:v>
                </c:pt>
                <c:pt idx="54">
                  <c:v>151.01999999999998</c:v>
                </c:pt>
                <c:pt idx="55">
                  <c:v>142</c:v>
                </c:pt>
                <c:pt idx="56">
                  <c:v>143.26666666666668</c:v>
                </c:pt>
                <c:pt idx="57">
                  <c:v>139.70000000000002</c:v>
                </c:pt>
                <c:pt idx="58">
                  <c:v>138.5</c:v>
                </c:pt>
                <c:pt idx="59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11A-40B5-B40D-8DDB61F34184}"/>
            </c:ext>
          </c:extLst>
        </c:ser>
        <c:ser>
          <c:idx val="4"/>
          <c:order val="4"/>
          <c:tx>
            <c:v>4.GW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teljes'!$N$3:$N$62</c:f>
              <c:numCache>
                <c:formatCode>General</c:formatCode>
                <c:ptCount val="60"/>
                <c:pt idx="0" formatCode="0.00">
                  <c:v>124.8</c:v>
                </c:pt>
                <c:pt idx="1">
                  <c:v>125.4</c:v>
                </c:pt>
                <c:pt idx="2">
                  <c:v>123.01999999999998</c:v>
                </c:pt>
                <c:pt idx="3">
                  <c:v>123.76666666666665</c:v>
                </c:pt>
                <c:pt idx="4">
                  <c:v>122.5</c:v>
                </c:pt>
                <c:pt idx="5">
                  <c:v>123.7</c:v>
                </c:pt>
                <c:pt idx="6">
                  <c:v>130.16666666666666</c:v>
                </c:pt>
                <c:pt idx="7">
                  <c:v>131.19999999999999</c:v>
                </c:pt>
                <c:pt idx="8">
                  <c:v>129.6</c:v>
                </c:pt>
                <c:pt idx="9">
                  <c:v>123.58000000000001</c:v>
                </c:pt>
                <c:pt idx="10">
                  <c:v>121.76666666666667</c:v>
                </c:pt>
                <c:pt idx="11">
                  <c:v>122.05</c:v>
                </c:pt>
                <c:pt idx="12">
                  <c:v>121.94000000000001</c:v>
                </c:pt>
                <c:pt idx="13">
                  <c:v>122.93333333333332</c:v>
                </c:pt>
                <c:pt idx="14">
                  <c:v>118.12</c:v>
                </c:pt>
                <c:pt idx="15">
                  <c:v>122.52000000000001</c:v>
                </c:pt>
                <c:pt idx="16">
                  <c:v>124.875</c:v>
                </c:pt>
                <c:pt idx="17">
                  <c:v>123.85000000000001</c:v>
                </c:pt>
                <c:pt idx="18">
                  <c:v>127.54999999999998</c:v>
                </c:pt>
                <c:pt idx="19">
                  <c:v>130.54000000000002</c:v>
                </c:pt>
                <c:pt idx="20">
                  <c:v>121.875</c:v>
                </c:pt>
                <c:pt idx="21">
                  <c:v>123.62</c:v>
                </c:pt>
                <c:pt idx="22">
                  <c:v>120.97499999999999</c:v>
                </c:pt>
                <c:pt idx="23">
                  <c:v>123.53333333333332</c:v>
                </c:pt>
                <c:pt idx="24">
                  <c:v>122.16666666666667</c:v>
                </c:pt>
                <c:pt idx="25">
                  <c:v>122.125</c:v>
                </c:pt>
                <c:pt idx="26">
                  <c:v>122.1</c:v>
                </c:pt>
                <c:pt idx="27">
                  <c:v>123</c:v>
                </c:pt>
                <c:pt idx="28">
                  <c:v>106.94000000000001</c:v>
                </c:pt>
                <c:pt idx="29">
                  <c:v>127.35</c:v>
                </c:pt>
                <c:pt idx="30">
                  <c:v>129.80000000000001</c:v>
                </c:pt>
                <c:pt idx="31">
                  <c:v>127.55</c:v>
                </c:pt>
                <c:pt idx="32">
                  <c:v>124.13333333333333</c:v>
                </c:pt>
                <c:pt idx="33">
                  <c:v>123.65</c:v>
                </c:pt>
                <c:pt idx="34">
                  <c:v>116.97499999999999</c:v>
                </c:pt>
                <c:pt idx="35">
                  <c:v>121.86666666666667</c:v>
                </c:pt>
                <c:pt idx="36">
                  <c:v>125.30000000000001</c:v>
                </c:pt>
                <c:pt idx="37">
                  <c:v>122.63500000000001</c:v>
                </c:pt>
                <c:pt idx="38">
                  <c:v>122.14999999999999</c:v>
                </c:pt>
                <c:pt idx="39">
                  <c:v>123.47999999999999</c:v>
                </c:pt>
                <c:pt idx="40">
                  <c:v>125.35000000000001</c:v>
                </c:pt>
                <c:pt idx="41">
                  <c:v>124.35000000000001</c:v>
                </c:pt>
                <c:pt idx="42">
                  <c:v>124.46</c:v>
                </c:pt>
                <c:pt idx="43">
                  <c:v>127.70000000000002</c:v>
                </c:pt>
                <c:pt idx="44">
                  <c:v>123.45</c:v>
                </c:pt>
                <c:pt idx="45">
                  <c:v>118.85999999999999</c:v>
                </c:pt>
                <c:pt idx="46">
                  <c:v>121.325</c:v>
                </c:pt>
                <c:pt idx="47">
                  <c:v>122.26666666666667</c:v>
                </c:pt>
                <c:pt idx="48">
                  <c:v>122.60000000000001</c:v>
                </c:pt>
                <c:pt idx="49">
                  <c:v>120.26666666666667</c:v>
                </c:pt>
                <c:pt idx="50">
                  <c:v>123</c:v>
                </c:pt>
                <c:pt idx="51">
                  <c:v>122.66666666666667</c:v>
                </c:pt>
                <c:pt idx="52">
                  <c:v>123.36666666666667</c:v>
                </c:pt>
                <c:pt idx="53">
                  <c:v>130.55000000000001</c:v>
                </c:pt>
                <c:pt idx="54">
                  <c:v>129.57999999999998</c:v>
                </c:pt>
                <c:pt idx="55">
                  <c:v>124.825</c:v>
                </c:pt>
                <c:pt idx="56">
                  <c:v>125.90000000000002</c:v>
                </c:pt>
                <c:pt idx="57">
                  <c:v>122.9</c:v>
                </c:pt>
                <c:pt idx="58">
                  <c:v>122.07500000000002</c:v>
                </c:pt>
                <c:pt idx="59">
                  <c:v>119.56666666666666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11A-40B5-B40D-8DDB61F34184}"/>
            </c:ext>
          </c:extLst>
        </c:ser>
        <c:ser>
          <c:idx val="5"/>
          <c:order val="5"/>
          <c:tx>
            <c:v>4+GW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teljes'!$O$3:$O$62</c:f>
              <c:numCache>
                <c:formatCode>General</c:formatCode>
                <c:ptCount val="60"/>
                <c:pt idx="0" formatCode="0.00">
                  <c:v>107.06666666666666</c:v>
                </c:pt>
                <c:pt idx="1">
                  <c:v>105.80000000000001</c:v>
                </c:pt>
                <c:pt idx="2">
                  <c:v>105.28</c:v>
                </c:pt>
                <c:pt idx="3">
                  <c:v>105.96666666666665</c:v>
                </c:pt>
                <c:pt idx="4">
                  <c:v>105.67500000000001</c:v>
                </c:pt>
                <c:pt idx="5">
                  <c:v>105.35</c:v>
                </c:pt>
                <c:pt idx="6">
                  <c:v>111.3</c:v>
                </c:pt>
                <c:pt idx="7">
                  <c:v>112.19999999999999</c:v>
                </c:pt>
                <c:pt idx="8">
                  <c:v>110.30000000000001</c:v>
                </c:pt>
                <c:pt idx="9">
                  <c:v>105.18000000000002</c:v>
                </c:pt>
                <c:pt idx="10">
                  <c:v>103.46666666666665</c:v>
                </c:pt>
                <c:pt idx="11">
                  <c:v>104.1</c:v>
                </c:pt>
                <c:pt idx="12">
                  <c:v>103.68000000000002</c:v>
                </c:pt>
                <c:pt idx="13">
                  <c:v>105.03333333333335</c:v>
                </c:pt>
                <c:pt idx="14">
                  <c:v>99.04</c:v>
                </c:pt>
                <c:pt idx="15">
                  <c:v>104.55999999999999</c:v>
                </c:pt>
                <c:pt idx="16">
                  <c:v>106.625</c:v>
                </c:pt>
                <c:pt idx="17">
                  <c:v>104.05000000000001</c:v>
                </c:pt>
                <c:pt idx="18">
                  <c:v>108.37500000000001</c:v>
                </c:pt>
                <c:pt idx="19">
                  <c:v>110.04</c:v>
                </c:pt>
                <c:pt idx="20">
                  <c:v>107.375</c:v>
                </c:pt>
                <c:pt idx="21">
                  <c:v>105.02000000000001</c:v>
                </c:pt>
                <c:pt idx="22">
                  <c:v>102.52500000000001</c:v>
                </c:pt>
                <c:pt idx="23">
                  <c:v>102.53333333333335</c:v>
                </c:pt>
                <c:pt idx="24">
                  <c:v>104.33333333333333</c:v>
                </c:pt>
                <c:pt idx="25">
                  <c:v>104.325</c:v>
                </c:pt>
                <c:pt idx="26">
                  <c:v>104.60000000000001</c:v>
                </c:pt>
                <c:pt idx="27">
                  <c:v>105.14999999999999</c:v>
                </c:pt>
                <c:pt idx="28">
                  <c:v>92.259999999999991</c:v>
                </c:pt>
                <c:pt idx="29">
                  <c:v>108.70000000000002</c:v>
                </c:pt>
                <c:pt idx="30">
                  <c:v>111.21999999999998</c:v>
                </c:pt>
                <c:pt idx="31">
                  <c:v>108.55000000000001</c:v>
                </c:pt>
                <c:pt idx="32">
                  <c:v>105.7</c:v>
                </c:pt>
                <c:pt idx="33">
                  <c:v>105.6</c:v>
                </c:pt>
                <c:pt idx="34">
                  <c:v>98.050000000000011</c:v>
                </c:pt>
                <c:pt idx="35">
                  <c:v>103.83333333333333</c:v>
                </c:pt>
                <c:pt idx="36">
                  <c:v>108.75</c:v>
                </c:pt>
                <c:pt idx="37">
                  <c:v>104.5</c:v>
                </c:pt>
                <c:pt idx="38">
                  <c:v>105.02499999999999</c:v>
                </c:pt>
                <c:pt idx="39">
                  <c:v>105.64000000000001</c:v>
                </c:pt>
                <c:pt idx="40">
                  <c:v>107.8</c:v>
                </c:pt>
                <c:pt idx="41">
                  <c:v>110.22499999999999</c:v>
                </c:pt>
                <c:pt idx="42">
                  <c:v>107.62</c:v>
                </c:pt>
                <c:pt idx="43">
                  <c:v>109.26666666666667</c:v>
                </c:pt>
                <c:pt idx="44">
                  <c:v>105.64999999999999</c:v>
                </c:pt>
                <c:pt idx="45">
                  <c:v>100.52</c:v>
                </c:pt>
                <c:pt idx="46">
                  <c:v>103.35000000000001</c:v>
                </c:pt>
                <c:pt idx="47">
                  <c:v>104.09999999999998</c:v>
                </c:pt>
                <c:pt idx="48">
                  <c:v>104.60000000000001</c:v>
                </c:pt>
                <c:pt idx="49">
                  <c:v>103.03333333333335</c:v>
                </c:pt>
                <c:pt idx="50">
                  <c:v>105.13333333333334</c:v>
                </c:pt>
                <c:pt idx="51">
                  <c:v>104.5</c:v>
                </c:pt>
                <c:pt idx="52">
                  <c:v>105.43333333333334</c:v>
                </c:pt>
                <c:pt idx="53">
                  <c:v>112.85</c:v>
                </c:pt>
                <c:pt idx="54">
                  <c:v>114.08</c:v>
                </c:pt>
                <c:pt idx="55">
                  <c:v>106.80000000000001</c:v>
                </c:pt>
                <c:pt idx="56">
                  <c:v>108.33333333333333</c:v>
                </c:pt>
                <c:pt idx="57">
                  <c:v>104.85</c:v>
                </c:pt>
                <c:pt idx="58">
                  <c:v>104.2</c:v>
                </c:pt>
                <c:pt idx="59">
                  <c:v>102.56666666666668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11A-40B5-B40D-8DDB61F34184}"/>
            </c:ext>
          </c:extLst>
        </c:ser>
        <c:ser>
          <c:idx val="6"/>
          <c:order val="6"/>
          <c:tx>
            <c:v>edging GW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teljes'!$P$3:$P$62</c:f>
              <c:numCache>
                <c:formatCode>General</c:formatCode>
                <c:ptCount val="60"/>
                <c:pt idx="30">
                  <c:v>170.02</c:v>
                </c:pt>
                <c:pt idx="31">
                  <c:v>170.5</c:v>
                </c:pt>
                <c:pt idx="32">
                  <c:v>163.73333333333332</c:v>
                </c:pt>
                <c:pt idx="33">
                  <c:v>162.4</c:v>
                </c:pt>
                <c:pt idx="34">
                  <c:v>153.44999999999999</c:v>
                </c:pt>
                <c:pt idx="35">
                  <c:v>157.86666666666667</c:v>
                </c:pt>
                <c:pt idx="36">
                  <c:v>159.82499999999999</c:v>
                </c:pt>
                <c:pt idx="37">
                  <c:v>158.77500000000001</c:v>
                </c:pt>
                <c:pt idx="38">
                  <c:v>158</c:v>
                </c:pt>
                <c:pt idx="39">
                  <c:v>159.36000000000001</c:v>
                </c:pt>
                <c:pt idx="40">
                  <c:v>163.82499999999999</c:v>
                </c:pt>
                <c:pt idx="41">
                  <c:v>164.875</c:v>
                </c:pt>
                <c:pt idx="42">
                  <c:v>165.27999999999997</c:v>
                </c:pt>
                <c:pt idx="43">
                  <c:v>168.16666666666669</c:v>
                </c:pt>
                <c:pt idx="44">
                  <c:v>160.30000000000001</c:v>
                </c:pt>
                <c:pt idx="45">
                  <c:v>152.42000000000002</c:v>
                </c:pt>
                <c:pt idx="46">
                  <c:v>155.30000000000001</c:v>
                </c:pt>
                <c:pt idx="47">
                  <c:v>158.1</c:v>
                </c:pt>
                <c:pt idx="48">
                  <c:v>157.93333333333334</c:v>
                </c:pt>
                <c:pt idx="49">
                  <c:v>155.43333333333334</c:v>
                </c:pt>
                <c:pt idx="50">
                  <c:v>158.76666666666668</c:v>
                </c:pt>
                <c:pt idx="51">
                  <c:v>158.1</c:v>
                </c:pt>
                <c:pt idx="52">
                  <c:v>157.33333333333334</c:v>
                </c:pt>
                <c:pt idx="53">
                  <c:v>171.8</c:v>
                </c:pt>
                <c:pt idx="54">
                  <c:v>171.63333333333333</c:v>
                </c:pt>
                <c:pt idx="55">
                  <c:v>161.67499999999998</c:v>
                </c:pt>
                <c:pt idx="56">
                  <c:v>163.4</c:v>
                </c:pt>
                <c:pt idx="57">
                  <c:v>160.1</c:v>
                </c:pt>
                <c:pt idx="58">
                  <c:v>157.75</c:v>
                </c:pt>
                <c:pt idx="59">
                  <c:v>155.30000000000001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11A-40B5-B40D-8DDB61F34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464416"/>
        <c:axId val="553466384"/>
      </c:lineChart>
      <c:lineChart>
        <c:grouping val="standard"/>
        <c:varyColors val="0"/>
        <c:ser>
          <c:idx val="8"/>
          <c:order val="8"/>
          <c:tx>
            <c:v>temperature</c:v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'Tvízszint teljes'!$Q$3:$Q$62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'Tvízszint teljes'!$S$3:$S$62</c:f>
              <c:numCache>
                <c:formatCode>General</c:formatCode>
                <c:ptCount val="60"/>
                <c:pt idx="0">
                  <c:v>-4.0379999999999994</c:v>
                </c:pt>
                <c:pt idx="1">
                  <c:v>0.31749999999999989</c:v>
                </c:pt>
                <c:pt idx="2">
                  <c:v>6.6375000000000002</c:v>
                </c:pt>
                <c:pt idx="3">
                  <c:v>8.4639999999999986</c:v>
                </c:pt>
                <c:pt idx="4">
                  <c:v>13.235000000000001</c:v>
                </c:pt>
                <c:pt idx="5">
                  <c:v>18.102500000000003</c:v>
                </c:pt>
                <c:pt idx="6">
                  <c:v>18.630000000000003</c:v>
                </c:pt>
                <c:pt idx="7">
                  <c:v>19.252500000000001</c:v>
                </c:pt>
                <c:pt idx="8">
                  <c:v>13.6975</c:v>
                </c:pt>
                <c:pt idx="9">
                  <c:v>10.19</c:v>
                </c:pt>
                <c:pt idx="10">
                  <c:v>4.7725</c:v>
                </c:pt>
                <c:pt idx="11">
                  <c:v>0.96400000000000008</c:v>
                </c:pt>
                <c:pt idx="12">
                  <c:v>1.8550000000000002</c:v>
                </c:pt>
                <c:pt idx="13">
                  <c:v>-0.50750000000000006</c:v>
                </c:pt>
                <c:pt idx="14">
                  <c:v>-0.70250000000000012</c:v>
                </c:pt>
                <c:pt idx="15">
                  <c:v>11.994000000000002</c:v>
                </c:pt>
                <c:pt idx="16">
                  <c:v>15.175000000000001</c:v>
                </c:pt>
                <c:pt idx="17">
                  <c:v>18.074999999999999</c:v>
                </c:pt>
                <c:pt idx="18">
                  <c:v>17.904</c:v>
                </c:pt>
                <c:pt idx="19">
                  <c:v>20.11</c:v>
                </c:pt>
                <c:pt idx="20">
                  <c:v>14.886000000000001</c:v>
                </c:pt>
                <c:pt idx="21">
                  <c:v>11.0375</c:v>
                </c:pt>
                <c:pt idx="22">
                  <c:v>7.0225</c:v>
                </c:pt>
                <c:pt idx="23">
                  <c:v>0.79200000000000004</c:v>
                </c:pt>
                <c:pt idx="24">
                  <c:v>-0.54</c:v>
                </c:pt>
                <c:pt idx="25">
                  <c:v>1.635</c:v>
                </c:pt>
                <c:pt idx="26">
                  <c:v>7.2640000000000002</c:v>
                </c:pt>
                <c:pt idx="27">
                  <c:v>10.055</c:v>
                </c:pt>
                <c:pt idx="28">
                  <c:v>10.362500000000001</c:v>
                </c:pt>
                <c:pt idx="29">
                  <c:v>19.013999999999999</c:v>
                </c:pt>
                <c:pt idx="30">
                  <c:v>18.7</c:v>
                </c:pt>
                <c:pt idx="31">
                  <c:v>19.655000000000001</c:v>
                </c:pt>
                <c:pt idx="32">
                  <c:v>15.046000000000001</c:v>
                </c:pt>
                <c:pt idx="33">
                  <c:v>10.827500000000001</c:v>
                </c:pt>
                <c:pt idx="34">
                  <c:v>6.5124999999999993</c:v>
                </c:pt>
                <c:pt idx="35">
                  <c:v>2.9240000000000004</c:v>
                </c:pt>
                <c:pt idx="36">
                  <c:v>-0.46441554659498219</c:v>
                </c:pt>
                <c:pt idx="37">
                  <c:v>5.2078412356321842</c:v>
                </c:pt>
                <c:pt idx="38">
                  <c:v>5.2259052419354859</c:v>
                </c:pt>
                <c:pt idx="39">
                  <c:v>9.9231321759259306</c:v>
                </c:pt>
                <c:pt idx="40">
                  <c:v>12.093391577060927</c:v>
                </c:pt>
                <c:pt idx="41">
                  <c:v>16.76969483568076</c:v>
                </c:pt>
                <c:pt idx="42">
                  <c:v>17.917921146953404</c:v>
                </c:pt>
                <c:pt idx="43">
                  <c:v>19.048745519713254</c:v>
                </c:pt>
                <c:pt idx="44">
                  <c:v>14.240417022792027</c:v>
                </c:pt>
                <c:pt idx="45">
                  <c:v>9.0903225806451591</c:v>
                </c:pt>
                <c:pt idx="46">
                  <c:v>4.594504398148147</c:v>
                </c:pt>
                <c:pt idx="47">
                  <c:v>1.6183570788530468</c:v>
                </c:pt>
                <c:pt idx="48">
                  <c:v>0.20433123574454209</c:v>
                </c:pt>
                <c:pt idx="49">
                  <c:v>1.6422182539682542</c:v>
                </c:pt>
                <c:pt idx="50">
                  <c:v>4.0730539874551965</c:v>
                </c:pt>
                <c:pt idx="51">
                  <c:v>6.7687976851851861</c:v>
                </c:pt>
                <c:pt idx="52">
                  <c:v>11.417280689964157</c:v>
                </c:pt>
                <c:pt idx="53">
                  <c:v>19.015532407407406</c:v>
                </c:pt>
                <c:pt idx="54">
                  <c:v>19.75031362007168</c:v>
                </c:pt>
                <c:pt idx="55">
                  <c:v>16.493073884001305</c:v>
                </c:pt>
                <c:pt idx="56">
                  <c:v>13.988935185185191</c:v>
                </c:pt>
                <c:pt idx="57">
                  <c:v>8.7436545698924686</c:v>
                </c:pt>
                <c:pt idx="58">
                  <c:v>3.8669726851851838</c:v>
                </c:pt>
                <c:pt idx="59">
                  <c:v>1.4908485663082436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11A-40B5-B40D-8DDB61F34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747296"/>
        <c:axId val="500752872"/>
      </c:lineChart>
      <c:catAx>
        <c:axId val="55346441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3466384"/>
        <c:crosses val="autoZero"/>
        <c:auto val="1"/>
        <c:lblAlgn val="ctr"/>
        <c:lblOffset val="100"/>
        <c:noMultiLvlLbl val="0"/>
      </c:catAx>
      <c:valAx>
        <c:axId val="55346638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Groundwater depths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3464416"/>
        <c:crosses val="autoZero"/>
        <c:crossBetween val="between"/>
      </c:valAx>
      <c:valAx>
        <c:axId val="500752872"/>
        <c:scaling>
          <c:orientation val="maxMin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Precipitation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0747296"/>
        <c:crosses val="max"/>
        <c:crossBetween val="between"/>
      </c:valAx>
      <c:catAx>
        <c:axId val="50074729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50075287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8"/>
          <c:order val="8"/>
          <c:tx>
            <c:v>precipitation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mBf-tvízszint'!$AS$4:$AS$63</c:f>
              <c:numCache>
                <c:formatCode>General</c:formatCode>
                <c:ptCount val="60"/>
                <c:pt idx="0">
                  <c:v>44.3</c:v>
                </c:pt>
                <c:pt idx="1">
                  <c:v>31.9</c:v>
                </c:pt>
                <c:pt idx="2">
                  <c:v>33</c:v>
                </c:pt>
                <c:pt idx="3">
                  <c:v>57.5</c:v>
                </c:pt>
                <c:pt idx="4">
                  <c:v>52.5</c:v>
                </c:pt>
                <c:pt idx="5">
                  <c:v>86.8</c:v>
                </c:pt>
                <c:pt idx="6">
                  <c:v>107.30000000000001</c:v>
                </c:pt>
                <c:pt idx="7">
                  <c:v>74.8</c:v>
                </c:pt>
                <c:pt idx="8">
                  <c:v>123.8</c:v>
                </c:pt>
                <c:pt idx="9">
                  <c:v>31.509999999999998</c:v>
                </c:pt>
                <c:pt idx="10">
                  <c:v>27.9</c:v>
                </c:pt>
                <c:pt idx="11">
                  <c:v>39.299999999999997</c:v>
                </c:pt>
                <c:pt idx="12">
                  <c:v>56.300000000000004</c:v>
                </c:pt>
                <c:pt idx="13">
                  <c:v>56.699999999999996</c:v>
                </c:pt>
                <c:pt idx="14">
                  <c:v>47.400000000000006</c:v>
                </c:pt>
                <c:pt idx="15">
                  <c:v>38.379999999999995</c:v>
                </c:pt>
                <c:pt idx="16">
                  <c:v>111.6</c:v>
                </c:pt>
                <c:pt idx="17">
                  <c:v>68.400000000000006</c:v>
                </c:pt>
                <c:pt idx="18">
                  <c:v>89.63</c:v>
                </c:pt>
                <c:pt idx="19">
                  <c:v>54.900000000000006</c:v>
                </c:pt>
                <c:pt idx="20">
                  <c:v>133</c:v>
                </c:pt>
                <c:pt idx="21">
                  <c:v>21.5</c:v>
                </c:pt>
                <c:pt idx="22">
                  <c:v>43.099999999999994</c:v>
                </c:pt>
                <c:pt idx="23">
                  <c:v>110.3</c:v>
                </c:pt>
                <c:pt idx="24">
                  <c:v>32.6</c:v>
                </c:pt>
                <c:pt idx="25">
                  <c:v>14.5</c:v>
                </c:pt>
                <c:pt idx="26">
                  <c:v>26.6</c:v>
                </c:pt>
                <c:pt idx="27">
                  <c:v>19.5</c:v>
                </c:pt>
                <c:pt idx="28">
                  <c:v>209.5</c:v>
                </c:pt>
                <c:pt idx="29">
                  <c:v>83.1</c:v>
                </c:pt>
                <c:pt idx="30">
                  <c:v>9</c:v>
                </c:pt>
                <c:pt idx="31">
                  <c:v>49.85</c:v>
                </c:pt>
                <c:pt idx="32">
                  <c:v>142.70000000000002</c:v>
                </c:pt>
                <c:pt idx="33">
                  <c:v>42.6</c:v>
                </c:pt>
                <c:pt idx="34">
                  <c:v>101.5</c:v>
                </c:pt>
                <c:pt idx="35">
                  <c:v>14.48</c:v>
                </c:pt>
                <c:pt idx="36">
                  <c:v>3.8</c:v>
                </c:pt>
                <c:pt idx="37">
                  <c:v>14.200000000000001</c:v>
                </c:pt>
                <c:pt idx="38">
                  <c:v>20.700000000000003</c:v>
                </c:pt>
                <c:pt idx="39">
                  <c:v>3.3</c:v>
                </c:pt>
                <c:pt idx="40">
                  <c:v>35.399999999999991</c:v>
                </c:pt>
                <c:pt idx="41">
                  <c:v>98.899999999999991</c:v>
                </c:pt>
                <c:pt idx="42">
                  <c:v>47</c:v>
                </c:pt>
                <c:pt idx="43">
                  <c:v>129.4</c:v>
                </c:pt>
                <c:pt idx="44">
                  <c:v>87.300000000000011</c:v>
                </c:pt>
                <c:pt idx="45">
                  <c:v>105.5</c:v>
                </c:pt>
                <c:pt idx="46">
                  <c:v>4.1999999999999993</c:v>
                </c:pt>
                <c:pt idx="47">
                  <c:v>46.8</c:v>
                </c:pt>
                <c:pt idx="48">
                  <c:v>51.9</c:v>
                </c:pt>
                <c:pt idx="49">
                  <c:v>33.4</c:v>
                </c:pt>
                <c:pt idx="50">
                  <c:v>10</c:v>
                </c:pt>
                <c:pt idx="51">
                  <c:v>31.6</c:v>
                </c:pt>
                <c:pt idx="52">
                  <c:v>70.2</c:v>
                </c:pt>
                <c:pt idx="53">
                  <c:v>4.3</c:v>
                </c:pt>
                <c:pt idx="54">
                  <c:v>88.7</c:v>
                </c:pt>
                <c:pt idx="55">
                  <c:v>174.5</c:v>
                </c:pt>
                <c:pt idx="56">
                  <c:v>8.6999999999999993</c:v>
                </c:pt>
                <c:pt idx="57">
                  <c:v>56.6</c:v>
                </c:pt>
                <c:pt idx="58">
                  <c:v>21.2</c:v>
                </c:pt>
                <c:pt idx="59">
                  <c:v>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D-478E-AFC9-5572F46B4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829184"/>
        <c:axId val="618830168"/>
      </c:barChart>
      <c:lineChart>
        <c:grouping val="standard"/>
        <c:varyColors val="0"/>
        <c:ser>
          <c:idx val="0"/>
          <c:order val="0"/>
          <c:tx>
            <c:v>1.GW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mBf-tvízszint'!$AJ$4:$AJ$63</c:f>
              <c:numCache>
                <c:formatCode>0.000</c:formatCode>
                <c:ptCount val="60"/>
                <c:pt idx="0">
                  <c:v>371.25733333333329</c:v>
                </c:pt>
                <c:pt idx="1">
                  <c:v>371.267</c:v>
                </c:pt>
                <c:pt idx="2">
                  <c:v>371.26059999999995</c:v>
                </c:pt>
                <c:pt idx="3">
                  <c:v>371.25566666666668</c:v>
                </c:pt>
                <c:pt idx="4">
                  <c:v>371.24875000000003</c:v>
                </c:pt>
                <c:pt idx="5">
                  <c:v>371.27549999999997</c:v>
                </c:pt>
                <c:pt idx="6">
                  <c:v>371.23199999999997</c:v>
                </c:pt>
                <c:pt idx="7">
                  <c:v>371.22699999999998</c:v>
                </c:pt>
                <c:pt idx="8">
                  <c:v>371.255</c:v>
                </c:pt>
                <c:pt idx="9">
                  <c:v>371.28219999999999</c:v>
                </c:pt>
                <c:pt idx="10">
                  <c:v>371.30099999999999</c:v>
                </c:pt>
                <c:pt idx="11">
                  <c:v>371.29349999999999</c:v>
                </c:pt>
                <c:pt idx="12">
                  <c:v>371.29660000000001</c:v>
                </c:pt>
                <c:pt idx="13">
                  <c:v>371.29199999999997</c:v>
                </c:pt>
                <c:pt idx="14">
                  <c:v>371.31059999999997</c:v>
                </c:pt>
                <c:pt idx="15">
                  <c:v>371.29359999999997</c:v>
                </c:pt>
                <c:pt idx="16">
                  <c:v>371.27625</c:v>
                </c:pt>
                <c:pt idx="17">
                  <c:v>371.28100000000001</c:v>
                </c:pt>
                <c:pt idx="18">
                  <c:v>371.26124999999996</c:v>
                </c:pt>
                <c:pt idx="19">
                  <c:v>371.24180000000007</c:v>
                </c:pt>
                <c:pt idx="20">
                  <c:v>371.29025000000001</c:v>
                </c:pt>
                <c:pt idx="21">
                  <c:v>371.2944</c:v>
                </c:pt>
                <c:pt idx="22">
                  <c:v>371.31100000000004</c:v>
                </c:pt>
                <c:pt idx="23">
                  <c:v>371.29833333333335</c:v>
                </c:pt>
                <c:pt idx="24">
                  <c:v>371.27733333333339</c:v>
                </c:pt>
                <c:pt idx="25">
                  <c:v>371.30099999999999</c:v>
                </c:pt>
                <c:pt idx="26">
                  <c:v>371.29699999999997</c:v>
                </c:pt>
                <c:pt idx="27">
                  <c:v>371.28950000000003</c:v>
                </c:pt>
                <c:pt idx="28">
                  <c:v>371.39099999999996</c:v>
                </c:pt>
                <c:pt idx="29">
                  <c:v>371.22024999999996</c:v>
                </c:pt>
                <c:pt idx="30">
                  <c:v>371.19620000000003</c:v>
                </c:pt>
                <c:pt idx="31">
                  <c:v>371.22125000000005</c:v>
                </c:pt>
                <c:pt idx="32">
                  <c:v>371.23600000000005</c:v>
                </c:pt>
                <c:pt idx="33">
                  <c:v>371.24299999999999</c:v>
                </c:pt>
                <c:pt idx="34">
                  <c:v>371.28825000000001</c:v>
                </c:pt>
                <c:pt idx="35">
                  <c:v>371.25666666666666</c:v>
                </c:pt>
                <c:pt idx="36">
                  <c:v>371.24450000000002</c:v>
                </c:pt>
                <c:pt idx="37">
                  <c:v>371.25374999999997</c:v>
                </c:pt>
                <c:pt idx="38">
                  <c:v>371.25374999999997</c:v>
                </c:pt>
                <c:pt idx="39">
                  <c:v>371.25299999999999</c:v>
                </c:pt>
                <c:pt idx="40">
                  <c:v>371.23049999999995</c:v>
                </c:pt>
                <c:pt idx="41">
                  <c:v>371.22050000000002</c:v>
                </c:pt>
                <c:pt idx="42">
                  <c:v>371.20960000000002</c:v>
                </c:pt>
                <c:pt idx="43">
                  <c:v>371.20125000000002</c:v>
                </c:pt>
                <c:pt idx="44">
                  <c:v>371.24</c:v>
                </c:pt>
                <c:pt idx="45">
                  <c:v>371.26079999999996</c:v>
                </c:pt>
                <c:pt idx="46">
                  <c:v>371.26525000000004</c:v>
                </c:pt>
                <c:pt idx="47">
                  <c:v>371.25466666666665</c:v>
                </c:pt>
                <c:pt idx="48">
                  <c:v>371.24266666666671</c:v>
                </c:pt>
                <c:pt idx="49">
                  <c:v>371.2673333333334</c:v>
                </c:pt>
                <c:pt idx="50">
                  <c:v>371.24700000000001</c:v>
                </c:pt>
                <c:pt idx="51">
                  <c:v>371.25333333333333</c:v>
                </c:pt>
                <c:pt idx="52">
                  <c:v>371.24</c:v>
                </c:pt>
                <c:pt idx="53">
                  <c:v>371.18150000000003</c:v>
                </c:pt>
                <c:pt idx="54">
                  <c:v>371.17219999999998</c:v>
                </c:pt>
                <c:pt idx="55">
                  <c:v>371.21875</c:v>
                </c:pt>
                <c:pt idx="56">
                  <c:v>371.22299999999996</c:v>
                </c:pt>
                <c:pt idx="57">
                  <c:v>371.26100000000002</c:v>
                </c:pt>
                <c:pt idx="58">
                  <c:v>371.26100000000002</c:v>
                </c:pt>
                <c:pt idx="59">
                  <c:v>371.28333333333336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D-478E-AFC9-5572F46B4959}"/>
            </c:ext>
          </c:extLst>
        </c:ser>
        <c:ser>
          <c:idx val="1"/>
          <c:order val="1"/>
          <c:tx>
            <c:v>2.GW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mBf-tvízszint'!$AK$4:$AK$63</c:f>
              <c:numCache>
                <c:formatCode>0.000</c:formatCode>
                <c:ptCount val="60"/>
                <c:pt idx="0">
                  <c:v>371.50633333333332</c:v>
                </c:pt>
                <c:pt idx="1">
                  <c:v>371.50899999999996</c:v>
                </c:pt>
                <c:pt idx="2">
                  <c:v>371.51659999999993</c:v>
                </c:pt>
                <c:pt idx="3">
                  <c:v>371.51133333333331</c:v>
                </c:pt>
                <c:pt idx="4">
                  <c:v>371.50124999999991</c:v>
                </c:pt>
                <c:pt idx="5">
                  <c:v>371.51399999999995</c:v>
                </c:pt>
                <c:pt idx="6">
                  <c:v>371.44533333333328</c:v>
                </c:pt>
                <c:pt idx="7">
                  <c:v>371.43699999999995</c:v>
                </c:pt>
                <c:pt idx="8">
                  <c:v>371.495</c:v>
                </c:pt>
                <c:pt idx="9">
                  <c:v>371.52059999999994</c:v>
                </c:pt>
                <c:pt idx="10">
                  <c:v>371.53966666666662</c:v>
                </c:pt>
                <c:pt idx="11">
                  <c:v>371.53899999999999</c:v>
                </c:pt>
                <c:pt idx="12">
                  <c:v>371.5376</c:v>
                </c:pt>
                <c:pt idx="13">
                  <c:v>371.53266666666667</c:v>
                </c:pt>
                <c:pt idx="14">
                  <c:v>371.58339999999993</c:v>
                </c:pt>
                <c:pt idx="15">
                  <c:v>371.53459999999995</c:v>
                </c:pt>
                <c:pt idx="16">
                  <c:v>371.50699999999995</c:v>
                </c:pt>
                <c:pt idx="17">
                  <c:v>371.53874999999994</c:v>
                </c:pt>
                <c:pt idx="18">
                  <c:v>371.47624999999999</c:v>
                </c:pt>
                <c:pt idx="19">
                  <c:v>371.44039999999995</c:v>
                </c:pt>
                <c:pt idx="20">
                  <c:v>371.53575000000001</c:v>
                </c:pt>
                <c:pt idx="21">
                  <c:v>371.52359999999993</c:v>
                </c:pt>
                <c:pt idx="22">
                  <c:v>371.54949999999997</c:v>
                </c:pt>
                <c:pt idx="23">
                  <c:v>371.55966666666671</c:v>
                </c:pt>
                <c:pt idx="24">
                  <c:v>371.53733333333327</c:v>
                </c:pt>
                <c:pt idx="25">
                  <c:v>371.53774999999996</c:v>
                </c:pt>
                <c:pt idx="26">
                  <c:v>371.536</c:v>
                </c:pt>
                <c:pt idx="27">
                  <c:v>371.52624999999995</c:v>
                </c:pt>
                <c:pt idx="28">
                  <c:v>371.64819999999997</c:v>
                </c:pt>
                <c:pt idx="29">
                  <c:v>371.45699999999999</c:v>
                </c:pt>
                <c:pt idx="30">
                  <c:v>371.42199999999991</c:v>
                </c:pt>
                <c:pt idx="31">
                  <c:v>371.45174999999995</c:v>
                </c:pt>
                <c:pt idx="32">
                  <c:v>371.49566666666664</c:v>
                </c:pt>
                <c:pt idx="33">
                  <c:v>371.49824999999998</c:v>
                </c:pt>
                <c:pt idx="34">
                  <c:v>371.56925000000001</c:v>
                </c:pt>
                <c:pt idx="35">
                  <c:v>371.52600000000001</c:v>
                </c:pt>
                <c:pt idx="36">
                  <c:v>371.50400000000002</c:v>
                </c:pt>
                <c:pt idx="37">
                  <c:v>371.52</c:v>
                </c:pt>
                <c:pt idx="38">
                  <c:v>371.51574999999997</c:v>
                </c:pt>
                <c:pt idx="39">
                  <c:v>371.50580000000002</c:v>
                </c:pt>
                <c:pt idx="40">
                  <c:v>371.47824999999995</c:v>
                </c:pt>
                <c:pt idx="41">
                  <c:v>371.46799999999996</c:v>
                </c:pt>
                <c:pt idx="42">
                  <c:v>371.46959999999996</c:v>
                </c:pt>
                <c:pt idx="43">
                  <c:v>371.45124999999996</c:v>
                </c:pt>
                <c:pt idx="44">
                  <c:v>371.50399999999996</c:v>
                </c:pt>
                <c:pt idx="45">
                  <c:v>371.55079999999998</c:v>
                </c:pt>
                <c:pt idx="46">
                  <c:v>371.53249999999991</c:v>
                </c:pt>
                <c:pt idx="47">
                  <c:v>371.52333333333331</c:v>
                </c:pt>
                <c:pt idx="48">
                  <c:v>371.51866666666666</c:v>
                </c:pt>
                <c:pt idx="49">
                  <c:v>371.53866666666664</c:v>
                </c:pt>
                <c:pt idx="50">
                  <c:v>371.5116666666666</c:v>
                </c:pt>
                <c:pt idx="51">
                  <c:v>371.52</c:v>
                </c:pt>
                <c:pt idx="52">
                  <c:v>371.50366666666667</c:v>
                </c:pt>
                <c:pt idx="53">
                  <c:v>371.41399999999999</c:v>
                </c:pt>
                <c:pt idx="54">
                  <c:v>371.39279999999997</c:v>
                </c:pt>
                <c:pt idx="55">
                  <c:v>371.48374999999999</c:v>
                </c:pt>
                <c:pt idx="56">
                  <c:v>371.47899999999998</c:v>
                </c:pt>
                <c:pt idx="57">
                  <c:v>371.51199999999994</c:v>
                </c:pt>
                <c:pt idx="58">
                  <c:v>371.52175</c:v>
                </c:pt>
                <c:pt idx="59">
                  <c:v>371.54699999999997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ED-478E-AFC9-5572F46B4959}"/>
            </c:ext>
          </c:extLst>
        </c:ser>
        <c:ser>
          <c:idx val="2"/>
          <c:order val="2"/>
          <c:tx>
            <c:v>2+GW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mBf-tvízszint'!$AL$4:$AL$63</c:f>
              <c:numCache>
                <c:formatCode>0.000</c:formatCode>
                <c:ptCount val="60"/>
                <c:pt idx="0">
                  <c:v>371.48600000000005</c:v>
                </c:pt>
                <c:pt idx="1">
                  <c:v>371.49400000000003</c:v>
                </c:pt>
                <c:pt idx="2">
                  <c:v>371.49240000000003</c:v>
                </c:pt>
                <c:pt idx="3">
                  <c:v>371.48633333333333</c:v>
                </c:pt>
                <c:pt idx="4">
                  <c:v>371.47500000000002</c:v>
                </c:pt>
                <c:pt idx="5">
                  <c:v>371.48750000000001</c:v>
                </c:pt>
                <c:pt idx="6">
                  <c:v>371.4203333333333</c:v>
                </c:pt>
                <c:pt idx="7">
                  <c:v>371.41200000000003</c:v>
                </c:pt>
                <c:pt idx="8">
                  <c:v>371.47199999999998</c:v>
                </c:pt>
                <c:pt idx="9">
                  <c:v>371.50339999999994</c:v>
                </c:pt>
                <c:pt idx="10">
                  <c:v>371.5213333333333</c:v>
                </c:pt>
                <c:pt idx="11">
                  <c:v>371.52100000000002</c:v>
                </c:pt>
                <c:pt idx="12">
                  <c:v>371.52139999999997</c:v>
                </c:pt>
                <c:pt idx="13">
                  <c:v>371.512</c:v>
                </c:pt>
                <c:pt idx="14">
                  <c:v>371.55860000000001</c:v>
                </c:pt>
                <c:pt idx="15">
                  <c:v>371.51500000000004</c:v>
                </c:pt>
                <c:pt idx="16">
                  <c:v>371.48775000000001</c:v>
                </c:pt>
                <c:pt idx="17">
                  <c:v>371.49599999999998</c:v>
                </c:pt>
                <c:pt idx="18">
                  <c:v>371.45474999999999</c:v>
                </c:pt>
                <c:pt idx="19">
                  <c:v>371.41980000000001</c:v>
                </c:pt>
                <c:pt idx="20">
                  <c:v>371.50825000000003</c:v>
                </c:pt>
                <c:pt idx="21">
                  <c:v>371.50719999999995</c:v>
                </c:pt>
                <c:pt idx="22">
                  <c:v>371.53174999999999</c:v>
                </c:pt>
                <c:pt idx="23">
                  <c:v>371.52133333333336</c:v>
                </c:pt>
                <c:pt idx="24">
                  <c:v>371.483</c:v>
                </c:pt>
                <c:pt idx="25">
                  <c:v>371.52</c:v>
                </c:pt>
                <c:pt idx="26">
                  <c:v>371.51749999999998</c:v>
                </c:pt>
                <c:pt idx="27">
                  <c:v>371.50825000000003</c:v>
                </c:pt>
                <c:pt idx="28">
                  <c:v>371.62839999999994</c:v>
                </c:pt>
                <c:pt idx="29">
                  <c:v>371.43425000000002</c:v>
                </c:pt>
                <c:pt idx="30">
                  <c:v>371.40359999999998</c:v>
                </c:pt>
                <c:pt idx="31">
                  <c:v>371.43100000000004</c:v>
                </c:pt>
                <c:pt idx="32">
                  <c:v>371.46533333333338</c:v>
                </c:pt>
                <c:pt idx="33">
                  <c:v>371.47725000000003</c:v>
                </c:pt>
                <c:pt idx="34">
                  <c:v>371.54399999999998</c:v>
                </c:pt>
                <c:pt idx="35">
                  <c:v>371.49666666666673</c:v>
                </c:pt>
                <c:pt idx="36">
                  <c:v>371.47874999999999</c:v>
                </c:pt>
                <c:pt idx="37">
                  <c:v>371.495</c:v>
                </c:pt>
                <c:pt idx="38">
                  <c:v>371.49725000000001</c:v>
                </c:pt>
                <c:pt idx="39">
                  <c:v>371.48600000000005</c:v>
                </c:pt>
                <c:pt idx="40">
                  <c:v>371.46100000000001</c:v>
                </c:pt>
                <c:pt idx="41">
                  <c:v>371.44850000000002</c:v>
                </c:pt>
                <c:pt idx="42">
                  <c:v>371.44279999999998</c:v>
                </c:pt>
                <c:pt idx="43">
                  <c:v>371.42925000000002</c:v>
                </c:pt>
                <c:pt idx="44">
                  <c:v>371.48149999999998</c:v>
                </c:pt>
                <c:pt idx="45">
                  <c:v>371.52900000000005</c:v>
                </c:pt>
                <c:pt idx="46">
                  <c:v>371.51175000000001</c:v>
                </c:pt>
                <c:pt idx="47">
                  <c:v>371.52800000000002</c:v>
                </c:pt>
                <c:pt idx="48">
                  <c:v>371.50200000000001</c:v>
                </c:pt>
                <c:pt idx="49">
                  <c:v>371.51666666666665</c:v>
                </c:pt>
                <c:pt idx="50">
                  <c:v>371.49266666666671</c:v>
                </c:pt>
                <c:pt idx="51">
                  <c:v>371.49933333333337</c:v>
                </c:pt>
                <c:pt idx="52">
                  <c:v>371.48700000000002</c:v>
                </c:pt>
                <c:pt idx="53">
                  <c:v>371.35950000000003</c:v>
                </c:pt>
                <c:pt idx="54">
                  <c:v>371.38040000000001</c:v>
                </c:pt>
                <c:pt idx="55">
                  <c:v>371.46299999999997</c:v>
                </c:pt>
                <c:pt idx="56">
                  <c:v>371.45599999999996</c:v>
                </c:pt>
                <c:pt idx="57">
                  <c:v>371.48874999999998</c:v>
                </c:pt>
                <c:pt idx="58">
                  <c:v>371.49850000000004</c:v>
                </c:pt>
                <c:pt idx="59">
                  <c:v>371.52733333333339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ED-478E-AFC9-5572F46B4959}"/>
            </c:ext>
          </c:extLst>
        </c:ser>
        <c:ser>
          <c:idx val="3"/>
          <c:order val="3"/>
          <c:tx>
            <c:v>3.GW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mBf-tvízszint'!$AM$4:$AM$63</c:f>
              <c:numCache>
                <c:formatCode>0.000</c:formatCode>
                <c:ptCount val="60"/>
                <c:pt idx="0">
                  <c:v>371.44566666666668</c:v>
                </c:pt>
                <c:pt idx="1">
                  <c:v>371.45600000000002</c:v>
                </c:pt>
                <c:pt idx="2">
                  <c:v>371.46000000000004</c:v>
                </c:pt>
                <c:pt idx="3">
                  <c:v>371.45666666666665</c:v>
                </c:pt>
                <c:pt idx="4">
                  <c:v>371.44550000000004</c:v>
                </c:pt>
                <c:pt idx="5">
                  <c:v>371.47149999999999</c:v>
                </c:pt>
                <c:pt idx="6">
                  <c:v>371.38299999999998</c:v>
                </c:pt>
                <c:pt idx="7">
                  <c:v>371.37799999999999</c:v>
                </c:pt>
                <c:pt idx="8">
                  <c:v>371.399</c:v>
                </c:pt>
                <c:pt idx="9">
                  <c:v>371.46180000000004</c:v>
                </c:pt>
                <c:pt idx="10">
                  <c:v>371.48433333333332</c:v>
                </c:pt>
                <c:pt idx="11">
                  <c:v>371.48699999999997</c:v>
                </c:pt>
                <c:pt idx="12">
                  <c:v>371.4910000000001</c:v>
                </c:pt>
                <c:pt idx="13">
                  <c:v>371.47933333333339</c:v>
                </c:pt>
                <c:pt idx="14">
                  <c:v>371.53580000000005</c:v>
                </c:pt>
                <c:pt idx="15">
                  <c:v>371.48380000000009</c:v>
                </c:pt>
                <c:pt idx="16">
                  <c:v>371.44425000000001</c:v>
                </c:pt>
                <c:pt idx="17">
                  <c:v>371.46024999999997</c:v>
                </c:pt>
                <c:pt idx="18">
                  <c:v>371.41475000000003</c:v>
                </c:pt>
                <c:pt idx="19">
                  <c:v>371.38299999999998</c:v>
                </c:pt>
                <c:pt idx="20">
                  <c:v>371.47949999999997</c:v>
                </c:pt>
                <c:pt idx="21">
                  <c:v>371.46039999999999</c:v>
                </c:pt>
                <c:pt idx="22">
                  <c:v>371.49350000000004</c:v>
                </c:pt>
                <c:pt idx="23">
                  <c:v>371.50666666666666</c:v>
                </c:pt>
                <c:pt idx="24">
                  <c:v>371.48100000000005</c:v>
                </c:pt>
                <c:pt idx="25">
                  <c:v>371.48124999999999</c:v>
                </c:pt>
                <c:pt idx="26">
                  <c:v>371.47699999999998</c:v>
                </c:pt>
                <c:pt idx="27">
                  <c:v>371.46950000000004</c:v>
                </c:pt>
                <c:pt idx="28">
                  <c:v>371.60880000000003</c:v>
                </c:pt>
                <c:pt idx="29">
                  <c:v>371.39724999999999</c:v>
                </c:pt>
                <c:pt idx="30">
                  <c:v>371.35399999999998</c:v>
                </c:pt>
                <c:pt idx="31">
                  <c:v>371.38799999999998</c:v>
                </c:pt>
                <c:pt idx="32">
                  <c:v>371.43966666666665</c:v>
                </c:pt>
                <c:pt idx="33">
                  <c:v>371.43675000000002</c:v>
                </c:pt>
                <c:pt idx="34">
                  <c:v>371.52599999999995</c:v>
                </c:pt>
                <c:pt idx="35">
                  <c:v>371.46700000000004</c:v>
                </c:pt>
                <c:pt idx="36">
                  <c:v>371.44799999999998</c:v>
                </c:pt>
                <c:pt idx="37">
                  <c:v>371.45724999999999</c:v>
                </c:pt>
                <c:pt idx="38">
                  <c:v>371.45775000000003</c:v>
                </c:pt>
                <c:pt idx="39">
                  <c:v>371.44619999999998</c:v>
                </c:pt>
                <c:pt idx="40">
                  <c:v>371.41800000000001</c:v>
                </c:pt>
                <c:pt idx="41">
                  <c:v>371.40224999999998</c:v>
                </c:pt>
                <c:pt idx="42">
                  <c:v>371.40220000000005</c:v>
                </c:pt>
                <c:pt idx="43">
                  <c:v>371.39350000000002</c:v>
                </c:pt>
                <c:pt idx="44">
                  <c:v>371.44400000000002</c:v>
                </c:pt>
                <c:pt idx="45">
                  <c:v>371.5154</c:v>
                </c:pt>
                <c:pt idx="46">
                  <c:v>371.47199999999998</c:v>
                </c:pt>
                <c:pt idx="47">
                  <c:v>371.46700000000004</c:v>
                </c:pt>
                <c:pt idx="48">
                  <c:v>371.46199999999999</c:v>
                </c:pt>
                <c:pt idx="49">
                  <c:v>371.48499999999996</c:v>
                </c:pt>
                <c:pt idx="50">
                  <c:v>371.45233333333334</c:v>
                </c:pt>
                <c:pt idx="51">
                  <c:v>371.47133333333335</c:v>
                </c:pt>
                <c:pt idx="52">
                  <c:v>371.44366666666673</c:v>
                </c:pt>
                <c:pt idx="53">
                  <c:v>371.35</c:v>
                </c:pt>
                <c:pt idx="54">
                  <c:v>371.33780000000002</c:v>
                </c:pt>
                <c:pt idx="55">
                  <c:v>371.428</c:v>
                </c:pt>
                <c:pt idx="56">
                  <c:v>371.41533333333336</c:v>
                </c:pt>
                <c:pt idx="57">
                  <c:v>371.45100000000002</c:v>
                </c:pt>
                <c:pt idx="58">
                  <c:v>371.46300000000008</c:v>
                </c:pt>
                <c:pt idx="59">
                  <c:v>371.49800000000005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ED-478E-AFC9-5572F46B4959}"/>
            </c:ext>
          </c:extLst>
        </c:ser>
        <c:ser>
          <c:idx val="4"/>
          <c:order val="4"/>
          <c:tx>
            <c:v>4.GW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mBf-tvízszint'!$AN$4:$AN$63</c:f>
              <c:numCache>
                <c:formatCode>0.000</c:formatCode>
                <c:ptCount val="60"/>
                <c:pt idx="0">
                  <c:v>371.68499999999995</c:v>
                </c:pt>
                <c:pt idx="1">
                  <c:v>371.67899999999997</c:v>
                </c:pt>
                <c:pt idx="2">
                  <c:v>371.70279999999997</c:v>
                </c:pt>
                <c:pt idx="3">
                  <c:v>371.69533333333334</c:v>
                </c:pt>
                <c:pt idx="4">
                  <c:v>371.70799999999997</c:v>
                </c:pt>
                <c:pt idx="5">
                  <c:v>371.69600000000003</c:v>
                </c:pt>
                <c:pt idx="6">
                  <c:v>371.63133333333332</c:v>
                </c:pt>
                <c:pt idx="7">
                  <c:v>371.62099999999998</c:v>
                </c:pt>
                <c:pt idx="8">
                  <c:v>371.637</c:v>
                </c:pt>
                <c:pt idx="9">
                  <c:v>371.69719999999995</c:v>
                </c:pt>
                <c:pt idx="10">
                  <c:v>371.71533333333332</c:v>
                </c:pt>
                <c:pt idx="11">
                  <c:v>371.71249999999998</c:v>
                </c:pt>
                <c:pt idx="12">
                  <c:v>371.71359999999993</c:v>
                </c:pt>
                <c:pt idx="13">
                  <c:v>371.70366666666661</c:v>
                </c:pt>
                <c:pt idx="14">
                  <c:v>371.75179999999995</c:v>
                </c:pt>
                <c:pt idx="15">
                  <c:v>371.70779999999996</c:v>
                </c:pt>
                <c:pt idx="16">
                  <c:v>371.68424999999996</c:v>
                </c:pt>
                <c:pt idx="17">
                  <c:v>371.69450000000006</c:v>
                </c:pt>
                <c:pt idx="18">
                  <c:v>371.65750000000003</c:v>
                </c:pt>
                <c:pt idx="19">
                  <c:v>371.62759999999997</c:v>
                </c:pt>
                <c:pt idx="20">
                  <c:v>371.71424999999999</c:v>
                </c:pt>
                <c:pt idx="21">
                  <c:v>371.6968</c:v>
                </c:pt>
                <c:pt idx="22">
                  <c:v>371.72325000000001</c:v>
                </c:pt>
                <c:pt idx="23">
                  <c:v>371.69766666666663</c:v>
                </c:pt>
                <c:pt idx="24">
                  <c:v>371.71133333333336</c:v>
                </c:pt>
                <c:pt idx="25">
                  <c:v>371.71174999999999</c:v>
                </c:pt>
                <c:pt idx="26">
                  <c:v>371.71200000000005</c:v>
                </c:pt>
                <c:pt idx="27">
                  <c:v>371.70299999999997</c:v>
                </c:pt>
                <c:pt idx="28">
                  <c:v>371.86360000000002</c:v>
                </c:pt>
                <c:pt idx="29">
                  <c:v>371.65949999999998</c:v>
                </c:pt>
                <c:pt idx="30">
                  <c:v>371.63500000000005</c:v>
                </c:pt>
                <c:pt idx="31">
                  <c:v>371.65749999999997</c:v>
                </c:pt>
                <c:pt idx="32">
                  <c:v>371.69166666666661</c:v>
                </c:pt>
                <c:pt idx="33">
                  <c:v>371.69649999999996</c:v>
                </c:pt>
                <c:pt idx="34">
                  <c:v>371.76324999999997</c:v>
                </c:pt>
                <c:pt idx="35">
                  <c:v>371.71433333333329</c:v>
                </c:pt>
                <c:pt idx="36">
                  <c:v>371.68</c:v>
                </c:pt>
                <c:pt idx="37">
                  <c:v>371.70664999999997</c:v>
                </c:pt>
                <c:pt idx="38">
                  <c:v>371.7115</c:v>
                </c:pt>
                <c:pt idx="39">
                  <c:v>371.69820000000004</c:v>
                </c:pt>
                <c:pt idx="40">
                  <c:v>371.67950000000002</c:v>
                </c:pt>
                <c:pt idx="41">
                  <c:v>371.68950000000007</c:v>
                </c:pt>
                <c:pt idx="42">
                  <c:v>371.6884</c:v>
                </c:pt>
                <c:pt idx="43">
                  <c:v>371.65600000000001</c:v>
                </c:pt>
                <c:pt idx="44">
                  <c:v>371.69849999999997</c:v>
                </c:pt>
                <c:pt idx="45">
                  <c:v>371.74439999999998</c:v>
                </c:pt>
                <c:pt idx="46">
                  <c:v>371.71974999999998</c:v>
                </c:pt>
                <c:pt idx="47">
                  <c:v>371.71033333333327</c:v>
                </c:pt>
                <c:pt idx="48">
                  <c:v>371.70699999999994</c:v>
                </c:pt>
                <c:pt idx="49">
                  <c:v>371.73033333333336</c:v>
                </c:pt>
                <c:pt idx="50">
                  <c:v>371.70299999999997</c:v>
                </c:pt>
                <c:pt idx="51">
                  <c:v>371.7063333333333</c:v>
                </c:pt>
                <c:pt idx="52">
                  <c:v>371.6993333333333</c:v>
                </c:pt>
                <c:pt idx="53">
                  <c:v>371.6275</c:v>
                </c:pt>
                <c:pt idx="54">
                  <c:v>371.63720000000001</c:v>
                </c:pt>
                <c:pt idx="55">
                  <c:v>371.68475000000001</c:v>
                </c:pt>
                <c:pt idx="56">
                  <c:v>371.67399999999998</c:v>
                </c:pt>
                <c:pt idx="57">
                  <c:v>371.70399999999995</c:v>
                </c:pt>
                <c:pt idx="58">
                  <c:v>371.71225000000004</c:v>
                </c:pt>
                <c:pt idx="59">
                  <c:v>371.73733333333331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ED-478E-AFC9-5572F46B4959}"/>
            </c:ext>
          </c:extLst>
        </c:ser>
        <c:ser>
          <c:idx val="5"/>
          <c:order val="5"/>
          <c:tx>
            <c:v>4+GW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mBf-tvízszint'!$AO$4:$AO$63</c:f>
              <c:numCache>
                <c:formatCode>0.000</c:formatCode>
                <c:ptCount val="60"/>
                <c:pt idx="0">
                  <c:v>371.65433333333334</c:v>
                </c:pt>
                <c:pt idx="1">
                  <c:v>371.66700000000003</c:v>
                </c:pt>
                <c:pt idx="2">
                  <c:v>371.67220000000009</c:v>
                </c:pt>
                <c:pt idx="3">
                  <c:v>371.66533333333336</c:v>
                </c:pt>
                <c:pt idx="4">
                  <c:v>371.66825000000006</c:v>
                </c:pt>
                <c:pt idx="5">
                  <c:v>371.67150000000004</c:v>
                </c:pt>
                <c:pt idx="6">
                  <c:v>371.61200000000008</c:v>
                </c:pt>
                <c:pt idx="7">
                  <c:v>371.60300000000001</c:v>
                </c:pt>
                <c:pt idx="8">
                  <c:v>371.62200000000001</c:v>
                </c:pt>
                <c:pt idx="9">
                  <c:v>371.67320000000001</c:v>
                </c:pt>
                <c:pt idx="10">
                  <c:v>371.69033333333329</c:v>
                </c:pt>
                <c:pt idx="11">
                  <c:v>371.68400000000003</c:v>
                </c:pt>
                <c:pt idx="12">
                  <c:v>371.68820000000005</c:v>
                </c:pt>
                <c:pt idx="13">
                  <c:v>371.67466666666672</c:v>
                </c:pt>
                <c:pt idx="14">
                  <c:v>371.7346</c:v>
                </c:pt>
                <c:pt idx="15">
                  <c:v>371.6794000000001</c:v>
                </c:pt>
                <c:pt idx="16">
                  <c:v>371.65875</c:v>
                </c:pt>
                <c:pt idx="17">
                  <c:v>371.68450000000007</c:v>
                </c:pt>
                <c:pt idx="18">
                  <c:v>371.64125000000001</c:v>
                </c:pt>
                <c:pt idx="19">
                  <c:v>371.62459999999999</c:v>
                </c:pt>
                <c:pt idx="20">
                  <c:v>371.65125000000006</c:v>
                </c:pt>
                <c:pt idx="21">
                  <c:v>371.67480000000006</c:v>
                </c:pt>
                <c:pt idx="22">
                  <c:v>371.69974999999999</c:v>
                </c:pt>
                <c:pt idx="23">
                  <c:v>371.6996666666667</c:v>
                </c:pt>
                <c:pt idx="24">
                  <c:v>371.68166666666667</c:v>
                </c:pt>
                <c:pt idx="25">
                  <c:v>371.68174999999997</c:v>
                </c:pt>
                <c:pt idx="26">
                  <c:v>371.67900000000009</c:v>
                </c:pt>
                <c:pt idx="27">
                  <c:v>371.67350000000005</c:v>
                </c:pt>
                <c:pt idx="28">
                  <c:v>371.80240000000003</c:v>
                </c:pt>
                <c:pt idx="29">
                  <c:v>371.63800000000003</c:v>
                </c:pt>
                <c:pt idx="30">
                  <c:v>371.61279999999999</c:v>
                </c:pt>
                <c:pt idx="31">
                  <c:v>371.6395</c:v>
                </c:pt>
                <c:pt idx="32">
                  <c:v>371.66800000000006</c:v>
                </c:pt>
                <c:pt idx="33">
                  <c:v>371.66900000000004</c:v>
                </c:pt>
                <c:pt idx="34">
                  <c:v>371.74450000000002</c:v>
                </c:pt>
                <c:pt idx="35">
                  <c:v>371.68666666666667</c:v>
                </c:pt>
                <c:pt idx="36">
                  <c:v>371.63750000000005</c:v>
                </c:pt>
                <c:pt idx="37">
                  <c:v>371.68000000000006</c:v>
                </c:pt>
                <c:pt idx="38">
                  <c:v>371.67475000000002</c:v>
                </c:pt>
                <c:pt idx="39">
                  <c:v>371.66860000000008</c:v>
                </c:pt>
                <c:pt idx="40">
                  <c:v>371.64699999999999</c:v>
                </c:pt>
                <c:pt idx="41">
                  <c:v>371.62275000000005</c:v>
                </c:pt>
                <c:pt idx="42">
                  <c:v>371.64880000000005</c:v>
                </c:pt>
                <c:pt idx="43">
                  <c:v>371.63233333333329</c:v>
                </c:pt>
                <c:pt idx="44">
                  <c:v>371.66849999999999</c:v>
                </c:pt>
                <c:pt idx="45">
                  <c:v>371.71980000000002</c:v>
                </c:pt>
                <c:pt idx="46">
                  <c:v>371.69150000000002</c:v>
                </c:pt>
                <c:pt idx="47">
                  <c:v>371.68400000000003</c:v>
                </c:pt>
                <c:pt idx="48">
                  <c:v>371.67900000000003</c:v>
                </c:pt>
                <c:pt idx="49">
                  <c:v>371.69466666666671</c:v>
                </c:pt>
                <c:pt idx="50">
                  <c:v>371.67366666666675</c:v>
                </c:pt>
                <c:pt idx="51">
                  <c:v>371.68000000000006</c:v>
                </c:pt>
                <c:pt idx="52">
                  <c:v>371.6706666666667</c:v>
                </c:pt>
                <c:pt idx="53">
                  <c:v>371.59649999999999</c:v>
                </c:pt>
                <c:pt idx="54">
                  <c:v>371.58420000000001</c:v>
                </c:pt>
                <c:pt idx="55">
                  <c:v>371.65699999999998</c:v>
                </c:pt>
                <c:pt idx="56">
                  <c:v>371.64166666666665</c:v>
                </c:pt>
                <c:pt idx="57">
                  <c:v>371.67650000000003</c:v>
                </c:pt>
                <c:pt idx="58">
                  <c:v>371.68299999999999</c:v>
                </c:pt>
                <c:pt idx="59">
                  <c:v>371.6993333333333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EED-478E-AFC9-5572F46B4959}"/>
            </c:ext>
          </c:extLst>
        </c:ser>
        <c:ser>
          <c:idx val="6"/>
          <c:order val="6"/>
          <c:tx>
            <c:v>edging GW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mBf-tvízszint'!$AP$4:$AP$63</c:f>
              <c:numCache>
                <c:formatCode>General</c:formatCode>
                <c:ptCount val="60"/>
                <c:pt idx="30" formatCode="0.000">
                  <c:v>371.40179999999998</c:v>
                </c:pt>
                <c:pt idx="31" formatCode="0.000">
                  <c:v>371.39699999999993</c:v>
                </c:pt>
                <c:pt idx="32" formatCode="0.000">
                  <c:v>371.46466666666669</c:v>
                </c:pt>
                <c:pt idx="33" formatCode="0.000">
                  <c:v>371.47800000000001</c:v>
                </c:pt>
                <c:pt idx="34" formatCode="0.000">
                  <c:v>371.5675</c:v>
                </c:pt>
                <c:pt idx="35" formatCode="0.000">
                  <c:v>371.52333333333331</c:v>
                </c:pt>
                <c:pt idx="36" formatCode="0.000">
                  <c:v>371.50374999999997</c:v>
                </c:pt>
                <c:pt idx="37" formatCode="0.000">
                  <c:v>371.51425</c:v>
                </c:pt>
                <c:pt idx="38" formatCode="0.000">
                  <c:v>371.52199999999999</c:v>
                </c:pt>
                <c:pt idx="39" formatCode="0.000">
                  <c:v>371.50839999999999</c:v>
                </c:pt>
                <c:pt idx="40" formatCode="0.000">
                  <c:v>371.46375</c:v>
                </c:pt>
                <c:pt idx="41" formatCode="0.000">
                  <c:v>371.45324999999997</c:v>
                </c:pt>
                <c:pt idx="42" formatCode="0.000">
                  <c:v>371.44920000000002</c:v>
                </c:pt>
                <c:pt idx="43" formatCode="0.000">
                  <c:v>371.4203333333333</c:v>
                </c:pt>
                <c:pt idx="44" formatCode="0.000">
                  <c:v>371.49899999999997</c:v>
                </c:pt>
                <c:pt idx="45" formatCode="0.000">
                  <c:v>371.57779999999991</c:v>
                </c:pt>
                <c:pt idx="46" formatCode="0.000">
                  <c:v>371.54899999999998</c:v>
                </c:pt>
                <c:pt idx="47" formatCode="0.000">
                  <c:v>371.52100000000002</c:v>
                </c:pt>
                <c:pt idx="48" formatCode="0.000">
                  <c:v>371.52266666666668</c:v>
                </c:pt>
                <c:pt idx="49" formatCode="0.000">
                  <c:v>371.54766666666666</c:v>
                </c:pt>
                <c:pt idx="50" formatCode="0.000">
                  <c:v>371.5143333333333</c:v>
                </c:pt>
                <c:pt idx="51" formatCode="0.000">
                  <c:v>371.52099999999996</c:v>
                </c:pt>
                <c:pt idx="52" formatCode="0.000">
                  <c:v>371.5286666666666</c:v>
                </c:pt>
                <c:pt idx="53" formatCode="0.000">
                  <c:v>371.38399999999996</c:v>
                </c:pt>
                <c:pt idx="54" formatCode="0.000">
                  <c:v>371.38566666666662</c:v>
                </c:pt>
                <c:pt idx="55" formatCode="0.000">
                  <c:v>371.48524999999995</c:v>
                </c:pt>
                <c:pt idx="56" formatCode="0.000">
                  <c:v>371.46800000000002</c:v>
                </c:pt>
                <c:pt idx="57" formatCode="0.000">
                  <c:v>371.50099999999998</c:v>
                </c:pt>
                <c:pt idx="58" formatCode="0.000">
                  <c:v>371.52449999999999</c:v>
                </c:pt>
                <c:pt idx="59" formatCode="0.000">
                  <c:v>371.54899999999998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EED-478E-AFC9-5572F46B4959}"/>
            </c:ext>
          </c:extLst>
        </c:ser>
        <c:ser>
          <c:idx val="7"/>
          <c:order val="7"/>
          <c:tx>
            <c:v>'stream meander'</c:v>
          </c:tx>
          <c:spPr>
            <a:ln w="444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mBf-tvízszint'!$AQ$4:$AQ$63</c:f>
              <c:numCache>
                <c:formatCode>0.000</c:formatCode>
                <c:ptCount val="60"/>
                <c:pt idx="0">
                  <c:v>371.262</c:v>
                </c:pt>
                <c:pt idx="1">
                  <c:v>371.262</c:v>
                </c:pt>
                <c:pt idx="2">
                  <c:v>371.262</c:v>
                </c:pt>
                <c:pt idx="3">
                  <c:v>371.262</c:v>
                </c:pt>
                <c:pt idx="4">
                  <c:v>371.262</c:v>
                </c:pt>
                <c:pt idx="5">
                  <c:v>371.262</c:v>
                </c:pt>
                <c:pt idx="6">
                  <c:v>371.262</c:v>
                </c:pt>
                <c:pt idx="7">
                  <c:v>371.262</c:v>
                </c:pt>
                <c:pt idx="8">
                  <c:v>371.262</c:v>
                </c:pt>
                <c:pt idx="9">
                  <c:v>371.262</c:v>
                </c:pt>
                <c:pt idx="10">
                  <c:v>371.262</c:v>
                </c:pt>
                <c:pt idx="11">
                  <c:v>371.262</c:v>
                </c:pt>
                <c:pt idx="12">
                  <c:v>371.262</c:v>
                </c:pt>
                <c:pt idx="13">
                  <c:v>371.262</c:v>
                </c:pt>
                <c:pt idx="14">
                  <c:v>371.262</c:v>
                </c:pt>
                <c:pt idx="15">
                  <c:v>371.262</c:v>
                </c:pt>
                <c:pt idx="16">
                  <c:v>371.262</c:v>
                </c:pt>
                <c:pt idx="17">
                  <c:v>371.262</c:v>
                </c:pt>
                <c:pt idx="18">
                  <c:v>371.262</c:v>
                </c:pt>
                <c:pt idx="19">
                  <c:v>371.262</c:v>
                </c:pt>
                <c:pt idx="20">
                  <c:v>371.262</c:v>
                </c:pt>
                <c:pt idx="21">
                  <c:v>371.262</c:v>
                </c:pt>
                <c:pt idx="22">
                  <c:v>371.262</c:v>
                </c:pt>
                <c:pt idx="23">
                  <c:v>371.262</c:v>
                </c:pt>
                <c:pt idx="24">
                  <c:v>371.262</c:v>
                </c:pt>
                <c:pt idx="25">
                  <c:v>371.262</c:v>
                </c:pt>
                <c:pt idx="26">
                  <c:v>371.262</c:v>
                </c:pt>
                <c:pt idx="27">
                  <c:v>371.262</c:v>
                </c:pt>
                <c:pt idx="28">
                  <c:v>371.262</c:v>
                </c:pt>
                <c:pt idx="29">
                  <c:v>371.262</c:v>
                </c:pt>
                <c:pt idx="30">
                  <c:v>371.262</c:v>
                </c:pt>
                <c:pt idx="31">
                  <c:v>371.262</c:v>
                </c:pt>
                <c:pt idx="32">
                  <c:v>371.262</c:v>
                </c:pt>
                <c:pt idx="33">
                  <c:v>371.262</c:v>
                </c:pt>
                <c:pt idx="34">
                  <c:v>371.262</c:v>
                </c:pt>
                <c:pt idx="35">
                  <c:v>371.262</c:v>
                </c:pt>
                <c:pt idx="36">
                  <c:v>371.262</c:v>
                </c:pt>
                <c:pt idx="37">
                  <c:v>371.262</c:v>
                </c:pt>
                <c:pt idx="38">
                  <c:v>371.262</c:v>
                </c:pt>
                <c:pt idx="39">
                  <c:v>371.262</c:v>
                </c:pt>
                <c:pt idx="40">
                  <c:v>371.262</c:v>
                </c:pt>
                <c:pt idx="41">
                  <c:v>371.262</c:v>
                </c:pt>
                <c:pt idx="42">
                  <c:v>371.262</c:v>
                </c:pt>
                <c:pt idx="43">
                  <c:v>371.262</c:v>
                </c:pt>
                <c:pt idx="44">
                  <c:v>371.262</c:v>
                </c:pt>
                <c:pt idx="45">
                  <c:v>371.262</c:v>
                </c:pt>
                <c:pt idx="46">
                  <c:v>371.262</c:v>
                </c:pt>
                <c:pt idx="47">
                  <c:v>371.262</c:v>
                </c:pt>
                <c:pt idx="48">
                  <c:v>371.262</c:v>
                </c:pt>
                <c:pt idx="49">
                  <c:v>371.262</c:v>
                </c:pt>
                <c:pt idx="50">
                  <c:v>371.262</c:v>
                </c:pt>
                <c:pt idx="51">
                  <c:v>371.262</c:v>
                </c:pt>
                <c:pt idx="52">
                  <c:v>371.262</c:v>
                </c:pt>
                <c:pt idx="53">
                  <c:v>371.262</c:v>
                </c:pt>
                <c:pt idx="54">
                  <c:v>371.262</c:v>
                </c:pt>
                <c:pt idx="55">
                  <c:v>371.262</c:v>
                </c:pt>
                <c:pt idx="56">
                  <c:v>371.262</c:v>
                </c:pt>
                <c:pt idx="57">
                  <c:v>371.262</c:v>
                </c:pt>
                <c:pt idx="58">
                  <c:v>371.262</c:v>
                </c:pt>
                <c:pt idx="59">
                  <c:v>371.262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EED-478E-AFC9-5572F46B4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733304"/>
        <c:axId val="553735600"/>
      </c:lineChart>
      <c:lineChart>
        <c:grouping val="standard"/>
        <c:varyColors val="0"/>
        <c:ser>
          <c:idx val="9"/>
          <c:order val="9"/>
          <c:tx>
            <c:v>temperature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'terep mBf-tvízszint'!$AR$4:$AR$63</c:f>
              <c:strCache>
                <c:ptCount val="60"/>
                <c:pt idx="0">
                  <c:v>2017 January</c:v>
                </c:pt>
                <c:pt idx="1">
                  <c:v>2017 February</c:v>
                </c:pt>
                <c:pt idx="2">
                  <c:v>2017 March</c:v>
                </c:pt>
                <c:pt idx="3">
                  <c:v>2017 April</c:v>
                </c:pt>
                <c:pt idx="4">
                  <c:v>2017 May</c:v>
                </c:pt>
                <c:pt idx="5">
                  <c:v>2017 June</c:v>
                </c:pt>
                <c:pt idx="6">
                  <c:v>2017 July</c:v>
                </c:pt>
                <c:pt idx="7">
                  <c:v>2017 August</c:v>
                </c:pt>
                <c:pt idx="8">
                  <c:v>2017 September</c:v>
                </c:pt>
                <c:pt idx="9">
                  <c:v>2017 Oktober</c:v>
                </c:pt>
                <c:pt idx="10">
                  <c:v>2017 November</c:v>
                </c:pt>
                <c:pt idx="11">
                  <c:v>2017 December</c:v>
                </c:pt>
                <c:pt idx="12">
                  <c:v>2018 January</c:v>
                </c:pt>
                <c:pt idx="13">
                  <c:v>2018 February</c:v>
                </c:pt>
                <c:pt idx="14">
                  <c:v>2018 March</c:v>
                </c:pt>
                <c:pt idx="15">
                  <c:v>2018 April</c:v>
                </c:pt>
                <c:pt idx="16">
                  <c:v>2018 May</c:v>
                </c:pt>
                <c:pt idx="17">
                  <c:v>2018 June</c:v>
                </c:pt>
                <c:pt idx="18">
                  <c:v>2018 July</c:v>
                </c:pt>
                <c:pt idx="19">
                  <c:v>2018 August</c:v>
                </c:pt>
                <c:pt idx="20">
                  <c:v>2018 September</c:v>
                </c:pt>
                <c:pt idx="21">
                  <c:v>2018 Oktober</c:v>
                </c:pt>
                <c:pt idx="22">
                  <c:v>2018 November</c:v>
                </c:pt>
                <c:pt idx="23">
                  <c:v>2018 December</c:v>
                </c:pt>
                <c:pt idx="24">
                  <c:v>2019 January</c:v>
                </c:pt>
                <c:pt idx="25">
                  <c:v>2019 February</c:v>
                </c:pt>
                <c:pt idx="26">
                  <c:v>2019 March</c:v>
                </c:pt>
                <c:pt idx="27">
                  <c:v>2019 April</c:v>
                </c:pt>
                <c:pt idx="28">
                  <c:v>2019 May</c:v>
                </c:pt>
                <c:pt idx="29">
                  <c:v>2019 June</c:v>
                </c:pt>
                <c:pt idx="30">
                  <c:v>2019 July</c:v>
                </c:pt>
                <c:pt idx="31">
                  <c:v>2019 August</c:v>
                </c:pt>
                <c:pt idx="32">
                  <c:v>2019 September</c:v>
                </c:pt>
                <c:pt idx="33">
                  <c:v>2019 Oktober</c:v>
                </c:pt>
                <c:pt idx="34">
                  <c:v>2019 November</c:v>
                </c:pt>
                <c:pt idx="35">
                  <c:v>2019 December</c:v>
                </c:pt>
                <c:pt idx="36">
                  <c:v>2020 January</c:v>
                </c:pt>
                <c:pt idx="37">
                  <c:v>2020 February</c:v>
                </c:pt>
                <c:pt idx="38">
                  <c:v>2020 March</c:v>
                </c:pt>
                <c:pt idx="39">
                  <c:v>2020 April</c:v>
                </c:pt>
                <c:pt idx="40">
                  <c:v>2020 May</c:v>
                </c:pt>
                <c:pt idx="41">
                  <c:v>2020 June</c:v>
                </c:pt>
                <c:pt idx="42">
                  <c:v>2020 July</c:v>
                </c:pt>
                <c:pt idx="43">
                  <c:v>2020 August</c:v>
                </c:pt>
                <c:pt idx="44">
                  <c:v>2020 September</c:v>
                </c:pt>
                <c:pt idx="45">
                  <c:v>2020 Oktober</c:v>
                </c:pt>
                <c:pt idx="46">
                  <c:v>2020 November</c:v>
                </c:pt>
                <c:pt idx="47">
                  <c:v>2020 December</c:v>
                </c:pt>
                <c:pt idx="48">
                  <c:v>2021 January</c:v>
                </c:pt>
                <c:pt idx="49">
                  <c:v>2021 February</c:v>
                </c:pt>
                <c:pt idx="50">
                  <c:v>2021 March</c:v>
                </c:pt>
                <c:pt idx="51">
                  <c:v>2021 April</c:v>
                </c:pt>
                <c:pt idx="52">
                  <c:v>2021 May</c:v>
                </c:pt>
                <c:pt idx="53">
                  <c:v>2021 June</c:v>
                </c:pt>
                <c:pt idx="54">
                  <c:v>2021 July</c:v>
                </c:pt>
                <c:pt idx="55">
                  <c:v>2021 August</c:v>
                </c:pt>
                <c:pt idx="56">
                  <c:v>2021 September</c:v>
                </c:pt>
                <c:pt idx="57">
                  <c:v>2021 Oktober</c:v>
                </c:pt>
                <c:pt idx="58">
                  <c:v>2021 November</c:v>
                </c:pt>
                <c:pt idx="59">
                  <c:v>2021 December</c:v>
                </c:pt>
              </c:strCache>
            </c:strRef>
          </c:cat>
          <c:val>
            <c:numRef>
              <c:f>'terep mBf-tvízszint'!$AT$4:$AT$63</c:f>
              <c:numCache>
                <c:formatCode>General</c:formatCode>
                <c:ptCount val="60"/>
                <c:pt idx="0">
                  <c:v>-4.0379999999999994</c:v>
                </c:pt>
                <c:pt idx="1">
                  <c:v>0.31749999999999989</c:v>
                </c:pt>
                <c:pt idx="2">
                  <c:v>6.6375000000000002</c:v>
                </c:pt>
                <c:pt idx="3">
                  <c:v>8.4639999999999986</c:v>
                </c:pt>
                <c:pt idx="4">
                  <c:v>13.235000000000001</c:v>
                </c:pt>
                <c:pt idx="5">
                  <c:v>18.102500000000003</c:v>
                </c:pt>
                <c:pt idx="6">
                  <c:v>18.630000000000003</c:v>
                </c:pt>
                <c:pt idx="7">
                  <c:v>19.252500000000001</c:v>
                </c:pt>
                <c:pt idx="8">
                  <c:v>13.6975</c:v>
                </c:pt>
                <c:pt idx="9">
                  <c:v>10.19</c:v>
                </c:pt>
                <c:pt idx="10">
                  <c:v>4.7725</c:v>
                </c:pt>
                <c:pt idx="11">
                  <c:v>0.96400000000000008</c:v>
                </c:pt>
                <c:pt idx="12">
                  <c:v>1.8550000000000002</c:v>
                </c:pt>
                <c:pt idx="13">
                  <c:v>-0.50750000000000006</c:v>
                </c:pt>
                <c:pt idx="14">
                  <c:v>-0.70250000000000012</c:v>
                </c:pt>
                <c:pt idx="15">
                  <c:v>11.994000000000002</c:v>
                </c:pt>
                <c:pt idx="16">
                  <c:v>15.175000000000001</c:v>
                </c:pt>
                <c:pt idx="17">
                  <c:v>18.074999999999999</c:v>
                </c:pt>
                <c:pt idx="18">
                  <c:v>17.904</c:v>
                </c:pt>
                <c:pt idx="19">
                  <c:v>20.11</c:v>
                </c:pt>
                <c:pt idx="20">
                  <c:v>14.886000000000001</c:v>
                </c:pt>
                <c:pt idx="21">
                  <c:v>11.0375</c:v>
                </c:pt>
                <c:pt idx="22">
                  <c:v>7.0225</c:v>
                </c:pt>
                <c:pt idx="23">
                  <c:v>0.79200000000000004</c:v>
                </c:pt>
                <c:pt idx="24">
                  <c:v>-0.54</c:v>
                </c:pt>
                <c:pt idx="25">
                  <c:v>1.635</c:v>
                </c:pt>
                <c:pt idx="26">
                  <c:v>7.2640000000000002</c:v>
                </c:pt>
                <c:pt idx="27">
                  <c:v>10.055</c:v>
                </c:pt>
                <c:pt idx="28">
                  <c:v>10.362500000000001</c:v>
                </c:pt>
                <c:pt idx="29">
                  <c:v>19.013999999999999</c:v>
                </c:pt>
                <c:pt idx="30">
                  <c:v>18.7</c:v>
                </c:pt>
                <c:pt idx="31">
                  <c:v>19.655000000000001</c:v>
                </c:pt>
                <c:pt idx="32">
                  <c:v>15.046000000000001</c:v>
                </c:pt>
                <c:pt idx="33">
                  <c:v>10.827500000000001</c:v>
                </c:pt>
                <c:pt idx="34">
                  <c:v>6.5124999999999993</c:v>
                </c:pt>
                <c:pt idx="35">
                  <c:v>2.9240000000000004</c:v>
                </c:pt>
                <c:pt idx="36">
                  <c:v>-0.46441554659498219</c:v>
                </c:pt>
                <c:pt idx="37">
                  <c:v>5.2078412356321842</c:v>
                </c:pt>
                <c:pt idx="38">
                  <c:v>5.2259052419354859</c:v>
                </c:pt>
                <c:pt idx="39">
                  <c:v>9.9231321759259306</c:v>
                </c:pt>
                <c:pt idx="40">
                  <c:v>12.093391577060927</c:v>
                </c:pt>
                <c:pt idx="41">
                  <c:v>16.76969483568076</c:v>
                </c:pt>
                <c:pt idx="42">
                  <c:v>17.917921146953404</c:v>
                </c:pt>
                <c:pt idx="43">
                  <c:v>19.048745519713254</c:v>
                </c:pt>
                <c:pt idx="44">
                  <c:v>14.240417022792027</c:v>
                </c:pt>
                <c:pt idx="45">
                  <c:v>9.0903225806451591</c:v>
                </c:pt>
                <c:pt idx="46">
                  <c:v>4.594504398148147</c:v>
                </c:pt>
                <c:pt idx="47">
                  <c:v>1.6183570788530468</c:v>
                </c:pt>
                <c:pt idx="48">
                  <c:v>0.20433123574454209</c:v>
                </c:pt>
                <c:pt idx="49">
                  <c:v>1.6422182539682542</c:v>
                </c:pt>
                <c:pt idx="50">
                  <c:v>4.0730539874551965</c:v>
                </c:pt>
                <c:pt idx="51">
                  <c:v>6.7687976851851861</c:v>
                </c:pt>
                <c:pt idx="52">
                  <c:v>11.417280689964157</c:v>
                </c:pt>
                <c:pt idx="53">
                  <c:v>19.015532407407406</c:v>
                </c:pt>
                <c:pt idx="54">
                  <c:v>19.75031362007168</c:v>
                </c:pt>
                <c:pt idx="55">
                  <c:v>16.493073884001305</c:v>
                </c:pt>
                <c:pt idx="56">
                  <c:v>13.988935185185191</c:v>
                </c:pt>
                <c:pt idx="57">
                  <c:v>8.7436545698924686</c:v>
                </c:pt>
                <c:pt idx="58">
                  <c:v>3.8669726851851838</c:v>
                </c:pt>
                <c:pt idx="59">
                  <c:v>1.4908485663082436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EED-478E-AFC9-5572F46B4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8829184"/>
        <c:axId val="618830168"/>
      </c:lineChart>
      <c:catAx>
        <c:axId val="553733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3735600"/>
        <c:crosses val="autoZero"/>
        <c:auto val="1"/>
        <c:lblAlgn val="ctr"/>
        <c:lblOffset val="100"/>
        <c:noMultiLvlLbl val="0"/>
      </c:catAx>
      <c:valAx>
        <c:axId val="553735600"/>
        <c:scaling>
          <c:orientation val="minMax"/>
          <c:min val="37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Water table  (asl 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53733304"/>
        <c:crosses val="autoZero"/>
        <c:crossBetween val="between"/>
      </c:valAx>
      <c:valAx>
        <c:axId val="618830168"/>
        <c:scaling>
          <c:orientation val="maxMin"/>
          <c:max val="5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Precipitation (cm)</a:t>
                </a:r>
              </a:p>
            </c:rich>
          </c:tx>
          <c:layout>
            <c:manualLayout>
              <c:xMode val="edge"/>
              <c:yMode val="edge"/>
              <c:x val="0.86858707878906438"/>
              <c:y val="0.51335955730836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8829184"/>
        <c:crosses val="max"/>
        <c:crossBetween val="between"/>
      </c:valAx>
      <c:catAx>
        <c:axId val="61882918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18830168"/>
        <c:crossesAt val="-2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84613947185975"/>
          <c:y val="1.2833500381886705E-3"/>
          <c:w val="0.11742681511987789"/>
          <c:h val="0.47349404330762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468392789177295E-2"/>
          <c:y val="3.7317661651227393E-2"/>
          <c:w val="0.86465607826918089"/>
          <c:h val="0.86939507298272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'Eger4+White (1)'!$W$1</c:f>
              <c:strCache>
                <c:ptCount val="1"/>
                <c:pt idx="0">
                  <c:v>ET (mm/day)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'Eger4+White (1)'!$V$2:$V$152</c:f>
              <c:numCache>
                <c:formatCode>m/d/yyyy</c:formatCode>
                <c:ptCount val="151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44324</c:v>
                </c:pt>
                <c:pt idx="4">
                  <c:v>44325</c:v>
                </c:pt>
                <c:pt idx="5">
                  <c:v>44326</c:v>
                </c:pt>
                <c:pt idx="6">
                  <c:v>44327</c:v>
                </c:pt>
                <c:pt idx="7">
                  <c:v>44329</c:v>
                </c:pt>
                <c:pt idx="8">
                  <c:v>44330</c:v>
                </c:pt>
                <c:pt idx="9">
                  <c:v>44332</c:v>
                </c:pt>
                <c:pt idx="10">
                  <c:v>44334</c:v>
                </c:pt>
                <c:pt idx="11">
                  <c:v>44335</c:v>
                </c:pt>
                <c:pt idx="12">
                  <c:v>44336</c:v>
                </c:pt>
                <c:pt idx="13">
                  <c:v>44337</c:v>
                </c:pt>
                <c:pt idx="14">
                  <c:v>44338</c:v>
                </c:pt>
                <c:pt idx="15">
                  <c:v>44342</c:v>
                </c:pt>
                <c:pt idx="16">
                  <c:v>44345</c:v>
                </c:pt>
                <c:pt idx="17">
                  <c:v>44346</c:v>
                </c:pt>
                <c:pt idx="18">
                  <c:v>44347</c:v>
                </c:pt>
                <c:pt idx="19">
                  <c:v>44348</c:v>
                </c:pt>
                <c:pt idx="20">
                  <c:v>44349</c:v>
                </c:pt>
                <c:pt idx="21">
                  <c:v>44350</c:v>
                </c:pt>
                <c:pt idx="22">
                  <c:v>44351</c:v>
                </c:pt>
                <c:pt idx="23">
                  <c:v>44352</c:v>
                </c:pt>
                <c:pt idx="24">
                  <c:v>44353</c:v>
                </c:pt>
                <c:pt idx="25">
                  <c:v>44354</c:v>
                </c:pt>
                <c:pt idx="26">
                  <c:v>44355</c:v>
                </c:pt>
                <c:pt idx="27">
                  <c:v>44356</c:v>
                </c:pt>
                <c:pt idx="28">
                  <c:v>44357</c:v>
                </c:pt>
                <c:pt idx="29">
                  <c:v>44358</c:v>
                </c:pt>
                <c:pt idx="30">
                  <c:v>44359</c:v>
                </c:pt>
                <c:pt idx="31">
                  <c:v>44360</c:v>
                </c:pt>
                <c:pt idx="32">
                  <c:v>44361</c:v>
                </c:pt>
                <c:pt idx="33">
                  <c:v>44362</c:v>
                </c:pt>
                <c:pt idx="34">
                  <c:v>44363</c:v>
                </c:pt>
                <c:pt idx="35">
                  <c:v>44364</c:v>
                </c:pt>
                <c:pt idx="36">
                  <c:v>44365</c:v>
                </c:pt>
                <c:pt idx="37">
                  <c:v>44366</c:v>
                </c:pt>
                <c:pt idx="38">
                  <c:v>44367</c:v>
                </c:pt>
                <c:pt idx="39">
                  <c:v>44368</c:v>
                </c:pt>
                <c:pt idx="40">
                  <c:v>44369</c:v>
                </c:pt>
                <c:pt idx="41">
                  <c:v>44370</c:v>
                </c:pt>
                <c:pt idx="42">
                  <c:v>44371</c:v>
                </c:pt>
                <c:pt idx="43">
                  <c:v>44372</c:v>
                </c:pt>
                <c:pt idx="44">
                  <c:v>44373</c:v>
                </c:pt>
                <c:pt idx="45">
                  <c:v>44374</c:v>
                </c:pt>
                <c:pt idx="46">
                  <c:v>44375</c:v>
                </c:pt>
                <c:pt idx="47">
                  <c:v>44376</c:v>
                </c:pt>
                <c:pt idx="48">
                  <c:v>44377</c:v>
                </c:pt>
                <c:pt idx="49">
                  <c:v>44378</c:v>
                </c:pt>
                <c:pt idx="50">
                  <c:v>44379</c:v>
                </c:pt>
                <c:pt idx="51">
                  <c:v>44380</c:v>
                </c:pt>
                <c:pt idx="52">
                  <c:v>44381</c:v>
                </c:pt>
                <c:pt idx="53">
                  <c:v>44382</c:v>
                </c:pt>
                <c:pt idx="54">
                  <c:v>44383</c:v>
                </c:pt>
                <c:pt idx="55">
                  <c:v>44384</c:v>
                </c:pt>
                <c:pt idx="56">
                  <c:v>44385</c:v>
                </c:pt>
                <c:pt idx="57">
                  <c:v>44386</c:v>
                </c:pt>
                <c:pt idx="58">
                  <c:v>44387</c:v>
                </c:pt>
                <c:pt idx="59">
                  <c:v>44389</c:v>
                </c:pt>
                <c:pt idx="60">
                  <c:v>44390</c:v>
                </c:pt>
                <c:pt idx="61">
                  <c:v>44392</c:v>
                </c:pt>
                <c:pt idx="62">
                  <c:v>44393</c:v>
                </c:pt>
                <c:pt idx="63">
                  <c:v>44396</c:v>
                </c:pt>
                <c:pt idx="64">
                  <c:v>44397</c:v>
                </c:pt>
                <c:pt idx="65">
                  <c:v>44398</c:v>
                </c:pt>
                <c:pt idx="66">
                  <c:v>44399</c:v>
                </c:pt>
                <c:pt idx="67">
                  <c:v>44400</c:v>
                </c:pt>
                <c:pt idx="68">
                  <c:v>44401</c:v>
                </c:pt>
                <c:pt idx="69">
                  <c:v>44402</c:v>
                </c:pt>
                <c:pt idx="70">
                  <c:v>44403</c:v>
                </c:pt>
                <c:pt idx="71">
                  <c:v>44404</c:v>
                </c:pt>
                <c:pt idx="72">
                  <c:v>44405</c:v>
                </c:pt>
                <c:pt idx="73">
                  <c:v>44406</c:v>
                </c:pt>
                <c:pt idx="74">
                  <c:v>44407</c:v>
                </c:pt>
                <c:pt idx="75">
                  <c:v>44408</c:v>
                </c:pt>
                <c:pt idx="76">
                  <c:v>44415</c:v>
                </c:pt>
                <c:pt idx="77">
                  <c:v>44416</c:v>
                </c:pt>
                <c:pt idx="78">
                  <c:v>44417</c:v>
                </c:pt>
                <c:pt idx="79">
                  <c:v>44418</c:v>
                </c:pt>
                <c:pt idx="80">
                  <c:v>44419</c:v>
                </c:pt>
                <c:pt idx="81">
                  <c:v>44420</c:v>
                </c:pt>
                <c:pt idx="82">
                  <c:v>44421</c:v>
                </c:pt>
                <c:pt idx="83">
                  <c:v>44422</c:v>
                </c:pt>
                <c:pt idx="84">
                  <c:v>44423</c:v>
                </c:pt>
                <c:pt idx="85">
                  <c:v>44425</c:v>
                </c:pt>
                <c:pt idx="86">
                  <c:v>44426</c:v>
                </c:pt>
                <c:pt idx="87">
                  <c:v>44427</c:v>
                </c:pt>
                <c:pt idx="88">
                  <c:v>44428</c:v>
                </c:pt>
                <c:pt idx="89">
                  <c:v>44429</c:v>
                </c:pt>
                <c:pt idx="90">
                  <c:v>44430</c:v>
                </c:pt>
                <c:pt idx="91">
                  <c:v>44432</c:v>
                </c:pt>
                <c:pt idx="92">
                  <c:v>44433</c:v>
                </c:pt>
                <c:pt idx="93">
                  <c:v>44435</c:v>
                </c:pt>
                <c:pt idx="94">
                  <c:v>44436</c:v>
                </c:pt>
                <c:pt idx="95">
                  <c:v>44437</c:v>
                </c:pt>
                <c:pt idx="96">
                  <c:v>44438</c:v>
                </c:pt>
                <c:pt idx="97">
                  <c:v>44439</c:v>
                </c:pt>
                <c:pt idx="98">
                  <c:v>44440</c:v>
                </c:pt>
                <c:pt idx="99">
                  <c:v>44441</c:v>
                </c:pt>
                <c:pt idx="100">
                  <c:v>44442</c:v>
                </c:pt>
                <c:pt idx="101">
                  <c:v>44443</c:v>
                </c:pt>
                <c:pt idx="102">
                  <c:v>44444</c:v>
                </c:pt>
                <c:pt idx="103">
                  <c:v>44445</c:v>
                </c:pt>
                <c:pt idx="104">
                  <c:v>44446</c:v>
                </c:pt>
                <c:pt idx="105">
                  <c:v>44447</c:v>
                </c:pt>
                <c:pt idx="106">
                  <c:v>44448</c:v>
                </c:pt>
                <c:pt idx="107">
                  <c:v>44449</c:v>
                </c:pt>
                <c:pt idx="108">
                  <c:v>44450</c:v>
                </c:pt>
                <c:pt idx="109">
                  <c:v>44451</c:v>
                </c:pt>
                <c:pt idx="110">
                  <c:v>44452</c:v>
                </c:pt>
                <c:pt idx="111">
                  <c:v>44453</c:v>
                </c:pt>
                <c:pt idx="112">
                  <c:v>44454</c:v>
                </c:pt>
                <c:pt idx="113">
                  <c:v>44455</c:v>
                </c:pt>
                <c:pt idx="114">
                  <c:v>44456</c:v>
                </c:pt>
                <c:pt idx="115">
                  <c:v>44458</c:v>
                </c:pt>
                <c:pt idx="116">
                  <c:v>44459</c:v>
                </c:pt>
                <c:pt idx="117">
                  <c:v>44460</c:v>
                </c:pt>
                <c:pt idx="118">
                  <c:v>44462</c:v>
                </c:pt>
                <c:pt idx="119">
                  <c:v>44463</c:v>
                </c:pt>
                <c:pt idx="120">
                  <c:v>44464</c:v>
                </c:pt>
                <c:pt idx="121">
                  <c:v>44465</c:v>
                </c:pt>
                <c:pt idx="122">
                  <c:v>44467</c:v>
                </c:pt>
                <c:pt idx="123">
                  <c:v>44469</c:v>
                </c:pt>
                <c:pt idx="124">
                  <c:v>44470</c:v>
                </c:pt>
                <c:pt idx="125">
                  <c:v>44471</c:v>
                </c:pt>
                <c:pt idx="126">
                  <c:v>44472</c:v>
                </c:pt>
                <c:pt idx="127">
                  <c:v>44473</c:v>
                </c:pt>
                <c:pt idx="128">
                  <c:v>44474</c:v>
                </c:pt>
                <c:pt idx="129">
                  <c:v>44478</c:v>
                </c:pt>
                <c:pt idx="130">
                  <c:v>44480</c:v>
                </c:pt>
                <c:pt idx="131">
                  <c:v>44481</c:v>
                </c:pt>
                <c:pt idx="132">
                  <c:v>44482</c:v>
                </c:pt>
                <c:pt idx="133">
                  <c:v>44483</c:v>
                </c:pt>
                <c:pt idx="134">
                  <c:v>44484</c:v>
                </c:pt>
                <c:pt idx="135">
                  <c:v>44485</c:v>
                </c:pt>
                <c:pt idx="136">
                  <c:v>44486</c:v>
                </c:pt>
                <c:pt idx="137">
                  <c:v>44487</c:v>
                </c:pt>
                <c:pt idx="138">
                  <c:v>44488</c:v>
                </c:pt>
                <c:pt idx="139">
                  <c:v>44489</c:v>
                </c:pt>
                <c:pt idx="140">
                  <c:v>44490</c:v>
                </c:pt>
                <c:pt idx="141">
                  <c:v>44491</c:v>
                </c:pt>
                <c:pt idx="142">
                  <c:v>44492</c:v>
                </c:pt>
                <c:pt idx="143">
                  <c:v>44493</c:v>
                </c:pt>
                <c:pt idx="144">
                  <c:v>44494</c:v>
                </c:pt>
                <c:pt idx="145">
                  <c:v>44495</c:v>
                </c:pt>
                <c:pt idx="146">
                  <c:v>44496</c:v>
                </c:pt>
                <c:pt idx="147">
                  <c:v>44497</c:v>
                </c:pt>
                <c:pt idx="148">
                  <c:v>44498</c:v>
                </c:pt>
                <c:pt idx="149">
                  <c:v>44499</c:v>
                </c:pt>
                <c:pt idx="150">
                  <c:v>44500</c:v>
                </c:pt>
              </c:numCache>
            </c:numRef>
          </c:cat>
          <c:val>
            <c:numRef>
              <c:f>'Eger4+White (1)'!$W$2:$W$152</c:f>
              <c:numCache>
                <c:formatCode>General</c:formatCode>
                <c:ptCount val="151"/>
                <c:pt idx="2">
                  <c:v>0.11600000000000001</c:v>
                </c:pt>
                <c:pt idx="3">
                  <c:v>6.3800000000000009E-2</c:v>
                </c:pt>
                <c:pt idx="4">
                  <c:v>0.10440000000000001</c:v>
                </c:pt>
                <c:pt idx="5">
                  <c:v>0.11426</c:v>
                </c:pt>
                <c:pt idx="6">
                  <c:v>0.15080000000000002</c:v>
                </c:pt>
                <c:pt idx="7">
                  <c:v>0.22620000000000001</c:v>
                </c:pt>
                <c:pt idx="8">
                  <c:v>8.8739999999999999E-2</c:v>
                </c:pt>
                <c:pt idx="9">
                  <c:v>0.14906000000000003</c:v>
                </c:pt>
                <c:pt idx="10">
                  <c:v>8.7000000000000008E-2</c:v>
                </c:pt>
                <c:pt idx="11">
                  <c:v>0.30043999999999998</c:v>
                </c:pt>
                <c:pt idx="12">
                  <c:v>0.38686000000000004</c:v>
                </c:pt>
                <c:pt idx="13">
                  <c:v>0.85840000000000005</c:v>
                </c:pt>
                <c:pt idx="14">
                  <c:v>0.34800000000000003</c:v>
                </c:pt>
                <c:pt idx="15">
                  <c:v>0.77372000000000007</c:v>
                </c:pt>
                <c:pt idx="16">
                  <c:v>1.3456000000000001</c:v>
                </c:pt>
                <c:pt idx="17">
                  <c:v>0.97440000000000004</c:v>
                </c:pt>
                <c:pt idx="18">
                  <c:v>1.0208000000000002</c:v>
                </c:pt>
                <c:pt idx="19">
                  <c:v>1.2064000000000001</c:v>
                </c:pt>
                <c:pt idx="20">
                  <c:v>1.5776000000000001</c:v>
                </c:pt>
                <c:pt idx="21">
                  <c:v>1.9488000000000001</c:v>
                </c:pt>
                <c:pt idx="22">
                  <c:v>2.3200000000000003</c:v>
                </c:pt>
                <c:pt idx="23">
                  <c:v>2.552</c:v>
                </c:pt>
                <c:pt idx="24">
                  <c:v>0.81200000000000006</c:v>
                </c:pt>
                <c:pt idx="25">
                  <c:v>3.5960000000000001</c:v>
                </c:pt>
                <c:pt idx="26">
                  <c:v>2.5131399999999999</c:v>
                </c:pt>
                <c:pt idx="27">
                  <c:v>3.09314</c:v>
                </c:pt>
                <c:pt idx="28">
                  <c:v>3.2862800000000001</c:v>
                </c:pt>
                <c:pt idx="29">
                  <c:v>2.9962800000000001</c:v>
                </c:pt>
                <c:pt idx="30">
                  <c:v>2.9968600000000003</c:v>
                </c:pt>
                <c:pt idx="31">
                  <c:v>4.0600000000000005</c:v>
                </c:pt>
                <c:pt idx="32">
                  <c:v>2.6100000000000003</c:v>
                </c:pt>
                <c:pt idx="33">
                  <c:v>3.0914000000000001</c:v>
                </c:pt>
                <c:pt idx="34">
                  <c:v>4.1586000000000007</c:v>
                </c:pt>
                <c:pt idx="35">
                  <c:v>4.5414000000000003</c:v>
                </c:pt>
                <c:pt idx="36">
                  <c:v>5.3168600000000001</c:v>
                </c:pt>
                <c:pt idx="37">
                  <c:v>4.44686</c:v>
                </c:pt>
                <c:pt idx="38">
                  <c:v>6.37826</c:v>
                </c:pt>
                <c:pt idx="39">
                  <c:v>2.1245399999999997</c:v>
                </c:pt>
                <c:pt idx="40">
                  <c:v>4.6858199999999997</c:v>
                </c:pt>
                <c:pt idx="41">
                  <c:v>5.3516599999999999</c:v>
                </c:pt>
                <c:pt idx="42">
                  <c:v>6.9165000000000001</c:v>
                </c:pt>
                <c:pt idx="43">
                  <c:v>5.7976800000000006</c:v>
                </c:pt>
                <c:pt idx="44">
                  <c:v>6.9165000000000001</c:v>
                </c:pt>
                <c:pt idx="45">
                  <c:v>6.2454400000000003</c:v>
                </c:pt>
                <c:pt idx="46">
                  <c:v>6.0232999999999999</c:v>
                </c:pt>
                <c:pt idx="47">
                  <c:v>8.4332000000000011</c:v>
                </c:pt>
                <c:pt idx="48">
                  <c:v>5.5332000000000008</c:v>
                </c:pt>
                <c:pt idx="49">
                  <c:v>5.2722000000000007</c:v>
                </c:pt>
                <c:pt idx="50">
                  <c:v>4.4834000000000005</c:v>
                </c:pt>
                <c:pt idx="51">
                  <c:v>7.6502000000000008</c:v>
                </c:pt>
                <c:pt idx="52">
                  <c:v>5.2722000000000007</c:v>
                </c:pt>
                <c:pt idx="54">
                  <c:v>9.7672000000000008</c:v>
                </c:pt>
                <c:pt idx="55">
                  <c:v>8.2394800000000004</c:v>
                </c:pt>
                <c:pt idx="56">
                  <c:v>9.1582000000000008</c:v>
                </c:pt>
                <c:pt idx="57">
                  <c:v>4.2687999999999997</c:v>
                </c:pt>
                <c:pt idx="58">
                  <c:v>8.854280000000001</c:v>
                </c:pt>
                <c:pt idx="59">
                  <c:v>8.2417999999999996</c:v>
                </c:pt>
                <c:pt idx="60">
                  <c:v>6.67</c:v>
                </c:pt>
                <c:pt idx="61">
                  <c:v>3.48</c:v>
                </c:pt>
                <c:pt idx="62">
                  <c:v>6.96</c:v>
                </c:pt>
                <c:pt idx="63">
                  <c:v>7.25</c:v>
                </c:pt>
                <c:pt idx="64">
                  <c:v>2.6100000000000003</c:v>
                </c:pt>
                <c:pt idx="65">
                  <c:v>2.9000000000000004</c:v>
                </c:pt>
                <c:pt idx="66">
                  <c:v>2.9000000000000004</c:v>
                </c:pt>
                <c:pt idx="67">
                  <c:v>2.9000000000000004</c:v>
                </c:pt>
                <c:pt idx="68">
                  <c:v>4.0600000000000005</c:v>
                </c:pt>
                <c:pt idx="69">
                  <c:v>2.9000000000000004</c:v>
                </c:pt>
                <c:pt idx="70">
                  <c:v>2.1750000000000003</c:v>
                </c:pt>
                <c:pt idx="71">
                  <c:v>4.7270000000000003</c:v>
                </c:pt>
                <c:pt idx="72">
                  <c:v>6.2292000000000005</c:v>
                </c:pt>
                <c:pt idx="73">
                  <c:v>3.6540000000000008</c:v>
                </c:pt>
                <c:pt idx="74">
                  <c:v>1.9372000000000005</c:v>
                </c:pt>
                <c:pt idx="75">
                  <c:v>1.9372</c:v>
                </c:pt>
                <c:pt idx="76">
                  <c:v>1.8734000000000004</c:v>
                </c:pt>
                <c:pt idx="77">
                  <c:v>1.7052</c:v>
                </c:pt>
                <c:pt idx="78">
                  <c:v>2.3896000000000002</c:v>
                </c:pt>
                <c:pt idx="79">
                  <c:v>2.5867999999999998</c:v>
                </c:pt>
                <c:pt idx="80">
                  <c:v>3.1030000000000002</c:v>
                </c:pt>
                <c:pt idx="81">
                  <c:v>3.2132000000000001</c:v>
                </c:pt>
                <c:pt idx="82">
                  <c:v>3.4220000000000002</c:v>
                </c:pt>
                <c:pt idx="83">
                  <c:v>3.0044000000000004</c:v>
                </c:pt>
                <c:pt idx="84">
                  <c:v>1.8617999999999997</c:v>
                </c:pt>
                <c:pt idx="85">
                  <c:v>2.7956000000000003</c:v>
                </c:pt>
                <c:pt idx="86">
                  <c:v>1.1832</c:v>
                </c:pt>
                <c:pt idx="87">
                  <c:v>1.5022</c:v>
                </c:pt>
                <c:pt idx="88">
                  <c:v>1.7168000000000001</c:v>
                </c:pt>
                <c:pt idx="89">
                  <c:v>2.2562000000000006</c:v>
                </c:pt>
                <c:pt idx="90">
                  <c:v>1.2876000000000001</c:v>
                </c:pt>
                <c:pt idx="91">
                  <c:v>0.80040000000000011</c:v>
                </c:pt>
                <c:pt idx="92">
                  <c:v>1.3050000000000002</c:v>
                </c:pt>
                <c:pt idx="93">
                  <c:v>0.9425</c:v>
                </c:pt>
                <c:pt idx="94">
                  <c:v>0.94540000000000013</c:v>
                </c:pt>
                <c:pt idx="95">
                  <c:v>1.3804000000000001</c:v>
                </c:pt>
                <c:pt idx="96">
                  <c:v>1.3804000000000001</c:v>
                </c:pt>
                <c:pt idx="97">
                  <c:v>1.1426000000000001</c:v>
                </c:pt>
                <c:pt idx="98">
                  <c:v>1.6703999999999999</c:v>
                </c:pt>
                <c:pt idx="99">
                  <c:v>2.1053999999999999</c:v>
                </c:pt>
                <c:pt idx="100">
                  <c:v>2.1981999999999999</c:v>
                </c:pt>
                <c:pt idx="101">
                  <c:v>2.1924000000000001</c:v>
                </c:pt>
                <c:pt idx="102">
                  <c:v>2.4592000000000001</c:v>
                </c:pt>
                <c:pt idx="103">
                  <c:v>2.4592000000000001</c:v>
                </c:pt>
                <c:pt idx="104">
                  <c:v>1.7574000000000003</c:v>
                </c:pt>
                <c:pt idx="105">
                  <c:v>2.5867999999999998</c:v>
                </c:pt>
                <c:pt idx="106">
                  <c:v>3.3118000000000003</c:v>
                </c:pt>
                <c:pt idx="107">
                  <c:v>3.0044000000000004</c:v>
                </c:pt>
                <c:pt idx="108">
                  <c:v>3.2073999999999998</c:v>
                </c:pt>
                <c:pt idx="109">
                  <c:v>2.5926000000000005</c:v>
                </c:pt>
                <c:pt idx="110">
                  <c:v>2.9000000000000004</c:v>
                </c:pt>
                <c:pt idx="111">
                  <c:v>2.8071999999999999</c:v>
                </c:pt>
                <c:pt idx="112">
                  <c:v>3.0856000000000003</c:v>
                </c:pt>
                <c:pt idx="113">
                  <c:v>2.4302000000000001</c:v>
                </c:pt>
                <c:pt idx="114">
                  <c:v>1.4964000000000002</c:v>
                </c:pt>
                <c:pt idx="115">
                  <c:v>2.1518000000000002</c:v>
                </c:pt>
                <c:pt idx="116">
                  <c:v>1.4964000000000002</c:v>
                </c:pt>
                <c:pt idx="117">
                  <c:v>2.4186000000000001</c:v>
                </c:pt>
                <c:pt idx="118">
                  <c:v>2.4128000000000003</c:v>
                </c:pt>
                <c:pt idx="119">
                  <c:v>3.77</c:v>
                </c:pt>
                <c:pt idx="120">
                  <c:v>3.77</c:v>
                </c:pt>
                <c:pt idx="121">
                  <c:v>2.9927999999999999</c:v>
                </c:pt>
                <c:pt idx="122">
                  <c:v>1.0034000000000001</c:v>
                </c:pt>
                <c:pt idx="123">
                  <c:v>1.1600000000000001</c:v>
                </c:pt>
                <c:pt idx="124">
                  <c:v>2.4766000000000004</c:v>
                </c:pt>
                <c:pt idx="125">
                  <c:v>1.7747999999999999</c:v>
                </c:pt>
                <c:pt idx="126">
                  <c:v>3.2480000000000002</c:v>
                </c:pt>
                <c:pt idx="127">
                  <c:v>2.7086000000000001</c:v>
                </c:pt>
                <c:pt idx="128">
                  <c:v>4.0831999999999997</c:v>
                </c:pt>
                <c:pt idx="129">
                  <c:v>0.42920000000000003</c:v>
                </c:pt>
                <c:pt idx="130">
                  <c:v>0.20300000000000001</c:v>
                </c:pt>
                <c:pt idx="131">
                  <c:v>0.76560000000000006</c:v>
                </c:pt>
                <c:pt idx="132">
                  <c:v>1.2702</c:v>
                </c:pt>
                <c:pt idx="133">
                  <c:v>0.65540000000000009</c:v>
                </c:pt>
                <c:pt idx="134">
                  <c:v>1.2006000000000003</c:v>
                </c:pt>
                <c:pt idx="135">
                  <c:v>1.2702</c:v>
                </c:pt>
                <c:pt idx="136">
                  <c:v>0.97440000000000004</c:v>
                </c:pt>
                <c:pt idx="137">
                  <c:v>1.0903999999999998</c:v>
                </c:pt>
                <c:pt idx="138">
                  <c:v>1.0614000000000001</c:v>
                </c:pt>
                <c:pt idx="139">
                  <c:v>1.1135999999999999</c:v>
                </c:pt>
                <c:pt idx="140">
                  <c:v>1.6936</c:v>
                </c:pt>
                <c:pt idx="141">
                  <c:v>1.74</c:v>
                </c:pt>
                <c:pt idx="142">
                  <c:v>0.72500000000000009</c:v>
                </c:pt>
                <c:pt idx="143">
                  <c:v>1.1135999999999999</c:v>
                </c:pt>
                <c:pt idx="144">
                  <c:v>0.43500000000000005</c:v>
                </c:pt>
                <c:pt idx="145">
                  <c:v>0.3886</c:v>
                </c:pt>
                <c:pt idx="146">
                  <c:v>0.25520000000000004</c:v>
                </c:pt>
                <c:pt idx="147">
                  <c:v>0.48140000000000005</c:v>
                </c:pt>
                <c:pt idx="148">
                  <c:v>0.33640000000000003</c:v>
                </c:pt>
                <c:pt idx="149">
                  <c:v>0.34220000000000006</c:v>
                </c:pt>
                <c:pt idx="150">
                  <c:v>0.11020000000000001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7B-401E-81EC-DB0AC0E2E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034496"/>
        <c:axId val="531035480"/>
      </c:barChart>
      <c:dateAx>
        <c:axId val="53103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186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1035480"/>
        <c:crosses val="autoZero"/>
        <c:auto val="1"/>
        <c:lblOffset val="100"/>
        <c:baseTimeUnit val="days"/>
      </c:dateAx>
      <c:valAx>
        <c:axId val="5310354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GW_ET (mm/day)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3103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ET - PET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9.7071652133456462E-2"/>
                  <c:y val="8.875164041994751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'Eger4+White (1)'!$AA$4:$AA$152</c:f>
              <c:numCache>
                <c:formatCode>General</c:formatCode>
                <c:ptCount val="149"/>
                <c:pt idx="0">
                  <c:v>1.7865229642656384</c:v>
                </c:pt>
                <c:pt idx="1">
                  <c:v>1.7244184018544606</c:v>
                </c:pt>
                <c:pt idx="2">
                  <c:v>2.504216100869086</c:v>
                </c:pt>
                <c:pt idx="3">
                  <c:v>3.1091859075616859</c:v>
                </c:pt>
                <c:pt idx="4">
                  <c:v>3.2434410959567175</c:v>
                </c:pt>
                <c:pt idx="5">
                  <c:v>2.172739218010002</c:v>
                </c:pt>
                <c:pt idx="6">
                  <c:v>2.2636330638563606</c:v>
                </c:pt>
                <c:pt idx="7">
                  <c:v>2.3454119954020198</c:v>
                </c:pt>
                <c:pt idx="8">
                  <c:v>2.1828598891857403</c:v>
                </c:pt>
                <c:pt idx="9">
                  <c:v>1.9474115285099296</c:v>
                </c:pt>
                <c:pt idx="10">
                  <c:v>2.0801064018708364</c:v>
                </c:pt>
                <c:pt idx="11">
                  <c:v>2.2696272091348062</c:v>
                </c:pt>
                <c:pt idx="12">
                  <c:v>1.9634058457175598</c:v>
                </c:pt>
                <c:pt idx="13">
                  <c:v>2.1270777550710336</c:v>
                </c:pt>
                <c:pt idx="14">
                  <c:v>2.2058220872058549</c:v>
                </c:pt>
                <c:pt idx="15">
                  <c:v>2.0321220455537858</c:v>
                </c:pt>
                <c:pt idx="16">
                  <c:v>2.2988740823932461</c:v>
                </c:pt>
                <c:pt idx="17">
                  <c:v>2.3508296312822443</c:v>
                </c:pt>
                <c:pt idx="18">
                  <c:v>2.5633247573164297</c:v>
                </c:pt>
                <c:pt idx="19">
                  <c:v>2.8075025278045538</c:v>
                </c:pt>
                <c:pt idx="20">
                  <c:v>3.2242294388937851</c:v>
                </c:pt>
                <c:pt idx="21">
                  <c:v>3.5969312603669445</c:v>
                </c:pt>
                <c:pt idx="22">
                  <c:v>3.145634600342019</c:v>
                </c:pt>
                <c:pt idx="23">
                  <c:v>3.2068475327069743</c:v>
                </c:pt>
                <c:pt idx="24">
                  <c:v>3.3258345745048703</c:v>
                </c:pt>
                <c:pt idx="25">
                  <c:v>3.7186024608318817</c:v>
                </c:pt>
                <c:pt idx="26">
                  <c:v>3.7532305897571203</c:v>
                </c:pt>
                <c:pt idx="27">
                  <c:v>3.1731971177869767</c:v>
                </c:pt>
                <c:pt idx="28">
                  <c:v>3.6344117122495634</c:v>
                </c:pt>
                <c:pt idx="29">
                  <c:v>3.0147687872224229</c:v>
                </c:pt>
                <c:pt idx="30">
                  <c:v>2.7677622242011686</c:v>
                </c:pt>
                <c:pt idx="31">
                  <c:v>2.9862758561420861</c:v>
                </c:pt>
                <c:pt idx="32">
                  <c:v>3.5869265838615614</c:v>
                </c:pt>
                <c:pt idx="33">
                  <c:v>3.6828009797382673</c:v>
                </c:pt>
                <c:pt idx="34">
                  <c:v>3.9383014009711927</c:v>
                </c:pt>
                <c:pt idx="35">
                  <c:v>4.2037604874623975</c:v>
                </c:pt>
                <c:pt idx="36">
                  <c:v>4.3800322719912055</c:v>
                </c:pt>
                <c:pt idx="37">
                  <c:v>4.2810392725345512</c:v>
                </c:pt>
                <c:pt idx="38">
                  <c:v>4.2763013014458044</c:v>
                </c:pt>
                <c:pt idx="39">
                  <c:v>4.4565894786388833</c:v>
                </c:pt>
                <c:pt idx="40">
                  <c:v>4.6456260956749356</c:v>
                </c:pt>
                <c:pt idx="41">
                  <c:v>3.7596458940039339</c:v>
                </c:pt>
                <c:pt idx="42">
                  <c:v>3.5228574874938929</c:v>
                </c:pt>
                <c:pt idx="43">
                  <c:v>3.6397698091760624</c:v>
                </c:pt>
                <c:pt idx="44">
                  <c:v>4.0486057320010698</c:v>
                </c:pt>
                <c:pt idx="45">
                  <c:v>4.5140189870022276</c:v>
                </c:pt>
                <c:pt idx="46">
                  <c:v>3.4455357546459076</c:v>
                </c:pt>
                <c:pt idx="47">
                  <c:v>3.0404017021067875</c:v>
                </c:pt>
                <c:pt idx="48">
                  <c:v>2.8734056594554591</c:v>
                </c:pt>
                <c:pt idx="49">
                  <c:v>3.5823875316871483</c:v>
                </c:pt>
                <c:pt idx="50">
                  <c:v>3.3571878818344265</c:v>
                </c:pt>
                <c:pt idx="51">
                  <c:v>3.5185809302797741</c:v>
                </c:pt>
                <c:pt idx="52">
                  <c:v>4.2358069883960603</c:v>
                </c:pt>
                <c:pt idx="53">
                  <c:v>4.4855206648705046</c:v>
                </c:pt>
                <c:pt idx="54">
                  <c:v>4.8286320449703988</c:v>
                </c:pt>
                <c:pt idx="55">
                  <c:v>3.888477032480484</c:v>
                </c:pt>
                <c:pt idx="56">
                  <c:v>3.7250990380082021</c:v>
                </c:pt>
                <c:pt idx="57">
                  <c:v>3.6507980309926191</c:v>
                </c:pt>
                <c:pt idx="58">
                  <c:v>4.382408490631776</c:v>
                </c:pt>
                <c:pt idx="59">
                  <c:v>3.3000750985983212</c:v>
                </c:pt>
                <c:pt idx="60">
                  <c:v>3.9220019802974444</c:v>
                </c:pt>
                <c:pt idx="61">
                  <c:v>3.9344347705796943</c:v>
                </c:pt>
                <c:pt idx="62">
                  <c:v>3.3076137541338313</c:v>
                </c:pt>
                <c:pt idx="63">
                  <c:v>3.0777003916238748</c:v>
                </c:pt>
                <c:pt idx="64">
                  <c:v>3.0176321346357162</c:v>
                </c:pt>
                <c:pt idx="65">
                  <c:v>3.2190729367526592</c:v>
                </c:pt>
                <c:pt idx="66">
                  <c:v>3.6181469920850313</c:v>
                </c:pt>
                <c:pt idx="67">
                  <c:v>3.7554039711979637</c:v>
                </c:pt>
                <c:pt idx="68">
                  <c:v>3.8362360750284124</c:v>
                </c:pt>
                <c:pt idx="69">
                  <c:v>3.7491410711680264</c:v>
                </c:pt>
                <c:pt idx="70">
                  <c:v>4.3485776192188297</c:v>
                </c:pt>
                <c:pt idx="71">
                  <c:v>3.5233946653874861</c:v>
                </c:pt>
                <c:pt idx="72">
                  <c:v>3.5012571326203776</c:v>
                </c:pt>
                <c:pt idx="73">
                  <c:v>3.3464097809836799</c:v>
                </c:pt>
                <c:pt idx="74">
                  <c:v>3.3620741701045724</c:v>
                </c:pt>
                <c:pt idx="75">
                  <c:v>3.0700966361200477</c:v>
                </c:pt>
                <c:pt idx="76">
                  <c:v>3.1040691505925238</c:v>
                </c:pt>
                <c:pt idx="77">
                  <c:v>3.3765172407172059</c:v>
                </c:pt>
                <c:pt idx="78">
                  <c:v>3.457174620609869</c:v>
                </c:pt>
                <c:pt idx="79">
                  <c:v>3.2873470411561829</c:v>
                </c:pt>
                <c:pt idx="80">
                  <c:v>3.4015546827451195</c:v>
                </c:pt>
                <c:pt idx="81">
                  <c:v>3.5663640462296189</c:v>
                </c:pt>
                <c:pt idx="82">
                  <c:v>3.4456597613260889</c:v>
                </c:pt>
                <c:pt idx="83">
                  <c:v>2.4463248187375983</c:v>
                </c:pt>
                <c:pt idx="84">
                  <c:v>2.3755223519981521</c:v>
                </c:pt>
                <c:pt idx="85">
                  <c:v>2.5951075062660132</c:v>
                </c:pt>
                <c:pt idx="86">
                  <c:v>2.9123520309257245</c:v>
                </c:pt>
                <c:pt idx="87">
                  <c:v>2.8584659014319946</c:v>
                </c:pt>
                <c:pt idx="88">
                  <c:v>2.8870434799640434</c:v>
                </c:pt>
                <c:pt idx="89">
                  <c:v>2.4299930626752886</c:v>
                </c:pt>
                <c:pt idx="90">
                  <c:v>2.125882078907344</c:v>
                </c:pt>
                <c:pt idx="91">
                  <c:v>2.0268682516198777</c:v>
                </c:pt>
                <c:pt idx="92">
                  <c:v>2.0365082713535632</c:v>
                </c:pt>
                <c:pt idx="93">
                  <c:v>2.1002089810182762</c:v>
                </c:pt>
                <c:pt idx="94">
                  <c:v>2.1021283543563167</c:v>
                </c:pt>
                <c:pt idx="95">
                  <c:v>2.2010070748866499</c:v>
                </c:pt>
                <c:pt idx="96">
                  <c:v>2.435064725539732</c:v>
                </c:pt>
                <c:pt idx="97">
                  <c:v>2.3826345694932676</c:v>
                </c:pt>
                <c:pt idx="98">
                  <c:v>2.0883383575633854</c:v>
                </c:pt>
                <c:pt idx="99">
                  <c:v>2.1093836027577924</c:v>
                </c:pt>
                <c:pt idx="100">
                  <c:v>2.1344663689435364</c:v>
                </c:pt>
                <c:pt idx="101">
                  <c:v>2.1319626630042712</c:v>
                </c:pt>
                <c:pt idx="102">
                  <c:v>2.1504773187604931</c:v>
                </c:pt>
                <c:pt idx="103">
                  <c:v>2.0903753188111294</c:v>
                </c:pt>
                <c:pt idx="104">
                  <c:v>2.1729465098061178</c:v>
                </c:pt>
                <c:pt idx="105">
                  <c:v>2.3464234492069069</c:v>
                </c:pt>
                <c:pt idx="106">
                  <c:v>2.233205154534414</c:v>
                </c:pt>
                <c:pt idx="107">
                  <c:v>2.3872155769632069</c:v>
                </c:pt>
                <c:pt idx="108">
                  <c:v>2.4612716120953451</c:v>
                </c:pt>
                <c:pt idx="109">
                  <c:v>2.4340898778088733</c:v>
                </c:pt>
                <c:pt idx="110">
                  <c:v>2.5106337268582681</c:v>
                </c:pt>
                <c:pt idx="111">
                  <c:v>2.7427766328005689</c:v>
                </c:pt>
                <c:pt idx="112">
                  <c:v>2.1698292232314706</c:v>
                </c:pt>
                <c:pt idx="113">
                  <c:v>1.8276656798488713</c:v>
                </c:pt>
                <c:pt idx="114">
                  <c:v>1.6348127731736228</c:v>
                </c:pt>
                <c:pt idx="115">
                  <c:v>1.6016236295864155</c:v>
                </c:pt>
                <c:pt idx="116">
                  <c:v>1.7276719336649711</c:v>
                </c:pt>
                <c:pt idx="117">
                  <c:v>2.0380486672517271</c:v>
                </c:pt>
                <c:pt idx="118">
                  <c:v>2.0208979467369295</c:v>
                </c:pt>
                <c:pt idx="119">
                  <c:v>1.8898766102236817</c:v>
                </c:pt>
                <c:pt idx="120">
                  <c:v>2.1879970471209167</c:v>
                </c:pt>
                <c:pt idx="121">
                  <c:v>1.6186617615610412</c:v>
                </c:pt>
                <c:pt idx="122">
                  <c:v>1.5264491905371265</c:v>
                </c:pt>
                <c:pt idx="123">
                  <c:v>1.8037529819424003</c:v>
                </c:pt>
                <c:pt idx="124">
                  <c:v>2.003910194294471</c:v>
                </c:pt>
                <c:pt idx="125">
                  <c:v>2.0208969232759357</c:v>
                </c:pt>
                <c:pt idx="126">
                  <c:v>2.1575117572055555</c:v>
                </c:pt>
                <c:pt idx="127">
                  <c:v>1.088944464389547</c:v>
                </c:pt>
                <c:pt idx="128">
                  <c:v>1.3617402296010777</c:v>
                </c:pt>
                <c:pt idx="129">
                  <c:v>1.2500837021161471</c:v>
                </c:pt>
                <c:pt idx="130">
                  <c:v>1.1103885938088041</c:v>
                </c:pt>
                <c:pt idx="131">
                  <c:v>1.1228727148532809</c:v>
                </c:pt>
                <c:pt idx="132">
                  <c:v>1.2751652542450014</c:v>
                </c:pt>
                <c:pt idx="133">
                  <c:v>1.1631378080744492</c:v>
                </c:pt>
                <c:pt idx="134">
                  <c:v>1.0302597881867437</c:v>
                </c:pt>
                <c:pt idx="135">
                  <c:v>1.0522398900092818</c:v>
                </c:pt>
                <c:pt idx="136">
                  <c:v>1.2089925318564383</c:v>
                </c:pt>
                <c:pt idx="137">
                  <c:v>1.5104436789151114</c:v>
                </c:pt>
                <c:pt idx="138">
                  <c:v>1.5052752566336076</c:v>
                </c:pt>
                <c:pt idx="139">
                  <c:v>1.1829881516968568</c:v>
                </c:pt>
                <c:pt idx="140">
                  <c:v>1.0623766962030188</c:v>
                </c:pt>
                <c:pt idx="141">
                  <c:v>0.94455718547909406</c:v>
                </c:pt>
                <c:pt idx="142">
                  <c:v>1.1096311852941581</c:v>
                </c:pt>
                <c:pt idx="143">
                  <c:v>0.96666881578686392</c:v>
                </c:pt>
                <c:pt idx="144">
                  <c:v>1.0236566198752692</c:v>
                </c:pt>
                <c:pt idx="145">
                  <c:v>1.0363819459284489</c:v>
                </c:pt>
                <c:pt idx="146">
                  <c:v>1.1875575247255843</c:v>
                </c:pt>
                <c:pt idx="147">
                  <c:v>1.1586145618427519</c:v>
                </c:pt>
                <c:pt idx="148">
                  <c:v>1.1502067203938777</c:v>
                </c:pt>
              </c:numCache>
            </c:numRef>
          </c:xVal>
          <c:yVal>
            <c:numRef>
              <c:f>'Eger4+White (1)'!$W$4:$W$152</c:f>
              <c:numCache>
                <c:formatCode>General</c:formatCode>
                <c:ptCount val="149"/>
                <c:pt idx="0">
                  <c:v>0.11600000000000001</c:v>
                </c:pt>
                <c:pt idx="1">
                  <c:v>6.3800000000000009E-2</c:v>
                </c:pt>
                <c:pt idx="2">
                  <c:v>0.10440000000000001</c:v>
                </c:pt>
                <c:pt idx="3">
                  <c:v>0.11426</c:v>
                </c:pt>
                <c:pt idx="4">
                  <c:v>0.15080000000000002</c:v>
                </c:pt>
                <c:pt idx="5">
                  <c:v>0.22620000000000001</c:v>
                </c:pt>
                <c:pt idx="6">
                  <c:v>8.8739999999999999E-2</c:v>
                </c:pt>
                <c:pt idx="7">
                  <c:v>0.14906000000000003</c:v>
                </c:pt>
                <c:pt idx="8">
                  <c:v>8.7000000000000008E-2</c:v>
                </c:pt>
                <c:pt idx="9">
                  <c:v>0.30043999999999998</c:v>
                </c:pt>
                <c:pt idx="10">
                  <c:v>0.38686000000000004</c:v>
                </c:pt>
                <c:pt idx="11">
                  <c:v>0.85840000000000005</c:v>
                </c:pt>
                <c:pt idx="12">
                  <c:v>0.34800000000000003</c:v>
                </c:pt>
                <c:pt idx="13">
                  <c:v>0.77372000000000007</c:v>
                </c:pt>
                <c:pt idx="14">
                  <c:v>1.3456000000000001</c:v>
                </c:pt>
                <c:pt idx="15">
                  <c:v>0.97440000000000004</c:v>
                </c:pt>
                <c:pt idx="16">
                  <c:v>1.0208000000000002</c:v>
                </c:pt>
                <c:pt idx="17">
                  <c:v>1.2064000000000001</c:v>
                </c:pt>
                <c:pt idx="18">
                  <c:v>1.5776000000000001</c:v>
                </c:pt>
                <c:pt idx="19">
                  <c:v>1.9488000000000001</c:v>
                </c:pt>
                <c:pt idx="20">
                  <c:v>2.3200000000000003</c:v>
                </c:pt>
                <c:pt idx="21">
                  <c:v>2.552</c:v>
                </c:pt>
                <c:pt idx="22">
                  <c:v>0.81200000000000006</c:v>
                </c:pt>
                <c:pt idx="23">
                  <c:v>3.5960000000000001</c:v>
                </c:pt>
                <c:pt idx="24">
                  <c:v>2.5131399999999999</c:v>
                </c:pt>
                <c:pt idx="25">
                  <c:v>3.09314</c:v>
                </c:pt>
                <c:pt idx="26">
                  <c:v>3.2862800000000001</c:v>
                </c:pt>
                <c:pt idx="27">
                  <c:v>2.9962800000000001</c:v>
                </c:pt>
                <c:pt idx="28">
                  <c:v>2.9968600000000003</c:v>
                </c:pt>
                <c:pt idx="29">
                  <c:v>4.0600000000000005</c:v>
                </c:pt>
                <c:pt idx="30">
                  <c:v>2.6100000000000003</c:v>
                </c:pt>
                <c:pt idx="31">
                  <c:v>3.0914000000000001</c:v>
                </c:pt>
                <c:pt idx="32">
                  <c:v>4.1586000000000007</c:v>
                </c:pt>
                <c:pt idx="33">
                  <c:v>4.5414000000000003</c:v>
                </c:pt>
                <c:pt idx="34">
                  <c:v>5.3168600000000001</c:v>
                </c:pt>
                <c:pt idx="35">
                  <c:v>4.44686</c:v>
                </c:pt>
                <c:pt idx="36">
                  <c:v>6.37826</c:v>
                </c:pt>
                <c:pt idx="37">
                  <c:v>2.1245399999999997</c:v>
                </c:pt>
                <c:pt idx="38">
                  <c:v>4.6858199999999997</c:v>
                </c:pt>
                <c:pt idx="39">
                  <c:v>5.3516599999999999</c:v>
                </c:pt>
                <c:pt idx="40">
                  <c:v>6.9165000000000001</c:v>
                </c:pt>
                <c:pt idx="41">
                  <c:v>5.7976800000000006</c:v>
                </c:pt>
                <c:pt idx="42">
                  <c:v>6.9165000000000001</c:v>
                </c:pt>
                <c:pt idx="43">
                  <c:v>6.2454400000000003</c:v>
                </c:pt>
                <c:pt idx="44">
                  <c:v>6.0232999999999999</c:v>
                </c:pt>
                <c:pt idx="45">
                  <c:v>8.4332000000000011</c:v>
                </c:pt>
                <c:pt idx="46">
                  <c:v>5.5332000000000008</c:v>
                </c:pt>
                <c:pt idx="47">
                  <c:v>5.2722000000000007</c:v>
                </c:pt>
                <c:pt idx="48">
                  <c:v>4.4834000000000005</c:v>
                </c:pt>
                <c:pt idx="49">
                  <c:v>7.6502000000000008</c:v>
                </c:pt>
                <c:pt idx="50">
                  <c:v>5.2722000000000007</c:v>
                </c:pt>
                <c:pt idx="52">
                  <c:v>9.7672000000000008</c:v>
                </c:pt>
                <c:pt idx="53">
                  <c:v>8.2394800000000004</c:v>
                </c:pt>
                <c:pt idx="54">
                  <c:v>9.1582000000000008</c:v>
                </c:pt>
                <c:pt idx="55">
                  <c:v>4.2687999999999997</c:v>
                </c:pt>
                <c:pt idx="56">
                  <c:v>8.854280000000001</c:v>
                </c:pt>
                <c:pt idx="57">
                  <c:v>8.2417999999999996</c:v>
                </c:pt>
                <c:pt idx="58">
                  <c:v>6.67</c:v>
                </c:pt>
                <c:pt idx="59">
                  <c:v>3.48</c:v>
                </c:pt>
                <c:pt idx="60">
                  <c:v>6.96</c:v>
                </c:pt>
                <c:pt idx="61">
                  <c:v>7.25</c:v>
                </c:pt>
                <c:pt idx="62">
                  <c:v>2.6100000000000003</c:v>
                </c:pt>
                <c:pt idx="63">
                  <c:v>2.9000000000000004</c:v>
                </c:pt>
                <c:pt idx="64">
                  <c:v>2.9000000000000004</c:v>
                </c:pt>
                <c:pt idx="65">
                  <c:v>2.9000000000000004</c:v>
                </c:pt>
                <c:pt idx="66">
                  <c:v>4.0600000000000005</c:v>
                </c:pt>
                <c:pt idx="67">
                  <c:v>2.9000000000000004</c:v>
                </c:pt>
                <c:pt idx="68">
                  <c:v>2.1750000000000003</c:v>
                </c:pt>
                <c:pt idx="69">
                  <c:v>4.7270000000000003</c:v>
                </c:pt>
                <c:pt idx="70">
                  <c:v>6.2292000000000005</c:v>
                </c:pt>
                <c:pt idx="71">
                  <c:v>3.6540000000000008</c:v>
                </c:pt>
                <c:pt idx="72">
                  <c:v>1.9372000000000005</c:v>
                </c:pt>
                <c:pt idx="73">
                  <c:v>1.9372</c:v>
                </c:pt>
                <c:pt idx="74">
                  <c:v>1.8734000000000004</c:v>
                </c:pt>
                <c:pt idx="75">
                  <c:v>1.7052</c:v>
                </c:pt>
                <c:pt idx="76">
                  <c:v>2.3896000000000002</c:v>
                </c:pt>
                <c:pt idx="77">
                  <c:v>2.5867999999999998</c:v>
                </c:pt>
                <c:pt idx="78">
                  <c:v>3.1030000000000002</c:v>
                </c:pt>
                <c:pt idx="79">
                  <c:v>3.2132000000000001</c:v>
                </c:pt>
                <c:pt idx="80">
                  <c:v>3.4220000000000002</c:v>
                </c:pt>
                <c:pt idx="81">
                  <c:v>3.0044000000000004</c:v>
                </c:pt>
                <c:pt idx="82">
                  <c:v>1.8617999999999997</c:v>
                </c:pt>
                <c:pt idx="83">
                  <c:v>2.7956000000000003</c:v>
                </c:pt>
                <c:pt idx="84">
                  <c:v>1.1832</c:v>
                </c:pt>
                <c:pt idx="85">
                  <c:v>1.5022</c:v>
                </c:pt>
                <c:pt idx="86">
                  <c:v>1.7168000000000001</c:v>
                </c:pt>
                <c:pt idx="87">
                  <c:v>2.2562000000000006</c:v>
                </c:pt>
                <c:pt idx="88">
                  <c:v>1.2876000000000001</c:v>
                </c:pt>
                <c:pt idx="89">
                  <c:v>0.80040000000000011</c:v>
                </c:pt>
                <c:pt idx="90">
                  <c:v>1.3050000000000002</c:v>
                </c:pt>
                <c:pt idx="91">
                  <c:v>0.9425</c:v>
                </c:pt>
                <c:pt idx="92">
                  <c:v>0.94540000000000013</c:v>
                </c:pt>
                <c:pt idx="93">
                  <c:v>1.3804000000000001</c:v>
                </c:pt>
                <c:pt idx="94">
                  <c:v>1.3804000000000001</c:v>
                </c:pt>
                <c:pt idx="95">
                  <c:v>1.1426000000000001</c:v>
                </c:pt>
                <c:pt idx="96">
                  <c:v>1.6703999999999999</c:v>
                </c:pt>
                <c:pt idx="97">
                  <c:v>2.1053999999999999</c:v>
                </c:pt>
                <c:pt idx="98">
                  <c:v>2.1981999999999999</c:v>
                </c:pt>
                <c:pt idx="99">
                  <c:v>2.1924000000000001</c:v>
                </c:pt>
                <c:pt idx="100">
                  <c:v>2.4592000000000001</c:v>
                </c:pt>
                <c:pt idx="101">
                  <c:v>2.4592000000000001</c:v>
                </c:pt>
                <c:pt idx="102">
                  <c:v>1.7574000000000003</c:v>
                </c:pt>
                <c:pt idx="103">
                  <c:v>2.5867999999999998</c:v>
                </c:pt>
                <c:pt idx="104">
                  <c:v>3.3118000000000003</c:v>
                </c:pt>
                <c:pt idx="105">
                  <c:v>3.0044000000000004</c:v>
                </c:pt>
                <c:pt idx="106">
                  <c:v>3.2073999999999998</c:v>
                </c:pt>
                <c:pt idx="107">
                  <c:v>2.5926000000000005</c:v>
                </c:pt>
                <c:pt idx="108">
                  <c:v>2.9000000000000004</c:v>
                </c:pt>
                <c:pt idx="109">
                  <c:v>2.8071999999999999</c:v>
                </c:pt>
                <c:pt idx="110">
                  <c:v>3.0856000000000003</c:v>
                </c:pt>
                <c:pt idx="111">
                  <c:v>2.4302000000000001</c:v>
                </c:pt>
                <c:pt idx="112">
                  <c:v>1.4964000000000002</c:v>
                </c:pt>
                <c:pt idx="113">
                  <c:v>2.1518000000000002</c:v>
                </c:pt>
                <c:pt idx="114">
                  <c:v>1.4964000000000002</c:v>
                </c:pt>
                <c:pt idx="115">
                  <c:v>2.4186000000000001</c:v>
                </c:pt>
                <c:pt idx="116">
                  <c:v>2.4128000000000003</c:v>
                </c:pt>
                <c:pt idx="117">
                  <c:v>3.77</c:v>
                </c:pt>
                <c:pt idx="118">
                  <c:v>3.77</c:v>
                </c:pt>
                <c:pt idx="119">
                  <c:v>2.9927999999999999</c:v>
                </c:pt>
                <c:pt idx="120">
                  <c:v>1.0034000000000001</c:v>
                </c:pt>
                <c:pt idx="121">
                  <c:v>1.1600000000000001</c:v>
                </c:pt>
                <c:pt idx="122">
                  <c:v>2.4766000000000004</c:v>
                </c:pt>
                <c:pt idx="123">
                  <c:v>1.7747999999999999</c:v>
                </c:pt>
                <c:pt idx="124">
                  <c:v>3.2480000000000002</c:v>
                </c:pt>
                <c:pt idx="125">
                  <c:v>2.7086000000000001</c:v>
                </c:pt>
                <c:pt idx="126">
                  <c:v>4.0831999999999997</c:v>
                </c:pt>
                <c:pt idx="127">
                  <c:v>0.42920000000000003</c:v>
                </c:pt>
                <c:pt idx="128">
                  <c:v>0.20300000000000001</c:v>
                </c:pt>
                <c:pt idx="129">
                  <c:v>0.76560000000000006</c:v>
                </c:pt>
                <c:pt idx="130">
                  <c:v>1.2702</c:v>
                </c:pt>
                <c:pt idx="131">
                  <c:v>0.65540000000000009</c:v>
                </c:pt>
                <c:pt idx="132">
                  <c:v>1.2006000000000003</c:v>
                </c:pt>
                <c:pt idx="133">
                  <c:v>1.2702</c:v>
                </c:pt>
                <c:pt idx="134">
                  <c:v>0.97440000000000004</c:v>
                </c:pt>
                <c:pt idx="135">
                  <c:v>1.0903999999999998</c:v>
                </c:pt>
                <c:pt idx="136">
                  <c:v>1.0614000000000001</c:v>
                </c:pt>
                <c:pt idx="137">
                  <c:v>1.1135999999999999</c:v>
                </c:pt>
                <c:pt idx="138">
                  <c:v>1.6936</c:v>
                </c:pt>
                <c:pt idx="139">
                  <c:v>1.74</c:v>
                </c:pt>
                <c:pt idx="140">
                  <c:v>0.72500000000000009</c:v>
                </c:pt>
                <c:pt idx="141">
                  <c:v>1.1135999999999999</c:v>
                </c:pt>
                <c:pt idx="142">
                  <c:v>0.43500000000000005</c:v>
                </c:pt>
                <c:pt idx="143">
                  <c:v>0.3886</c:v>
                </c:pt>
                <c:pt idx="144">
                  <c:v>0.25520000000000004</c:v>
                </c:pt>
                <c:pt idx="145">
                  <c:v>0.48140000000000005</c:v>
                </c:pt>
                <c:pt idx="146">
                  <c:v>0.33640000000000003</c:v>
                </c:pt>
                <c:pt idx="147">
                  <c:v>0.34220000000000006</c:v>
                </c:pt>
                <c:pt idx="148">
                  <c:v>0.11020000000000001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70-4925-A181-81212801F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036808"/>
        <c:axId val="660035496"/>
      </c:scatterChart>
      <c:valAx>
        <c:axId val="660036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PET (mm/day)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0035496"/>
        <c:crosses val="autoZero"/>
        <c:crossBetween val="midCat"/>
      </c:valAx>
      <c:valAx>
        <c:axId val="66003549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GW_ET (mm/day)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0036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28464216944557E-2"/>
          <c:y val="3.2621736336650685E-2"/>
          <c:w val="0.92392508270194473"/>
          <c:h val="0.8950260956431604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5782227287784623E-2"/>
                  <c:y val="-0.606423198421394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Munka1!$H$2:$H$139</c:f>
              <c:numCache>
                <c:formatCode>General</c:formatCode>
                <c:ptCount val="138"/>
                <c:pt idx="0">
                  <c:v>-1043</c:v>
                </c:pt>
                <c:pt idx="1">
                  <c:v>-1045</c:v>
                </c:pt>
                <c:pt idx="2">
                  <c:v>-1042</c:v>
                </c:pt>
                <c:pt idx="3">
                  <c:v>-1023</c:v>
                </c:pt>
                <c:pt idx="4">
                  <c:v>-1034</c:v>
                </c:pt>
                <c:pt idx="5">
                  <c:v>-1041</c:v>
                </c:pt>
                <c:pt idx="6">
                  <c:v>-1036</c:v>
                </c:pt>
                <c:pt idx="7">
                  <c:v>-1021</c:v>
                </c:pt>
                <c:pt idx="8">
                  <c:v>-1038</c:v>
                </c:pt>
                <c:pt idx="9">
                  <c:v>-1045</c:v>
                </c:pt>
                <c:pt idx="10">
                  <c:v>-1047</c:v>
                </c:pt>
                <c:pt idx="11">
                  <c:v>-1050</c:v>
                </c:pt>
                <c:pt idx="12">
                  <c:v>-1054</c:v>
                </c:pt>
                <c:pt idx="13">
                  <c:v>-1058</c:v>
                </c:pt>
                <c:pt idx="14">
                  <c:v>-1060</c:v>
                </c:pt>
                <c:pt idx="15">
                  <c:v>-1066</c:v>
                </c:pt>
                <c:pt idx="16">
                  <c:v>-1068</c:v>
                </c:pt>
                <c:pt idx="17">
                  <c:v>-1062</c:v>
                </c:pt>
                <c:pt idx="18">
                  <c:v>-1072</c:v>
                </c:pt>
                <c:pt idx="19">
                  <c:v>-1075</c:v>
                </c:pt>
                <c:pt idx="20">
                  <c:v>-1081</c:v>
                </c:pt>
                <c:pt idx="21">
                  <c:v>-1084</c:v>
                </c:pt>
                <c:pt idx="22">
                  <c:v>-1082</c:v>
                </c:pt>
                <c:pt idx="23">
                  <c:v>-1086</c:v>
                </c:pt>
                <c:pt idx="24">
                  <c:v>-1083</c:v>
                </c:pt>
                <c:pt idx="25">
                  <c:v>-1084</c:v>
                </c:pt>
                <c:pt idx="26">
                  <c:v>-1088</c:v>
                </c:pt>
                <c:pt idx="27">
                  <c:v>-1093</c:v>
                </c:pt>
                <c:pt idx="28">
                  <c:v>-1098</c:v>
                </c:pt>
                <c:pt idx="29">
                  <c:v>-1104</c:v>
                </c:pt>
                <c:pt idx="30">
                  <c:v>-1106</c:v>
                </c:pt>
                <c:pt idx="31">
                  <c:v>-1114</c:v>
                </c:pt>
                <c:pt idx="32">
                  <c:v>-1087</c:v>
                </c:pt>
                <c:pt idx="33">
                  <c:v>-1109</c:v>
                </c:pt>
                <c:pt idx="34">
                  <c:v>-1119</c:v>
                </c:pt>
                <c:pt idx="35">
                  <c:v>-1144</c:v>
                </c:pt>
                <c:pt idx="36">
                  <c:v>-1105</c:v>
                </c:pt>
                <c:pt idx="37">
                  <c:v>-1122</c:v>
                </c:pt>
                <c:pt idx="38">
                  <c:v>-1115</c:v>
                </c:pt>
                <c:pt idx="39">
                  <c:v>-1163</c:v>
                </c:pt>
                <c:pt idx="40">
                  <c:v>-1186</c:v>
                </c:pt>
                <c:pt idx="41">
                  <c:v>-1154</c:v>
                </c:pt>
                <c:pt idx="42">
                  <c:v>-1142</c:v>
                </c:pt>
                <c:pt idx="43">
                  <c:v>-1108</c:v>
                </c:pt>
                <c:pt idx="44">
                  <c:v>-1170</c:v>
                </c:pt>
                <c:pt idx="45">
                  <c:v>-1133</c:v>
                </c:pt>
                <c:pt idx="46">
                  <c:v>-1170</c:v>
                </c:pt>
                <c:pt idx="47">
                  <c:v>-1198</c:v>
                </c:pt>
                <c:pt idx="48">
                  <c:v>-1200</c:v>
                </c:pt>
                <c:pt idx="49">
                  <c:v>-1222</c:v>
                </c:pt>
                <c:pt idx="50">
                  <c:v>-1202</c:v>
                </c:pt>
                <c:pt idx="51">
                  <c:v>-1065</c:v>
                </c:pt>
                <c:pt idx="52">
                  <c:v>-1148</c:v>
                </c:pt>
                <c:pt idx="53">
                  <c:v>-1072</c:v>
                </c:pt>
                <c:pt idx="54">
                  <c:v>-1012</c:v>
                </c:pt>
                <c:pt idx="55">
                  <c:v>-989</c:v>
                </c:pt>
                <c:pt idx="56">
                  <c:v>-1048</c:v>
                </c:pt>
                <c:pt idx="57">
                  <c:v>-1062</c:v>
                </c:pt>
                <c:pt idx="58">
                  <c:v>-1069</c:v>
                </c:pt>
                <c:pt idx="59">
                  <c:v>-1073</c:v>
                </c:pt>
                <c:pt idx="60">
                  <c:v>-1076</c:v>
                </c:pt>
                <c:pt idx="61">
                  <c:v>-1087</c:v>
                </c:pt>
                <c:pt idx="62">
                  <c:v>-1072</c:v>
                </c:pt>
                <c:pt idx="63">
                  <c:v>-1088</c:v>
                </c:pt>
                <c:pt idx="64">
                  <c:v>-1095</c:v>
                </c:pt>
                <c:pt idx="65">
                  <c:v>-1141</c:v>
                </c:pt>
                <c:pt idx="66">
                  <c:v>-1096</c:v>
                </c:pt>
                <c:pt idx="67">
                  <c:v>-992</c:v>
                </c:pt>
                <c:pt idx="68">
                  <c:v>-1029</c:v>
                </c:pt>
                <c:pt idx="69">
                  <c:v>-1033</c:v>
                </c:pt>
                <c:pt idx="70">
                  <c:v>-1047</c:v>
                </c:pt>
                <c:pt idx="71">
                  <c:v>-1057</c:v>
                </c:pt>
                <c:pt idx="72">
                  <c:v>-1065</c:v>
                </c:pt>
                <c:pt idx="73">
                  <c:v>-1066</c:v>
                </c:pt>
                <c:pt idx="74">
                  <c:v>-1071</c:v>
                </c:pt>
                <c:pt idx="75">
                  <c:v>-1055</c:v>
                </c:pt>
                <c:pt idx="76">
                  <c:v>-1014</c:v>
                </c:pt>
                <c:pt idx="77">
                  <c:v>-1044</c:v>
                </c:pt>
                <c:pt idx="78">
                  <c:v>-1048</c:v>
                </c:pt>
                <c:pt idx="79">
                  <c:v>-1052</c:v>
                </c:pt>
                <c:pt idx="80">
                  <c:v>-1060</c:v>
                </c:pt>
                <c:pt idx="81">
                  <c:v>-994</c:v>
                </c:pt>
                <c:pt idx="82">
                  <c:v>-1035</c:v>
                </c:pt>
                <c:pt idx="83">
                  <c:v>-1026</c:v>
                </c:pt>
                <c:pt idx="84">
                  <c:v>-1040</c:v>
                </c:pt>
                <c:pt idx="85">
                  <c:v>-1035</c:v>
                </c:pt>
                <c:pt idx="86">
                  <c:v>-1051</c:v>
                </c:pt>
                <c:pt idx="87">
                  <c:v>-1047</c:v>
                </c:pt>
                <c:pt idx="88">
                  <c:v>-1055</c:v>
                </c:pt>
                <c:pt idx="89">
                  <c:v>-1063</c:v>
                </c:pt>
                <c:pt idx="90">
                  <c:v>-1063</c:v>
                </c:pt>
                <c:pt idx="91">
                  <c:v>-1064</c:v>
                </c:pt>
                <c:pt idx="92">
                  <c:v>-1068</c:v>
                </c:pt>
                <c:pt idx="93">
                  <c:v>-1069</c:v>
                </c:pt>
                <c:pt idx="94">
                  <c:v>-1070</c:v>
                </c:pt>
                <c:pt idx="95">
                  <c:v>-1064</c:v>
                </c:pt>
                <c:pt idx="96">
                  <c:v>-1076</c:v>
                </c:pt>
                <c:pt idx="97">
                  <c:v>-1083</c:v>
                </c:pt>
                <c:pt idx="98">
                  <c:v>-1081</c:v>
                </c:pt>
                <c:pt idx="99">
                  <c:v>-1077</c:v>
                </c:pt>
                <c:pt idx="100">
                  <c:v>-1068</c:v>
                </c:pt>
                <c:pt idx="101">
                  <c:v>-1073</c:v>
                </c:pt>
                <c:pt idx="102">
                  <c:v>-1075</c:v>
                </c:pt>
                <c:pt idx="103">
                  <c:v>-1076</c:v>
                </c:pt>
                <c:pt idx="104">
                  <c:v>-1065</c:v>
                </c:pt>
                <c:pt idx="105">
                  <c:v>-1054</c:v>
                </c:pt>
                <c:pt idx="106">
                  <c:v>-1067</c:v>
                </c:pt>
                <c:pt idx="107">
                  <c:v>-1072</c:v>
                </c:pt>
                <c:pt idx="108">
                  <c:v>-1060</c:v>
                </c:pt>
                <c:pt idx="109">
                  <c:v>-1074</c:v>
                </c:pt>
                <c:pt idx="110">
                  <c:v>-1084</c:v>
                </c:pt>
                <c:pt idx="111">
                  <c:v>-1070</c:v>
                </c:pt>
                <c:pt idx="112">
                  <c:v>-1064</c:v>
                </c:pt>
                <c:pt idx="113">
                  <c:v>-1047</c:v>
                </c:pt>
                <c:pt idx="114">
                  <c:v>-1061</c:v>
                </c:pt>
                <c:pt idx="115">
                  <c:v>-1073</c:v>
                </c:pt>
                <c:pt idx="116">
                  <c:v>-1071</c:v>
                </c:pt>
                <c:pt idx="117">
                  <c:v>-1079</c:v>
                </c:pt>
                <c:pt idx="118">
                  <c:v>-1039</c:v>
                </c:pt>
                <c:pt idx="119">
                  <c:v>-1056</c:v>
                </c:pt>
                <c:pt idx="120">
                  <c:v>-1048</c:v>
                </c:pt>
                <c:pt idx="121">
                  <c:v>-1054</c:v>
                </c:pt>
                <c:pt idx="122">
                  <c:v>-1051</c:v>
                </c:pt>
                <c:pt idx="123">
                  <c:v>-1055</c:v>
                </c:pt>
                <c:pt idx="124">
                  <c:v>-1055</c:v>
                </c:pt>
                <c:pt idx="125">
                  <c:v>-1054</c:v>
                </c:pt>
                <c:pt idx="126">
                  <c:v>-1056</c:v>
                </c:pt>
                <c:pt idx="127">
                  <c:v>-1056</c:v>
                </c:pt>
                <c:pt idx="128">
                  <c:v>-1058</c:v>
                </c:pt>
                <c:pt idx="129">
                  <c:v>-1056</c:v>
                </c:pt>
                <c:pt idx="130">
                  <c:v>-1049</c:v>
                </c:pt>
                <c:pt idx="131">
                  <c:v>-1051</c:v>
                </c:pt>
                <c:pt idx="132">
                  <c:v>-1045</c:v>
                </c:pt>
                <c:pt idx="133">
                  <c:v>-1040</c:v>
                </c:pt>
                <c:pt idx="134">
                  <c:v>-1034</c:v>
                </c:pt>
                <c:pt idx="135">
                  <c:v>-1031</c:v>
                </c:pt>
                <c:pt idx="136">
                  <c:v>-1030</c:v>
                </c:pt>
                <c:pt idx="137">
                  <c:v>-1028</c:v>
                </c:pt>
              </c:numCache>
            </c:numRef>
          </c:xVal>
          <c:yVal>
            <c:numRef>
              <c:f>Munka1!$D$2:$D$139</c:f>
              <c:numCache>
                <c:formatCode>General</c:formatCode>
                <c:ptCount val="138"/>
                <c:pt idx="0">
                  <c:v>5.2200000000000003E-2</c:v>
                </c:pt>
                <c:pt idx="1">
                  <c:v>8.7000000000000008E-2</c:v>
                </c:pt>
                <c:pt idx="2">
                  <c:v>0.20300000000000001</c:v>
                </c:pt>
                <c:pt idx="3">
                  <c:v>0.42920000000000003</c:v>
                </c:pt>
                <c:pt idx="4">
                  <c:v>0.58000000000000007</c:v>
                </c:pt>
                <c:pt idx="5">
                  <c:v>0.58000000000000007</c:v>
                </c:pt>
                <c:pt idx="6">
                  <c:v>0.27085999999999999</c:v>
                </c:pt>
                <c:pt idx="7">
                  <c:v>0.92800000000000005</c:v>
                </c:pt>
                <c:pt idx="8">
                  <c:v>0.83520000000000005</c:v>
                </c:pt>
                <c:pt idx="9">
                  <c:v>0.83520000000000005</c:v>
                </c:pt>
                <c:pt idx="10">
                  <c:v>1.0208000000000002</c:v>
                </c:pt>
                <c:pt idx="11">
                  <c:v>1.3920000000000001</c:v>
                </c:pt>
                <c:pt idx="12">
                  <c:v>1.8560000000000001</c:v>
                </c:pt>
                <c:pt idx="13">
                  <c:v>1.9488000000000001</c:v>
                </c:pt>
                <c:pt idx="14">
                  <c:v>2.4940000000000002</c:v>
                </c:pt>
                <c:pt idx="15">
                  <c:v>1.1600000000000001</c:v>
                </c:pt>
                <c:pt idx="16">
                  <c:v>3.0740000000000003</c:v>
                </c:pt>
                <c:pt idx="17">
                  <c:v>2.3200000000000003</c:v>
                </c:pt>
                <c:pt idx="18">
                  <c:v>2.80314</c:v>
                </c:pt>
                <c:pt idx="19">
                  <c:v>3.09314</c:v>
                </c:pt>
                <c:pt idx="20">
                  <c:v>3.09314</c:v>
                </c:pt>
                <c:pt idx="21">
                  <c:v>2.9000000000000004</c:v>
                </c:pt>
                <c:pt idx="22">
                  <c:v>4.15686</c:v>
                </c:pt>
                <c:pt idx="23">
                  <c:v>2.5131399999999999</c:v>
                </c:pt>
                <c:pt idx="24">
                  <c:v>2.9000000000000004</c:v>
                </c:pt>
                <c:pt idx="25">
                  <c:v>3.8686000000000003</c:v>
                </c:pt>
                <c:pt idx="26">
                  <c:v>4.2514000000000003</c:v>
                </c:pt>
                <c:pt idx="27">
                  <c:v>5.0268600000000001</c:v>
                </c:pt>
                <c:pt idx="28">
                  <c:v>4.44686</c:v>
                </c:pt>
                <c:pt idx="29">
                  <c:v>5.9914000000000005</c:v>
                </c:pt>
                <c:pt idx="30">
                  <c:v>3.6714000000000002</c:v>
                </c:pt>
                <c:pt idx="31">
                  <c:v>3.3460200000000002</c:v>
                </c:pt>
                <c:pt idx="32">
                  <c:v>4.68466</c:v>
                </c:pt>
                <c:pt idx="33">
                  <c:v>5.5767000000000007</c:v>
                </c:pt>
                <c:pt idx="34">
                  <c:v>8.0306800000000003</c:v>
                </c:pt>
                <c:pt idx="35">
                  <c:v>6.0232999999999999</c:v>
                </c:pt>
                <c:pt idx="36">
                  <c:v>6.6920400000000004</c:v>
                </c:pt>
                <c:pt idx="37">
                  <c:v>3.1233000000000004</c:v>
                </c:pt>
                <c:pt idx="38">
                  <c:v>7.1166000000000009</c:v>
                </c:pt>
                <c:pt idx="39">
                  <c:v>7.1166000000000009</c:v>
                </c:pt>
                <c:pt idx="40">
                  <c:v>6.0609999999999999</c:v>
                </c:pt>
                <c:pt idx="41">
                  <c:v>6.3277999999999999</c:v>
                </c:pt>
                <c:pt idx="42">
                  <c:v>5.5390000000000006</c:v>
                </c:pt>
                <c:pt idx="43">
                  <c:v>7.1166000000000009</c:v>
                </c:pt>
                <c:pt idx="44">
                  <c:v>11.0722</c:v>
                </c:pt>
                <c:pt idx="45">
                  <c:v>8.2417999999999996</c:v>
                </c:pt>
                <c:pt idx="46">
                  <c:v>7.934400000000001</c:v>
                </c:pt>
                <c:pt idx="47">
                  <c:v>7.934400000000001</c:v>
                </c:pt>
                <c:pt idx="48">
                  <c:v>5.4926000000000004</c:v>
                </c:pt>
                <c:pt idx="49">
                  <c:v>8.5492000000000008</c:v>
                </c:pt>
                <c:pt idx="50">
                  <c:v>6.7164000000000001</c:v>
                </c:pt>
                <c:pt idx="51">
                  <c:v>2.9000000000000004</c:v>
                </c:pt>
                <c:pt idx="52">
                  <c:v>2.3200000000000003</c:v>
                </c:pt>
                <c:pt idx="53">
                  <c:v>4.0600000000000005</c:v>
                </c:pt>
                <c:pt idx="54">
                  <c:v>3.48</c:v>
                </c:pt>
                <c:pt idx="55">
                  <c:v>1.885</c:v>
                </c:pt>
                <c:pt idx="56">
                  <c:v>2.4650000000000003</c:v>
                </c:pt>
                <c:pt idx="57">
                  <c:v>2.6100000000000003</c:v>
                </c:pt>
                <c:pt idx="58">
                  <c:v>2.7550000000000003</c:v>
                </c:pt>
                <c:pt idx="59">
                  <c:v>3.335</c:v>
                </c:pt>
                <c:pt idx="60">
                  <c:v>3.77</c:v>
                </c:pt>
                <c:pt idx="61">
                  <c:v>3.0450000000000004</c:v>
                </c:pt>
                <c:pt idx="62">
                  <c:v>4.2977999999999996</c:v>
                </c:pt>
                <c:pt idx="63">
                  <c:v>3.4394</c:v>
                </c:pt>
                <c:pt idx="64">
                  <c:v>6.2292000000000005</c:v>
                </c:pt>
                <c:pt idx="65">
                  <c:v>3.2248000000000001</c:v>
                </c:pt>
                <c:pt idx="66">
                  <c:v>3.0102000000000002</c:v>
                </c:pt>
                <c:pt idx="67">
                  <c:v>1.5370000000000001</c:v>
                </c:pt>
                <c:pt idx="68">
                  <c:v>1.5370000000000001</c:v>
                </c:pt>
                <c:pt idx="69">
                  <c:v>1.9661999999999999</c:v>
                </c:pt>
                <c:pt idx="70">
                  <c:v>2.6912000000000003</c:v>
                </c:pt>
                <c:pt idx="71">
                  <c:v>3.1088000000000005</c:v>
                </c:pt>
                <c:pt idx="72">
                  <c:v>3.1088000000000005</c:v>
                </c:pt>
                <c:pt idx="73">
                  <c:v>3.1088000000000005</c:v>
                </c:pt>
                <c:pt idx="74">
                  <c:v>2.6912000000000003</c:v>
                </c:pt>
                <c:pt idx="75">
                  <c:v>0.96860000000000002</c:v>
                </c:pt>
                <c:pt idx="76">
                  <c:v>0.96860000000000002</c:v>
                </c:pt>
                <c:pt idx="77">
                  <c:v>1.2876000000000001</c:v>
                </c:pt>
                <c:pt idx="78">
                  <c:v>1.2876000000000001</c:v>
                </c:pt>
                <c:pt idx="79">
                  <c:v>2.0416000000000003</c:v>
                </c:pt>
                <c:pt idx="80">
                  <c:v>1.8270000000000002</c:v>
                </c:pt>
                <c:pt idx="81">
                  <c:v>0.29000000000000004</c:v>
                </c:pt>
                <c:pt idx="82">
                  <c:v>7.2500000000000009E-2</c:v>
                </c:pt>
                <c:pt idx="83">
                  <c:v>1.2354000000000001</c:v>
                </c:pt>
                <c:pt idx="84">
                  <c:v>0.3654</c:v>
                </c:pt>
                <c:pt idx="85">
                  <c:v>1.6704000000000001</c:v>
                </c:pt>
                <c:pt idx="86">
                  <c:v>0.70179999999999998</c:v>
                </c:pt>
                <c:pt idx="87">
                  <c:v>1.2296</c:v>
                </c:pt>
                <c:pt idx="88">
                  <c:v>2.0183999999999997</c:v>
                </c:pt>
                <c:pt idx="89">
                  <c:v>2.1112000000000002</c:v>
                </c:pt>
                <c:pt idx="90">
                  <c:v>2.0183999999999997</c:v>
                </c:pt>
                <c:pt idx="91">
                  <c:v>2.3721999999999999</c:v>
                </c:pt>
                <c:pt idx="92">
                  <c:v>2.4592000000000001</c:v>
                </c:pt>
                <c:pt idx="93">
                  <c:v>2.0706000000000002</c:v>
                </c:pt>
                <c:pt idx="94">
                  <c:v>1.9661999999999999</c:v>
                </c:pt>
                <c:pt idx="95">
                  <c:v>2.7956000000000003</c:v>
                </c:pt>
                <c:pt idx="96">
                  <c:v>3.1088000000000005</c:v>
                </c:pt>
                <c:pt idx="97">
                  <c:v>3.4161999999999999</c:v>
                </c:pt>
                <c:pt idx="98">
                  <c:v>3.1088000000000005</c:v>
                </c:pt>
                <c:pt idx="99">
                  <c:v>2.5868000000000002</c:v>
                </c:pt>
                <c:pt idx="100">
                  <c:v>2.7143999999999999</c:v>
                </c:pt>
                <c:pt idx="101">
                  <c:v>3.0856000000000003</c:v>
                </c:pt>
                <c:pt idx="102">
                  <c:v>2.9000000000000004</c:v>
                </c:pt>
                <c:pt idx="103">
                  <c:v>1.6820000000000002</c:v>
                </c:pt>
                <c:pt idx="104">
                  <c:v>1.4036</c:v>
                </c:pt>
                <c:pt idx="105">
                  <c:v>1.4964000000000002</c:v>
                </c:pt>
                <c:pt idx="106">
                  <c:v>2.1286000000000005</c:v>
                </c:pt>
                <c:pt idx="107">
                  <c:v>1.6414000000000002</c:v>
                </c:pt>
                <c:pt idx="108">
                  <c:v>3.19</c:v>
                </c:pt>
                <c:pt idx="109">
                  <c:v>3.9614000000000003</c:v>
                </c:pt>
                <c:pt idx="110">
                  <c:v>3.6714000000000002</c:v>
                </c:pt>
                <c:pt idx="111">
                  <c:v>0.23200000000000001</c:v>
                </c:pt>
                <c:pt idx="112">
                  <c:v>0.38860000000000006</c:v>
                </c:pt>
                <c:pt idx="113">
                  <c:v>1.8560000000000001</c:v>
                </c:pt>
                <c:pt idx="114">
                  <c:v>1.9314</c:v>
                </c:pt>
                <c:pt idx="115">
                  <c:v>2.7840000000000003</c:v>
                </c:pt>
                <c:pt idx="116">
                  <c:v>2.9406000000000003</c:v>
                </c:pt>
                <c:pt idx="117">
                  <c:v>3.4394</c:v>
                </c:pt>
                <c:pt idx="118">
                  <c:v>1.2354000000000001</c:v>
                </c:pt>
                <c:pt idx="119">
                  <c:v>0.94540000000000013</c:v>
                </c:pt>
                <c:pt idx="120">
                  <c:v>0.83520000000000005</c:v>
                </c:pt>
                <c:pt idx="121">
                  <c:v>0.94540000000000013</c:v>
                </c:pt>
                <c:pt idx="122">
                  <c:v>1.2702</c:v>
                </c:pt>
                <c:pt idx="123">
                  <c:v>1.0498000000000001</c:v>
                </c:pt>
                <c:pt idx="124">
                  <c:v>0.98019999999999996</c:v>
                </c:pt>
                <c:pt idx="125">
                  <c:v>1.0614000000000001</c:v>
                </c:pt>
                <c:pt idx="126">
                  <c:v>0.96860000000000002</c:v>
                </c:pt>
                <c:pt idx="127">
                  <c:v>1.8386</c:v>
                </c:pt>
                <c:pt idx="128">
                  <c:v>2.1750000000000003</c:v>
                </c:pt>
                <c:pt idx="129">
                  <c:v>0.58000000000000007</c:v>
                </c:pt>
                <c:pt idx="130">
                  <c:v>1.4500000000000002</c:v>
                </c:pt>
                <c:pt idx="131">
                  <c:v>0.77140000000000009</c:v>
                </c:pt>
                <c:pt idx="132">
                  <c:v>0.73660000000000003</c:v>
                </c:pt>
                <c:pt idx="133">
                  <c:v>0.435</c:v>
                </c:pt>
                <c:pt idx="134">
                  <c:v>0.49300000000000005</c:v>
                </c:pt>
                <c:pt idx="135">
                  <c:v>0.45820000000000005</c:v>
                </c:pt>
                <c:pt idx="136">
                  <c:v>0.51040000000000008</c:v>
                </c:pt>
                <c:pt idx="137">
                  <c:v>0.29000000000000004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filteredSeriesTitle>
                <c15:tx>
                  <c:v>WTD</c:v>
                </c15:tx>
              </c15:filteredSeriesTitle>
            </c:ext>
            <c:ext xmlns:c16="http://schemas.microsoft.com/office/drawing/2014/chart" uri="{C3380CC4-5D6E-409C-BE32-E72D297353CC}">
              <c16:uniqueId val="{00000001-E662-427E-BEBA-20BAD0CE3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675016"/>
        <c:axId val="506675672"/>
      </c:scatterChart>
      <c:valAx>
        <c:axId val="506675016"/>
        <c:scaling>
          <c:orientation val="minMax"/>
          <c:max val="0"/>
          <c:min val="-1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WTD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6675672"/>
        <c:crosses val="autoZero"/>
        <c:crossBetween val="midCat"/>
      </c:valAx>
      <c:valAx>
        <c:axId val="506675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baseline="0"/>
                  <a:t>24r*sy (mm/day)</a:t>
                </a:r>
              </a:p>
            </c:rich>
          </c:tx>
          <c:layout>
            <c:manualLayout>
              <c:xMode val="edge"/>
              <c:yMode val="edge"/>
              <c:x val="2.361817415887546E-2"/>
              <c:y val="0.392442719958887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06675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3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4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8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1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8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6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12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3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5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fa, kültéri, fű, mező látható&#10;&#10;Automatikusan generált leírás">
            <a:extLst>
              <a:ext uri="{FF2B5EF4-FFF2-40B4-BE49-F238E27FC236}">
                <a16:creationId xmlns:a16="http://schemas.microsoft.com/office/drawing/2014/main" id="{81C93B4E-22A1-46C6-BCE6-18C0E247A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9898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0DB1D99-21B7-4FE0-B0DA-8EC26839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77" y="164592"/>
            <a:ext cx="4334256" cy="2624328"/>
          </a:xfrm>
        </p:spPr>
        <p:txBody>
          <a:bodyPr>
            <a:normAutofit/>
          </a:bodyPr>
          <a:lstStyle/>
          <a:p>
            <a:r>
              <a:rPr lang="hu-HU" sz="2800" dirty="0" err="1">
                <a:solidFill>
                  <a:schemeClr val="tx1"/>
                </a:solidFill>
              </a:rPr>
              <a:t>Interception</a:t>
            </a:r>
            <a:r>
              <a:rPr lang="hu-HU" sz="2800" dirty="0">
                <a:solidFill>
                  <a:schemeClr val="tx1"/>
                </a:solidFill>
              </a:rPr>
              <a:t> and </a:t>
            </a:r>
            <a:r>
              <a:rPr lang="hu-HU" sz="2800" dirty="0" err="1">
                <a:solidFill>
                  <a:schemeClr val="tx1"/>
                </a:solidFill>
              </a:rPr>
              <a:t>groundwater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dynamics</a:t>
            </a:r>
            <a:r>
              <a:rPr lang="hu-HU" sz="2800" dirty="0">
                <a:solidFill>
                  <a:schemeClr val="tx1"/>
                </a:solidFill>
              </a:rPr>
              <a:t> of an </a:t>
            </a:r>
            <a:r>
              <a:rPr lang="hu-HU" sz="2800" dirty="0" err="1">
                <a:solidFill>
                  <a:schemeClr val="tx1"/>
                </a:solidFill>
              </a:rPr>
              <a:t>alder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forest</a:t>
            </a:r>
            <a:r>
              <a:rPr lang="hu-HU" sz="2800" dirty="0">
                <a:solidFill>
                  <a:schemeClr val="tx1"/>
                </a:solidFill>
              </a:rPr>
              <a:t> and a </a:t>
            </a:r>
            <a:r>
              <a:rPr lang="hu-HU" sz="2800" dirty="0" err="1">
                <a:solidFill>
                  <a:schemeClr val="tx1"/>
                </a:solidFill>
              </a:rPr>
              <a:t>neighbouring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wet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meadow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A8E854-1271-4A64-88C0-FD2DEF771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2788920"/>
            <a:ext cx="4334256" cy="39044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u-HU" sz="1900" dirty="0"/>
              <a:t>Holik Blanka1, </a:t>
            </a:r>
          </a:p>
          <a:p>
            <a:pPr>
              <a:spcAft>
                <a:spcPts val="600"/>
              </a:spcAft>
            </a:pPr>
            <a:r>
              <a:rPr lang="hu-HU" sz="1900" dirty="0"/>
              <a:t>Nevezi Csenge1, </a:t>
            </a:r>
          </a:p>
          <a:p>
            <a:pPr>
              <a:spcAft>
                <a:spcPts val="600"/>
              </a:spcAft>
            </a:pPr>
            <a:r>
              <a:rPr lang="hu-HU" sz="1900" dirty="0" err="1"/>
              <a:t>Kamila</a:t>
            </a:r>
            <a:r>
              <a:rPr lang="hu-HU" sz="1900" dirty="0"/>
              <a:t> Hlavčová2, </a:t>
            </a:r>
          </a:p>
          <a:p>
            <a:pPr>
              <a:spcAft>
                <a:spcPts val="600"/>
              </a:spcAft>
            </a:pPr>
            <a:r>
              <a:rPr lang="hu-HU" sz="1900" dirty="0" err="1"/>
              <a:t>Kalicz</a:t>
            </a:r>
            <a:r>
              <a:rPr lang="hu-HU" sz="1900" dirty="0"/>
              <a:t> Péter1, </a:t>
            </a:r>
          </a:p>
          <a:p>
            <a:pPr>
              <a:spcAft>
                <a:spcPts val="600"/>
              </a:spcAft>
            </a:pPr>
            <a:r>
              <a:rPr lang="hu-HU" sz="1900" dirty="0" err="1"/>
              <a:t>Gribovszki</a:t>
            </a:r>
            <a:r>
              <a:rPr lang="hu-HU" sz="1900" dirty="0"/>
              <a:t> Zoltán1</a:t>
            </a:r>
          </a:p>
          <a:p>
            <a:pPr>
              <a:spcAft>
                <a:spcPts val="600"/>
              </a:spcAft>
            </a:pPr>
            <a:br>
              <a:rPr lang="hu-HU" dirty="0"/>
            </a:br>
            <a:r>
              <a:rPr lang="hu-HU" sz="1500" dirty="0"/>
              <a:t>1 University of Sopron, </a:t>
            </a:r>
            <a:r>
              <a:rPr lang="hu-HU" sz="1500" dirty="0" err="1"/>
              <a:t>Faculty</a:t>
            </a:r>
            <a:r>
              <a:rPr lang="hu-HU" sz="1500" dirty="0"/>
              <a:t> of </a:t>
            </a:r>
            <a:r>
              <a:rPr lang="hu-HU" sz="1500" dirty="0" err="1"/>
              <a:t>Forestry</a:t>
            </a:r>
            <a:r>
              <a:rPr lang="hu-HU" sz="1500" dirty="0"/>
              <a:t>, Institute of </a:t>
            </a:r>
            <a:r>
              <a:rPr lang="hu-HU" sz="1500" dirty="0" err="1"/>
              <a:t>Geomatics</a:t>
            </a:r>
            <a:r>
              <a:rPr lang="hu-HU" sz="1500" dirty="0"/>
              <a:t> and Civil </a:t>
            </a:r>
            <a:r>
              <a:rPr lang="hu-HU" sz="1500" dirty="0" err="1"/>
              <a:t>Engineering</a:t>
            </a:r>
            <a:endParaRPr lang="hu-HU" sz="1500" dirty="0"/>
          </a:p>
          <a:p>
            <a:pPr>
              <a:spcAft>
                <a:spcPts val="600"/>
              </a:spcAft>
            </a:pPr>
            <a:br>
              <a:rPr lang="hu-HU" sz="1500" dirty="0"/>
            </a:br>
            <a:r>
              <a:rPr lang="hu-HU" sz="1500" dirty="0"/>
              <a:t>2 </a:t>
            </a:r>
            <a:r>
              <a:rPr lang="hu-HU" sz="1500" dirty="0" err="1"/>
              <a:t>Slovak</a:t>
            </a:r>
            <a:r>
              <a:rPr lang="hu-HU" sz="1500" dirty="0"/>
              <a:t> University of </a:t>
            </a:r>
            <a:r>
              <a:rPr lang="hu-HU" sz="1500" dirty="0" err="1"/>
              <a:t>Technology</a:t>
            </a:r>
            <a:r>
              <a:rPr lang="hu-HU" sz="1500" dirty="0"/>
              <a:t> in Bratislava, </a:t>
            </a:r>
            <a:r>
              <a:rPr lang="hu-HU" sz="1500" dirty="0" err="1"/>
              <a:t>Faculty</a:t>
            </a:r>
            <a:r>
              <a:rPr lang="hu-HU" sz="1500" dirty="0"/>
              <a:t> of Civil </a:t>
            </a:r>
            <a:r>
              <a:rPr lang="hu-HU" sz="1500" dirty="0" err="1"/>
              <a:t>Engineering</a:t>
            </a:r>
            <a:r>
              <a:rPr lang="hu-HU" sz="1500" dirty="0"/>
              <a:t>, </a:t>
            </a:r>
            <a:r>
              <a:rPr lang="hu-HU" sz="1500" dirty="0" err="1"/>
              <a:t>Department</a:t>
            </a:r>
            <a:r>
              <a:rPr lang="hu-HU" sz="1500" dirty="0"/>
              <a:t> of </a:t>
            </a:r>
            <a:r>
              <a:rPr lang="hu-HU" sz="1500" dirty="0" err="1"/>
              <a:t>Land</a:t>
            </a:r>
            <a:r>
              <a:rPr lang="hu-HU" sz="1500" dirty="0"/>
              <a:t> and </a:t>
            </a:r>
            <a:r>
              <a:rPr lang="hu-HU" sz="1500" dirty="0" err="1"/>
              <a:t>Water</a:t>
            </a:r>
            <a:r>
              <a:rPr lang="hu-HU" sz="1500" dirty="0"/>
              <a:t> </a:t>
            </a:r>
            <a:r>
              <a:rPr lang="hu-HU" sz="1500" dirty="0" err="1"/>
              <a:t>Resources</a:t>
            </a:r>
            <a:r>
              <a:rPr lang="hu-HU" sz="1500" dirty="0"/>
              <a:t> </a:t>
            </a:r>
            <a:r>
              <a:rPr lang="hu-HU" sz="1500" dirty="0" err="1"/>
              <a:t>Managemen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8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36C0C1-C9A3-4BAF-822C-4F4D3D17C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25453"/>
              </p:ext>
            </p:extLst>
          </p:nvPr>
        </p:nvGraphicFramePr>
        <p:xfrm>
          <a:off x="345440" y="416560"/>
          <a:ext cx="1134872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0C9628DC-28C5-4893-8E7E-E306BB8A041E}"/>
              </a:ext>
            </a:extLst>
          </p:cNvPr>
          <p:cNvSpPr txBox="1"/>
          <p:nvPr/>
        </p:nvSpPr>
        <p:spPr>
          <a:xfrm>
            <a:off x="8358886" y="6256774"/>
            <a:ext cx="3335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PET=29,8*D*(ea*/(Ta+273,2))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623AC13-94A9-46B6-9223-EBA78CE6A023}"/>
              </a:ext>
            </a:extLst>
          </p:cNvPr>
          <p:cNvSpPr txBox="1"/>
          <p:nvPr/>
        </p:nvSpPr>
        <p:spPr>
          <a:xfrm>
            <a:off x="413766" y="118348"/>
            <a:ext cx="2548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20404030301010803"/>
                <a:ea typeface="+mn-ea"/>
                <a:cs typeface="+mn-cs"/>
              </a:rPr>
              <a:t>ET_GW=(24*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20404030301010803"/>
                <a:ea typeface="+mn-ea"/>
                <a:cs typeface="+mn-cs"/>
              </a:rPr>
              <a:t>r±s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20404030301010803"/>
                <a:ea typeface="+mn-ea"/>
                <a:cs typeface="+mn-cs"/>
              </a:rPr>
              <a:t>)*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20404030301010803"/>
                <a:ea typeface="+mn-ea"/>
                <a:cs typeface="+mn-cs"/>
              </a:rPr>
              <a:t>Sy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652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C97643C-CAF8-4A6B-B81C-09C6DFB84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89930"/>
              </p:ext>
            </p:extLst>
          </p:nvPr>
        </p:nvGraphicFramePr>
        <p:xfrm>
          <a:off x="0" y="337069"/>
          <a:ext cx="12192000" cy="526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14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fa, talaj, fű látható&#10;&#10;Automatikusan generált leírás">
            <a:extLst>
              <a:ext uri="{FF2B5EF4-FFF2-40B4-BE49-F238E27FC236}">
                <a16:creationId xmlns:a16="http://schemas.microsoft.com/office/drawing/2014/main" id="{263C2CDA-4082-4BCA-96E7-751C3DF59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87" b="17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3AE319D-3A49-4E93-8B3A-D75B6E5655DA}"/>
              </a:ext>
            </a:extLst>
          </p:cNvPr>
          <p:cNvSpPr txBox="1"/>
          <p:nvPr/>
        </p:nvSpPr>
        <p:spPr>
          <a:xfrm>
            <a:off x="893064" y="923544"/>
            <a:ext cx="4401312" cy="144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Thank you for your attention!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993977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4EBB76C-701F-4163-AFEC-7282F6F26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680" y="592594"/>
            <a:ext cx="4120927" cy="5672811"/>
          </a:xfrm>
          <a:prstGeom prst="rect">
            <a:avLst/>
          </a:prstGeom>
          <a:noFill/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5F8DB876-B043-482A-963D-0671BD34CCBC}"/>
              </a:ext>
            </a:extLst>
          </p:cNvPr>
          <p:cNvSpPr txBox="1"/>
          <p:nvPr/>
        </p:nvSpPr>
        <p:spPr>
          <a:xfrm>
            <a:off x="918100" y="1007907"/>
            <a:ext cx="56757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Hidegvíz-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valley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experimental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catchment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eastern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foothills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Alps</a:t>
            </a:r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u-H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ydrological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conditions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an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alder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dominated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forest</a:t>
            </a:r>
            <a:r>
              <a:rPr lang="hu-H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ecosystem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0BD9812-678F-4A19-9AB9-54A98BB5C6C3}"/>
              </a:ext>
            </a:extLst>
          </p:cNvPr>
          <p:cNvSpPr txBox="1"/>
          <p:nvPr/>
        </p:nvSpPr>
        <p:spPr>
          <a:xfrm>
            <a:off x="918100" y="4150863"/>
            <a:ext cx="5163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ertiary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fluvial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sediments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mostly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sandy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endParaRPr lang="hu-H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roundwater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 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depth</a:t>
            </a:r>
            <a:r>
              <a:rPr lang="hu-H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(1-2 m))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54B609D-2B13-4D6D-BACF-42DE97C7597D}"/>
              </a:ext>
            </a:extLst>
          </p:cNvPr>
          <p:cNvSpPr txBox="1"/>
          <p:nvPr/>
        </p:nvSpPr>
        <p:spPr>
          <a:xfrm>
            <a:off x="918100" y="2753297"/>
            <a:ext cx="4120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Sub-alpine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 ᵒC</a:t>
            </a:r>
          </a:p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750 mm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298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fa, kültéri, növény, erdő látható&#10;&#10;Automatikusan generált leírás">
            <a:extLst>
              <a:ext uri="{FF2B5EF4-FFF2-40B4-BE49-F238E27FC236}">
                <a16:creationId xmlns:a16="http://schemas.microsoft.com/office/drawing/2014/main" id="{A85EABDE-621B-4E87-9CB2-5F21EE7E7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1" y="1123527"/>
            <a:ext cx="3453600" cy="4604800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Tartalom helye 3">
            <a:extLst>
              <a:ext uri="{FF2B5EF4-FFF2-40B4-BE49-F238E27FC236}">
                <a16:creationId xmlns:a16="http://schemas.microsoft.com/office/drawing/2014/main" id="{105A3ED4-E4AA-4117-AE39-3922B78C4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088" y="1122533"/>
            <a:ext cx="3537345" cy="4161581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 descr="A képen fa, kültéri, fű, növény látható&#10;&#10;Automatikusan generált leírás">
            <a:extLst>
              <a:ext uri="{FF2B5EF4-FFF2-40B4-BE49-F238E27FC236}">
                <a16:creationId xmlns:a16="http://schemas.microsoft.com/office/drawing/2014/main" id="{AADF5F9B-345B-4E2D-81C7-4273C5F2A2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95" y="1123527"/>
            <a:ext cx="3453601" cy="4604801"/>
          </a:xfrm>
          <a:prstGeom prst="rect">
            <a:avLst/>
          </a:prstGeom>
        </p:spPr>
      </p:pic>
      <p:graphicFrame>
        <p:nvGraphicFramePr>
          <p:cNvPr id="8" name="Táblázat 9">
            <a:extLst>
              <a:ext uri="{FF2B5EF4-FFF2-40B4-BE49-F238E27FC236}">
                <a16:creationId xmlns:a16="http://schemas.microsoft.com/office/drawing/2014/main" id="{DB1C9536-47F7-4019-9E71-A2273A269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394162"/>
              </p:ext>
            </p:extLst>
          </p:nvPr>
        </p:nvGraphicFramePr>
        <p:xfrm>
          <a:off x="3998363" y="5384254"/>
          <a:ext cx="416197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4632">
                  <a:extLst>
                    <a:ext uri="{9D8B030D-6E8A-4147-A177-3AD203B41FA5}">
                      <a16:colId xmlns:a16="http://schemas.microsoft.com/office/drawing/2014/main" val="787333811"/>
                    </a:ext>
                  </a:extLst>
                </a:gridCol>
                <a:gridCol w="1267338">
                  <a:extLst>
                    <a:ext uri="{9D8B030D-6E8A-4147-A177-3AD203B41FA5}">
                      <a16:colId xmlns:a16="http://schemas.microsoft.com/office/drawing/2014/main" val="404055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Alder</a:t>
                      </a:r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m</a:t>
                      </a:r>
                      <a:r>
                        <a:rPr lang="hu-HU" sz="16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hu-HU" sz="16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88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hu-H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dominant</a:t>
                      </a:r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trees</a:t>
                      </a:r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68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Breast</a:t>
                      </a:r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57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30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24B8F5-0963-4E17-B2D7-2A2BBE74C8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24823"/>
              </p:ext>
            </p:extLst>
          </p:nvPr>
        </p:nvGraphicFramePr>
        <p:xfrm>
          <a:off x="0" y="0"/>
          <a:ext cx="12016409" cy="527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D64BEABD-9F31-4BEC-9746-7511C43B6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41701"/>
              </p:ext>
            </p:extLst>
          </p:nvPr>
        </p:nvGraphicFramePr>
        <p:xfrm>
          <a:off x="2022348" y="5098328"/>
          <a:ext cx="8147304" cy="1699889"/>
        </p:xfrm>
        <a:graphic>
          <a:graphicData uri="http://schemas.openxmlformats.org/drawingml/2006/table">
            <a:tbl>
              <a:tblPr/>
              <a:tblGrid>
                <a:gridCol w="1324929">
                  <a:extLst>
                    <a:ext uri="{9D8B030D-6E8A-4147-A177-3AD203B41FA5}">
                      <a16:colId xmlns:a16="http://schemas.microsoft.com/office/drawing/2014/main" val="1345511347"/>
                    </a:ext>
                  </a:extLst>
                </a:gridCol>
                <a:gridCol w="3078114">
                  <a:extLst>
                    <a:ext uri="{9D8B030D-6E8A-4147-A177-3AD203B41FA5}">
                      <a16:colId xmlns:a16="http://schemas.microsoft.com/office/drawing/2014/main" val="2341725386"/>
                    </a:ext>
                  </a:extLst>
                </a:gridCol>
                <a:gridCol w="3744261">
                  <a:extLst>
                    <a:ext uri="{9D8B030D-6E8A-4147-A177-3AD203B41FA5}">
                      <a16:colId xmlns:a16="http://schemas.microsoft.com/office/drawing/2014/main" val="2354081872"/>
                    </a:ext>
                  </a:extLst>
                </a:gridCol>
              </a:tblGrid>
              <a:tr h="301134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rainfall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(mm/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(Celsius)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168255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030038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598471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457659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339810"/>
                  </a:ext>
                </a:extLst>
              </a:tr>
              <a:tr h="279751"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560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63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CDE0570-E5D1-470D-96F7-44DD382F29D8}"/>
                  </a:ext>
                </a:extLst>
              </p:cNvPr>
              <p:cNvSpPr txBox="1"/>
              <p:nvPr/>
            </p:nvSpPr>
            <p:spPr>
              <a:xfrm>
                <a:off x="64008" y="3493008"/>
                <a:ext cx="11180388" cy="33375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Interception</a:t>
                </a:r>
              </a:p>
              <a:p>
                <a:pPr indent="-182880">
                  <a:lnSpc>
                    <a:spcPct val="9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endPara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interception as a function of precipitation can be calculated using the Merriam equation.</a:t>
                </a:r>
              </a:p>
              <a:p>
                <a:pPr indent="-182880">
                  <a:lnSpc>
                    <a:spcPct val="9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endParaRPr lang="en-US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700" baseline="-25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interception of crown </a:t>
                </a: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the surface storage capacity of vegetation </a:t>
                </a: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amount of precipitation</a:t>
                </a:r>
                <a:endParaRPr lang="en-US" sz="17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the evaporation rate during a rainfall event, approximately 0,1</a:t>
                </a: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</a:rPr>
                            <m:t>𝑠𝑢</m:t>
                          </m:r>
                        </m:sub>
                      </m:sSub>
                      <m:r>
                        <a:rPr lang="en-US" sz="17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17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700" i="1">
                              <a:effectLst/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17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sz="1700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700" i="1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7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anopy storage capacity between 2-3 mm </a:t>
                </a: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hu-HU" sz="1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Litter</a:t>
                </a: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interception 1-2 mm storage capacity</a:t>
                </a:r>
              </a:p>
              <a:p>
                <a:pPr>
                  <a:lnSpc>
                    <a:spcPct val="90000"/>
                  </a:lnSpc>
                  <a:spcAft>
                    <a:spcPts val="800"/>
                  </a:spcAft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en-US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maximum total storage capacity of the interception and </a:t>
                </a:r>
                <a:r>
                  <a:rPr lang="hu-HU" sz="17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litter</a:t>
                </a:r>
                <a:r>
                  <a:rPr lang="en-US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interception is 5 mm</a:t>
                </a:r>
                <a:r>
                  <a:rPr lang="hu-HU" sz="17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7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-182880">
                  <a:lnSpc>
                    <a:spcPct val="9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</a:pPr>
                <a:endParaRPr lang="en-US" sz="1400" dirty="0"/>
              </a:p>
            </p:txBody>
          </p:sp>
        </mc:Choice>
        <mc:Fallback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CDE0570-E5D1-470D-96F7-44DD382F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" y="3493008"/>
                <a:ext cx="11180388" cy="3337560"/>
              </a:xfrm>
              <a:prstGeom prst="rect">
                <a:avLst/>
              </a:prstGeom>
              <a:blipFill>
                <a:blip r:embed="rId2"/>
                <a:stretch>
                  <a:fillRect l="-327" t="-25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231F67-9E16-4487-9BF5-F4D68F2F8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829214"/>
              </p:ext>
            </p:extLst>
          </p:nvPr>
        </p:nvGraphicFramePr>
        <p:xfrm>
          <a:off x="3172968" y="91440"/>
          <a:ext cx="8400612" cy="367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39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BCCDA9B-3869-4949-B3E2-71C8B0AF74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292096"/>
              </p:ext>
            </p:extLst>
          </p:nvPr>
        </p:nvGraphicFramePr>
        <p:xfrm>
          <a:off x="0" y="0"/>
          <a:ext cx="12192000" cy="561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0008C866-D44B-4883-ACE6-1C51E72C8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43680"/>
              </p:ext>
            </p:extLst>
          </p:nvPr>
        </p:nvGraphicFramePr>
        <p:xfrm>
          <a:off x="393700" y="5486400"/>
          <a:ext cx="1084580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2260600">
                  <a:extLst>
                    <a:ext uri="{9D8B030D-6E8A-4147-A177-3AD203B41FA5}">
                      <a16:colId xmlns:a16="http://schemas.microsoft.com/office/drawing/2014/main" val="3541356397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4254675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597644718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60044577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5729758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69592571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950104873"/>
                    </a:ext>
                  </a:extLst>
                </a:gridCol>
                <a:gridCol w="1714501">
                  <a:extLst>
                    <a:ext uri="{9D8B030D-6E8A-4147-A177-3AD203B41FA5}">
                      <a16:colId xmlns:a16="http://schemas.microsoft.com/office/drawing/2014/main" val="132624705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Seasonal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GW </a:t>
                      </a:r>
                      <a:r>
                        <a:rPr lang="hu-H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amplitude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Edging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730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9812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 (m)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539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9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0B1441-1AAE-4205-93BC-6E73B6135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07690"/>
              </p:ext>
            </p:extLst>
          </p:nvPr>
        </p:nvGraphicFramePr>
        <p:xfrm>
          <a:off x="0" y="0"/>
          <a:ext cx="10664687" cy="54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Kép 3">
            <a:extLst>
              <a:ext uri="{FF2B5EF4-FFF2-40B4-BE49-F238E27FC236}">
                <a16:creationId xmlns:a16="http://schemas.microsoft.com/office/drawing/2014/main" id="{0E387EFB-2BDF-46B3-A988-06D19424D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3" t="35327" r="516" b="2293"/>
          <a:stretch/>
        </p:blipFill>
        <p:spPr>
          <a:xfrm>
            <a:off x="8676862" y="3802980"/>
            <a:ext cx="3515138" cy="2983985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D5937E0-625E-4448-AE3D-A1B732A8610E}"/>
              </a:ext>
            </a:extLst>
          </p:cNvPr>
          <p:cNvSpPr/>
          <p:nvPr/>
        </p:nvSpPr>
        <p:spPr>
          <a:xfrm>
            <a:off x="8835887" y="4760843"/>
            <a:ext cx="546652" cy="14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9A08B15-91F6-42AA-821B-9EEC80911797}"/>
              </a:ext>
            </a:extLst>
          </p:cNvPr>
          <p:cNvSpPr/>
          <p:nvPr/>
        </p:nvSpPr>
        <p:spPr>
          <a:xfrm>
            <a:off x="11191461" y="4552122"/>
            <a:ext cx="914400" cy="11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EEE4767-2548-42AA-932A-71D3731907B4}"/>
              </a:ext>
            </a:extLst>
          </p:cNvPr>
          <p:cNvSpPr/>
          <p:nvPr/>
        </p:nvSpPr>
        <p:spPr>
          <a:xfrm>
            <a:off x="10909139" y="5063924"/>
            <a:ext cx="515074" cy="11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742E9F5-3959-492E-9D59-ABD065E58A18}"/>
              </a:ext>
            </a:extLst>
          </p:cNvPr>
          <p:cNvSpPr/>
          <p:nvPr/>
        </p:nvSpPr>
        <p:spPr>
          <a:xfrm>
            <a:off x="11424213" y="5063924"/>
            <a:ext cx="376177" cy="11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6DB62584-C59E-4E5D-9E1F-903672D32EA8}"/>
              </a:ext>
            </a:extLst>
          </p:cNvPr>
          <p:cNvCxnSpPr>
            <a:cxnSpLocks/>
          </p:cNvCxnSpPr>
          <p:nvPr/>
        </p:nvCxnSpPr>
        <p:spPr>
          <a:xfrm flipH="1">
            <a:off x="11360342" y="4953965"/>
            <a:ext cx="251959" cy="46656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églalap 14">
            <a:extLst>
              <a:ext uri="{FF2B5EF4-FFF2-40B4-BE49-F238E27FC236}">
                <a16:creationId xmlns:a16="http://schemas.microsoft.com/office/drawing/2014/main" id="{EC64AB31-66A9-4366-9A78-1B62437FD43B}"/>
              </a:ext>
            </a:extLst>
          </p:cNvPr>
          <p:cNvSpPr/>
          <p:nvPr/>
        </p:nvSpPr>
        <p:spPr>
          <a:xfrm>
            <a:off x="11403538" y="5872700"/>
            <a:ext cx="650866" cy="163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4484DBBC-BDC5-4CB0-BC32-A6538A96D056}"/>
              </a:ext>
            </a:extLst>
          </p:cNvPr>
          <p:cNvSpPr/>
          <p:nvPr/>
        </p:nvSpPr>
        <p:spPr>
          <a:xfrm>
            <a:off x="11168228" y="4548978"/>
            <a:ext cx="914400" cy="119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484FDC68-B395-4332-ACDE-B4E72E50CB1F}"/>
              </a:ext>
            </a:extLst>
          </p:cNvPr>
          <p:cNvCxnSpPr/>
          <p:nvPr/>
        </p:nvCxnSpPr>
        <p:spPr>
          <a:xfrm>
            <a:off x="9793224" y="3703320"/>
            <a:ext cx="82296" cy="649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id="{419C08F7-5C9F-4B0E-B456-7D65B3614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07BBF46F-EB82-4201-A37E-7A3D767FAAD1}"/>
              </a:ext>
            </a:extLst>
          </p:cNvPr>
          <p:cNvGrpSpPr/>
          <p:nvPr/>
        </p:nvGrpSpPr>
        <p:grpSpPr>
          <a:xfrm>
            <a:off x="8069163" y="142240"/>
            <a:ext cx="3801103" cy="2026110"/>
            <a:chOff x="8069163" y="142240"/>
            <a:chExt cx="3801103" cy="2026110"/>
          </a:xfrm>
        </p:grpSpPr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F2F21FC3-E7BC-4605-8FE0-661972DC9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9163" y="142240"/>
              <a:ext cx="3801103" cy="2026110"/>
            </a:xfrm>
            <a:prstGeom prst="rect">
              <a:avLst/>
            </a:prstGeom>
          </p:spPr>
        </p:pic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6E65C074-89A8-4B70-8C17-4E1D789E101B}"/>
                </a:ext>
              </a:extLst>
            </p:cNvPr>
            <p:cNvSpPr/>
            <p:nvPr/>
          </p:nvSpPr>
          <p:spPr>
            <a:xfrm>
              <a:off x="10066564" y="653143"/>
              <a:ext cx="1191986" cy="11103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3294DCD-A9F4-4FA1-9DC8-AA133319CF2E}"/>
              </a:ext>
            </a:extLst>
          </p:cNvPr>
          <p:cNvSpPr txBox="1"/>
          <p:nvPr/>
        </p:nvSpPr>
        <p:spPr>
          <a:xfrm>
            <a:off x="1801797" y="693630"/>
            <a:ext cx="285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White </a:t>
            </a:r>
            <a:r>
              <a:rPr lang="hu-HU" dirty="0" err="1"/>
              <a:t>method</a:t>
            </a:r>
            <a:endParaRPr lang="hu-HU" dirty="0"/>
          </a:p>
          <a:p>
            <a:br>
              <a:rPr lang="hu-HU" dirty="0"/>
            </a:br>
            <a:r>
              <a:rPr lang="hu-HU" dirty="0"/>
              <a:t>ET_GW=(24*</a:t>
            </a:r>
            <a:r>
              <a:rPr lang="hu-HU" dirty="0" err="1"/>
              <a:t>r±s</a:t>
            </a:r>
            <a:r>
              <a:rPr lang="hu-HU" dirty="0"/>
              <a:t>)*</a:t>
            </a:r>
            <a:r>
              <a:rPr lang="hu-HU" dirty="0" err="1"/>
              <a:t>Sy</a:t>
            </a:r>
            <a:endParaRPr lang="hu-HU" dirty="0"/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5567F730-4747-48F2-B702-5E8972B91A87}"/>
              </a:ext>
            </a:extLst>
          </p:cNvPr>
          <p:cNvGrpSpPr/>
          <p:nvPr/>
        </p:nvGrpSpPr>
        <p:grpSpPr>
          <a:xfrm>
            <a:off x="321734" y="2092024"/>
            <a:ext cx="9252372" cy="4623736"/>
            <a:chOff x="321734" y="2092024"/>
            <a:chExt cx="9252372" cy="4623736"/>
          </a:xfrm>
        </p:grpSpPr>
        <p:grpSp>
          <p:nvGrpSpPr>
            <p:cNvPr id="15" name="Csoportba foglalás 14">
              <a:extLst>
                <a:ext uri="{FF2B5EF4-FFF2-40B4-BE49-F238E27FC236}">
                  <a16:creationId xmlns:a16="http://schemas.microsoft.com/office/drawing/2014/main" id="{4789479B-7104-4FD1-AECC-F00A004DD221}"/>
                </a:ext>
              </a:extLst>
            </p:cNvPr>
            <p:cNvGrpSpPr/>
            <p:nvPr/>
          </p:nvGrpSpPr>
          <p:grpSpPr>
            <a:xfrm>
              <a:off x="321734" y="2092024"/>
              <a:ext cx="9252372" cy="4623736"/>
              <a:chOff x="321734" y="2092024"/>
              <a:chExt cx="9252372" cy="4623736"/>
            </a:xfrm>
          </p:grpSpPr>
          <p:pic>
            <p:nvPicPr>
              <p:cNvPr id="5" name="Kép 4">
                <a:extLst>
                  <a:ext uri="{FF2B5EF4-FFF2-40B4-BE49-F238E27FC236}">
                    <a16:creationId xmlns:a16="http://schemas.microsoft.com/office/drawing/2014/main" id="{61F6DC37-8E52-4851-9DBF-57C13ACBF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734" y="2092024"/>
                <a:ext cx="9252372" cy="4623736"/>
              </a:xfrm>
              <a:prstGeom prst="rect">
                <a:avLst/>
              </a:prstGeom>
            </p:spPr>
          </p:pic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40AE30C9-EE44-4306-987E-CDE4D1C98F9E}"/>
                  </a:ext>
                </a:extLst>
              </p:cNvPr>
              <p:cNvSpPr txBox="1"/>
              <p:nvPr/>
            </p:nvSpPr>
            <p:spPr>
              <a:xfrm>
                <a:off x="4370674" y="3322864"/>
                <a:ext cx="577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24r</a:t>
                </a: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E38AC34B-441C-400E-A7B7-F5B39D104ACA}"/>
                  </a:ext>
                </a:extLst>
              </p:cNvPr>
              <p:cNvSpPr txBox="1"/>
              <p:nvPr/>
            </p:nvSpPr>
            <p:spPr>
              <a:xfrm>
                <a:off x="4597883" y="3845044"/>
                <a:ext cx="4544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/>
                  <a:t>s</a:t>
                </a:r>
              </a:p>
            </p:txBody>
          </p:sp>
        </p:grpSp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BEFCDC10-8F63-4783-8DD9-D3C46605F75F}"/>
                </a:ext>
              </a:extLst>
            </p:cNvPr>
            <p:cNvSpPr txBox="1"/>
            <p:nvPr/>
          </p:nvSpPr>
          <p:spPr>
            <a:xfrm>
              <a:off x="8257032" y="3692196"/>
              <a:ext cx="521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/>
                <a:t>-s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67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5CA164-4EF2-4DB8-9E17-C5BAD1FF5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113086"/>
              </p:ext>
            </p:extLst>
          </p:nvPr>
        </p:nvGraphicFramePr>
        <p:xfrm>
          <a:off x="0" y="0"/>
          <a:ext cx="12192000" cy="610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F500E5A6-6BF5-4BFA-A77B-F8A646485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65322"/>
              </p:ext>
            </p:extLst>
          </p:nvPr>
        </p:nvGraphicFramePr>
        <p:xfrm>
          <a:off x="2706624" y="6107430"/>
          <a:ext cx="7086596" cy="750570"/>
        </p:xfrm>
        <a:graphic>
          <a:graphicData uri="http://schemas.openxmlformats.org/drawingml/2006/table">
            <a:tbl>
              <a:tblPr/>
              <a:tblGrid>
                <a:gridCol w="1585412">
                  <a:extLst>
                    <a:ext uri="{9D8B030D-6E8A-4147-A177-3AD203B41FA5}">
                      <a16:colId xmlns:a16="http://schemas.microsoft.com/office/drawing/2014/main" val="4159039649"/>
                    </a:ext>
                  </a:extLst>
                </a:gridCol>
                <a:gridCol w="916864">
                  <a:extLst>
                    <a:ext uri="{9D8B030D-6E8A-4147-A177-3AD203B41FA5}">
                      <a16:colId xmlns:a16="http://schemas.microsoft.com/office/drawing/2014/main" val="1096540234"/>
                    </a:ext>
                  </a:extLst>
                </a:gridCol>
                <a:gridCol w="916864">
                  <a:extLst>
                    <a:ext uri="{9D8B030D-6E8A-4147-A177-3AD203B41FA5}">
                      <a16:colId xmlns:a16="http://schemas.microsoft.com/office/drawing/2014/main" val="1809780995"/>
                    </a:ext>
                  </a:extLst>
                </a:gridCol>
                <a:gridCol w="916864">
                  <a:extLst>
                    <a:ext uri="{9D8B030D-6E8A-4147-A177-3AD203B41FA5}">
                      <a16:colId xmlns:a16="http://schemas.microsoft.com/office/drawing/2014/main" val="3381581122"/>
                    </a:ext>
                  </a:extLst>
                </a:gridCol>
                <a:gridCol w="916864">
                  <a:extLst>
                    <a:ext uri="{9D8B030D-6E8A-4147-A177-3AD203B41FA5}">
                      <a16:colId xmlns:a16="http://schemas.microsoft.com/office/drawing/2014/main" val="4215700300"/>
                    </a:ext>
                  </a:extLst>
                </a:gridCol>
                <a:gridCol w="916864">
                  <a:extLst>
                    <a:ext uri="{9D8B030D-6E8A-4147-A177-3AD203B41FA5}">
                      <a16:colId xmlns:a16="http://schemas.microsoft.com/office/drawing/2014/main" val="812454500"/>
                    </a:ext>
                  </a:extLst>
                </a:gridCol>
                <a:gridCol w="916864">
                  <a:extLst>
                    <a:ext uri="{9D8B030D-6E8A-4147-A177-3AD203B41FA5}">
                      <a16:colId xmlns:a16="http://schemas.microsoft.com/office/drawing/2014/main" val="3211495307"/>
                    </a:ext>
                  </a:extLst>
                </a:gridCol>
              </a:tblGrid>
              <a:tr h="240792">
                <a:tc>
                  <a:txBody>
                    <a:bodyPr/>
                    <a:lstStyle/>
                    <a:p>
                      <a:pPr algn="l" fontAlgn="b"/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July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October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61889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(mm/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320335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 (mm/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501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442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_2SEEDS">
      <a:dk1>
        <a:srgbClr val="000000"/>
      </a:dk1>
      <a:lt1>
        <a:srgbClr val="FFFFFF"/>
      </a:lt1>
      <a:dk2>
        <a:srgbClr val="213A3B"/>
      </a:dk2>
      <a:lt2>
        <a:srgbClr val="E2E8E4"/>
      </a:lt2>
      <a:accent1>
        <a:srgbClr val="BA7FA8"/>
      </a:accent1>
      <a:accent2>
        <a:srgbClr val="C096C6"/>
      </a:accent2>
      <a:accent3>
        <a:srgbClr val="C696A4"/>
      </a:accent3>
      <a:accent4>
        <a:srgbClr val="94AC75"/>
      </a:accent4>
      <a:accent5>
        <a:srgbClr val="89AD83"/>
      </a:accent5>
      <a:accent6>
        <a:srgbClr val="77AF86"/>
      </a:accent6>
      <a:hlink>
        <a:srgbClr val="568E66"/>
      </a:hlink>
      <a:folHlink>
        <a:srgbClr val="7F7F7F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422</Words>
  <Application>Microsoft Office PowerPoint</Application>
  <PresentationFormat>Szélesvásznú</PresentationFormat>
  <Paragraphs>117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Cambria Math</vt:lpstr>
      <vt:lpstr>Garamond</vt:lpstr>
      <vt:lpstr>Gill Sans MT</vt:lpstr>
      <vt:lpstr>Times New Roman</vt:lpstr>
      <vt:lpstr>SavonVTI</vt:lpstr>
      <vt:lpstr>Interception and groundwater dynamics of an alder forest and a neighbouring wet meadow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Holik Blanka [STUDENT]</dc:creator>
  <cp:lastModifiedBy>Holik Blanka [STUDENT]</cp:lastModifiedBy>
  <cp:revision>35</cp:revision>
  <dcterms:created xsi:type="dcterms:W3CDTF">2022-05-23T05:41:15Z</dcterms:created>
  <dcterms:modified xsi:type="dcterms:W3CDTF">2022-05-23T13:58:46Z</dcterms:modified>
</cp:coreProperties>
</file>