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92" r:id="rId5"/>
    <p:sldId id="287" r:id="rId6"/>
    <p:sldId id="293" r:id="rId7"/>
    <p:sldId id="294" r:id="rId8"/>
    <p:sldId id="295" r:id="rId9"/>
    <p:sldId id="296" r:id="rId10"/>
    <p:sldId id="297" r:id="rId11"/>
    <p:sldId id="291" r:id="rId12"/>
    <p:sldId id="298" r:id="rId13"/>
    <p:sldId id="299" r:id="rId14"/>
    <p:sldId id="300" r:id="rId15"/>
    <p:sldId id="301" r:id="rId16"/>
    <p:sldId id="302" r:id="rId17"/>
    <p:sldId id="303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6EDA25-ACB0-414F-9F1A-EF527833173F}" v="302" dt="2022-05-19T17:46:42.0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424" autoAdjust="0"/>
  </p:normalViewPr>
  <p:slideViewPr>
    <p:cSldViewPr snapToGrid="0">
      <p:cViewPr varScale="1">
        <p:scale>
          <a:sx n="77" d="100"/>
          <a:sy n="77" d="100"/>
        </p:scale>
        <p:origin x="8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ben Imhoff" userId="f6a17a46-310d-4d4d-b418-491dfa2d1619" providerId="ADAL" clId="{1079ED0D-FCE3-4610-88B8-8F3E3EC0FCCF}"/>
    <pc:docChg chg="undo custSel addSld delSld modSld sldOrd">
      <pc:chgData name="Ruben Imhoff" userId="f6a17a46-310d-4d4d-b418-491dfa2d1619" providerId="ADAL" clId="{1079ED0D-FCE3-4610-88B8-8F3E3EC0FCCF}" dt="2022-05-16T14:03:44.361" v="4288" actId="20577"/>
      <pc:docMkLst>
        <pc:docMk/>
      </pc:docMkLst>
      <pc:sldChg chg="addSp delSp modSp add del modAnim modNotesTx">
        <pc:chgData name="Ruben Imhoff" userId="f6a17a46-310d-4d4d-b418-491dfa2d1619" providerId="ADAL" clId="{1079ED0D-FCE3-4610-88B8-8F3E3EC0FCCF}" dt="2022-05-16T12:33:05.994" v="1187" actId="208"/>
        <pc:sldMkLst>
          <pc:docMk/>
          <pc:sldMk cId="2219029808" sldId="287"/>
        </pc:sldMkLst>
        <pc:spChg chg="mod">
          <ac:chgData name="Ruben Imhoff" userId="f6a17a46-310d-4d4d-b418-491dfa2d1619" providerId="ADAL" clId="{1079ED0D-FCE3-4610-88B8-8F3E3EC0FCCF}" dt="2022-05-16T10:46:11.559" v="643" actId="1076"/>
          <ac:spMkLst>
            <pc:docMk/>
            <pc:sldMk cId="2219029808" sldId="287"/>
            <ac:spMk id="2" creationId="{F1CB436F-92FD-47CF-8318-7214218D5189}"/>
          </ac:spMkLst>
        </pc:spChg>
        <pc:spChg chg="del">
          <ac:chgData name="Ruben Imhoff" userId="f6a17a46-310d-4d4d-b418-491dfa2d1619" providerId="ADAL" clId="{1079ED0D-FCE3-4610-88B8-8F3E3EC0FCCF}" dt="2022-05-16T09:42:46.264" v="589" actId="478"/>
          <ac:spMkLst>
            <pc:docMk/>
            <pc:sldMk cId="2219029808" sldId="287"/>
            <ac:spMk id="3" creationId="{8926FAB3-EFAF-427E-B5C8-C8016C49817F}"/>
          </ac:spMkLst>
        </pc:spChg>
        <pc:spChg chg="del">
          <ac:chgData name="Ruben Imhoff" userId="f6a17a46-310d-4d4d-b418-491dfa2d1619" providerId="ADAL" clId="{1079ED0D-FCE3-4610-88B8-8F3E3EC0FCCF}" dt="2022-05-16T09:36:46.679" v="370" actId="478"/>
          <ac:spMkLst>
            <pc:docMk/>
            <pc:sldMk cId="2219029808" sldId="287"/>
            <ac:spMk id="6" creationId="{6A80B139-08DD-4193-AB3A-DBED9F640CB2}"/>
          </ac:spMkLst>
        </pc:spChg>
        <pc:spChg chg="del">
          <ac:chgData name="Ruben Imhoff" userId="f6a17a46-310d-4d4d-b418-491dfa2d1619" providerId="ADAL" clId="{1079ED0D-FCE3-4610-88B8-8F3E3EC0FCCF}" dt="2022-05-16T09:42:45.152" v="588" actId="478"/>
          <ac:spMkLst>
            <pc:docMk/>
            <pc:sldMk cId="2219029808" sldId="287"/>
            <ac:spMk id="7" creationId="{DC4DAAD6-84E7-4FBB-9479-EEF9F3CCA375}"/>
          </ac:spMkLst>
        </pc:spChg>
        <pc:spChg chg="add del mod">
          <ac:chgData name="Ruben Imhoff" userId="f6a17a46-310d-4d4d-b418-491dfa2d1619" providerId="ADAL" clId="{1079ED0D-FCE3-4610-88B8-8F3E3EC0FCCF}" dt="2022-05-16T09:42:56.224" v="595" actId="478"/>
          <ac:spMkLst>
            <pc:docMk/>
            <pc:sldMk cId="2219029808" sldId="287"/>
            <ac:spMk id="9" creationId="{A20D268F-B1C2-4EB7-BAF5-6C91D43447A8}"/>
          </ac:spMkLst>
        </pc:spChg>
        <pc:spChg chg="add mod">
          <ac:chgData name="Ruben Imhoff" userId="f6a17a46-310d-4d4d-b418-491dfa2d1619" providerId="ADAL" clId="{1079ED0D-FCE3-4610-88B8-8F3E3EC0FCCF}" dt="2022-05-16T11:59:39.755" v="798" actId="1076"/>
          <ac:spMkLst>
            <pc:docMk/>
            <pc:sldMk cId="2219029808" sldId="287"/>
            <ac:spMk id="26" creationId="{CA6547E2-012F-4EF8-9F9A-F3BD2F17536B}"/>
          </ac:spMkLst>
        </pc:spChg>
        <pc:spChg chg="del">
          <ac:chgData name="Ruben Imhoff" userId="f6a17a46-310d-4d4d-b418-491dfa2d1619" providerId="ADAL" clId="{1079ED0D-FCE3-4610-88B8-8F3E3EC0FCCF}" dt="2022-05-16T09:42:49.124" v="591" actId="478"/>
          <ac:spMkLst>
            <pc:docMk/>
            <pc:sldMk cId="2219029808" sldId="287"/>
            <ac:spMk id="32" creationId="{7E6D114C-0D61-401D-A1C1-817023C88112}"/>
          </ac:spMkLst>
        </pc:spChg>
        <pc:spChg chg="del">
          <ac:chgData name="Ruben Imhoff" userId="f6a17a46-310d-4d4d-b418-491dfa2d1619" providerId="ADAL" clId="{1079ED0D-FCE3-4610-88B8-8F3E3EC0FCCF}" dt="2022-05-16T09:42:47.985" v="590" actId="478"/>
          <ac:spMkLst>
            <pc:docMk/>
            <pc:sldMk cId="2219029808" sldId="287"/>
            <ac:spMk id="35" creationId="{29BD460F-C8B1-4522-B1CA-3006673E82BB}"/>
          </ac:spMkLst>
        </pc:spChg>
        <pc:spChg chg="del">
          <ac:chgData name="Ruben Imhoff" userId="f6a17a46-310d-4d4d-b418-491dfa2d1619" providerId="ADAL" clId="{1079ED0D-FCE3-4610-88B8-8F3E3EC0FCCF}" dt="2022-05-16T09:42:50.856" v="593" actId="478"/>
          <ac:spMkLst>
            <pc:docMk/>
            <pc:sldMk cId="2219029808" sldId="287"/>
            <ac:spMk id="36" creationId="{575BF114-3B49-483A-BE7A-CE134373B787}"/>
          </ac:spMkLst>
        </pc:spChg>
        <pc:spChg chg="del">
          <ac:chgData name="Ruben Imhoff" userId="f6a17a46-310d-4d4d-b418-491dfa2d1619" providerId="ADAL" clId="{1079ED0D-FCE3-4610-88B8-8F3E3EC0FCCF}" dt="2022-05-16T09:42:57.801" v="596" actId="478"/>
          <ac:spMkLst>
            <pc:docMk/>
            <pc:sldMk cId="2219029808" sldId="287"/>
            <ac:spMk id="37" creationId="{1279C7A9-4E41-4EFF-BC00-0948CF366FCB}"/>
          </ac:spMkLst>
        </pc:spChg>
        <pc:spChg chg="add mod">
          <ac:chgData name="Ruben Imhoff" userId="f6a17a46-310d-4d4d-b418-491dfa2d1619" providerId="ADAL" clId="{1079ED0D-FCE3-4610-88B8-8F3E3EC0FCCF}" dt="2022-05-16T12:03:47.260" v="804" actId="208"/>
          <ac:spMkLst>
            <pc:docMk/>
            <pc:sldMk cId="2219029808" sldId="287"/>
            <ac:spMk id="40" creationId="{F863C27E-842E-4BA4-988F-513C2F4448E2}"/>
          </ac:spMkLst>
        </pc:spChg>
        <pc:spChg chg="add mod">
          <ac:chgData name="Ruben Imhoff" userId="f6a17a46-310d-4d4d-b418-491dfa2d1619" providerId="ADAL" clId="{1079ED0D-FCE3-4610-88B8-8F3E3EC0FCCF}" dt="2022-05-16T12:03:52.451" v="806" actId="1076"/>
          <ac:spMkLst>
            <pc:docMk/>
            <pc:sldMk cId="2219029808" sldId="287"/>
            <ac:spMk id="41" creationId="{F952963F-E712-4602-B7A6-D25D6ABC0DF8}"/>
          </ac:spMkLst>
        </pc:spChg>
        <pc:grpChg chg="add del mod">
          <ac:chgData name="Ruben Imhoff" userId="f6a17a46-310d-4d4d-b418-491dfa2d1619" providerId="ADAL" clId="{1079ED0D-FCE3-4610-88B8-8F3E3EC0FCCF}" dt="2022-05-16T11:45:59.579" v="756" actId="478"/>
          <ac:grpSpMkLst>
            <pc:docMk/>
            <pc:sldMk cId="2219029808" sldId="287"/>
            <ac:grpSpMk id="16" creationId="{CB3BD0CA-CE5B-48A7-B454-2ED443853DCF}"/>
          </ac:grpSpMkLst>
        </pc:grpChg>
        <pc:grpChg chg="add mod">
          <ac:chgData name="Ruben Imhoff" userId="f6a17a46-310d-4d4d-b418-491dfa2d1619" providerId="ADAL" clId="{1079ED0D-FCE3-4610-88B8-8F3E3EC0FCCF}" dt="2022-05-16T11:58:42.635" v="790" actId="1076"/>
          <ac:grpSpMkLst>
            <pc:docMk/>
            <pc:sldMk cId="2219029808" sldId="287"/>
            <ac:grpSpMk id="29" creationId="{B00E2CCC-4237-4322-911B-5A1AC616A957}"/>
          </ac:grpSpMkLst>
        </pc:grpChg>
        <pc:picChg chg="add del mod ord">
          <ac:chgData name="Ruben Imhoff" userId="f6a17a46-310d-4d4d-b418-491dfa2d1619" providerId="ADAL" clId="{1079ED0D-FCE3-4610-88B8-8F3E3EC0FCCF}" dt="2022-05-16T10:48:47.741" v="660"/>
          <ac:picMkLst>
            <pc:docMk/>
            <pc:sldMk cId="2219029808" sldId="287"/>
            <ac:picMk id="10" creationId="{6518241B-42F9-4F12-96E4-F6A59BCD6FC2}"/>
          </ac:picMkLst>
        </pc:picChg>
        <pc:picChg chg="add del mod ord">
          <ac:chgData name="Ruben Imhoff" userId="f6a17a46-310d-4d4d-b418-491dfa2d1619" providerId="ADAL" clId="{1079ED0D-FCE3-4610-88B8-8F3E3EC0FCCF}" dt="2022-05-16T10:48:56.764" v="663"/>
          <ac:picMkLst>
            <pc:docMk/>
            <pc:sldMk cId="2219029808" sldId="287"/>
            <ac:picMk id="11" creationId="{A78B9586-8100-4928-BA3F-0D8918584E41}"/>
          </ac:picMkLst>
        </pc:picChg>
        <pc:picChg chg="add mod modCrop">
          <ac:chgData name="Ruben Imhoff" userId="f6a17a46-310d-4d4d-b418-491dfa2d1619" providerId="ADAL" clId="{1079ED0D-FCE3-4610-88B8-8F3E3EC0FCCF}" dt="2022-05-16T10:45:55.177" v="624" actId="164"/>
          <ac:picMkLst>
            <pc:docMk/>
            <pc:sldMk cId="2219029808" sldId="287"/>
            <ac:picMk id="13" creationId="{15D84D19-4AAD-4DC4-A4FB-B66EECAEF8C5}"/>
          </ac:picMkLst>
        </pc:picChg>
        <pc:picChg chg="add mod modCrop">
          <ac:chgData name="Ruben Imhoff" userId="f6a17a46-310d-4d4d-b418-491dfa2d1619" providerId="ADAL" clId="{1079ED0D-FCE3-4610-88B8-8F3E3EC0FCCF}" dt="2022-05-16T10:45:55.177" v="624" actId="164"/>
          <ac:picMkLst>
            <pc:docMk/>
            <pc:sldMk cId="2219029808" sldId="287"/>
            <ac:picMk id="15" creationId="{7D1C2570-FD6B-4B43-87C4-368CF341696A}"/>
          </ac:picMkLst>
        </pc:picChg>
        <pc:picChg chg="add mod">
          <ac:chgData name="Ruben Imhoff" userId="f6a17a46-310d-4d4d-b418-491dfa2d1619" providerId="ADAL" clId="{1079ED0D-FCE3-4610-88B8-8F3E3EC0FCCF}" dt="2022-05-16T11:58:31.529" v="789" actId="164"/>
          <ac:picMkLst>
            <pc:docMk/>
            <pc:sldMk cId="2219029808" sldId="287"/>
            <ac:picMk id="19" creationId="{5AC5A400-C9A2-4728-A4A7-4FE83D5E1F04}"/>
          </ac:picMkLst>
        </pc:picChg>
        <pc:picChg chg="add mod">
          <ac:chgData name="Ruben Imhoff" userId="f6a17a46-310d-4d4d-b418-491dfa2d1619" providerId="ADAL" clId="{1079ED0D-FCE3-4610-88B8-8F3E3EC0FCCF}" dt="2022-05-16T11:58:50.274" v="791" actId="1076"/>
          <ac:picMkLst>
            <pc:docMk/>
            <pc:sldMk cId="2219029808" sldId="287"/>
            <ac:picMk id="21" creationId="{492D9E18-3B99-48FD-9F3E-260916505E39}"/>
          </ac:picMkLst>
        </pc:picChg>
        <pc:picChg chg="add del mod">
          <ac:chgData name="Ruben Imhoff" userId="f6a17a46-310d-4d4d-b418-491dfa2d1619" providerId="ADAL" clId="{1079ED0D-FCE3-4610-88B8-8F3E3EC0FCCF}" dt="2022-05-16T11:46:31.988" v="762" actId="478"/>
          <ac:picMkLst>
            <pc:docMk/>
            <pc:sldMk cId="2219029808" sldId="287"/>
            <ac:picMk id="23" creationId="{587ED41C-45E0-4538-95F4-771B7EDA3A36}"/>
          </ac:picMkLst>
        </pc:picChg>
        <pc:picChg chg="add del mod ord">
          <ac:chgData name="Ruben Imhoff" userId="f6a17a46-310d-4d4d-b418-491dfa2d1619" providerId="ADAL" clId="{1079ED0D-FCE3-4610-88B8-8F3E3EC0FCCF}" dt="2022-05-16T11:57:39.419" v="783" actId="478"/>
          <ac:picMkLst>
            <pc:docMk/>
            <pc:sldMk cId="2219029808" sldId="287"/>
            <ac:picMk id="24" creationId="{3BBCCAF6-7034-4EEB-826B-979DFD65545E}"/>
          </ac:picMkLst>
        </pc:picChg>
        <pc:picChg chg="add del mod">
          <ac:chgData name="Ruben Imhoff" userId="f6a17a46-310d-4d4d-b418-491dfa2d1619" providerId="ADAL" clId="{1079ED0D-FCE3-4610-88B8-8F3E3EC0FCCF}" dt="2022-05-16T11:57:24.875" v="778" actId="478"/>
          <ac:picMkLst>
            <pc:docMk/>
            <pc:sldMk cId="2219029808" sldId="287"/>
            <ac:picMk id="27" creationId="{103FBA76-E4B2-40D0-934B-6A8DAEB7F00C}"/>
          </ac:picMkLst>
        </pc:picChg>
        <pc:picChg chg="add mod">
          <ac:chgData name="Ruben Imhoff" userId="f6a17a46-310d-4d4d-b418-491dfa2d1619" providerId="ADAL" clId="{1079ED0D-FCE3-4610-88B8-8F3E3EC0FCCF}" dt="2022-05-16T11:58:31.529" v="789" actId="164"/>
          <ac:picMkLst>
            <pc:docMk/>
            <pc:sldMk cId="2219029808" sldId="287"/>
            <ac:picMk id="28" creationId="{C040FFC3-B1C1-4031-8B7E-9E9E4B199AD6}"/>
          </ac:picMkLst>
        </pc:picChg>
        <pc:picChg chg="del">
          <ac:chgData name="Ruben Imhoff" userId="f6a17a46-310d-4d4d-b418-491dfa2d1619" providerId="ADAL" clId="{1079ED0D-FCE3-4610-88B8-8F3E3EC0FCCF}" dt="2022-05-16T09:42:51.604" v="594" actId="478"/>
          <ac:picMkLst>
            <pc:docMk/>
            <pc:sldMk cId="2219029808" sldId="287"/>
            <ac:picMk id="33" creationId="{6E76D5EB-8B92-46B5-87EF-642B3365D2D7}"/>
          </ac:picMkLst>
        </pc:picChg>
        <pc:picChg chg="del">
          <ac:chgData name="Ruben Imhoff" userId="f6a17a46-310d-4d4d-b418-491dfa2d1619" providerId="ADAL" clId="{1079ED0D-FCE3-4610-88B8-8F3E3EC0FCCF}" dt="2022-05-16T09:42:49.824" v="592" actId="478"/>
          <ac:picMkLst>
            <pc:docMk/>
            <pc:sldMk cId="2219029808" sldId="287"/>
            <ac:picMk id="34" creationId="{1291957D-D024-4BC8-9360-EBA34605BF61}"/>
          </ac:picMkLst>
        </pc:picChg>
        <pc:cxnChg chg="add mod">
          <ac:chgData name="Ruben Imhoff" userId="f6a17a46-310d-4d4d-b418-491dfa2d1619" providerId="ADAL" clId="{1079ED0D-FCE3-4610-88B8-8F3E3EC0FCCF}" dt="2022-05-16T12:33:05.994" v="1187" actId="208"/>
          <ac:cxnSpMkLst>
            <pc:docMk/>
            <pc:sldMk cId="2219029808" sldId="287"/>
            <ac:cxnSpMk id="25" creationId="{FF57E46E-0E91-49F3-A9B7-9E7EB89398CB}"/>
          </ac:cxnSpMkLst>
        </pc:cxnChg>
      </pc:sldChg>
      <pc:sldChg chg="delSp modSp modNotesTx">
        <pc:chgData name="Ruben Imhoff" userId="f6a17a46-310d-4d4d-b418-491dfa2d1619" providerId="ADAL" clId="{1079ED0D-FCE3-4610-88B8-8F3E3EC0FCCF}" dt="2022-05-16T14:03:44.361" v="4288" actId="20577"/>
        <pc:sldMkLst>
          <pc:docMk/>
          <pc:sldMk cId="3630804801" sldId="291"/>
        </pc:sldMkLst>
        <pc:spChg chg="del">
          <ac:chgData name="Ruben Imhoff" userId="f6a17a46-310d-4d4d-b418-491dfa2d1619" providerId="ADAL" clId="{1079ED0D-FCE3-4610-88B8-8F3E3EC0FCCF}" dt="2022-05-16T09:36:50.496" v="371" actId="478"/>
          <ac:spMkLst>
            <pc:docMk/>
            <pc:sldMk cId="3630804801" sldId="291"/>
            <ac:spMk id="11" creationId="{04700CD8-93D7-47BE-86F6-F26DE8D1E905}"/>
          </ac:spMkLst>
        </pc:spChg>
        <pc:spChg chg="mod">
          <ac:chgData name="Ruben Imhoff" userId="f6a17a46-310d-4d4d-b418-491dfa2d1619" providerId="ADAL" clId="{1079ED0D-FCE3-4610-88B8-8F3E3EC0FCCF}" dt="2022-05-16T13:36:03.326" v="3300" actId="20577"/>
          <ac:spMkLst>
            <pc:docMk/>
            <pc:sldMk cId="3630804801" sldId="291"/>
            <ac:spMk id="13" creationId="{24CF4834-BADB-4675-B355-141B8C81F66D}"/>
          </ac:spMkLst>
        </pc:spChg>
        <pc:spChg chg="mod">
          <ac:chgData name="Ruben Imhoff" userId="f6a17a46-310d-4d4d-b418-491dfa2d1619" providerId="ADAL" clId="{1079ED0D-FCE3-4610-88B8-8F3E3EC0FCCF}" dt="2022-05-16T14:03:44.361" v="4288" actId="20577"/>
          <ac:spMkLst>
            <pc:docMk/>
            <pc:sldMk cId="3630804801" sldId="291"/>
            <ac:spMk id="14" creationId="{DF248EC7-2053-4A7D-BD4A-56C3C7D8EB3E}"/>
          </ac:spMkLst>
        </pc:spChg>
        <pc:spChg chg="mod">
          <ac:chgData name="Ruben Imhoff" userId="f6a17a46-310d-4d4d-b418-491dfa2d1619" providerId="ADAL" clId="{1079ED0D-FCE3-4610-88B8-8F3E3EC0FCCF}" dt="2022-05-16T13:36:58.776" v="3431" actId="207"/>
          <ac:spMkLst>
            <pc:docMk/>
            <pc:sldMk cId="3630804801" sldId="291"/>
            <ac:spMk id="15" creationId="{7520C5DC-56F3-4244-A066-BBA56CFB7FD6}"/>
          </ac:spMkLst>
        </pc:spChg>
        <pc:spChg chg="del mod">
          <ac:chgData name="Ruben Imhoff" userId="f6a17a46-310d-4d4d-b418-491dfa2d1619" providerId="ADAL" clId="{1079ED0D-FCE3-4610-88B8-8F3E3EC0FCCF}" dt="2022-05-16T13:43:40.226" v="3695" actId="478"/>
          <ac:spMkLst>
            <pc:docMk/>
            <pc:sldMk cId="3630804801" sldId="291"/>
            <ac:spMk id="16" creationId="{DDC5A884-1645-415F-AC78-A5FB67E4426A}"/>
          </ac:spMkLst>
        </pc:spChg>
        <pc:spChg chg="mod">
          <ac:chgData name="Ruben Imhoff" userId="f6a17a46-310d-4d4d-b418-491dfa2d1619" providerId="ADAL" clId="{1079ED0D-FCE3-4610-88B8-8F3E3EC0FCCF}" dt="2022-05-16T13:46:25.436" v="3812" actId="1076"/>
          <ac:spMkLst>
            <pc:docMk/>
            <pc:sldMk cId="3630804801" sldId="291"/>
            <ac:spMk id="18" creationId="{FB5206F2-1E76-420F-9C98-CCB525A1A2EF}"/>
          </ac:spMkLst>
        </pc:spChg>
      </pc:sldChg>
      <pc:sldChg chg="addSp delSp modSp modNotesTx">
        <pc:chgData name="Ruben Imhoff" userId="f6a17a46-310d-4d4d-b418-491dfa2d1619" providerId="ADAL" clId="{1079ED0D-FCE3-4610-88B8-8F3E3EC0FCCF}" dt="2022-05-16T13:55:32.811" v="4283" actId="1035"/>
        <pc:sldMkLst>
          <pc:docMk/>
          <pc:sldMk cId="771198421" sldId="292"/>
        </pc:sldMkLst>
        <pc:spChg chg="add del mod">
          <ac:chgData name="Ruben Imhoff" userId="f6a17a46-310d-4d4d-b418-491dfa2d1619" providerId="ADAL" clId="{1079ED0D-FCE3-4610-88B8-8F3E3EC0FCCF}" dt="2022-05-16T09:15:11.192" v="5" actId="478"/>
          <ac:spMkLst>
            <pc:docMk/>
            <pc:sldMk cId="771198421" sldId="292"/>
            <ac:spMk id="3" creationId="{9809B86C-67E0-4FD4-952A-A6407477E1EB}"/>
          </ac:spMkLst>
        </pc:spChg>
        <pc:spChg chg="del">
          <ac:chgData name="Ruben Imhoff" userId="f6a17a46-310d-4d4d-b418-491dfa2d1619" providerId="ADAL" clId="{1079ED0D-FCE3-4610-88B8-8F3E3EC0FCCF}" dt="2022-05-16T09:31:44.456" v="361" actId="478"/>
          <ac:spMkLst>
            <pc:docMk/>
            <pc:sldMk cId="771198421" sldId="292"/>
            <ac:spMk id="6" creationId="{0B49CB94-33A6-4A6C-AC23-DE142CF4B6B4}"/>
          </ac:spMkLst>
        </pc:spChg>
        <pc:spChg chg="del">
          <ac:chgData name="Ruben Imhoff" userId="f6a17a46-310d-4d4d-b418-491dfa2d1619" providerId="ADAL" clId="{1079ED0D-FCE3-4610-88B8-8F3E3EC0FCCF}" dt="2022-05-16T09:31:46.088" v="362" actId="478"/>
          <ac:spMkLst>
            <pc:docMk/>
            <pc:sldMk cId="771198421" sldId="292"/>
            <ac:spMk id="7" creationId="{CDE97A9F-5DD3-4619-B957-F25D8AB63ADB}"/>
          </ac:spMkLst>
        </pc:spChg>
        <pc:spChg chg="del">
          <ac:chgData name="Ruben Imhoff" userId="f6a17a46-310d-4d4d-b418-491dfa2d1619" providerId="ADAL" clId="{1079ED0D-FCE3-4610-88B8-8F3E3EC0FCCF}" dt="2022-05-16T09:31:54.152" v="367" actId="478"/>
          <ac:spMkLst>
            <pc:docMk/>
            <pc:sldMk cId="771198421" sldId="292"/>
            <ac:spMk id="8" creationId="{FCC95DEB-CB8D-44B4-8B7A-8BE5E74462E9}"/>
          </ac:spMkLst>
        </pc:spChg>
        <pc:spChg chg="mod">
          <ac:chgData name="Ruben Imhoff" userId="f6a17a46-310d-4d4d-b418-491dfa2d1619" providerId="ADAL" clId="{1079ED0D-FCE3-4610-88B8-8F3E3EC0FCCF}" dt="2022-05-16T09:15:25.942" v="14" actId="20577"/>
          <ac:spMkLst>
            <pc:docMk/>
            <pc:sldMk cId="771198421" sldId="292"/>
            <ac:spMk id="11" creationId="{45665C46-9433-45E6-BEDF-C53546209BD0}"/>
          </ac:spMkLst>
        </pc:spChg>
        <pc:spChg chg="mod">
          <ac:chgData name="Ruben Imhoff" userId="f6a17a46-310d-4d4d-b418-491dfa2d1619" providerId="ADAL" clId="{1079ED0D-FCE3-4610-88B8-8F3E3EC0FCCF}" dt="2022-05-16T13:55:27.327" v="4271" actId="1035"/>
          <ac:spMkLst>
            <pc:docMk/>
            <pc:sldMk cId="771198421" sldId="292"/>
            <ac:spMk id="12" creationId="{B0CA6898-ECB5-4D9E-8AA7-2ABB5879D4F6}"/>
          </ac:spMkLst>
        </pc:spChg>
        <pc:spChg chg="del">
          <ac:chgData name="Ruben Imhoff" userId="f6a17a46-310d-4d4d-b418-491dfa2d1619" providerId="ADAL" clId="{1079ED0D-FCE3-4610-88B8-8F3E3EC0FCCF}" dt="2022-05-16T09:31:47.969" v="363" actId="478"/>
          <ac:spMkLst>
            <pc:docMk/>
            <pc:sldMk cId="771198421" sldId="292"/>
            <ac:spMk id="20" creationId="{5AECDF9A-54BF-45C1-87B3-2A1E59F3C342}"/>
          </ac:spMkLst>
        </pc:spChg>
        <pc:spChg chg="del">
          <ac:chgData name="Ruben Imhoff" userId="f6a17a46-310d-4d4d-b418-491dfa2d1619" providerId="ADAL" clId="{1079ED0D-FCE3-4610-88B8-8F3E3EC0FCCF}" dt="2022-05-16T09:31:50.352" v="364" actId="478"/>
          <ac:spMkLst>
            <pc:docMk/>
            <pc:sldMk cId="771198421" sldId="292"/>
            <ac:spMk id="21" creationId="{A2CD3316-D846-4EFD-B129-B37ED75E7E48}"/>
          </ac:spMkLst>
        </pc:spChg>
        <pc:spChg chg="del">
          <ac:chgData name="Ruben Imhoff" userId="f6a17a46-310d-4d4d-b418-491dfa2d1619" providerId="ADAL" clId="{1079ED0D-FCE3-4610-88B8-8F3E3EC0FCCF}" dt="2022-05-16T09:31:52.816" v="366" actId="478"/>
          <ac:spMkLst>
            <pc:docMk/>
            <pc:sldMk cId="771198421" sldId="292"/>
            <ac:spMk id="22" creationId="{02868B39-0582-49C1-B73F-649B52F276E0}"/>
          </ac:spMkLst>
        </pc:spChg>
        <pc:graphicFrameChg chg="add del mod">
          <ac:chgData name="Ruben Imhoff" userId="f6a17a46-310d-4d4d-b418-491dfa2d1619" providerId="ADAL" clId="{1079ED0D-FCE3-4610-88B8-8F3E3EC0FCCF}" dt="2022-05-16T09:15:04.201" v="2"/>
          <ac:graphicFrameMkLst>
            <pc:docMk/>
            <pc:sldMk cId="771198421" sldId="292"/>
            <ac:graphicFrameMk id="2" creationId="{2E8B145C-B537-4339-817A-667892AEA91A}"/>
          </ac:graphicFrameMkLst>
        </pc:graphicFrameChg>
        <pc:picChg chg="del">
          <ac:chgData name="Ruben Imhoff" userId="f6a17a46-310d-4d4d-b418-491dfa2d1619" providerId="ADAL" clId="{1079ED0D-FCE3-4610-88B8-8F3E3EC0FCCF}" dt="2022-05-16T09:31:40.465" v="358" actId="478"/>
          <ac:picMkLst>
            <pc:docMk/>
            <pc:sldMk cId="771198421" sldId="292"/>
            <ac:picMk id="4" creationId="{FB553329-5CFC-40FD-9A43-4F6441F93C1C}"/>
          </ac:picMkLst>
        </pc:picChg>
        <pc:picChg chg="del">
          <ac:chgData name="Ruben Imhoff" userId="f6a17a46-310d-4d4d-b418-491dfa2d1619" providerId="ADAL" clId="{1079ED0D-FCE3-4610-88B8-8F3E3EC0FCCF}" dt="2022-05-16T09:31:51.094" v="365" actId="478"/>
          <ac:picMkLst>
            <pc:docMk/>
            <pc:sldMk cId="771198421" sldId="292"/>
            <ac:picMk id="5" creationId="{8A1C888C-4D99-49FB-8BCF-E8BB6C8CF866}"/>
          </ac:picMkLst>
        </pc:picChg>
        <pc:picChg chg="add mod ord">
          <ac:chgData name="Ruben Imhoff" userId="f6a17a46-310d-4d4d-b418-491dfa2d1619" providerId="ADAL" clId="{1079ED0D-FCE3-4610-88B8-8F3E3EC0FCCF}" dt="2022-05-16T09:32:43.558" v="369" actId="167"/>
          <ac:picMkLst>
            <pc:docMk/>
            <pc:sldMk cId="771198421" sldId="292"/>
            <ac:picMk id="10" creationId="{36636FA7-AF46-4052-A031-6AC49C58B0AF}"/>
          </ac:picMkLst>
        </pc:picChg>
        <pc:picChg chg="del">
          <ac:chgData name="Ruben Imhoff" userId="f6a17a46-310d-4d4d-b418-491dfa2d1619" providerId="ADAL" clId="{1079ED0D-FCE3-4610-88B8-8F3E3EC0FCCF}" dt="2022-05-16T09:31:41.129" v="359" actId="478"/>
          <ac:picMkLst>
            <pc:docMk/>
            <pc:sldMk cId="771198421" sldId="292"/>
            <ac:picMk id="17" creationId="{C8340D77-D9E1-458B-B554-1377A28BD808}"/>
          </ac:picMkLst>
        </pc:picChg>
        <pc:picChg chg="del">
          <ac:chgData name="Ruben Imhoff" userId="f6a17a46-310d-4d4d-b418-491dfa2d1619" providerId="ADAL" clId="{1079ED0D-FCE3-4610-88B8-8F3E3EC0FCCF}" dt="2022-05-16T09:31:41.871" v="360" actId="478"/>
          <ac:picMkLst>
            <pc:docMk/>
            <pc:sldMk cId="771198421" sldId="292"/>
            <ac:picMk id="19" creationId="{47C49487-AF2F-4BF3-AADC-661719FB2F97}"/>
          </ac:picMkLst>
        </pc:picChg>
        <pc:cxnChg chg="mod">
          <ac:chgData name="Ruben Imhoff" userId="f6a17a46-310d-4d4d-b418-491dfa2d1619" providerId="ADAL" clId="{1079ED0D-FCE3-4610-88B8-8F3E3EC0FCCF}" dt="2022-05-16T13:55:32.811" v="4283" actId="1035"/>
          <ac:cxnSpMkLst>
            <pc:docMk/>
            <pc:sldMk cId="771198421" sldId="292"/>
            <ac:cxnSpMk id="14" creationId="{9366022D-5E90-44A4-909B-695253C49B16}"/>
          </ac:cxnSpMkLst>
        </pc:cxnChg>
      </pc:sldChg>
      <pc:sldChg chg="addSp delSp modSp add modAnim modNotesTx">
        <pc:chgData name="Ruben Imhoff" userId="f6a17a46-310d-4d4d-b418-491dfa2d1619" providerId="ADAL" clId="{1079ED0D-FCE3-4610-88B8-8F3E3EC0FCCF}" dt="2022-05-16T12:04:07.386" v="811" actId="14100"/>
        <pc:sldMkLst>
          <pc:docMk/>
          <pc:sldMk cId="1054537955" sldId="293"/>
        </pc:sldMkLst>
        <pc:spChg chg="add mod">
          <ac:chgData name="Ruben Imhoff" userId="f6a17a46-310d-4d4d-b418-491dfa2d1619" providerId="ADAL" clId="{1079ED0D-FCE3-4610-88B8-8F3E3EC0FCCF}" dt="2022-05-16T11:31:48.051" v="739" actId="14100"/>
          <ac:spMkLst>
            <pc:docMk/>
            <pc:sldMk cId="1054537955" sldId="293"/>
            <ac:spMk id="9" creationId="{973B5DBD-4B0D-4704-A0B9-FA35E6D7DB40}"/>
          </ac:spMkLst>
        </pc:spChg>
        <pc:spChg chg="add mod">
          <ac:chgData name="Ruben Imhoff" userId="f6a17a46-310d-4d4d-b418-491dfa2d1619" providerId="ADAL" clId="{1079ED0D-FCE3-4610-88B8-8F3E3EC0FCCF}" dt="2022-05-16T11:34:17.547" v="748" actId="14100"/>
          <ac:spMkLst>
            <pc:docMk/>
            <pc:sldMk cId="1054537955" sldId="293"/>
            <ac:spMk id="12" creationId="{6920DB4A-9125-4781-A85A-355FC7FEB2B5}"/>
          </ac:spMkLst>
        </pc:spChg>
        <pc:spChg chg="add mod">
          <ac:chgData name="Ruben Imhoff" userId="f6a17a46-310d-4d4d-b418-491dfa2d1619" providerId="ADAL" clId="{1079ED0D-FCE3-4610-88B8-8F3E3EC0FCCF}" dt="2022-05-16T12:04:00.514" v="808" actId="14100"/>
          <ac:spMkLst>
            <pc:docMk/>
            <pc:sldMk cId="1054537955" sldId="293"/>
            <ac:spMk id="13" creationId="{ED01A6A7-A71B-46B9-810A-FF750C11B859}"/>
          </ac:spMkLst>
        </pc:spChg>
        <pc:spChg chg="add mod">
          <ac:chgData name="Ruben Imhoff" userId="f6a17a46-310d-4d4d-b418-491dfa2d1619" providerId="ADAL" clId="{1079ED0D-FCE3-4610-88B8-8F3E3EC0FCCF}" dt="2022-05-16T12:04:07.386" v="811" actId="14100"/>
          <ac:spMkLst>
            <pc:docMk/>
            <pc:sldMk cId="1054537955" sldId="293"/>
            <ac:spMk id="14" creationId="{9BB98242-292A-466A-87C4-6D67ECB65A81}"/>
          </ac:spMkLst>
        </pc:spChg>
        <pc:picChg chg="add mod ord">
          <ac:chgData name="Ruben Imhoff" userId="f6a17a46-310d-4d4d-b418-491dfa2d1619" providerId="ADAL" clId="{1079ED0D-FCE3-4610-88B8-8F3E3EC0FCCF}" dt="2022-05-16T11:35:08.643" v="750" actId="1076"/>
          <ac:picMkLst>
            <pc:docMk/>
            <pc:sldMk cId="1054537955" sldId="293"/>
            <ac:picMk id="6" creationId="{B713FE57-5C6B-4486-A34B-8ACE4C381987}"/>
          </ac:picMkLst>
        </pc:picChg>
        <pc:picChg chg="add mod">
          <ac:chgData name="Ruben Imhoff" userId="f6a17a46-310d-4d4d-b418-491dfa2d1619" providerId="ADAL" clId="{1079ED0D-FCE3-4610-88B8-8F3E3EC0FCCF}" dt="2022-05-16T11:30:10.834" v="672" actId="1076"/>
          <ac:picMkLst>
            <pc:docMk/>
            <pc:sldMk cId="1054537955" sldId="293"/>
            <ac:picMk id="7" creationId="{CD9131BA-D554-494A-9AF3-0CE2B08FC4FE}"/>
          </ac:picMkLst>
        </pc:picChg>
        <pc:picChg chg="del">
          <ac:chgData name="Ruben Imhoff" userId="f6a17a46-310d-4d4d-b418-491dfa2d1619" providerId="ADAL" clId="{1079ED0D-FCE3-4610-88B8-8F3E3EC0FCCF}" dt="2022-05-16T09:58:03.087" v="601" actId="478"/>
          <ac:picMkLst>
            <pc:docMk/>
            <pc:sldMk cId="1054537955" sldId="293"/>
            <ac:picMk id="10" creationId="{6518241B-42F9-4F12-96E4-F6A59BCD6FC2}"/>
          </ac:picMkLst>
        </pc:picChg>
        <pc:cxnChg chg="add mod">
          <ac:chgData name="Ruben Imhoff" userId="f6a17a46-310d-4d4d-b418-491dfa2d1619" providerId="ADAL" clId="{1079ED0D-FCE3-4610-88B8-8F3E3EC0FCCF}" dt="2022-05-16T11:31:06.892" v="677" actId="1076"/>
          <ac:cxnSpMkLst>
            <pc:docMk/>
            <pc:sldMk cId="1054537955" sldId="293"/>
            <ac:cxnSpMk id="8" creationId="{577E86DE-FFB3-4CB2-96C9-B3CC2FC47846}"/>
          </ac:cxnSpMkLst>
        </pc:cxnChg>
        <pc:cxnChg chg="add mod">
          <ac:chgData name="Ruben Imhoff" userId="f6a17a46-310d-4d4d-b418-491dfa2d1619" providerId="ADAL" clId="{1079ED0D-FCE3-4610-88B8-8F3E3EC0FCCF}" dt="2022-05-16T11:31:06.892" v="677" actId="1076"/>
          <ac:cxnSpMkLst>
            <pc:docMk/>
            <pc:sldMk cId="1054537955" sldId="293"/>
            <ac:cxnSpMk id="11" creationId="{1ECCF63C-9D66-46ED-8B6D-6D39DB104714}"/>
          </ac:cxnSpMkLst>
        </pc:cxnChg>
      </pc:sldChg>
      <pc:sldChg chg="addSp delSp modSp add ord modAnim">
        <pc:chgData name="Ruben Imhoff" userId="f6a17a46-310d-4d4d-b418-491dfa2d1619" providerId="ADAL" clId="{1079ED0D-FCE3-4610-88B8-8F3E3EC0FCCF}" dt="2022-05-16T13:25:04.659" v="3138" actId="208"/>
        <pc:sldMkLst>
          <pc:docMk/>
          <pc:sldMk cId="5451900" sldId="294"/>
        </pc:sldMkLst>
        <pc:spChg chg="add mod">
          <ac:chgData name="Ruben Imhoff" userId="f6a17a46-310d-4d4d-b418-491dfa2d1619" providerId="ADAL" clId="{1079ED0D-FCE3-4610-88B8-8F3E3EC0FCCF}" dt="2022-05-16T12:11:40.146" v="1004" actId="1076"/>
          <ac:spMkLst>
            <pc:docMk/>
            <pc:sldMk cId="5451900" sldId="294"/>
            <ac:spMk id="3" creationId="{079BE13F-2F37-42C2-BB0D-F04D441F38C6}"/>
          </ac:spMkLst>
        </pc:spChg>
        <pc:spChg chg="add mod">
          <ac:chgData name="Ruben Imhoff" userId="f6a17a46-310d-4d4d-b418-491dfa2d1619" providerId="ADAL" clId="{1079ED0D-FCE3-4610-88B8-8F3E3EC0FCCF}" dt="2022-05-16T13:25:00.826" v="3137" actId="208"/>
          <ac:spMkLst>
            <pc:docMk/>
            <pc:sldMk cId="5451900" sldId="294"/>
            <ac:spMk id="8" creationId="{0C4C21E8-F7E6-4484-AB01-13485A97C83E}"/>
          </ac:spMkLst>
        </pc:spChg>
        <pc:spChg chg="add mod">
          <ac:chgData name="Ruben Imhoff" userId="f6a17a46-310d-4d4d-b418-491dfa2d1619" providerId="ADAL" clId="{1079ED0D-FCE3-4610-88B8-8F3E3EC0FCCF}" dt="2022-05-16T12:04:49.930" v="823" actId="1076"/>
          <ac:spMkLst>
            <pc:docMk/>
            <pc:sldMk cId="5451900" sldId="294"/>
            <ac:spMk id="9" creationId="{17A938EB-D7BF-4028-8B7B-06E4BE49196A}"/>
          </ac:spMkLst>
        </pc:spChg>
        <pc:spChg chg="add mod">
          <ac:chgData name="Ruben Imhoff" userId="f6a17a46-310d-4d4d-b418-491dfa2d1619" providerId="ADAL" clId="{1079ED0D-FCE3-4610-88B8-8F3E3EC0FCCF}" dt="2022-05-16T12:12:15.474" v="1009" actId="14100"/>
          <ac:spMkLst>
            <pc:docMk/>
            <pc:sldMk cId="5451900" sldId="294"/>
            <ac:spMk id="17" creationId="{9285DA19-5ED6-4B42-9ECD-66D41FE75BDD}"/>
          </ac:spMkLst>
        </pc:spChg>
        <pc:grpChg chg="del">
          <ac:chgData name="Ruben Imhoff" userId="f6a17a46-310d-4d4d-b418-491dfa2d1619" providerId="ADAL" clId="{1079ED0D-FCE3-4610-88B8-8F3E3EC0FCCF}" dt="2022-05-16T11:41:59.976" v="755" actId="478"/>
          <ac:grpSpMkLst>
            <pc:docMk/>
            <pc:sldMk cId="5451900" sldId="294"/>
            <ac:grpSpMk id="16" creationId="{CB3BD0CA-CE5B-48A7-B454-2ED443853DCF}"/>
          </ac:grpSpMkLst>
        </pc:grpChg>
        <pc:picChg chg="add mod">
          <ac:chgData name="Ruben Imhoff" userId="f6a17a46-310d-4d4d-b418-491dfa2d1619" providerId="ADAL" clId="{1079ED0D-FCE3-4610-88B8-8F3E3EC0FCCF}" dt="2022-05-16T12:04:13.738" v="812" actId="1076"/>
          <ac:picMkLst>
            <pc:docMk/>
            <pc:sldMk cId="5451900" sldId="294"/>
            <ac:picMk id="11" creationId="{81C21FE1-9BEC-46A8-9B55-CD920667013B}"/>
          </ac:picMkLst>
        </pc:picChg>
        <pc:picChg chg="add mod">
          <ac:chgData name="Ruben Imhoff" userId="f6a17a46-310d-4d4d-b418-491dfa2d1619" providerId="ADAL" clId="{1079ED0D-FCE3-4610-88B8-8F3E3EC0FCCF}" dt="2022-05-16T12:04:18.114" v="813" actId="1076"/>
          <ac:picMkLst>
            <pc:docMk/>
            <pc:sldMk cId="5451900" sldId="294"/>
            <ac:picMk id="12" creationId="{C5D35C65-266B-4E74-B3E4-E3E8F1917E75}"/>
          </ac:picMkLst>
        </pc:picChg>
        <pc:picChg chg="add mod">
          <ac:chgData name="Ruben Imhoff" userId="f6a17a46-310d-4d4d-b418-491dfa2d1619" providerId="ADAL" clId="{1079ED0D-FCE3-4610-88B8-8F3E3EC0FCCF}" dt="2022-05-16T12:09:30.020" v="828" actId="1076"/>
          <ac:picMkLst>
            <pc:docMk/>
            <pc:sldMk cId="5451900" sldId="294"/>
            <ac:picMk id="14" creationId="{452D0B13-7BA1-4004-A608-0B9102F4432F}"/>
          </ac:picMkLst>
        </pc:picChg>
        <pc:cxnChg chg="add mod">
          <ac:chgData name="Ruben Imhoff" userId="f6a17a46-310d-4d4d-b418-491dfa2d1619" providerId="ADAL" clId="{1079ED0D-FCE3-4610-88B8-8F3E3EC0FCCF}" dt="2022-05-16T13:25:04.659" v="3138" actId="208"/>
          <ac:cxnSpMkLst>
            <pc:docMk/>
            <pc:sldMk cId="5451900" sldId="294"/>
            <ac:cxnSpMk id="10" creationId="{85A209D4-6204-4072-A6A7-80D1E5952B51}"/>
          </ac:cxnSpMkLst>
        </pc:cxnChg>
      </pc:sldChg>
      <pc:sldChg chg="addSp delSp modSp add delAnim modAnim modNotesTx">
        <pc:chgData name="Ruben Imhoff" userId="f6a17a46-310d-4d4d-b418-491dfa2d1619" providerId="ADAL" clId="{1079ED0D-FCE3-4610-88B8-8F3E3EC0FCCF}" dt="2022-05-16T13:50:16.677" v="4082" actId="20577"/>
        <pc:sldMkLst>
          <pc:docMk/>
          <pc:sldMk cId="173163011" sldId="295"/>
        </pc:sldMkLst>
        <pc:spChg chg="mod">
          <ac:chgData name="Ruben Imhoff" userId="f6a17a46-310d-4d4d-b418-491dfa2d1619" providerId="ADAL" clId="{1079ED0D-FCE3-4610-88B8-8F3E3EC0FCCF}" dt="2022-05-16T12:27:04.009" v="1069" actId="14100"/>
          <ac:spMkLst>
            <pc:docMk/>
            <pc:sldMk cId="173163011" sldId="295"/>
            <ac:spMk id="2" creationId="{F1CB436F-92FD-47CF-8318-7214218D5189}"/>
          </ac:spMkLst>
        </pc:spChg>
        <pc:spChg chg="del">
          <ac:chgData name="Ruben Imhoff" userId="f6a17a46-310d-4d4d-b418-491dfa2d1619" providerId="ADAL" clId="{1079ED0D-FCE3-4610-88B8-8F3E3EC0FCCF}" dt="2022-05-16T12:16:23.969" v="1015" actId="478"/>
          <ac:spMkLst>
            <pc:docMk/>
            <pc:sldMk cId="173163011" sldId="295"/>
            <ac:spMk id="3" creationId="{079BE13F-2F37-42C2-BB0D-F04D441F38C6}"/>
          </ac:spMkLst>
        </pc:spChg>
        <pc:spChg chg="add mod">
          <ac:chgData name="Ruben Imhoff" userId="f6a17a46-310d-4d4d-b418-491dfa2d1619" providerId="ADAL" clId="{1079ED0D-FCE3-4610-88B8-8F3E3EC0FCCF}" dt="2022-05-16T12:31:48.916" v="1117" actId="1036"/>
          <ac:spMkLst>
            <pc:docMk/>
            <pc:sldMk cId="173163011" sldId="295"/>
            <ac:spMk id="7" creationId="{C4D4CEC2-9C8B-4A7B-BF6F-86114AC1345E}"/>
          </ac:spMkLst>
        </pc:spChg>
        <pc:spChg chg="del">
          <ac:chgData name="Ruben Imhoff" userId="f6a17a46-310d-4d4d-b418-491dfa2d1619" providerId="ADAL" clId="{1079ED0D-FCE3-4610-88B8-8F3E3EC0FCCF}" dt="2022-05-16T12:16:25.731" v="1017" actId="478"/>
          <ac:spMkLst>
            <pc:docMk/>
            <pc:sldMk cId="173163011" sldId="295"/>
            <ac:spMk id="8" creationId="{0C4C21E8-F7E6-4484-AB01-13485A97C83E}"/>
          </ac:spMkLst>
        </pc:spChg>
        <pc:spChg chg="del">
          <ac:chgData name="Ruben Imhoff" userId="f6a17a46-310d-4d4d-b418-491dfa2d1619" providerId="ADAL" clId="{1079ED0D-FCE3-4610-88B8-8F3E3EC0FCCF}" dt="2022-05-16T12:16:27.091" v="1018" actId="478"/>
          <ac:spMkLst>
            <pc:docMk/>
            <pc:sldMk cId="173163011" sldId="295"/>
            <ac:spMk id="9" creationId="{17A938EB-D7BF-4028-8B7B-06E4BE49196A}"/>
          </ac:spMkLst>
        </pc:spChg>
        <pc:spChg chg="add mod">
          <ac:chgData name="Ruben Imhoff" userId="f6a17a46-310d-4d4d-b418-491dfa2d1619" providerId="ADAL" clId="{1079ED0D-FCE3-4610-88B8-8F3E3EC0FCCF}" dt="2022-05-16T12:32:37.321" v="1186" actId="1076"/>
          <ac:spMkLst>
            <pc:docMk/>
            <pc:sldMk cId="173163011" sldId="295"/>
            <ac:spMk id="13" creationId="{6DF3AF47-419F-4E31-916D-019FB5F11F0D}"/>
          </ac:spMkLst>
        </pc:spChg>
        <pc:spChg chg="add mod ord">
          <ac:chgData name="Ruben Imhoff" userId="f6a17a46-310d-4d4d-b418-491dfa2d1619" providerId="ADAL" clId="{1079ED0D-FCE3-4610-88B8-8F3E3EC0FCCF}" dt="2022-05-16T12:46:05.258" v="1461" actId="167"/>
          <ac:spMkLst>
            <pc:docMk/>
            <pc:sldMk cId="173163011" sldId="295"/>
            <ac:spMk id="15" creationId="{DBEA062B-B2B3-4BCB-A7B4-BB34509F81D2}"/>
          </ac:spMkLst>
        </pc:spChg>
        <pc:spChg chg="mod">
          <ac:chgData name="Ruben Imhoff" userId="f6a17a46-310d-4d4d-b418-491dfa2d1619" providerId="ADAL" clId="{1079ED0D-FCE3-4610-88B8-8F3E3EC0FCCF}" dt="2022-05-16T12:49:33.957" v="1557" actId="1038"/>
          <ac:spMkLst>
            <pc:docMk/>
            <pc:sldMk cId="173163011" sldId="295"/>
            <ac:spMk id="17" creationId="{9285DA19-5ED6-4B42-9ECD-66D41FE75BDD}"/>
          </ac:spMkLst>
        </pc:spChg>
        <pc:spChg chg="add mod">
          <ac:chgData name="Ruben Imhoff" userId="f6a17a46-310d-4d4d-b418-491dfa2d1619" providerId="ADAL" clId="{1079ED0D-FCE3-4610-88B8-8F3E3EC0FCCF}" dt="2022-05-16T12:49:33.957" v="1557" actId="1038"/>
          <ac:spMkLst>
            <pc:docMk/>
            <pc:sldMk cId="173163011" sldId="295"/>
            <ac:spMk id="21" creationId="{F95E2227-CC0D-49D7-B7B8-636A4C03B6CF}"/>
          </ac:spMkLst>
        </pc:spChg>
        <pc:spChg chg="add mod">
          <ac:chgData name="Ruben Imhoff" userId="f6a17a46-310d-4d4d-b418-491dfa2d1619" providerId="ADAL" clId="{1079ED0D-FCE3-4610-88B8-8F3E3EC0FCCF}" dt="2022-05-16T12:49:33.957" v="1557" actId="1038"/>
          <ac:spMkLst>
            <pc:docMk/>
            <pc:sldMk cId="173163011" sldId="295"/>
            <ac:spMk id="22" creationId="{AAEBE639-CC55-4D0E-88B3-B5E4B2307FFC}"/>
          </ac:spMkLst>
        </pc:spChg>
        <pc:spChg chg="add mod">
          <ac:chgData name="Ruben Imhoff" userId="f6a17a46-310d-4d4d-b418-491dfa2d1619" providerId="ADAL" clId="{1079ED0D-FCE3-4610-88B8-8F3E3EC0FCCF}" dt="2022-05-16T12:49:33.957" v="1557" actId="1038"/>
          <ac:spMkLst>
            <pc:docMk/>
            <pc:sldMk cId="173163011" sldId="295"/>
            <ac:spMk id="23" creationId="{4878B790-28C6-40D1-96F6-CC4612389234}"/>
          </ac:spMkLst>
        </pc:spChg>
        <pc:spChg chg="add mod">
          <ac:chgData name="Ruben Imhoff" userId="f6a17a46-310d-4d4d-b418-491dfa2d1619" providerId="ADAL" clId="{1079ED0D-FCE3-4610-88B8-8F3E3EC0FCCF}" dt="2022-05-16T12:49:33.957" v="1557" actId="1038"/>
          <ac:spMkLst>
            <pc:docMk/>
            <pc:sldMk cId="173163011" sldId="295"/>
            <ac:spMk id="24" creationId="{D2134F50-F20A-400A-9458-2EC7186D0AB8}"/>
          </ac:spMkLst>
        </pc:spChg>
        <pc:spChg chg="add mod">
          <ac:chgData name="Ruben Imhoff" userId="f6a17a46-310d-4d4d-b418-491dfa2d1619" providerId="ADAL" clId="{1079ED0D-FCE3-4610-88B8-8F3E3EC0FCCF}" dt="2022-05-16T12:49:33.957" v="1557" actId="1038"/>
          <ac:spMkLst>
            <pc:docMk/>
            <pc:sldMk cId="173163011" sldId="295"/>
            <ac:spMk id="27" creationId="{27AB4F79-D373-4871-AA04-D2D1922F6447}"/>
          </ac:spMkLst>
        </pc:spChg>
        <pc:spChg chg="add mod">
          <ac:chgData name="Ruben Imhoff" userId="f6a17a46-310d-4d4d-b418-491dfa2d1619" providerId="ADAL" clId="{1079ED0D-FCE3-4610-88B8-8F3E3EC0FCCF}" dt="2022-05-16T12:49:33.957" v="1557" actId="1038"/>
          <ac:spMkLst>
            <pc:docMk/>
            <pc:sldMk cId="173163011" sldId="295"/>
            <ac:spMk id="29" creationId="{9DC923B0-C6DC-427E-A147-276AEF6A732E}"/>
          </ac:spMkLst>
        </pc:spChg>
        <pc:spChg chg="add mod">
          <ac:chgData name="Ruben Imhoff" userId="f6a17a46-310d-4d4d-b418-491dfa2d1619" providerId="ADAL" clId="{1079ED0D-FCE3-4610-88B8-8F3E3EC0FCCF}" dt="2022-05-16T12:49:33.957" v="1557" actId="1038"/>
          <ac:spMkLst>
            <pc:docMk/>
            <pc:sldMk cId="173163011" sldId="295"/>
            <ac:spMk id="30" creationId="{71C62383-8665-4F4B-BC04-66306B2929D8}"/>
          </ac:spMkLst>
        </pc:spChg>
        <pc:spChg chg="add mod">
          <ac:chgData name="Ruben Imhoff" userId="f6a17a46-310d-4d4d-b418-491dfa2d1619" providerId="ADAL" clId="{1079ED0D-FCE3-4610-88B8-8F3E3EC0FCCF}" dt="2022-05-16T12:49:33.957" v="1557" actId="1038"/>
          <ac:spMkLst>
            <pc:docMk/>
            <pc:sldMk cId="173163011" sldId="295"/>
            <ac:spMk id="31" creationId="{CA2455B5-5ADC-4EED-903A-501FC3251082}"/>
          </ac:spMkLst>
        </pc:spChg>
        <pc:spChg chg="add del">
          <ac:chgData name="Ruben Imhoff" userId="f6a17a46-310d-4d4d-b418-491dfa2d1619" providerId="ADAL" clId="{1079ED0D-FCE3-4610-88B8-8F3E3EC0FCCF}" dt="2022-05-16T12:41:53.830" v="1426"/>
          <ac:spMkLst>
            <pc:docMk/>
            <pc:sldMk cId="173163011" sldId="295"/>
            <ac:spMk id="32" creationId="{340C5540-1156-4618-825F-FB792CA6C216}"/>
          </ac:spMkLst>
        </pc:spChg>
        <pc:spChg chg="add mod">
          <ac:chgData name="Ruben Imhoff" userId="f6a17a46-310d-4d4d-b418-491dfa2d1619" providerId="ADAL" clId="{1079ED0D-FCE3-4610-88B8-8F3E3EC0FCCF}" dt="2022-05-16T12:49:33.957" v="1557" actId="1038"/>
          <ac:spMkLst>
            <pc:docMk/>
            <pc:sldMk cId="173163011" sldId="295"/>
            <ac:spMk id="33" creationId="{69A74163-CB01-4BC2-832B-75A6AF00082E}"/>
          </ac:spMkLst>
        </pc:spChg>
        <pc:spChg chg="add mod">
          <ac:chgData name="Ruben Imhoff" userId="f6a17a46-310d-4d4d-b418-491dfa2d1619" providerId="ADAL" clId="{1079ED0D-FCE3-4610-88B8-8F3E3EC0FCCF}" dt="2022-05-16T12:49:33.957" v="1557" actId="1038"/>
          <ac:spMkLst>
            <pc:docMk/>
            <pc:sldMk cId="173163011" sldId="295"/>
            <ac:spMk id="35" creationId="{9C86B1D5-628F-4159-9A91-6B2C853DA95F}"/>
          </ac:spMkLst>
        </pc:spChg>
        <pc:spChg chg="add del mod">
          <ac:chgData name="Ruben Imhoff" userId="f6a17a46-310d-4d4d-b418-491dfa2d1619" providerId="ADAL" clId="{1079ED0D-FCE3-4610-88B8-8F3E3EC0FCCF}" dt="2022-05-16T12:45:28.221" v="1457" actId="478"/>
          <ac:spMkLst>
            <pc:docMk/>
            <pc:sldMk cId="173163011" sldId="295"/>
            <ac:spMk id="36" creationId="{77FDDF68-4FA0-40C9-81AD-6CDD7A88AA8F}"/>
          </ac:spMkLst>
        </pc:spChg>
        <pc:spChg chg="add mod ord">
          <ac:chgData name="Ruben Imhoff" userId="f6a17a46-310d-4d4d-b418-491dfa2d1619" providerId="ADAL" clId="{1079ED0D-FCE3-4610-88B8-8F3E3EC0FCCF}" dt="2022-05-16T12:49:33.957" v="1557" actId="1038"/>
          <ac:spMkLst>
            <pc:docMk/>
            <pc:sldMk cId="173163011" sldId="295"/>
            <ac:spMk id="37" creationId="{CB1EEC82-664E-494D-A722-50F96C0531A5}"/>
          </ac:spMkLst>
        </pc:spChg>
        <pc:spChg chg="add mod ord">
          <ac:chgData name="Ruben Imhoff" userId="f6a17a46-310d-4d4d-b418-491dfa2d1619" providerId="ADAL" clId="{1079ED0D-FCE3-4610-88B8-8F3E3EC0FCCF}" dt="2022-05-16T12:49:33.957" v="1557" actId="1038"/>
          <ac:spMkLst>
            <pc:docMk/>
            <pc:sldMk cId="173163011" sldId="295"/>
            <ac:spMk id="38" creationId="{6D98E482-8C6D-4F81-BBA5-C7F2218EF127}"/>
          </ac:spMkLst>
        </pc:spChg>
        <pc:spChg chg="add mod">
          <ac:chgData name="Ruben Imhoff" userId="f6a17a46-310d-4d4d-b418-491dfa2d1619" providerId="ADAL" clId="{1079ED0D-FCE3-4610-88B8-8F3E3EC0FCCF}" dt="2022-05-16T12:47:11.438" v="1475" actId="571"/>
          <ac:spMkLst>
            <pc:docMk/>
            <pc:sldMk cId="173163011" sldId="295"/>
            <ac:spMk id="39" creationId="{EA712C25-5160-4551-A83E-123A5ED269C3}"/>
          </ac:spMkLst>
        </pc:spChg>
        <pc:spChg chg="add mod">
          <ac:chgData name="Ruben Imhoff" userId="f6a17a46-310d-4d4d-b418-491dfa2d1619" providerId="ADAL" clId="{1079ED0D-FCE3-4610-88B8-8F3E3EC0FCCF}" dt="2022-05-16T12:47:11.438" v="1475" actId="571"/>
          <ac:spMkLst>
            <pc:docMk/>
            <pc:sldMk cId="173163011" sldId="295"/>
            <ac:spMk id="40" creationId="{E65DF826-3671-4735-980B-8AC55AB2F6AB}"/>
          </ac:spMkLst>
        </pc:spChg>
        <pc:spChg chg="add mod">
          <ac:chgData name="Ruben Imhoff" userId="f6a17a46-310d-4d4d-b418-491dfa2d1619" providerId="ADAL" clId="{1079ED0D-FCE3-4610-88B8-8F3E3EC0FCCF}" dt="2022-05-16T12:47:11.438" v="1475" actId="571"/>
          <ac:spMkLst>
            <pc:docMk/>
            <pc:sldMk cId="173163011" sldId="295"/>
            <ac:spMk id="41" creationId="{C7DB6F44-9100-4658-AF9E-38231DEC87BF}"/>
          </ac:spMkLst>
        </pc:spChg>
        <pc:spChg chg="add mod">
          <ac:chgData name="Ruben Imhoff" userId="f6a17a46-310d-4d4d-b418-491dfa2d1619" providerId="ADAL" clId="{1079ED0D-FCE3-4610-88B8-8F3E3EC0FCCF}" dt="2022-05-16T12:49:33.957" v="1557" actId="1038"/>
          <ac:spMkLst>
            <pc:docMk/>
            <pc:sldMk cId="173163011" sldId="295"/>
            <ac:spMk id="42" creationId="{1C7C131A-6490-481E-A19D-104A69F38E69}"/>
          </ac:spMkLst>
        </pc:spChg>
        <pc:spChg chg="add mod">
          <ac:chgData name="Ruben Imhoff" userId="f6a17a46-310d-4d4d-b418-491dfa2d1619" providerId="ADAL" clId="{1079ED0D-FCE3-4610-88B8-8F3E3EC0FCCF}" dt="2022-05-16T12:49:33.957" v="1557" actId="1038"/>
          <ac:spMkLst>
            <pc:docMk/>
            <pc:sldMk cId="173163011" sldId="295"/>
            <ac:spMk id="43" creationId="{09616CAF-F6F5-4367-B378-47748E2D627A}"/>
          </ac:spMkLst>
        </pc:spChg>
        <pc:spChg chg="add mod">
          <ac:chgData name="Ruben Imhoff" userId="f6a17a46-310d-4d4d-b418-491dfa2d1619" providerId="ADAL" clId="{1079ED0D-FCE3-4610-88B8-8F3E3EC0FCCF}" dt="2022-05-16T12:49:33.957" v="1557" actId="1038"/>
          <ac:spMkLst>
            <pc:docMk/>
            <pc:sldMk cId="173163011" sldId="295"/>
            <ac:spMk id="44" creationId="{12BC4289-FE7D-4080-A447-1E858603E0FA}"/>
          </ac:spMkLst>
        </pc:spChg>
        <pc:spChg chg="add mod">
          <ac:chgData name="Ruben Imhoff" userId="f6a17a46-310d-4d4d-b418-491dfa2d1619" providerId="ADAL" clId="{1079ED0D-FCE3-4610-88B8-8F3E3EC0FCCF}" dt="2022-05-16T12:49:33.957" v="1557" actId="1038"/>
          <ac:spMkLst>
            <pc:docMk/>
            <pc:sldMk cId="173163011" sldId="295"/>
            <ac:spMk id="45" creationId="{F82493A7-BA6B-4619-9F72-8E78936EA1B1}"/>
          </ac:spMkLst>
        </pc:spChg>
        <pc:spChg chg="add mod">
          <ac:chgData name="Ruben Imhoff" userId="f6a17a46-310d-4d4d-b418-491dfa2d1619" providerId="ADAL" clId="{1079ED0D-FCE3-4610-88B8-8F3E3EC0FCCF}" dt="2022-05-16T12:49:33.957" v="1557" actId="1038"/>
          <ac:spMkLst>
            <pc:docMk/>
            <pc:sldMk cId="173163011" sldId="295"/>
            <ac:spMk id="46" creationId="{B80A5D39-E423-45B4-A8AC-4B329C8FA4E0}"/>
          </ac:spMkLst>
        </pc:spChg>
        <pc:spChg chg="add mod">
          <ac:chgData name="Ruben Imhoff" userId="f6a17a46-310d-4d4d-b418-491dfa2d1619" providerId="ADAL" clId="{1079ED0D-FCE3-4610-88B8-8F3E3EC0FCCF}" dt="2022-05-16T12:51:29.725" v="1579" actId="1076"/>
          <ac:spMkLst>
            <pc:docMk/>
            <pc:sldMk cId="173163011" sldId="295"/>
            <ac:spMk id="49" creationId="{2A34F215-70D8-4C5B-8302-8B36C5786CEC}"/>
          </ac:spMkLst>
        </pc:spChg>
        <pc:spChg chg="add mod">
          <ac:chgData name="Ruben Imhoff" userId="f6a17a46-310d-4d4d-b418-491dfa2d1619" providerId="ADAL" clId="{1079ED0D-FCE3-4610-88B8-8F3E3EC0FCCF}" dt="2022-05-16T12:49:33.957" v="1557" actId="1038"/>
          <ac:spMkLst>
            <pc:docMk/>
            <pc:sldMk cId="173163011" sldId="295"/>
            <ac:spMk id="50" creationId="{2D8BBE0F-8E97-4BAE-B151-25A4CE157733}"/>
          </ac:spMkLst>
        </pc:spChg>
        <pc:spChg chg="add mod">
          <ac:chgData name="Ruben Imhoff" userId="f6a17a46-310d-4d4d-b418-491dfa2d1619" providerId="ADAL" clId="{1079ED0D-FCE3-4610-88B8-8F3E3EC0FCCF}" dt="2022-05-16T12:50:02.766" v="1559" actId="1076"/>
          <ac:spMkLst>
            <pc:docMk/>
            <pc:sldMk cId="173163011" sldId="295"/>
            <ac:spMk id="51" creationId="{38183840-2E37-4ED8-ABF6-81811001B21E}"/>
          </ac:spMkLst>
        </pc:spChg>
        <pc:spChg chg="add mod">
          <ac:chgData name="Ruben Imhoff" userId="f6a17a46-310d-4d4d-b418-491dfa2d1619" providerId="ADAL" clId="{1079ED0D-FCE3-4610-88B8-8F3E3EC0FCCF}" dt="2022-05-16T12:50:13.933" v="1561" actId="1076"/>
          <ac:spMkLst>
            <pc:docMk/>
            <pc:sldMk cId="173163011" sldId="295"/>
            <ac:spMk id="53" creationId="{36BA28EB-6A66-4B6A-AB73-FB6DAE8B0C94}"/>
          </ac:spMkLst>
        </pc:spChg>
        <pc:spChg chg="add mod">
          <ac:chgData name="Ruben Imhoff" userId="f6a17a46-310d-4d4d-b418-491dfa2d1619" providerId="ADAL" clId="{1079ED0D-FCE3-4610-88B8-8F3E3EC0FCCF}" dt="2022-05-16T12:51:19.516" v="1578" actId="1076"/>
          <ac:spMkLst>
            <pc:docMk/>
            <pc:sldMk cId="173163011" sldId="295"/>
            <ac:spMk id="54" creationId="{DD79D45B-95BC-4434-9600-3B9C357EF1F5}"/>
          </ac:spMkLst>
        </pc:spChg>
        <pc:spChg chg="add mod">
          <ac:chgData name="Ruben Imhoff" userId="f6a17a46-310d-4d4d-b418-491dfa2d1619" providerId="ADAL" clId="{1079ED0D-FCE3-4610-88B8-8F3E3EC0FCCF}" dt="2022-05-16T12:50:46.021" v="1574" actId="1076"/>
          <ac:spMkLst>
            <pc:docMk/>
            <pc:sldMk cId="173163011" sldId="295"/>
            <ac:spMk id="55" creationId="{5A169517-0E6A-4B5C-A05B-2E21124D32B7}"/>
          </ac:spMkLst>
        </pc:spChg>
        <pc:spChg chg="add mod">
          <ac:chgData name="Ruben Imhoff" userId="f6a17a46-310d-4d4d-b418-491dfa2d1619" providerId="ADAL" clId="{1079ED0D-FCE3-4610-88B8-8F3E3EC0FCCF}" dt="2022-05-16T12:51:02.660" v="1576" actId="1076"/>
          <ac:spMkLst>
            <pc:docMk/>
            <pc:sldMk cId="173163011" sldId="295"/>
            <ac:spMk id="56" creationId="{CEEFE141-2311-410B-A0F5-8E82B363A1BF}"/>
          </ac:spMkLst>
        </pc:spChg>
        <pc:spChg chg="add mod">
          <ac:chgData name="Ruben Imhoff" userId="f6a17a46-310d-4d4d-b418-491dfa2d1619" providerId="ADAL" clId="{1079ED0D-FCE3-4610-88B8-8F3E3EC0FCCF}" dt="2022-05-16T12:54:53.159" v="1634" actId="20577"/>
          <ac:spMkLst>
            <pc:docMk/>
            <pc:sldMk cId="173163011" sldId="295"/>
            <ac:spMk id="57" creationId="{CC07EE2C-424A-4E5E-938B-244B16F29832}"/>
          </ac:spMkLst>
        </pc:spChg>
        <pc:spChg chg="add del mod">
          <ac:chgData name="Ruben Imhoff" userId="f6a17a46-310d-4d4d-b418-491dfa2d1619" providerId="ADAL" clId="{1079ED0D-FCE3-4610-88B8-8F3E3EC0FCCF}" dt="2022-05-16T12:55:38.078" v="1641" actId="478"/>
          <ac:spMkLst>
            <pc:docMk/>
            <pc:sldMk cId="173163011" sldId="295"/>
            <ac:spMk id="59" creationId="{DE57C27A-EC04-4104-9431-E4CB5F8ACF85}"/>
          </ac:spMkLst>
        </pc:spChg>
        <pc:spChg chg="add del">
          <ac:chgData name="Ruben Imhoff" userId="f6a17a46-310d-4d4d-b418-491dfa2d1619" providerId="ADAL" clId="{1079ED0D-FCE3-4610-88B8-8F3E3EC0FCCF}" dt="2022-05-16T12:55:31.943" v="1640" actId="478"/>
          <ac:spMkLst>
            <pc:docMk/>
            <pc:sldMk cId="173163011" sldId="295"/>
            <ac:spMk id="62" creationId="{EDAF4FD8-55B1-4C49-AAFA-8F0D84732D92}"/>
          </ac:spMkLst>
        </pc:spChg>
        <pc:spChg chg="add mod">
          <ac:chgData name="Ruben Imhoff" userId="f6a17a46-310d-4d4d-b418-491dfa2d1619" providerId="ADAL" clId="{1079ED0D-FCE3-4610-88B8-8F3E3EC0FCCF}" dt="2022-05-16T12:56:08.854" v="1645" actId="20577"/>
          <ac:spMkLst>
            <pc:docMk/>
            <pc:sldMk cId="173163011" sldId="295"/>
            <ac:spMk id="63" creationId="{0150CA43-0E17-4D03-8E38-5D7960A2C1EA}"/>
          </ac:spMkLst>
        </pc:spChg>
        <pc:spChg chg="add mod">
          <ac:chgData name="Ruben Imhoff" userId="f6a17a46-310d-4d4d-b418-491dfa2d1619" providerId="ADAL" clId="{1079ED0D-FCE3-4610-88B8-8F3E3EC0FCCF}" dt="2022-05-16T12:56:11.501" v="1647" actId="20577"/>
          <ac:spMkLst>
            <pc:docMk/>
            <pc:sldMk cId="173163011" sldId="295"/>
            <ac:spMk id="64" creationId="{0B3C5A47-849B-4A59-A63E-B5CD31A8D8C9}"/>
          </ac:spMkLst>
        </pc:spChg>
        <pc:spChg chg="add mod">
          <ac:chgData name="Ruben Imhoff" userId="f6a17a46-310d-4d4d-b418-491dfa2d1619" providerId="ADAL" clId="{1079ED0D-FCE3-4610-88B8-8F3E3EC0FCCF}" dt="2022-05-16T12:56:14.538" v="1649" actId="20577"/>
          <ac:spMkLst>
            <pc:docMk/>
            <pc:sldMk cId="173163011" sldId="295"/>
            <ac:spMk id="65" creationId="{60B5CC59-0310-46C7-BCA9-447C8E1A81E8}"/>
          </ac:spMkLst>
        </pc:spChg>
        <pc:spChg chg="add mod">
          <ac:chgData name="Ruben Imhoff" userId="f6a17a46-310d-4d4d-b418-491dfa2d1619" providerId="ADAL" clId="{1079ED0D-FCE3-4610-88B8-8F3E3EC0FCCF}" dt="2022-05-16T12:56:04.746" v="1643" actId="1076"/>
          <ac:spMkLst>
            <pc:docMk/>
            <pc:sldMk cId="173163011" sldId="295"/>
            <ac:spMk id="66" creationId="{A6B19E6B-2C5F-4A00-82A3-19A6574ACAC0}"/>
          </ac:spMkLst>
        </pc:spChg>
        <pc:spChg chg="add mod">
          <ac:chgData name="Ruben Imhoff" userId="f6a17a46-310d-4d4d-b418-491dfa2d1619" providerId="ADAL" clId="{1079ED0D-FCE3-4610-88B8-8F3E3EC0FCCF}" dt="2022-05-16T12:56:04.746" v="1643" actId="1076"/>
          <ac:spMkLst>
            <pc:docMk/>
            <pc:sldMk cId="173163011" sldId="295"/>
            <ac:spMk id="67" creationId="{E0F58E8D-2936-4821-AD2D-41F50F09EF3D}"/>
          </ac:spMkLst>
        </pc:spChg>
        <pc:spChg chg="add mod">
          <ac:chgData name="Ruben Imhoff" userId="f6a17a46-310d-4d4d-b418-491dfa2d1619" providerId="ADAL" clId="{1079ED0D-FCE3-4610-88B8-8F3E3EC0FCCF}" dt="2022-05-16T12:59:13.453" v="1797" actId="1076"/>
          <ac:spMkLst>
            <pc:docMk/>
            <pc:sldMk cId="173163011" sldId="295"/>
            <ac:spMk id="68" creationId="{8ED63BEF-1F45-422E-AD1D-5D74E4CE9E26}"/>
          </ac:spMkLst>
        </pc:spChg>
        <pc:spChg chg="add mod">
          <ac:chgData name="Ruben Imhoff" userId="f6a17a46-310d-4d4d-b418-491dfa2d1619" providerId="ADAL" clId="{1079ED0D-FCE3-4610-88B8-8F3E3EC0FCCF}" dt="2022-05-16T13:08:14.190" v="2535" actId="1076"/>
          <ac:spMkLst>
            <pc:docMk/>
            <pc:sldMk cId="173163011" sldId="295"/>
            <ac:spMk id="69" creationId="{F8548574-9462-4BAD-9533-F7AF6628F3C6}"/>
          </ac:spMkLst>
        </pc:spChg>
        <pc:picChg chg="add mod">
          <ac:chgData name="Ruben Imhoff" userId="f6a17a46-310d-4d4d-b418-491dfa2d1619" providerId="ADAL" clId="{1079ED0D-FCE3-4610-88B8-8F3E3EC0FCCF}" dt="2022-05-16T12:31:48.916" v="1117" actId="1036"/>
          <ac:picMkLst>
            <pc:docMk/>
            <pc:sldMk cId="173163011" sldId="295"/>
            <ac:picMk id="6" creationId="{56D77DFA-2BC6-4D17-95D0-BCFF93A6A175}"/>
          </ac:picMkLst>
        </pc:picChg>
        <pc:picChg chg="del mod">
          <ac:chgData name="Ruben Imhoff" userId="f6a17a46-310d-4d4d-b418-491dfa2d1619" providerId="ADAL" clId="{1079ED0D-FCE3-4610-88B8-8F3E3EC0FCCF}" dt="2022-05-16T12:16:22.499" v="1013" actId="478"/>
          <ac:picMkLst>
            <pc:docMk/>
            <pc:sldMk cId="173163011" sldId="295"/>
            <ac:picMk id="11" creationId="{81C21FE1-9BEC-46A8-9B55-CD920667013B}"/>
          </ac:picMkLst>
        </pc:picChg>
        <pc:picChg chg="del">
          <ac:chgData name="Ruben Imhoff" userId="f6a17a46-310d-4d4d-b418-491dfa2d1619" providerId="ADAL" clId="{1079ED0D-FCE3-4610-88B8-8F3E3EC0FCCF}" dt="2022-05-16T12:16:23.108" v="1014" actId="478"/>
          <ac:picMkLst>
            <pc:docMk/>
            <pc:sldMk cId="173163011" sldId="295"/>
            <ac:picMk id="12" creationId="{C5D35C65-266B-4E74-B3E4-E3E8F1917E75}"/>
          </ac:picMkLst>
        </pc:picChg>
        <pc:picChg chg="del">
          <ac:chgData name="Ruben Imhoff" userId="f6a17a46-310d-4d4d-b418-491dfa2d1619" providerId="ADAL" clId="{1079ED0D-FCE3-4610-88B8-8F3E3EC0FCCF}" dt="2022-05-16T12:16:24.662" v="1016" actId="478"/>
          <ac:picMkLst>
            <pc:docMk/>
            <pc:sldMk cId="173163011" sldId="295"/>
            <ac:picMk id="14" creationId="{452D0B13-7BA1-4004-A608-0B9102F4432F}"/>
          </ac:picMkLst>
        </pc:picChg>
        <pc:picChg chg="add mod modCrop">
          <ac:chgData name="Ruben Imhoff" userId="f6a17a46-310d-4d4d-b418-491dfa2d1619" providerId="ADAL" clId="{1079ED0D-FCE3-4610-88B8-8F3E3EC0FCCF}" dt="2022-05-16T12:49:33.957" v="1557" actId="1038"/>
          <ac:picMkLst>
            <pc:docMk/>
            <pc:sldMk cId="173163011" sldId="295"/>
            <ac:picMk id="20" creationId="{0BFAB1CD-E80B-4449-A1F6-82C312425E81}"/>
          </ac:picMkLst>
        </pc:picChg>
        <pc:picChg chg="add mod">
          <ac:chgData name="Ruben Imhoff" userId="f6a17a46-310d-4d4d-b418-491dfa2d1619" providerId="ADAL" clId="{1079ED0D-FCE3-4610-88B8-8F3E3EC0FCCF}" dt="2022-05-16T12:49:33.957" v="1557" actId="1038"/>
          <ac:picMkLst>
            <pc:docMk/>
            <pc:sldMk cId="173163011" sldId="295"/>
            <ac:picMk id="25" creationId="{69887017-61E7-405B-9FD6-91A678DEB27D}"/>
          </ac:picMkLst>
        </pc:picChg>
        <pc:picChg chg="add mod">
          <ac:chgData name="Ruben Imhoff" userId="f6a17a46-310d-4d4d-b418-491dfa2d1619" providerId="ADAL" clId="{1079ED0D-FCE3-4610-88B8-8F3E3EC0FCCF}" dt="2022-05-16T12:49:33.957" v="1557" actId="1038"/>
          <ac:picMkLst>
            <pc:docMk/>
            <pc:sldMk cId="173163011" sldId="295"/>
            <ac:picMk id="26" creationId="{C3371EF8-FED5-4E46-9F12-6292C6647747}"/>
          </ac:picMkLst>
        </pc:picChg>
        <pc:picChg chg="add mod modCrop">
          <ac:chgData name="Ruben Imhoff" userId="f6a17a46-310d-4d4d-b418-491dfa2d1619" providerId="ADAL" clId="{1079ED0D-FCE3-4610-88B8-8F3E3EC0FCCF}" dt="2022-05-16T12:49:33.957" v="1557" actId="1038"/>
          <ac:picMkLst>
            <pc:docMk/>
            <pc:sldMk cId="173163011" sldId="295"/>
            <ac:picMk id="34" creationId="{BF06E372-5623-4CB2-B194-46B6E8A4F210}"/>
          </ac:picMkLst>
        </pc:picChg>
        <pc:picChg chg="add mod">
          <ac:chgData name="Ruben Imhoff" userId="f6a17a46-310d-4d4d-b418-491dfa2d1619" providerId="ADAL" clId="{1079ED0D-FCE3-4610-88B8-8F3E3EC0FCCF}" dt="2022-05-16T12:49:33.957" v="1557" actId="1038"/>
          <ac:picMkLst>
            <pc:docMk/>
            <pc:sldMk cId="173163011" sldId="295"/>
            <ac:picMk id="47" creationId="{579C261E-7644-4486-BFE0-CFBC90060010}"/>
          </ac:picMkLst>
        </pc:picChg>
        <pc:picChg chg="add mod">
          <ac:chgData name="Ruben Imhoff" userId="f6a17a46-310d-4d4d-b418-491dfa2d1619" providerId="ADAL" clId="{1079ED0D-FCE3-4610-88B8-8F3E3EC0FCCF}" dt="2022-05-16T12:49:33.957" v="1557" actId="1038"/>
          <ac:picMkLst>
            <pc:docMk/>
            <pc:sldMk cId="173163011" sldId="295"/>
            <ac:picMk id="48" creationId="{D5A73B80-770B-4D56-93A2-1E74902D477F}"/>
          </ac:picMkLst>
        </pc:picChg>
        <pc:picChg chg="add mod modCrop">
          <ac:chgData name="Ruben Imhoff" userId="f6a17a46-310d-4d4d-b418-491dfa2d1619" providerId="ADAL" clId="{1079ED0D-FCE3-4610-88B8-8F3E3EC0FCCF}" dt="2022-05-16T12:53:31.340" v="1626" actId="1076"/>
          <ac:picMkLst>
            <pc:docMk/>
            <pc:sldMk cId="173163011" sldId="295"/>
            <ac:picMk id="58" creationId="{45B264D6-31C4-45B0-ABFA-2529A0966454}"/>
          </ac:picMkLst>
        </pc:picChg>
        <pc:picChg chg="add mod">
          <ac:chgData name="Ruben Imhoff" userId="f6a17a46-310d-4d4d-b418-491dfa2d1619" providerId="ADAL" clId="{1079ED0D-FCE3-4610-88B8-8F3E3EC0FCCF}" dt="2022-05-16T12:55:13.989" v="1636" actId="1076"/>
          <ac:picMkLst>
            <pc:docMk/>
            <pc:sldMk cId="173163011" sldId="295"/>
            <ac:picMk id="60" creationId="{9C037BDD-4DAE-46AC-8546-677B3A41177D}"/>
          </ac:picMkLst>
        </pc:picChg>
        <pc:picChg chg="add mod">
          <ac:chgData name="Ruben Imhoff" userId="f6a17a46-310d-4d4d-b418-491dfa2d1619" providerId="ADAL" clId="{1079ED0D-FCE3-4610-88B8-8F3E3EC0FCCF}" dt="2022-05-16T12:55:25.589" v="1638" actId="1076"/>
          <ac:picMkLst>
            <pc:docMk/>
            <pc:sldMk cId="173163011" sldId="295"/>
            <ac:picMk id="61" creationId="{750C831F-EAD0-43AE-86B5-C5CD1618A9B7}"/>
          </ac:picMkLst>
        </pc:picChg>
        <pc:cxnChg chg="del mod">
          <ac:chgData name="Ruben Imhoff" userId="f6a17a46-310d-4d4d-b418-491dfa2d1619" providerId="ADAL" clId="{1079ED0D-FCE3-4610-88B8-8F3E3EC0FCCF}" dt="2022-05-16T12:16:28.093" v="1019" actId="478"/>
          <ac:cxnSpMkLst>
            <pc:docMk/>
            <pc:sldMk cId="173163011" sldId="295"/>
            <ac:cxnSpMk id="10" creationId="{85A209D4-6204-4072-A6A7-80D1E5952B51}"/>
          </ac:cxnSpMkLst>
        </pc:cxnChg>
        <pc:cxnChg chg="add mod">
          <ac:chgData name="Ruben Imhoff" userId="f6a17a46-310d-4d4d-b418-491dfa2d1619" providerId="ADAL" clId="{1079ED0D-FCE3-4610-88B8-8F3E3EC0FCCF}" dt="2022-05-16T12:49:19.836" v="1526" actId="1076"/>
          <ac:cxnSpMkLst>
            <pc:docMk/>
            <pc:sldMk cId="173163011" sldId="295"/>
            <ac:cxnSpMk id="18" creationId="{120B8B72-984B-41D4-A73C-8D247E282C04}"/>
          </ac:cxnSpMkLst>
        </pc:cxnChg>
      </pc:sldChg>
      <pc:sldChg chg="addSp delSp modSp add delAnim modAnim modNotesTx">
        <pc:chgData name="Ruben Imhoff" userId="f6a17a46-310d-4d4d-b418-491dfa2d1619" providerId="ADAL" clId="{1079ED0D-FCE3-4610-88B8-8F3E3EC0FCCF}" dt="2022-05-16T14:01:06.828" v="4284"/>
        <pc:sldMkLst>
          <pc:docMk/>
          <pc:sldMk cId="1373056029" sldId="296"/>
        </pc:sldMkLst>
        <pc:spChg chg="del">
          <ac:chgData name="Ruben Imhoff" userId="f6a17a46-310d-4d4d-b418-491dfa2d1619" providerId="ADAL" clId="{1079ED0D-FCE3-4610-88B8-8F3E3EC0FCCF}" dt="2022-05-16T13:00:52.277" v="1799" actId="478"/>
          <ac:spMkLst>
            <pc:docMk/>
            <pc:sldMk cId="1373056029" sldId="296"/>
            <ac:spMk id="2" creationId="{F1CB436F-92FD-47CF-8318-7214218D5189}"/>
          </ac:spMkLst>
        </pc:spChg>
        <pc:spChg chg="del">
          <ac:chgData name="Ruben Imhoff" userId="f6a17a46-310d-4d4d-b418-491dfa2d1619" providerId="ADAL" clId="{1079ED0D-FCE3-4610-88B8-8F3E3EC0FCCF}" dt="2022-05-16T12:20:13.813" v="1028" actId="478"/>
          <ac:spMkLst>
            <pc:docMk/>
            <pc:sldMk cId="1373056029" sldId="296"/>
            <ac:spMk id="3" creationId="{079BE13F-2F37-42C2-BB0D-F04D441F38C6}"/>
          </ac:spMkLst>
        </pc:spChg>
        <pc:spChg chg="add del mod">
          <ac:chgData name="Ruben Imhoff" userId="f6a17a46-310d-4d4d-b418-491dfa2d1619" providerId="ADAL" clId="{1079ED0D-FCE3-4610-88B8-8F3E3EC0FCCF}" dt="2022-05-16T13:02:02.840" v="1804" actId="478"/>
          <ac:spMkLst>
            <pc:docMk/>
            <pc:sldMk cId="1373056029" sldId="296"/>
            <ac:spMk id="7" creationId="{1B2D8B40-103E-4355-86EE-F329731A5305}"/>
          </ac:spMkLst>
        </pc:spChg>
        <pc:spChg chg="del">
          <ac:chgData name="Ruben Imhoff" userId="f6a17a46-310d-4d4d-b418-491dfa2d1619" providerId="ADAL" clId="{1079ED0D-FCE3-4610-88B8-8F3E3EC0FCCF}" dt="2022-05-16T12:20:06.699" v="1022" actId="478"/>
          <ac:spMkLst>
            <pc:docMk/>
            <pc:sldMk cId="1373056029" sldId="296"/>
            <ac:spMk id="8" creationId="{0C4C21E8-F7E6-4484-AB01-13485A97C83E}"/>
          </ac:spMkLst>
        </pc:spChg>
        <pc:spChg chg="del mod">
          <ac:chgData name="Ruben Imhoff" userId="f6a17a46-310d-4d4d-b418-491dfa2d1619" providerId="ADAL" clId="{1079ED0D-FCE3-4610-88B8-8F3E3EC0FCCF}" dt="2022-05-16T12:20:10.343" v="1025" actId="478"/>
          <ac:spMkLst>
            <pc:docMk/>
            <pc:sldMk cId="1373056029" sldId="296"/>
            <ac:spMk id="9" creationId="{17A938EB-D7BF-4028-8B7B-06E4BE49196A}"/>
          </ac:spMkLst>
        </pc:spChg>
        <pc:spChg chg="add del mod">
          <ac:chgData name="Ruben Imhoff" userId="f6a17a46-310d-4d4d-b418-491dfa2d1619" providerId="ADAL" clId="{1079ED0D-FCE3-4610-88B8-8F3E3EC0FCCF}" dt="2022-05-16T13:02:02.842" v="1806"/>
          <ac:spMkLst>
            <pc:docMk/>
            <pc:sldMk cId="1373056029" sldId="296"/>
            <ac:spMk id="13" creationId="{8A92BD3D-1020-424F-81B6-33B6EA250E93}"/>
          </ac:spMkLst>
        </pc:spChg>
        <pc:spChg chg="add mod">
          <ac:chgData name="Ruben Imhoff" userId="f6a17a46-310d-4d4d-b418-491dfa2d1619" providerId="ADAL" clId="{1079ED0D-FCE3-4610-88B8-8F3E3EC0FCCF}" dt="2022-05-16T13:12:46.543" v="2636" actId="20577"/>
          <ac:spMkLst>
            <pc:docMk/>
            <pc:sldMk cId="1373056029" sldId="296"/>
            <ac:spMk id="15" creationId="{8B497517-2E28-4041-B868-006737E177A0}"/>
          </ac:spMkLst>
        </pc:spChg>
        <pc:spChg chg="add mod">
          <ac:chgData name="Ruben Imhoff" userId="f6a17a46-310d-4d4d-b418-491dfa2d1619" providerId="ADAL" clId="{1079ED0D-FCE3-4610-88B8-8F3E3EC0FCCF}" dt="2022-05-16T13:10:18.121" v="2578"/>
          <ac:spMkLst>
            <pc:docMk/>
            <pc:sldMk cId="1373056029" sldId="296"/>
            <ac:spMk id="16" creationId="{D2D951E0-EE4D-418D-8145-CA34404A69E4}"/>
          </ac:spMkLst>
        </pc:spChg>
        <pc:spChg chg="del">
          <ac:chgData name="Ruben Imhoff" userId="f6a17a46-310d-4d4d-b418-491dfa2d1619" providerId="ADAL" clId="{1079ED0D-FCE3-4610-88B8-8F3E3EC0FCCF}" dt="2022-05-16T12:20:15.739" v="1029" actId="478"/>
          <ac:spMkLst>
            <pc:docMk/>
            <pc:sldMk cId="1373056029" sldId="296"/>
            <ac:spMk id="17" creationId="{9285DA19-5ED6-4B42-9ECD-66D41FE75BDD}"/>
          </ac:spMkLst>
        </pc:spChg>
        <pc:spChg chg="add mod">
          <ac:chgData name="Ruben Imhoff" userId="f6a17a46-310d-4d4d-b418-491dfa2d1619" providerId="ADAL" clId="{1079ED0D-FCE3-4610-88B8-8F3E3EC0FCCF}" dt="2022-05-16T13:25:38.343" v="3144" actId="115"/>
          <ac:spMkLst>
            <pc:docMk/>
            <pc:sldMk cId="1373056029" sldId="296"/>
            <ac:spMk id="21" creationId="{EF7BF645-7F57-4248-A7EF-3394CF7C61AE}"/>
          </ac:spMkLst>
        </pc:spChg>
        <pc:picChg chg="del">
          <ac:chgData name="Ruben Imhoff" userId="f6a17a46-310d-4d4d-b418-491dfa2d1619" providerId="ADAL" clId="{1079ED0D-FCE3-4610-88B8-8F3E3EC0FCCF}" dt="2022-05-16T12:20:03.483" v="1020" actId="478"/>
          <ac:picMkLst>
            <pc:docMk/>
            <pc:sldMk cId="1373056029" sldId="296"/>
            <ac:picMk id="11" creationId="{81C21FE1-9BEC-46A8-9B55-CD920667013B}"/>
          </ac:picMkLst>
        </pc:picChg>
        <pc:picChg chg="del">
          <ac:chgData name="Ruben Imhoff" userId="f6a17a46-310d-4d4d-b418-491dfa2d1619" providerId="ADAL" clId="{1079ED0D-FCE3-4610-88B8-8F3E3EC0FCCF}" dt="2022-05-16T12:20:04.132" v="1021" actId="478"/>
          <ac:picMkLst>
            <pc:docMk/>
            <pc:sldMk cId="1373056029" sldId="296"/>
            <ac:picMk id="12" creationId="{C5D35C65-266B-4E74-B3E4-E3E8F1917E75}"/>
          </ac:picMkLst>
        </pc:picChg>
        <pc:picChg chg="del">
          <ac:chgData name="Ruben Imhoff" userId="f6a17a46-310d-4d4d-b418-491dfa2d1619" providerId="ADAL" clId="{1079ED0D-FCE3-4610-88B8-8F3E3EC0FCCF}" dt="2022-05-16T12:20:11.822" v="1027" actId="478"/>
          <ac:picMkLst>
            <pc:docMk/>
            <pc:sldMk cId="1373056029" sldId="296"/>
            <ac:picMk id="14" creationId="{452D0B13-7BA1-4004-A608-0B9102F4432F}"/>
          </ac:picMkLst>
        </pc:picChg>
        <pc:picChg chg="add mod">
          <ac:chgData name="Ruben Imhoff" userId="f6a17a46-310d-4d4d-b418-491dfa2d1619" providerId="ADAL" clId="{1079ED0D-FCE3-4610-88B8-8F3E3EC0FCCF}" dt="2022-05-16T13:14:56.174" v="2643" actId="14100"/>
          <ac:picMkLst>
            <pc:docMk/>
            <pc:sldMk cId="1373056029" sldId="296"/>
            <ac:picMk id="19" creationId="{353D14C5-3455-4EE5-8639-EA682282258A}"/>
          </ac:picMkLst>
        </pc:picChg>
        <pc:picChg chg="add mod">
          <ac:chgData name="Ruben Imhoff" userId="f6a17a46-310d-4d4d-b418-491dfa2d1619" providerId="ADAL" clId="{1079ED0D-FCE3-4610-88B8-8F3E3EC0FCCF}" dt="2022-05-16T13:15:30.159" v="2646" actId="1076"/>
          <ac:picMkLst>
            <pc:docMk/>
            <pc:sldMk cId="1373056029" sldId="296"/>
            <ac:picMk id="20" creationId="{6CB091F8-8E82-4F10-9950-398951147289}"/>
          </ac:picMkLst>
        </pc:picChg>
        <pc:cxnChg chg="del mod">
          <ac:chgData name="Ruben Imhoff" userId="f6a17a46-310d-4d4d-b418-491dfa2d1619" providerId="ADAL" clId="{1079ED0D-FCE3-4610-88B8-8F3E3EC0FCCF}" dt="2022-05-16T12:20:11.133" v="1026" actId="478"/>
          <ac:cxnSpMkLst>
            <pc:docMk/>
            <pc:sldMk cId="1373056029" sldId="296"/>
            <ac:cxnSpMk id="10" creationId="{85A209D4-6204-4072-A6A7-80D1E5952B51}"/>
          </ac:cxnSpMkLst>
        </pc:cxnChg>
        <pc:cxnChg chg="add mod">
          <ac:chgData name="Ruben Imhoff" userId="f6a17a46-310d-4d4d-b418-491dfa2d1619" providerId="ADAL" clId="{1079ED0D-FCE3-4610-88B8-8F3E3EC0FCCF}" dt="2022-05-16T13:26:34.509" v="3145" actId="1582"/>
          <ac:cxnSpMkLst>
            <pc:docMk/>
            <pc:sldMk cId="1373056029" sldId="296"/>
            <ac:cxnSpMk id="22" creationId="{B1381243-8DA4-463B-8C1A-AC803206BCF5}"/>
          </ac:cxnSpMkLst>
        </pc:cxnChg>
        <pc:cxnChg chg="add mod">
          <ac:chgData name="Ruben Imhoff" userId="f6a17a46-310d-4d4d-b418-491dfa2d1619" providerId="ADAL" clId="{1079ED0D-FCE3-4610-88B8-8F3E3EC0FCCF}" dt="2022-05-16T13:25:31.377" v="3143" actId="14100"/>
          <ac:cxnSpMkLst>
            <pc:docMk/>
            <pc:sldMk cId="1373056029" sldId="296"/>
            <ac:cxnSpMk id="24" creationId="{2F8961DE-B672-4A6B-983A-509826F75423}"/>
          </ac:cxnSpMkLst>
        </pc:cxnChg>
      </pc:sldChg>
      <pc:sldChg chg="addSp delSp modSp add">
        <pc:chgData name="Ruben Imhoff" userId="f6a17a46-310d-4d4d-b418-491dfa2d1619" providerId="ADAL" clId="{1079ED0D-FCE3-4610-88B8-8F3E3EC0FCCF}" dt="2022-05-16T13:48:42.277" v="4030" actId="14100"/>
        <pc:sldMkLst>
          <pc:docMk/>
          <pc:sldMk cId="1117164334" sldId="297"/>
        </pc:sldMkLst>
        <pc:spChg chg="del">
          <ac:chgData name="Ruben Imhoff" userId="f6a17a46-310d-4d4d-b418-491dfa2d1619" providerId="ADAL" clId="{1079ED0D-FCE3-4610-88B8-8F3E3EC0FCCF}" dt="2022-05-16T13:28:41.709" v="3173" actId="478"/>
          <ac:spMkLst>
            <pc:docMk/>
            <pc:sldMk cId="1117164334" sldId="297"/>
            <ac:spMk id="7" creationId="{1B2D8B40-103E-4355-86EE-F329731A5305}"/>
          </ac:spMkLst>
        </pc:spChg>
        <pc:spChg chg="add mod">
          <ac:chgData name="Ruben Imhoff" userId="f6a17a46-310d-4d4d-b418-491dfa2d1619" providerId="ADAL" clId="{1079ED0D-FCE3-4610-88B8-8F3E3EC0FCCF}" dt="2022-05-16T13:48:36.527" v="4027" actId="14100"/>
          <ac:spMkLst>
            <pc:docMk/>
            <pc:sldMk cId="1117164334" sldId="297"/>
            <ac:spMk id="8" creationId="{C81FC0E0-B36A-41D3-A62B-012305C86907}"/>
          </ac:spMkLst>
        </pc:spChg>
        <pc:spChg chg="add mod">
          <ac:chgData name="Ruben Imhoff" userId="f6a17a46-310d-4d4d-b418-491dfa2d1619" providerId="ADAL" clId="{1079ED0D-FCE3-4610-88B8-8F3E3EC0FCCF}" dt="2022-05-16T13:48:42.277" v="4030" actId="14100"/>
          <ac:spMkLst>
            <pc:docMk/>
            <pc:sldMk cId="1117164334" sldId="297"/>
            <ac:spMk id="9" creationId="{41145359-1140-48A8-B842-CB65C3ED7859}"/>
          </ac:spMkLst>
        </pc:spChg>
        <pc:spChg chg="mod">
          <ac:chgData name="Ruben Imhoff" userId="f6a17a46-310d-4d4d-b418-491dfa2d1619" providerId="ADAL" clId="{1079ED0D-FCE3-4610-88B8-8F3E3EC0FCCF}" dt="2022-05-16T13:28:19.056" v="3172" actId="20577"/>
          <ac:spMkLst>
            <pc:docMk/>
            <pc:sldMk cId="1117164334" sldId="297"/>
            <ac:spMk id="15" creationId="{8B497517-2E28-4041-B868-006737E177A0}"/>
          </ac:spMkLst>
        </pc:spChg>
        <pc:picChg chg="add mod">
          <ac:chgData name="Ruben Imhoff" userId="f6a17a46-310d-4d4d-b418-491dfa2d1619" providerId="ADAL" clId="{1079ED0D-FCE3-4610-88B8-8F3E3EC0FCCF}" dt="2022-05-16T13:48:33.394" v="4026" actId="1076"/>
          <ac:picMkLst>
            <pc:docMk/>
            <pc:sldMk cId="1117164334" sldId="297"/>
            <ac:picMk id="2" creationId="{698B4E0E-5EC6-4B62-8862-D4837C067686}"/>
          </ac:picMkLst>
        </pc:picChg>
      </pc:sldChg>
      <pc:sldChg chg="addSp delSp modSp add ord">
        <pc:chgData name="Ruben Imhoff" userId="f6a17a46-310d-4d4d-b418-491dfa2d1619" providerId="ADAL" clId="{1079ED0D-FCE3-4610-88B8-8F3E3EC0FCCF}" dt="2022-05-16T13:48:58.894" v="4036" actId="14100"/>
        <pc:sldMkLst>
          <pc:docMk/>
          <pc:sldMk cId="4268639908" sldId="298"/>
        </pc:sldMkLst>
        <pc:spChg chg="add mod">
          <ac:chgData name="Ruben Imhoff" userId="f6a17a46-310d-4d4d-b418-491dfa2d1619" providerId="ADAL" clId="{1079ED0D-FCE3-4610-88B8-8F3E3EC0FCCF}" dt="2022-05-16T13:48:50.760" v="4033" actId="14100"/>
          <ac:spMkLst>
            <pc:docMk/>
            <pc:sldMk cId="4268639908" sldId="298"/>
            <ac:spMk id="7" creationId="{3F5452BC-AAB8-4485-9AF0-9CB90AF4554F}"/>
          </ac:spMkLst>
        </pc:spChg>
        <pc:spChg chg="add mod">
          <ac:chgData name="Ruben Imhoff" userId="f6a17a46-310d-4d4d-b418-491dfa2d1619" providerId="ADAL" clId="{1079ED0D-FCE3-4610-88B8-8F3E3EC0FCCF}" dt="2022-05-16T13:48:58.894" v="4036" actId="14100"/>
          <ac:spMkLst>
            <pc:docMk/>
            <pc:sldMk cId="4268639908" sldId="298"/>
            <ac:spMk id="8" creationId="{C4006DB8-EB04-47C7-9C7C-19FD6CEF6FAB}"/>
          </ac:spMkLst>
        </pc:spChg>
        <pc:spChg chg="mod">
          <ac:chgData name="Ruben Imhoff" userId="f6a17a46-310d-4d4d-b418-491dfa2d1619" providerId="ADAL" clId="{1079ED0D-FCE3-4610-88B8-8F3E3EC0FCCF}" dt="2022-05-16T13:47:40.093" v="4016" actId="20577"/>
          <ac:spMkLst>
            <pc:docMk/>
            <pc:sldMk cId="4268639908" sldId="298"/>
            <ac:spMk id="15" creationId="{8B497517-2E28-4041-B868-006737E177A0}"/>
          </ac:spMkLst>
        </pc:spChg>
        <pc:picChg chg="del">
          <ac:chgData name="Ruben Imhoff" userId="f6a17a46-310d-4d4d-b418-491dfa2d1619" providerId="ADAL" clId="{1079ED0D-FCE3-4610-88B8-8F3E3EC0FCCF}" dt="2022-05-16T13:47:44.126" v="4017" actId="478"/>
          <ac:picMkLst>
            <pc:docMk/>
            <pc:sldMk cId="4268639908" sldId="298"/>
            <ac:picMk id="2" creationId="{698B4E0E-5EC6-4B62-8862-D4837C067686}"/>
          </ac:picMkLst>
        </pc:picChg>
        <pc:picChg chg="add mod">
          <ac:chgData name="Ruben Imhoff" userId="f6a17a46-310d-4d4d-b418-491dfa2d1619" providerId="ADAL" clId="{1079ED0D-FCE3-4610-88B8-8F3E3EC0FCCF}" dt="2022-05-16T13:48:15.932" v="4022" actId="1076"/>
          <ac:picMkLst>
            <pc:docMk/>
            <pc:sldMk cId="4268639908" sldId="298"/>
            <ac:picMk id="3" creationId="{A8CB2B7E-BBD0-432A-B96A-173C597253FE}"/>
          </ac:picMkLst>
        </pc:picChg>
      </pc:sldChg>
      <pc:sldChg chg="addSp delSp modSp add">
        <pc:chgData name="Ruben Imhoff" userId="f6a17a46-310d-4d4d-b418-491dfa2d1619" providerId="ADAL" clId="{1079ED0D-FCE3-4610-88B8-8F3E3EC0FCCF}" dt="2022-05-16T13:49:42.477" v="4062" actId="1076"/>
        <pc:sldMkLst>
          <pc:docMk/>
          <pc:sldMk cId="1246244198" sldId="299"/>
        </pc:sldMkLst>
        <pc:spChg chg="mod">
          <ac:chgData name="Ruben Imhoff" userId="f6a17a46-310d-4d4d-b418-491dfa2d1619" providerId="ADAL" clId="{1079ED0D-FCE3-4610-88B8-8F3E3EC0FCCF}" dt="2022-05-16T13:49:12.177" v="4056" actId="20577"/>
          <ac:spMkLst>
            <pc:docMk/>
            <pc:sldMk cId="1246244198" sldId="299"/>
            <ac:spMk id="15" creationId="{8B497517-2E28-4041-B868-006737E177A0}"/>
          </ac:spMkLst>
        </pc:spChg>
        <pc:picChg chg="add mod">
          <ac:chgData name="Ruben Imhoff" userId="f6a17a46-310d-4d4d-b418-491dfa2d1619" providerId="ADAL" clId="{1079ED0D-FCE3-4610-88B8-8F3E3EC0FCCF}" dt="2022-05-16T13:49:42.477" v="4062" actId="1076"/>
          <ac:picMkLst>
            <pc:docMk/>
            <pc:sldMk cId="1246244198" sldId="299"/>
            <ac:picMk id="2" creationId="{F0A277DD-AF45-4F4C-BB74-FB9FA10906CD}"/>
          </ac:picMkLst>
        </pc:picChg>
        <pc:picChg chg="del">
          <ac:chgData name="Ruben Imhoff" userId="f6a17a46-310d-4d4d-b418-491dfa2d1619" providerId="ADAL" clId="{1079ED0D-FCE3-4610-88B8-8F3E3EC0FCCF}" dt="2022-05-16T13:49:29.132" v="4057" actId="478"/>
          <ac:picMkLst>
            <pc:docMk/>
            <pc:sldMk cId="1246244198" sldId="299"/>
            <ac:picMk id="3" creationId="{A8CB2B7E-BBD0-432A-B96A-173C597253FE}"/>
          </ac:picMkLst>
        </pc:picChg>
      </pc:sldChg>
      <pc:sldChg chg="addSp delSp modSp add">
        <pc:chgData name="Ruben Imhoff" userId="f6a17a46-310d-4d4d-b418-491dfa2d1619" providerId="ADAL" clId="{1079ED0D-FCE3-4610-88B8-8F3E3EC0FCCF}" dt="2022-05-16T13:52:07.660" v="4147" actId="1076"/>
        <pc:sldMkLst>
          <pc:docMk/>
          <pc:sldMk cId="675963555" sldId="300"/>
        </pc:sldMkLst>
        <pc:spChg chg="add mod">
          <ac:chgData name="Ruben Imhoff" userId="f6a17a46-310d-4d4d-b418-491dfa2d1619" providerId="ADAL" clId="{1079ED0D-FCE3-4610-88B8-8F3E3EC0FCCF}" dt="2022-05-16T13:51:20.594" v="4132" actId="1076"/>
          <ac:spMkLst>
            <pc:docMk/>
            <pc:sldMk cId="675963555" sldId="300"/>
            <ac:spMk id="6" creationId="{2E62CF9A-5BBC-4CC8-8D1B-C62E46E5FF5C}"/>
          </ac:spMkLst>
        </pc:spChg>
        <pc:spChg chg="add mod">
          <ac:chgData name="Ruben Imhoff" userId="f6a17a46-310d-4d4d-b418-491dfa2d1619" providerId="ADAL" clId="{1079ED0D-FCE3-4610-88B8-8F3E3EC0FCCF}" dt="2022-05-16T13:51:32.141" v="4142" actId="20577"/>
          <ac:spMkLst>
            <pc:docMk/>
            <pc:sldMk cId="675963555" sldId="300"/>
            <ac:spMk id="10" creationId="{004AC562-056B-4966-AA58-16932A3E3ECE}"/>
          </ac:spMkLst>
        </pc:spChg>
        <pc:spChg chg="add mod">
          <ac:chgData name="Ruben Imhoff" userId="f6a17a46-310d-4d4d-b418-491dfa2d1619" providerId="ADAL" clId="{1079ED0D-FCE3-4610-88B8-8F3E3EC0FCCF}" dt="2022-05-16T13:52:03.460" v="4145" actId="1076"/>
          <ac:spMkLst>
            <pc:docMk/>
            <pc:sldMk cId="675963555" sldId="300"/>
            <ac:spMk id="11" creationId="{B6C9308E-DDE5-482B-9C6C-29A6F050DF9B}"/>
          </ac:spMkLst>
        </pc:spChg>
        <pc:spChg chg="add mod">
          <ac:chgData name="Ruben Imhoff" userId="f6a17a46-310d-4d4d-b418-491dfa2d1619" providerId="ADAL" clId="{1079ED0D-FCE3-4610-88B8-8F3E3EC0FCCF}" dt="2022-05-16T13:52:07.660" v="4147" actId="1076"/>
          <ac:spMkLst>
            <pc:docMk/>
            <pc:sldMk cId="675963555" sldId="300"/>
            <ac:spMk id="12" creationId="{8B2D55CC-9ECC-41A8-A4AA-D084B4F526F9}"/>
          </ac:spMkLst>
        </pc:spChg>
        <pc:spChg chg="mod">
          <ac:chgData name="Ruben Imhoff" userId="f6a17a46-310d-4d4d-b418-491dfa2d1619" providerId="ADAL" clId="{1079ED0D-FCE3-4610-88B8-8F3E3EC0FCCF}" dt="2022-05-16T13:50:38.090" v="4103" actId="20577"/>
          <ac:spMkLst>
            <pc:docMk/>
            <pc:sldMk cId="675963555" sldId="300"/>
            <ac:spMk id="15" creationId="{8B497517-2E28-4041-B868-006737E177A0}"/>
          </ac:spMkLst>
        </pc:spChg>
        <pc:picChg chg="del">
          <ac:chgData name="Ruben Imhoff" userId="f6a17a46-310d-4d4d-b418-491dfa2d1619" providerId="ADAL" clId="{1079ED0D-FCE3-4610-88B8-8F3E3EC0FCCF}" dt="2022-05-16T13:50:39.694" v="4104" actId="478"/>
          <ac:picMkLst>
            <pc:docMk/>
            <pc:sldMk cId="675963555" sldId="300"/>
            <ac:picMk id="2" creationId="{F0A277DD-AF45-4F4C-BB74-FB9FA10906CD}"/>
          </ac:picMkLst>
        </pc:picChg>
        <pc:picChg chg="add mod modCrop">
          <ac:chgData name="Ruben Imhoff" userId="f6a17a46-310d-4d4d-b418-491dfa2d1619" providerId="ADAL" clId="{1079ED0D-FCE3-4610-88B8-8F3E3EC0FCCF}" dt="2022-05-16T13:51:45.194" v="4143" actId="732"/>
          <ac:picMkLst>
            <pc:docMk/>
            <pc:sldMk cId="675963555" sldId="300"/>
            <ac:picMk id="3" creationId="{DF58774E-BB30-4C25-AC90-FBF31ACC76C9}"/>
          </ac:picMkLst>
        </pc:picChg>
      </pc:sldChg>
      <pc:sldChg chg="addSp delSp modSp add ord">
        <pc:chgData name="Ruben Imhoff" userId="f6a17a46-310d-4d4d-b418-491dfa2d1619" providerId="ADAL" clId="{1079ED0D-FCE3-4610-88B8-8F3E3EC0FCCF}" dt="2022-05-16T13:52:54.552" v="4174" actId="20577"/>
        <pc:sldMkLst>
          <pc:docMk/>
          <pc:sldMk cId="1238859971" sldId="301"/>
        </pc:sldMkLst>
        <pc:spChg chg="mod">
          <ac:chgData name="Ruben Imhoff" userId="f6a17a46-310d-4d4d-b418-491dfa2d1619" providerId="ADAL" clId="{1079ED0D-FCE3-4610-88B8-8F3E3EC0FCCF}" dt="2022-05-16T13:52:54.552" v="4174" actId="20577"/>
          <ac:spMkLst>
            <pc:docMk/>
            <pc:sldMk cId="1238859971" sldId="301"/>
            <ac:spMk id="15" creationId="{8B497517-2E28-4041-B868-006737E177A0}"/>
          </ac:spMkLst>
        </pc:spChg>
        <pc:picChg chg="del">
          <ac:chgData name="Ruben Imhoff" userId="f6a17a46-310d-4d4d-b418-491dfa2d1619" providerId="ADAL" clId="{1079ED0D-FCE3-4610-88B8-8F3E3EC0FCCF}" dt="2022-05-16T13:52:40.344" v="4150" actId="478"/>
          <ac:picMkLst>
            <pc:docMk/>
            <pc:sldMk cId="1238859971" sldId="301"/>
            <ac:picMk id="2" creationId="{F0A277DD-AF45-4F4C-BB74-FB9FA10906CD}"/>
          </ac:picMkLst>
        </pc:picChg>
        <pc:picChg chg="add mod">
          <ac:chgData name="Ruben Imhoff" userId="f6a17a46-310d-4d4d-b418-491dfa2d1619" providerId="ADAL" clId="{1079ED0D-FCE3-4610-88B8-8F3E3EC0FCCF}" dt="2022-05-16T13:52:47.110" v="4153" actId="1076"/>
          <ac:picMkLst>
            <pc:docMk/>
            <pc:sldMk cId="1238859971" sldId="301"/>
            <ac:picMk id="3" creationId="{06B3E230-9BED-4D4C-A6BC-455369A22053}"/>
          </ac:picMkLst>
        </pc:picChg>
      </pc:sldChg>
      <pc:sldChg chg="addSp delSp modSp add">
        <pc:chgData name="Ruben Imhoff" userId="f6a17a46-310d-4d4d-b418-491dfa2d1619" providerId="ADAL" clId="{1079ED0D-FCE3-4610-88B8-8F3E3EC0FCCF}" dt="2022-05-16T13:53:34.594" v="4233" actId="1076"/>
        <pc:sldMkLst>
          <pc:docMk/>
          <pc:sldMk cId="2647813252" sldId="302"/>
        </pc:sldMkLst>
        <pc:spChg chg="mod">
          <ac:chgData name="Ruben Imhoff" userId="f6a17a46-310d-4d4d-b418-491dfa2d1619" providerId="ADAL" clId="{1079ED0D-FCE3-4610-88B8-8F3E3EC0FCCF}" dt="2022-05-16T13:53:14.044" v="4228" actId="20577"/>
          <ac:spMkLst>
            <pc:docMk/>
            <pc:sldMk cId="2647813252" sldId="302"/>
            <ac:spMk id="15" creationId="{8B497517-2E28-4041-B868-006737E177A0}"/>
          </ac:spMkLst>
        </pc:spChg>
        <pc:picChg chg="del">
          <ac:chgData name="Ruben Imhoff" userId="f6a17a46-310d-4d4d-b418-491dfa2d1619" providerId="ADAL" clId="{1079ED0D-FCE3-4610-88B8-8F3E3EC0FCCF}" dt="2022-05-16T13:53:20.744" v="4229" actId="478"/>
          <ac:picMkLst>
            <pc:docMk/>
            <pc:sldMk cId="2647813252" sldId="302"/>
            <ac:picMk id="3" creationId="{06B3E230-9BED-4D4C-A6BC-455369A22053}"/>
          </ac:picMkLst>
        </pc:picChg>
        <pc:picChg chg="add mod">
          <ac:chgData name="Ruben Imhoff" userId="f6a17a46-310d-4d4d-b418-491dfa2d1619" providerId="ADAL" clId="{1079ED0D-FCE3-4610-88B8-8F3E3EC0FCCF}" dt="2022-05-16T13:53:34.594" v="4233" actId="1076"/>
          <ac:picMkLst>
            <pc:docMk/>
            <pc:sldMk cId="2647813252" sldId="302"/>
            <ac:picMk id="6" creationId="{98D45835-788B-45AB-B966-455F0853D7DD}"/>
          </ac:picMkLst>
        </pc:picChg>
      </pc:sldChg>
      <pc:sldChg chg="addSp delSp modSp add">
        <pc:chgData name="Ruben Imhoff" userId="f6a17a46-310d-4d4d-b418-491dfa2d1619" providerId="ADAL" clId="{1079ED0D-FCE3-4610-88B8-8F3E3EC0FCCF}" dt="2022-05-16T13:54:15.760" v="4247" actId="1076"/>
        <pc:sldMkLst>
          <pc:docMk/>
          <pc:sldMk cId="138463535" sldId="303"/>
        </pc:sldMkLst>
        <pc:spChg chg="mod">
          <ac:chgData name="Ruben Imhoff" userId="f6a17a46-310d-4d4d-b418-491dfa2d1619" providerId="ADAL" clId="{1079ED0D-FCE3-4610-88B8-8F3E3EC0FCCF}" dt="2022-05-16T13:53:47.738" v="4243" actId="20577"/>
          <ac:spMkLst>
            <pc:docMk/>
            <pc:sldMk cId="138463535" sldId="303"/>
            <ac:spMk id="15" creationId="{8B497517-2E28-4041-B868-006737E177A0}"/>
          </ac:spMkLst>
        </pc:spChg>
        <pc:picChg chg="add mod">
          <ac:chgData name="Ruben Imhoff" userId="f6a17a46-310d-4d4d-b418-491dfa2d1619" providerId="ADAL" clId="{1079ED0D-FCE3-4610-88B8-8F3E3EC0FCCF}" dt="2022-05-16T13:54:15.760" v="4247" actId="1076"/>
          <ac:picMkLst>
            <pc:docMk/>
            <pc:sldMk cId="138463535" sldId="303"/>
            <ac:picMk id="2" creationId="{8478AAAE-EAD4-4CDD-86A2-199417C6448C}"/>
          </ac:picMkLst>
        </pc:picChg>
        <pc:picChg chg="del">
          <ac:chgData name="Ruben Imhoff" userId="f6a17a46-310d-4d4d-b418-491dfa2d1619" providerId="ADAL" clId="{1079ED0D-FCE3-4610-88B8-8F3E3EC0FCCF}" dt="2022-05-16T13:53:49.035" v="4244" actId="478"/>
          <ac:picMkLst>
            <pc:docMk/>
            <pc:sldMk cId="138463535" sldId="303"/>
            <ac:picMk id="6" creationId="{98D45835-788B-45AB-B966-455F0853D7DD}"/>
          </ac:picMkLst>
        </pc:picChg>
      </pc:sldChg>
    </pc:docChg>
  </pc:docChgLst>
  <pc:docChgLst>
    <pc:chgData name="Ruben Imhoff" userId="f6a17a46-310d-4d4d-b418-491dfa2d1619" providerId="ADAL" clId="{836EDA25-ACB0-414F-9F1A-EF527833173F}"/>
    <pc:docChg chg="modSld">
      <pc:chgData name="Ruben Imhoff" userId="f6a17a46-310d-4d4d-b418-491dfa2d1619" providerId="ADAL" clId="{836EDA25-ACB0-414F-9F1A-EF527833173F}" dt="2022-05-19T17:46:42.086" v="32"/>
      <pc:docMkLst>
        <pc:docMk/>
      </pc:docMkLst>
      <pc:sldChg chg="addSp delSp modSp modTransition">
        <pc:chgData name="Ruben Imhoff" userId="f6a17a46-310d-4d4d-b418-491dfa2d1619" providerId="ADAL" clId="{836EDA25-ACB0-414F-9F1A-EF527833173F}" dt="2022-05-19T17:46:42.086" v="32"/>
        <pc:sldMkLst>
          <pc:docMk/>
          <pc:sldMk cId="2219029808" sldId="287"/>
        </pc:sldMkLst>
        <pc:picChg chg="add del mod">
          <ac:chgData name="Ruben Imhoff" userId="f6a17a46-310d-4d4d-b418-491dfa2d1619" providerId="ADAL" clId="{836EDA25-ACB0-414F-9F1A-EF527833173F}" dt="2022-05-17T06:53:20.143" v="14"/>
          <ac:picMkLst>
            <pc:docMk/>
            <pc:sldMk cId="2219029808" sldId="287"/>
            <ac:picMk id="1026" creationId="{F046EBAB-9EBF-473F-A190-69038DD26DFB}"/>
          </ac:picMkLst>
        </pc:picChg>
      </pc:sldChg>
      <pc:sldChg chg="addSp modSp modTransition">
        <pc:chgData name="Ruben Imhoff" userId="f6a17a46-310d-4d4d-b418-491dfa2d1619" providerId="ADAL" clId="{836EDA25-ACB0-414F-9F1A-EF527833173F}" dt="2022-05-19T17:46:42.086" v="32"/>
        <pc:sldMkLst>
          <pc:docMk/>
          <pc:sldMk cId="3630804801" sldId="291"/>
        </pc:sldMkLst>
        <pc:picChg chg="add mod">
          <ac:chgData name="Ruben Imhoff" userId="f6a17a46-310d-4d4d-b418-491dfa2d1619" providerId="ADAL" clId="{836EDA25-ACB0-414F-9F1A-EF527833173F}" dt="2022-05-17T06:53:38.371" v="18" actId="14100"/>
          <ac:picMkLst>
            <pc:docMk/>
            <pc:sldMk cId="3630804801" sldId="291"/>
            <ac:picMk id="9" creationId="{07E297DD-3056-482B-B64C-620FF7D80536}"/>
          </ac:picMkLst>
        </pc:picChg>
      </pc:sldChg>
      <pc:sldChg chg="modTransition">
        <pc:chgData name="Ruben Imhoff" userId="f6a17a46-310d-4d4d-b418-491dfa2d1619" providerId="ADAL" clId="{836EDA25-ACB0-414F-9F1A-EF527833173F}" dt="2022-05-19T17:46:42.086" v="32"/>
        <pc:sldMkLst>
          <pc:docMk/>
          <pc:sldMk cId="771198421" sldId="292"/>
        </pc:sldMkLst>
      </pc:sldChg>
      <pc:sldChg chg="modTransition">
        <pc:chgData name="Ruben Imhoff" userId="f6a17a46-310d-4d4d-b418-491dfa2d1619" providerId="ADAL" clId="{836EDA25-ACB0-414F-9F1A-EF527833173F}" dt="2022-05-19T17:46:42.086" v="32"/>
        <pc:sldMkLst>
          <pc:docMk/>
          <pc:sldMk cId="1054537955" sldId="293"/>
        </pc:sldMkLst>
      </pc:sldChg>
      <pc:sldChg chg="modTransition">
        <pc:chgData name="Ruben Imhoff" userId="f6a17a46-310d-4d4d-b418-491dfa2d1619" providerId="ADAL" clId="{836EDA25-ACB0-414F-9F1A-EF527833173F}" dt="2022-05-19T17:46:42.086" v="32"/>
        <pc:sldMkLst>
          <pc:docMk/>
          <pc:sldMk cId="5451900" sldId="294"/>
        </pc:sldMkLst>
      </pc:sldChg>
      <pc:sldChg chg="modSp modTransition">
        <pc:chgData name="Ruben Imhoff" userId="f6a17a46-310d-4d4d-b418-491dfa2d1619" providerId="ADAL" clId="{836EDA25-ACB0-414F-9F1A-EF527833173F}" dt="2022-05-19T17:46:42.086" v="32"/>
        <pc:sldMkLst>
          <pc:docMk/>
          <pc:sldMk cId="173163011" sldId="295"/>
        </pc:sldMkLst>
        <pc:spChg chg="mod">
          <ac:chgData name="Ruben Imhoff" userId="f6a17a46-310d-4d4d-b418-491dfa2d1619" providerId="ADAL" clId="{836EDA25-ACB0-414F-9F1A-EF527833173F}" dt="2022-05-17T06:16:15.731" v="4" actId="20577"/>
          <ac:spMkLst>
            <pc:docMk/>
            <pc:sldMk cId="173163011" sldId="295"/>
            <ac:spMk id="7" creationId="{C4D4CEC2-9C8B-4A7B-BF6F-86114AC1345E}"/>
          </ac:spMkLst>
        </pc:spChg>
      </pc:sldChg>
      <pc:sldChg chg="modTransition">
        <pc:chgData name="Ruben Imhoff" userId="f6a17a46-310d-4d4d-b418-491dfa2d1619" providerId="ADAL" clId="{836EDA25-ACB0-414F-9F1A-EF527833173F}" dt="2022-05-19T17:46:42.086" v="32"/>
        <pc:sldMkLst>
          <pc:docMk/>
          <pc:sldMk cId="1373056029" sldId="296"/>
        </pc:sldMkLst>
      </pc:sldChg>
      <pc:sldChg chg="modTransition">
        <pc:chgData name="Ruben Imhoff" userId="f6a17a46-310d-4d4d-b418-491dfa2d1619" providerId="ADAL" clId="{836EDA25-ACB0-414F-9F1A-EF527833173F}" dt="2022-05-19T17:46:42.086" v="32"/>
        <pc:sldMkLst>
          <pc:docMk/>
          <pc:sldMk cId="1117164334" sldId="297"/>
        </pc:sldMkLst>
      </pc:sldChg>
      <pc:sldChg chg="modTransition">
        <pc:chgData name="Ruben Imhoff" userId="f6a17a46-310d-4d4d-b418-491dfa2d1619" providerId="ADAL" clId="{836EDA25-ACB0-414F-9F1A-EF527833173F}" dt="2022-05-18T06:44:31.787" v="26"/>
        <pc:sldMkLst>
          <pc:docMk/>
          <pc:sldMk cId="4268639908" sldId="298"/>
        </pc:sldMkLst>
      </pc:sldChg>
      <pc:sldChg chg="modTransition">
        <pc:chgData name="Ruben Imhoff" userId="f6a17a46-310d-4d4d-b418-491dfa2d1619" providerId="ADAL" clId="{836EDA25-ACB0-414F-9F1A-EF527833173F}" dt="2022-05-17T06:20:36.681" v="5"/>
        <pc:sldMkLst>
          <pc:docMk/>
          <pc:sldMk cId="1246244198" sldId="299"/>
        </pc:sldMkLst>
      </pc:sldChg>
      <pc:sldChg chg="modTransition">
        <pc:chgData name="Ruben Imhoff" userId="f6a17a46-310d-4d4d-b418-491dfa2d1619" providerId="ADAL" clId="{836EDA25-ACB0-414F-9F1A-EF527833173F}" dt="2022-05-17T06:20:36.681" v="5"/>
        <pc:sldMkLst>
          <pc:docMk/>
          <pc:sldMk cId="675963555" sldId="300"/>
        </pc:sldMkLst>
      </pc:sldChg>
      <pc:sldChg chg="modTransition">
        <pc:chgData name="Ruben Imhoff" userId="f6a17a46-310d-4d4d-b418-491dfa2d1619" providerId="ADAL" clId="{836EDA25-ACB0-414F-9F1A-EF527833173F}" dt="2022-05-17T06:20:36.681" v="5"/>
        <pc:sldMkLst>
          <pc:docMk/>
          <pc:sldMk cId="1238859971" sldId="301"/>
        </pc:sldMkLst>
      </pc:sldChg>
      <pc:sldChg chg="modTransition">
        <pc:chgData name="Ruben Imhoff" userId="f6a17a46-310d-4d4d-b418-491dfa2d1619" providerId="ADAL" clId="{836EDA25-ACB0-414F-9F1A-EF527833173F}" dt="2022-05-17T06:20:36.681" v="5"/>
        <pc:sldMkLst>
          <pc:docMk/>
          <pc:sldMk cId="2647813252" sldId="302"/>
        </pc:sldMkLst>
      </pc:sldChg>
      <pc:sldChg chg="modTransition">
        <pc:chgData name="Ruben Imhoff" userId="f6a17a46-310d-4d4d-b418-491dfa2d1619" providerId="ADAL" clId="{836EDA25-ACB0-414F-9F1A-EF527833173F}" dt="2022-05-17T06:20:36.681" v="5"/>
        <pc:sldMkLst>
          <pc:docMk/>
          <pc:sldMk cId="138463535" sldId="30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14065-6D85-4D9E-9D03-BCE25A3AA03B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040DB-A130-4BF7-9E12-B7A28B690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48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040DB-A130-4BF7-9E12-B7A28B6903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2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4CA8EC-ECB1-410C-AB5E-D21DC601CE2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344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4CA8EC-ECB1-410C-AB5E-D21DC601CE2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103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4CA8EC-ECB1-410C-AB5E-D21DC601CE2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264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4CA8EC-ECB1-410C-AB5E-D21DC601CE2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749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4CA8EC-ECB1-410C-AB5E-D21DC601CE2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062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4CA8EC-ECB1-410C-AB5E-D21DC601CE2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206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4CA8EC-ECB1-410C-AB5E-D21DC601CE2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351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4CA8EC-ECB1-410C-AB5E-D21DC601CE2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613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Open-source </a:t>
            </a:r>
            <a:r>
              <a:rPr lang="nl-NL" dirty="0" err="1"/>
              <a:t>implementation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pysteps</a:t>
            </a:r>
            <a:r>
              <a:rPr lang="nl-NL" dirty="0"/>
              <a:t> </a:t>
            </a:r>
            <a:r>
              <a:rPr lang="nl-NL" dirty="0" err="1"/>
              <a:t>framework</a:t>
            </a:r>
            <a:endParaRPr lang="nl-NL" dirty="0"/>
          </a:p>
          <a:p>
            <a:endParaRPr lang="nl-NL" dirty="0"/>
          </a:p>
          <a:p>
            <a:r>
              <a:rPr lang="nl-NL" dirty="0" err="1"/>
              <a:t>Added</a:t>
            </a:r>
            <a:r>
              <a:rPr lang="nl-NL" dirty="0"/>
              <a:t> </a:t>
            </a:r>
            <a:r>
              <a:rPr lang="nl-NL" dirty="0" err="1"/>
              <a:t>functionalities</a:t>
            </a:r>
            <a:r>
              <a:rPr lang="nl-NL" dirty="0"/>
              <a:t>, different </a:t>
            </a:r>
            <a:r>
              <a:rPr lang="nl-NL" dirty="0" err="1"/>
              <a:t>from</a:t>
            </a:r>
            <a:r>
              <a:rPr lang="nl-NL" dirty="0"/>
              <a:t> Bowler et al. (2006) </a:t>
            </a:r>
            <a:r>
              <a:rPr lang="nl-NL" dirty="0" err="1"/>
              <a:t>and</a:t>
            </a:r>
            <a:r>
              <a:rPr lang="nl-NL" dirty="0"/>
              <a:t> Seed et al. (2013):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Skill</a:t>
            </a:r>
            <a:r>
              <a:rPr lang="nl-NL" dirty="0"/>
              <a:t> NWP component </a:t>
            </a:r>
            <a:r>
              <a:rPr lang="nl-NL" dirty="0" err="1"/>
              <a:t>regresses</a:t>
            </a:r>
            <a:r>
              <a:rPr lang="nl-NL" dirty="0"/>
              <a:t> over </a:t>
            </a:r>
            <a:r>
              <a:rPr lang="nl-NL" dirty="0" err="1"/>
              <a:t>the</a:t>
            </a:r>
            <a:r>
              <a:rPr lang="nl-NL" dirty="0"/>
              <a:t> forecast horizon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skill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past </a:t>
            </a:r>
            <a:r>
              <a:rPr lang="nl-NL" dirty="0" err="1"/>
              <a:t>days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Two</a:t>
            </a:r>
            <a:r>
              <a:rPr lang="nl-NL" dirty="0"/>
              <a:t> </a:t>
            </a:r>
            <a:r>
              <a:rPr lang="nl-NL" dirty="0" err="1"/>
              <a:t>weights</a:t>
            </a:r>
            <a:r>
              <a:rPr lang="nl-NL" dirty="0"/>
              <a:t> </a:t>
            </a:r>
            <a:r>
              <a:rPr lang="nl-NL" dirty="0" err="1"/>
              <a:t>methods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constrain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(dis)</a:t>
            </a:r>
            <a:r>
              <a:rPr lang="nl-NL" dirty="0" err="1"/>
              <a:t>appearance</a:t>
            </a:r>
            <a:r>
              <a:rPr lang="nl-NL" dirty="0"/>
              <a:t> of </a:t>
            </a:r>
            <a:r>
              <a:rPr lang="nl-NL" dirty="0" err="1"/>
              <a:t>rain</a:t>
            </a:r>
            <a:r>
              <a:rPr lang="nl-NL" dirty="0"/>
              <a:t> </a:t>
            </a:r>
            <a:r>
              <a:rPr lang="nl-NL" dirty="0" err="1"/>
              <a:t>th</a:t>
            </a:r>
            <a:r>
              <a:rPr lang="nl-NL" dirty="0"/>
              <a:t> </a:t>
            </a:r>
            <a:r>
              <a:rPr lang="nl-NL" dirty="0" err="1"/>
              <a:t>eensemble</a:t>
            </a:r>
            <a:r>
              <a:rPr lang="nl-NL" dirty="0"/>
              <a:t> members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regions</a:t>
            </a:r>
            <a:r>
              <a:rPr lang="nl-NL" dirty="0"/>
              <a:t> </a:t>
            </a:r>
            <a:r>
              <a:rPr lang="nl-NL" dirty="0" err="1"/>
              <a:t>around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rainy</a:t>
            </a:r>
            <a:r>
              <a:rPr lang="nl-NL" dirty="0"/>
              <a:t> </a:t>
            </a:r>
            <a:r>
              <a:rPr lang="nl-NL" dirty="0" err="1"/>
              <a:t>areas</a:t>
            </a:r>
            <a:r>
              <a:rPr lang="nl-NL" dirty="0"/>
              <a:t>, we have </a:t>
            </a:r>
            <a:r>
              <a:rPr lang="nl-NL" dirty="0" err="1"/>
              <a:t>developed</a:t>
            </a:r>
            <a:r>
              <a:rPr lang="nl-NL" dirty="0"/>
              <a:t> a Lagrangian </a:t>
            </a:r>
            <a:r>
              <a:rPr lang="nl-NL" dirty="0" err="1"/>
              <a:t>blended</a:t>
            </a:r>
            <a:r>
              <a:rPr lang="nl-NL" dirty="0"/>
              <a:t> </a:t>
            </a:r>
            <a:r>
              <a:rPr lang="nl-NL" dirty="0" err="1"/>
              <a:t>probability</a:t>
            </a:r>
            <a:r>
              <a:rPr lang="nl-NL" dirty="0"/>
              <a:t> matching </a:t>
            </a:r>
            <a:r>
              <a:rPr lang="nl-NL" dirty="0" err="1"/>
              <a:t>scheme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incremental</a:t>
            </a:r>
            <a:r>
              <a:rPr lang="nl-NL" dirty="0"/>
              <a:t> </a:t>
            </a:r>
            <a:r>
              <a:rPr lang="nl-NL" dirty="0" err="1"/>
              <a:t>masking</a:t>
            </a:r>
            <a:r>
              <a:rPr lang="nl-NL" dirty="0"/>
              <a:t> </a:t>
            </a:r>
            <a:r>
              <a:rPr lang="nl-NL" dirty="0" err="1"/>
              <a:t>strategy</a:t>
            </a:r>
            <a:r>
              <a:rPr lang="nl-NL" dirty="0"/>
              <a:t>. </a:t>
            </a:r>
            <a:r>
              <a:rPr lang="nl-NL" dirty="0" err="1"/>
              <a:t>Something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is present in </a:t>
            </a:r>
            <a:r>
              <a:rPr lang="nl-NL" dirty="0" err="1"/>
              <a:t>pysteps</a:t>
            </a:r>
            <a:r>
              <a:rPr lang="nl-NL" dirty="0"/>
              <a:t>, but </a:t>
            </a:r>
            <a:r>
              <a:rPr lang="nl-NL" dirty="0" err="1"/>
              <a:t>not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original</a:t>
            </a:r>
            <a:r>
              <a:rPr lang="nl-NL" dirty="0"/>
              <a:t> STEPS </a:t>
            </a:r>
            <a:r>
              <a:rPr lang="nl-NL" dirty="0" err="1"/>
              <a:t>blending</a:t>
            </a:r>
            <a:r>
              <a:rPr lang="nl-NL" dirty="0"/>
              <a:t> approach. </a:t>
            </a:r>
            <a:r>
              <a:rPr lang="nl-NL" dirty="0" err="1"/>
              <a:t>Hence</a:t>
            </a:r>
            <a:r>
              <a:rPr lang="nl-NL" dirty="0"/>
              <a:t>, </a:t>
            </a:r>
            <a:r>
              <a:rPr lang="nl-NL" dirty="0" err="1"/>
              <a:t>this</a:t>
            </a:r>
            <a:r>
              <a:rPr lang="nl-NL" dirty="0"/>
              <a:t> is </a:t>
            </a:r>
            <a:r>
              <a:rPr lang="nl-NL" dirty="0" err="1"/>
              <a:t>adjusted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work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blending</a:t>
            </a:r>
            <a:r>
              <a:rPr lang="nl-NL" dirty="0"/>
              <a:t> </a:t>
            </a:r>
            <a:r>
              <a:rPr lang="nl-NL" dirty="0" err="1"/>
              <a:t>framework</a:t>
            </a:r>
            <a:r>
              <a:rPr lang="nl-NL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4CA8EC-ECB1-410C-AB5E-D21DC601CE2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366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Comparison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observed</a:t>
            </a:r>
            <a:r>
              <a:rPr lang="nl-NL" dirty="0"/>
              <a:t> radar </a:t>
            </a:r>
            <a:r>
              <a:rPr lang="nl-NL" dirty="0" err="1"/>
              <a:t>rainfall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4CA8EC-ECB1-410C-AB5E-D21DC601CE2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388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4CA8EC-ECB1-410C-AB5E-D21DC601CE2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335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Would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like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contribute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blending</a:t>
            </a:r>
            <a:r>
              <a:rPr lang="nl-NL" dirty="0"/>
              <a:t> approaches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pysteps</a:t>
            </a:r>
            <a:r>
              <a:rPr lang="nl-NL" dirty="0"/>
              <a:t> </a:t>
            </a:r>
            <a:r>
              <a:rPr lang="nl-NL" dirty="0" err="1"/>
              <a:t>framework</a:t>
            </a:r>
            <a:r>
              <a:rPr lang="nl-NL" dirty="0"/>
              <a:t> or </a:t>
            </a:r>
            <a:r>
              <a:rPr lang="nl-NL" dirty="0" err="1"/>
              <a:t>just</a:t>
            </a:r>
            <a:r>
              <a:rPr lang="nl-NL" dirty="0"/>
              <a:t> </a:t>
            </a:r>
            <a:r>
              <a:rPr lang="nl-NL" dirty="0" err="1"/>
              <a:t>try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out? </a:t>
            </a:r>
            <a:r>
              <a:rPr lang="nl-NL" dirty="0" err="1"/>
              <a:t>Come</a:t>
            </a:r>
            <a:r>
              <a:rPr lang="nl-NL" dirty="0"/>
              <a:t> talk </a:t>
            </a:r>
            <a:r>
              <a:rPr lang="nl-NL" dirty="0" err="1"/>
              <a:t>to</a:t>
            </a:r>
            <a:r>
              <a:rPr lang="nl-NL" dirty="0"/>
              <a:t> me </a:t>
            </a:r>
            <a:r>
              <a:rPr lang="nl-NL" dirty="0" err="1"/>
              <a:t>afterwards</a:t>
            </a:r>
            <a:r>
              <a:rPr lang="nl-NL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040DB-A130-4BF7-9E12-B7A28B6903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37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4CA8EC-ECB1-410C-AB5E-D21DC601CE2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243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7068-C7E1-4780-A824-3886688DA3A7}" type="datetimeFigureOut">
              <a:rPr lang="nl-NL" smtClean="0"/>
              <a:t>19-5-2022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2E5C-4F69-41BD-819E-3FB3561116A1}" type="slidenum">
              <a:rPr lang="nl-NL" smtClean="0"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68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7068-C7E1-4780-A824-3886688DA3A7}" type="datetimeFigureOut">
              <a:rPr lang="nl-NL" smtClean="0"/>
              <a:t>19-5-2022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2E5C-4F69-41BD-819E-3FB3561116A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0140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7068-C7E1-4780-A824-3886688DA3A7}" type="datetimeFigureOut">
              <a:rPr lang="nl-NL" smtClean="0"/>
              <a:t>19-5-2022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2E5C-4F69-41BD-819E-3FB3561116A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2283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7068-C7E1-4780-A824-3886688DA3A7}" type="datetimeFigureOut">
              <a:rPr lang="nl-NL" smtClean="0"/>
              <a:t>19-5-2022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2E5C-4F69-41BD-819E-3FB3561116A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6904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7068-C7E1-4780-A824-3886688DA3A7}" type="datetimeFigureOut">
              <a:rPr lang="nl-NL" smtClean="0"/>
              <a:t>19-5-2022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2E5C-4F69-41BD-819E-3FB3561116A1}" type="slidenum">
              <a:rPr lang="nl-NL" smtClean="0"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618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7068-C7E1-4780-A824-3886688DA3A7}" type="datetimeFigureOut">
              <a:rPr lang="nl-NL" smtClean="0"/>
              <a:t>19-5-2022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2E5C-4F69-41BD-819E-3FB3561116A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7606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7068-C7E1-4780-A824-3886688DA3A7}" type="datetimeFigureOut">
              <a:rPr lang="nl-NL" smtClean="0"/>
              <a:t>19-5-2022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2E5C-4F69-41BD-819E-3FB3561116A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901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7068-C7E1-4780-A824-3886688DA3A7}" type="datetimeFigureOut">
              <a:rPr lang="nl-NL" smtClean="0"/>
              <a:t>19-5-2022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2E5C-4F69-41BD-819E-3FB3561116A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8077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7068-C7E1-4780-A824-3886688DA3A7}" type="datetimeFigureOut">
              <a:rPr lang="nl-NL" smtClean="0"/>
              <a:t>19-5-2022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2E5C-4F69-41BD-819E-3FB3561116A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333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3477068-C7E1-4780-A824-3886688DA3A7}" type="datetimeFigureOut">
              <a:rPr lang="nl-NL" smtClean="0"/>
              <a:t>19-5-2022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87A2E5C-4F69-41BD-819E-3FB3561116A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7328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7068-C7E1-4780-A824-3886688DA3A7}" type="datetimeFigureOut">
              <a:rPr lang="nl-NL" smtClean="0"/>
              <a:t>19-5-2022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A2E5C-4F69-41BD-819E-3FB3561116A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4786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3477068-C7E1-4780-A824-3886688DA3A7}" type="datetimeFigureOut">
              <a:rPr lang="nl-NL" smtClean="0"/>
              <a:t>19-5-2022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87A2E5C-4F69-41BD-819E-3FB3561116A1}" type="slidenum">
              <a:rPr lang="nl-NL" smtClean="0"/>
              <a:t>‹#›</a:t>
            </a:fld>
            <a:endParaRPr lang="nl-N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43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gi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.gi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6636FA7-AF46-4052-A031-6AC49C58B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" y="0"/>
            <a:ext cx="12188569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665C46-9433-45E6-BEDF-C53546209BD0}"/>
              </a:ext>
            </a:extLst>
          </p:cNvPr>
          <p:cNvSpPr/>
          <p:nvPr/>
        </p:nvSpPr>
        <p:spPr>
          <a:xfrm>
            <a:off x="0" y="0"/>
            <a:ext cx="12191999" cy="95410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Scale-dependent blending of ensemble rainfall nowcasts with NWP in the open-source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pysteps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library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CA6898-ECB5-4D9E-8AA7-2ABB5879D4F6}"/>
              </a:ext>
            </a:extLst>
          </p:cNvPr>
          <p:cNvSpPr txBox="1"/>
          <p:nvPr/>
        </p:nvSpPr>
        <p:spPr>
          <a:xfrm>
            <a:off x="-1" y="5855789"/>
            <a:ext cx="12191999" cy="100027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Ruben Imhoff</a:t>
            </a:r>
            <a:r>
              <a:rPr lang="en-GB" baseline="30000" dirty="0">
                <a:solidFill>
                  <a:schemeClr val="bg1"/>
                </a:solidFill>
              </a:rPr>
              <a:t>1,2</a:t>
            </a:r>
            <a:r>
              <a:rPr lang="en-GB" dirty="0">
                <a:solidFill>
                  <a:schemeClr val="bg1"/>
                </a:solidFill>
              </a:rPr>
              <a:t>, Lesley De Cruz</a:t>
            </a:r>
            <a:r>
              <a:rPr lang="en-GB" baseline="30000" dirty="0">
                <a:solidFill>
                  <a:schemeClr val="bg1"/>
                </a:solidFill>
              </a:rPr>
              <a:t>3,4</a:t>
            </a:r>
            <a:r>
              <a:rPr lang="en-GB" dirty="0">
                <a:solidFill>
                  <a:schemeClr val="bg1"/>
                </a:solidFill>
              </a:rPr>
              <a:t>, Wout Dewettinck</a:t>
            </a:r>
            <a:r>
              <a:rPr lang="en-GB" baseline="30000" dirty="0">
                <a:solidFill>
                  <a:schemeClr val="bg1"/>
                </a:solidFill>
              </a:rPr>
              <a:t>5</a:t>
            </a:r>
            <a:r>
              <a:rPr lang="en-GB" dirty="0">
                <a:solidFill>
                  <a:schemeClr val="bg1"/>
                </a:solidFill>
              </a:rPr>
              <a:t>, Carlos Velasco-Forero</a:t>
            </a:r>
            <a:r>
              <a:rPr lang="en-GB" baseline="30000" dirty="0">
                <a:solidFill>
                  <a:schemeClr val="bg1"/>
                </a:solidFill>
              </a:rPr>
              <a:t>6</a:t>
            </a:r>
            <a:r>
              <a:rPr lang="en-GB" dirty="0">
                <a:solidFill>
                  <a:schemeClr val="bg1"/>
                </a:solidFill>
              </a:rPr>
              <a:t>, Daniele Nerini</a:t>
            </a:r>
            <a:r>
              <a:rPr lang="en-GB" baseline="30000" dirty="0">
                <a:solidFill>
                  <a:schemeClr val="bg1"/>
                </a:solidFill>
              </a:rPr>
              <a:t>7</a:t>
            </a:r>
            <a:r>
              <a:rPr lang="en-GB" dirty="0">
                <a:solidFill>
                  <a:schemeClr val="bg1"/>
                </a:solidFill>
              </a:rPr>
              <a:t>, Michiel Van Ginderachter</a:t>
            </a:r>
            <a:r>
              <a:rPr lang="en-GB" baseline="30000" dirty="0">
                <a:solidFill>
                  <a:schemeClr val="bg1"/>
                </a:solidFill>
              </a:rPr>
              <a:t>3</a:t>
            </a:r>
            <a:r>
              <a:rPr lang="en-GB" dirty="0">
                <a:solidFill>
                  <a:schemeClr val="bg1"/>
                </a:solidFill>
              </a:rPr>
              <a:t>, Claudia Brauer</a:t>
            </a:r>
            <a:r>
              <a:rPr lang="en-GB" baseline="30000" dirty="0">
                <a:solidFill>
                  <a:schemeClr val="bg1"/>
                </a:solidFill>
              </a:rPr>
              <a:t>2</a:t>
            </a:r>
            <a:r>
              <a:rPr lang="en-GB" dirty="0">
                <a:solidFill>
                  <a:schemeClr val="bg1"/>
                </a:solidFill>
              </a:rPr>
              <a:t>, Klaas-Jan van Heeringen</a:t>
            </a:r>
            <a:r>
              <a:rPr lang="en-GB" baseline="30000" dirty="0">
                <a:solidFill>
                  <a:schemeClr val="bg1"/>
                </a:solidFill>
              </a:rPr>
              <a:t>1</a:t>
            </a:r>
            <a:r>
              <a:rPr lang="en-GB" dirty="0">
                <a:solidFill>
                  <a:schemeClr val="bg1"/>
                </a:solidFill>
              </a:rPr>
              <a:t>, Remko Uijlenhoet</a:t>
            </a:r>
            <a:r>
              <a:rPr lang="en-GB" baseline="30000" dirty="0">
                <a:solidFill>
                  <a:schemeClr val="bg1"/>
                </a:solidFill>
              </a:rPr>
              <a:t>8</a:t>
            </a:r>
            <a:r>
              <a:rPr lang="en-GB" dirty="0">
                <a:solidFill>
                  <a:schemeClr val="bg1"/>
                </a:solidFill>
              </a:rPr>
              <a:t> &amp; Albrecht Weerts</a:t>
            </a:r>
            <a:r>
              <a:rPr lang="en-GB" baseline="30000" dirty="0">
                <a:solidFill>
                  <a:schemeClr val="bg1"/>
                </a:solidFill>
              </a:rPr>
              <a:t>1,2</a:t>
            </a:r>
          </a:p>
          <a:p>
            <a:endParaRPr lang="en-GB" sz="100" dirty="0">
              <a:solidFill>
                <a:schemeClr val="bg1"/>
              </a:solidFill>
            </a:endParaRPr>
          </a:p>
          <a:p>
            <a:r>
              <a:rPr lang="en-GB" sz="1100" baseline="30000" dirty="0">
                <a:solidFill>
                  <a:schemeClr val="bg1"/>
                </a:solidFill>
              </a:rPr>
              <a:t>1</a:t>
            </a:r>
            <a:r>
              <a:rPr lang="en-GB" sz="1100" dirty="0">
                <a:solidFill>
                  <a:schemeClr val="bg1"/>
                </a:solidFill>
              </a:rPr>
              <a:t>Deltares, the Netherlands; </a:t>
            </a:r>
            <a:r>
              <a:rPr lang="en-GB" sz="1100" baseline="30000" dirty="0">
                <a:solidFill>
                  <a:schemeClr val="bg1"/>
                </a:solidFill>
              </a:rPr>
              <a:t>2</a:t>
            </a:r>
            <a:r>
              <a:rPr lang="en-GB" sz="1100" dirty="0">
                <a:solidFill>
                  <a:schemeClr val="bg1"/>
                </a:solidFill>
              </a:rPr>
              <a:t>Wageningen University, the Netherlands; </a:t>
            </a:r>
            <a:r>
              <a:rPr lang="en-GB" sz="1100" baseline="30000" dirty="0">
                <a:solidFill>
                  <a:schemeClr val="bg1"/>
                </a:solidFill>
              </a:rPr>
              <a:t>3</a:t>
            </a:r>
            <a:r>
              <a:rPr lang="en-GB" sz="1100" dirty="0">
                <a:solidFill>
                  <a:schemeClr val="bg1"/>
                </a:solidFill>
              </a:rPr>
              <a:t>Royal Meteorological Institute, Belgium; </a:t>
            </a:r>
            <a:r>
              <a:rPr lang="en-GB" sz="1100" baseline="30000" dirty="0">
                <a:solidFill>
                  <a:schemeClr val="bg1"/>
                </a:solidFill>
              </a:rPr>
              <a:t>4</a:t>
            </a:r>
            <a:r>
              <a:rPr lang="en-GB" sz="1100" dirty="0">
                <a:solidFill>
                  <a:schemeClr val="bg1"/>
                </a:solidFill>
              </a:rPr>
              <a:t>Vrije Universiteit Brussel, Belgium; </a:t>
            </a:r>
            <a:r>
              <a:rPr lang="en-GB" sz="1100" baseline="30000" dirty="0">
                <a:solidFill>
                  <a:schemeClr val="bg1"/>
                </a:solidFill>
              </a:rPr>
              <a:t>5</a:t>
            </a:r>
            <a:r>
              <a:rPr lang="en-GB" sz="1100" dirty="0">
                <a:solidFill>
                  <a:schemeClr val="bg1"/>
                </a:solidFill>
              </a:rPr>
              <a:t>Ghent University, Belgium; </a:t>
            </a:r>
            <a:r>
              <a:rPr lang="en-GB" sz="1100" baseline="30000" dirty="0">
                <a:solidFill>
                  <a:schemeClr val="bg1"/>
                </a:solidFill>
              </a:rPr>
              <a:t>6</a:t>
            </a:r>
            <a:r>
              <a:rPr lang="en-GB" sz="1100" dirty="0">
                <a:solidFill>
                  <a:schemeClr val="bg1"/>
                </a:solidFill>
              </a:rPr>
              <a:t>Bureau of Meteorology, Australia; </a:t>
            </a:r>
            <a:r>
              <a:rPr lang="en-GB" sz="1100" baseline="30000" dirty="0">
                <a:solidFill>
                  <a:schemeClr val="bg1"/>
                </a:solidFill>
              </a:rPr>
              <a:t>7</a:t>
            </a:r>
            <a:r>
              <a:rPr lang="en-GB" sz="1100" dirty="0">
                <a:solidFill>
                  <a:schemeClr val="bg1"/>
                </a:solidFill>
              </a:rPr>
              <a:t>Meteoswiss, Switzerland; </a:t>
            </a:r>
            <a:r>
              <a:rPr lang="en-GB" sz="1100" baseline="30000" dirty="0">
                <a:solidFill>
                  <a:schemeClr val="bg1"/>
                </a:solidFill>
              </a:rPr>
              <a:t>8</a:t>
            </a:r>
            <a:r>
              <a:rPr lang="en-GB" sz="1100" dirty="0">
                <a:solidFill>
                  <a:schemeClr val="bg1"/>
                </a:solidFill>
              </a:rPr>
              <a:t>Delft University of Technology, the Netherlands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66022D-5E90-44A4-909B-695253C49B16}"/>
              </a:ext>
            </a:extLst>
          </p:cNvPr>
          <p:cNvCxnSpPr>
            <a:cxnSpLocks/>
          </p:cNvCxnSpPr>
          <p:nvPr/>
        </p:nvCxnSpPr>
        <p:spPr>
          <a:xfrm>
            <a:off x="0" y="5862102"/>
            <a:ext cx="12192000" cy="0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198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9"/>
    </mc:Choice>
    <mc:Fallback>
      <p:transition spd="slow" advTm="776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E6EAE3-3F17-4C8C-83D3-501AA7ED0B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210" y="6304187"/>
            <a:ext cx="1155516" cy="671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7824A-0414-48FC-8B1D-C2AC1D7C2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395" y="6345003"/>
            <a:ext cx="1729285" cy="51299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B497517-2E28-4041-B868-006737E177A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1299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Extra slides: results on the catchment scale – cumulative sums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5452BC-AAB8-4485-9AF0-9CB90AF4554F}"/>
              </a:ext>
            </a:extLst>
          </p:cNvPr>
          <p:cNvSpPr/>
          <p:nvPr/>
        </p:nvSpPr>
        <p:spPr>
          <a:xfrm>
            <a:off x="1036948" y="1341113"/>
            <a:ext cx="11922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006DB8-EB04-47C7-9C7C-19FD6CEF6FAB}"/>
              </a:ext>
            </a:extLst>
          </p:cNvPr>
          <p:cNvSpPr/>
          <p:nvPr/>
        </p:nvSpPr>
        <p:spPr>
          <a:xfrm>
            <a:off x="10060604" y="1473088"/>
            <a:ext cx="126098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A277DD-AF45-4F4C-BB74-FB9FA1090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256" y="533406"/>
            <a:ext cx="8061488" cy="579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44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E6EAE3-3F17-4C8C-83D3-501AA7ED0B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210" y="6304187"/>
            <a:ext cx="1155516" cy="671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7824A-0414-48FC-8B1D-C2AC1D7C2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395" y="6345003"/>
            <a:ext cx="1729285" cy="51299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B497517-2E28-4041-B868-006737E177A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1299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Extra slides: Blending weights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5452BC-AAB8-4485-9AF0-9CB90AF4554F}"/>
              </a:ext>
            </a:extLst>
          </p:cNvPr>
          <p:cNvSpPr/>
          <p:nvPr/>
        </p:nvSpPr>
        <p:spPr>
          <a:xfrm>
            <a:off x="1036948" y="1341113"/>
            <a:ext cx="11922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006DB8-EB04-47C7-9C7C-19FD6CEF6FAB}"/>
              </a:ext>
            </a:extLst>
          </p:cNvPr>
          <p:cNvSpPr/>
          <p:nvPr/>
        </p:nvSpPr>
        <p:spPr>
          <a:xfrm>
            <a:off x="10060604" y="1473088"/>
            <a:ext cx="126098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8774E-BB30-4C25-AC90-FBF31ACC76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236" y="885899"/>
            <a:ext cx="7234725" cy="5972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62CF9A-5BBC-4CC8-8D1B-C62E46E5FF5C}"/>
              </a:ext>
            </a:extLst>
          </p:cNvPr>
          <p:cNvSpPr txBox="1"/>
          <p:nvPr/>
        </p:nvSpPr>
        <p:spPr>
          <a:xfrm>
            <a:off x="3563331" y="512999"/>
            <a:ext cx="205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Bowler et al. (2006)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4AC562-056B-4966-AA58-16932A3E3ECE}"/>
              </a:ext>
            </a:extLst>
          </p:cNvPr>
          <p:cNvSpPr txBox="1"/>
          <p:nvPr/>
        </p:nvSpPr>
        <p:spPr>
          <a:xfrm>
            <a:off x="7043392" y="512999"/>
            <a:ext cx="205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Seed et al. (2013)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C9308E-DDE5-482B-9C6C-29A6F050DF9B}"/>
              </a:ext>
            </a:extLst>
          </p:cNvPr>
          <p:cNvSpPr/>
          <p:nvPr/>
        </p:nvSpPr>
        <p:spPr>
          <a:xfrm>
            <a:off x="1352961" y="1473087"/>
            <a:ext cx="11922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2D55CC-9ECC-41A8-A4AA-D084B4F526F9}"/>
              </a:ext>
            </a:extLst>
          </p:cNvPr>
          <p:cNvSpPr/>
          <p:nvPr/>
        </p:nvSpPr>
        <p:spPr>
          <a:xfrm>
            <a:off x="9779961" y="1341112"/>
            <a:ext cx="11922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63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E6EAE3-3F17-4C8C-83D3-501AA7ED0B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210" y="6304187"/>
            <a:ext cx="1155516" cy="671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7824A-0414-48FC-8B1D-C2AC1D7C2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395" y="6345003"/>
            <a:ext cx="1729285" cy="51299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B497517-2E28-4041-B868-006737E177A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1299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Extra slides: Effect weights method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5452BC-AAB8-4485-9AF0-9CB90AF4554F}"/>
              </a:ext>
            </a:extLst>
          </p:cNvPr>
          <p:cNvSpPr/>
          <p:nvPr/>
        </p:nvSpPr>
        <p:spPr>
          <a:xfrm>
            <a:off x="1036948" y="1341113"/>
            <a:ext cx="11922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006DB8-EB04-47C7-9C7C-19FD6CEF6FAB}"/>
              </a:ext>
            </a:extLst>
          </p:cNvPr>
          <p:cNvSpPr/>
          <p:nvPr/>
        </p:nvSpPr>
        <p:spPr>
          <a:xfrm>
            <a:off x="10060604" y="1473088"/>
            <a:ext cx="126098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B3E230-9BED-4D4C-A6BC-455369A22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223" y="552238"/>
            <a:ext cx="8638578" cy="571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59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E6EAE3-3F17-4C8C-83D3-501AA7ED0B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210" y="6304187"/>
            <a:ext cx="1155516" cy="671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7824A-0414-48FC-8B1D-C2AC1D7C2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395" y="6345003"/>
            <a:ext cx="1729285" cy="51299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B497517-2E28-4041-B868-006737E177A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1299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Extra slides: Different moving windows for the climatological skill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5452BC-AAB8-4485-9AF0-9CB90AF4554F}"/>
              </a:ext>
            </a:extLst>
          </p:cNvPr>
          <p:cNvSpPr/>
          <p:nvPr/>
        </p:nvSpPr>
        <p:spPr>
          <a:xfrm>
            <a:off x="1036948" y="1341113"/>
            <a:ext cx="11922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006DB8-EB04-47C7-9C7C-19FD6CEF6FAB}"/>
              </a:ext>
            </a:extLst>
          </p:cNvPr>
          <p:cNvSpPr/>
          <p:nvPr/>
        </p:nvSpPr>
        <p:spPr>
          <a:xfrm>
            <a:off x="10060604" y="1473088"/>
            <a:ext cx="126098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D45835-788B-45AB-B966-455F0853D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06" y="506079"/>
            <a:ext cx="9420387" cy="631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13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E6EAE3-3F17-4C8C-83D3-501AA7ED0B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210" y="6304187"/>
            <a:ext cx="1155516" cy="671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7824A-0414-48FC-8B1D-C2AC1D7C2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395" y="6345003"/>
            <a:ext cx="1729285" cy="51299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B497517-2E28-4041-B868-006737E177A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1299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Extra slides: Effect different moving windows for the climatological skill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5452BC-AAB8-4485-9AF0-9CB90AF4554F}"/>
              </a:ext>
            </a:extLst>
          </p:cNvPr>
          <p:cNvSpPr/>
          <p:nvPr/>
        </p:nvSpPr>
        <p:spPr>
          <a:xfrm>
            <a:off x="1036948" y="1341113"/>
            <a:ext cx="11922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006DB8-EB04-47C7-9C7C-19FD6CEF6FAB}"/>
              </a:ext>
            </a:extLst>
          </p:cNvPr>
          <p:cNvSpPr/>
          <p:nvPr/>
        </p:nvSpPr>
        <p:spPr>
          <a:xfrm>
            <a:off x="10060604" y="1473088"/>
            <a:ext cx="126098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78AAAE-EAD4-4CDD-86A2-199417C64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913" y="553328"/>
            <a:ext cx="8417124" cy="567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3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B436F-92FD-47CF-8318-7214218D5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5267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Flood early warning in small and quickly responding catchments needs: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i="1" dirty="0">
                <a:solidFill>
                  <a:schemeClr val="bg1"/>
                </a:solidFill>
              </a:rPr>
              <a:t>improved rainfall forecasts up to several hours in the future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E6EAE3-3F17-4C8C-83D3-501AA7ED0B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210" y="6304187"/>
            <a:ext cx="1155516" cy="671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7824A-0414-48FC-8B1D-C2AC1D7C2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395" y="6345003"/>
            <a:ext cx="1729285" cy="512997"/>
          </a:xfrm>
          <a:prstGeom prst="rect">
            <a:avLst/>
          </a:prstGeom>
        </p:spPr>
      </p:pic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FF57E46E-0E91-49F3-A9B7-9E7EB89398CB}"/>
              </a:ext>
            </a:extLst>
          </p:cNvPr>
          <p:cNvCxnSpPr>
            <a:cxnSpLocks/>
            <a:endCxn id="21" idx="1"/>
          </p:cNvCxnSpPr>
          <p:nvPr/>
        </p:nvCxnSpPr>
        <p:spPr>
          <a:xfrm rot="16200000" flipH="1">
            <a:off x="4474184" y="3699829"/>
            <a:ext cx="1427401" cy="1363744"/>
          </a:xfrm>
          <a:prstGeom prst="bentConnector2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A6547E2-012F-4EF8-9F9A-F3BD2F17536B}"/>
              </a:ext>
            </a:extLst>
          </p:cNvPr>
          <p:cNvSpPr txBox="1"/>
          <p:nvPr/>
        </p:nvSpPr>
        <p:spPr>
          <a:xfrm>
            <a:off x="3031082" y="5162771"/>
            <a:ext cx="2688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Radar rainfall nowcasting as a possible solution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92D9E18-3B99-48FD-9F3E-260916505E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756" y="3668001"/>
            <a:ext cx="3406219" cy="285480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00E2CCC-4237-4322-911B-5A1AC616A957}"/>
              </a:ext>
            </a:extLst>
          </p:cNvPr>
          <p:cNvGrpSpPr/>
          <p:nvPr/>
        </p:nvGrpSpPr>
        <p:grpSpPr>
          <a:xfrm>
            <a:off x="3181501" y="855267"/>
            <a:ext cx="6101453" cy="2854802"/>
            <a:chOff x="3407745" y="855267"/>
            <a:chExt cx="6101453" cy="285480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AC5A400-C9A2-4728-A4A7-4FE83D5E1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745" y="855267"/>
              <a:ext cx="3406219" cy="285480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040FFC3-B1C1-4031-8B7E-9E9E4B199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855267"/>
              <a:ext cx="3413198" cy="2854802"/>
            </a:xfrm>
            <a:prstGeom prst="rect">
              <a:avLst/>
            </a:prstGeom>
          </p:spPr>
        </p:pic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F863C27E-842E-4BA4-988F-513C2F4448E2}"/>
              </a:ext>
            </a:extLst>
          </p:cNvPr>
          <p:cNvSpPr/>
          <p:nvPr/>
        </p:nvSpPr>
        <p:spPr>
          <a:xfrm>
            <a:off x="697584" y="1376313"/>
            <a:ext cx="248391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952963F-E712-4602-B7A6-D25D6ABC0DF8}"/>
              </a:ext>
            </a:extLst>
          </p:cNvPr>
          <p:cNvSpPr/>
          <p:nvPr/>
        </p:nvSpPr>
        <p:spPr>
          <a:xfrm>
            <a:off x="9282954" y="1376312"/>
            <a:ext cx="248391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9029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53"/>
    </mc:Choice>
    <mc:Fallback>
      <p:transition spd="slow" advTm="28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B436F-92FD-47CF-8318-7214218D5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7750"/>
            <a:ext cx="12192000" cy="855267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Flood early warning in small and quickly responding catchments needs: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i="1" dirty="0">
                <a:solidFill>
                  <a:schemeClr val="bg1"/>
                </a:solidFill>
              </a:rPr>
              <a:t>improved rainfall forecasts up to several hours in the future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E6EAE3-3F17-4C8C-83D3-501AA7ED0B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210" y="6304187"/>
            <a:ext cx="1155516" cy="671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7824A-0414-48FC-8B1D-C2AC1D7C2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395" y="6345003"/>
            <a:ext cx="1729285" cy="5129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9131BA-D554-494A-9AF3-0CE2B08FC4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9838" y="1263649"/>
            <a:ext cx="8212323" cy="5060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13FE57-5C6B-4486-A34B-8ACE4C3819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9838" y="1263649"/>
            <a:ext cx="8212323" cy="506094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7E86DE-FFB3-4CB2-96C9-B3CC2FC47846}"/>
              </a:ext>
            </a:extLst>
          </p:cNvPr>
          <p:cNvCxnSpPr>
            <a:cxnSpLocks/>
          </p:cNvCxnSpPr>
          <p:nvPr/>
        </p:nvCxnSpPr>
        <p:spPr>
          <a:xfrm flipV="1">
            <a:off x="3710096" y="1824119"/>
            <a:ext cx="0" cy="2818701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73B5DBD-4B0D-4704-A0B9-FA35E6D7DB40}"/>
              </a:ext>
            </a:extLst>
          </p:cNvPr>
          <p:cNvSpPr txBox="1"/>
          <p:nvPr/>
        </p:nvSpPr>
        <p:spPr>
          <a:xfrm>
            <a:off x="2552005" y="1113590"/>
            <a:ext cx="4376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Nowcasting up to approx. 2h ahead more skillful than NWP, but that is not enough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CCF63C-9D66-46ED-8B6D-6D39DB104714}"/>
              </a:ext>
            </a:extLst>
          </p:cNvPr>
          <p:cNvCxnSpPr/>
          <p:nvPr/>
        </p:nvCxnSpPr>
        <p:spPr>
          <a:xfrm>
            <a:off x="3737207" y="3325748"/>
            <a:ext cx="117251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920DB4A-9125-4781-A85A-355FC7FEB2B5}"/>
              </a:ext>
            </a:extLst>
          </p:cNvPr>
          <p:cNvSpPr txBox="1"/>
          <p:nvPr/>
        </p:nvSpPr>
        <p:spPr>
          <a:xfrm>
            <a:off x="4088571" y="2682929"/>
            <a:ext cx="3754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to improve the rainfall forecasts up to 6h or more ahead?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01A6A7-A71B-46B9-810A-FF750C11B859}"/>
              </a:ext>
            </a:extLst>
          </p:cNvPr>
          <p:cNvSpPr/>
          <p:nvPr/>
        </p:nvSpPr>
        <p:spPr>
          <a:xfrm>
            <a:off x="697584" y="1376313"/>
            <a:ext cx="129225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B98242-292A-466A-87C4-6D67ECB65A81}"/>
              </a:ext>
            </a:extLst>
          </p:cNvPr>
          <p:cNvSpPr/>
          <p:nvPr/>
        </p:nvSpPr>
        <p:spPr>
          <a:xfrm>
            <a:off x="9813303" y="1376313"/>
            <a:ext cx="234657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453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57"/>
    </mc:Choice>
    <mc:Fallback>
      <p:transition spd="slow" advTm="26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B436F-92FD-47CF-8318-7214218D5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5267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Flood early warning in small and quickly responding catchments needs: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i="1" dirty="0">
                <a:solidFill>
                  <a:schemeClr val="bg1"/>
                </a:solidFill>
              </a:rPr>
              <a:t>improved rainfall forecasts up to several hours in the future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E6EAE3-3F17-4C8C-83D3-501AA7ED0B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210" y="6304187"/>
            <a:ext cx="1155516" cy="671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7824A-0414-48FC-8B1D-C2AC1D7C2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395" y="6345003"/>
            <a:ext cx="1729285" cy="512997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0C4C21E8-F7E6-4484-AB01-13485A97C83E}"/>
              </a:ext>
            </a:extLst>
          </p:cNvPr>
          <p:cNvSpPr/>
          <p:nvPr/>
        </p:nvSpPr>
        <p:spPr>
          <a:xfrm rot="5400000">
            <a:off x="2695312" y="1315399"/>
            <a:ext cx="426649" cy="5652841"/>
          </a:xfrm>
          <a:prstGeom prst="righ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A938EB-D7BF-4028-8B7B-06E4BE49196A}"/>
              </a:ext>
            </a:extLst>
          </p:cNvPr>
          <p:cNvSpPr txBox="1"/>
          <p:nvPr/>
        </p:nvSpPr>
        <p:spPr>
          <a:xfrm>
            <a:off x="1184699" y="4355144"/>
            <a:ext cx="3447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how to merge a case like this?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85A209D4-6204-4072-A6A7-80D1E5952B51}"/>
              </a:ext>
            </a:extLst>
          </p:cNvPr>
          <p:cNvCxnSpPr>
            <a:cxnSpLocks/>
            <a:stCxn id="9" idx="2"/>
          </p:cNvCxnSpPr>
          <p:nvPr/>
        </p:nvCxnSpPr>
        <p:spPr>
          <a:xfrm rot="16200000" flipH="1">
            <a:off x="4169286" y="3463826"/>
            <a:ext cx="813053" cy="3334351"/>
          </a:xfrm>
          <a:prstGeom prst="bentConnector2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1C21FE1-9BEC-46A8-9B55-CD92066701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267"/>
            <a:ext cx="3666834" cy="30732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D35C65-266B-4E74-B3E4-E3E8F1917E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637" y="855266"/>
            <a:ext cx="3674350" cy="30732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2D0B13-7BA1-4004-A608-0B9102F443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450" y="3230958"/>
            <a:ext cx="3674350" cy="3073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9BE13F-2F37-42C2-BB0D-F04D441F38C6}"/>
              </a:ext>
            </a:extLst>
          </p:cNvPr>
          <p:cNvSpPr txBox="1"/>
          <p:nvPr/>
        </p:nvSpPr>
        <p:spPr>
          <a:xfrm>
            <a:off x="7310270" y="1635998"/>
            <a:ext cx="4742563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Solution: </a:t>
            </a:r>
          </a:p>
          <a:p>
            <a:endParaRPr lang="en-US" dirty="0"/>
          </a:p>
          <a:p>
            <a:r>
              <a:rPr lang="en-US" dirty="0"/>
              <a:t>Implementation of a scale-dependent blending framework in </a:t>
            </a:r>
            <a:r>
              <a:rPr lang="en-US" dirty="0" err="1"/>
              <a:t>pysteps</a:t>
            </a:r>
            <a:r>
              <a:rPr lang="en-US" dirty="0"/>
              <a:t>, based on the original STEPS scheme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85DA19-5ED6-4B42-9ECD-66D41FE75BDD}"/>
              </a:ext>
            </a:extLst>
          </p:cNvPr>
          <p:cNvSpPr/>
          <p:nvPr/>
        </p:nvSpPr>
        <p:spPr>
          <a:xfrm>
            <a:off x="6575471" y="1312832"/>
            <a:ext cx="73479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51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22"/>
    </mc:Choice>
    <mc:Fallback>
      <p:transition spd="slow" advTm="13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BEA062B-B2B3-4BCB-A7B4-BB34509F81D2}"/>
              </a:ext>
            </a:extLst>
          </p:cNvPr>
          <p:cNvSpPr/>
          <p:nvPr/>
        </p:nvSpPr>
        <p:spPr>
          <a:xfrm>
            <a:off x="5354425" y="1376313"/>
            <a:ext cx="680545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CB436F-92FD-47CF-8318-7214218D5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12998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 scale-dependent blending method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E6EAE3-3F17-4C8C-83D3-501AA7ED0B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210" y="6304187"/>
            <a:ext cx="1155516" cy="671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7824A-0414-48FC-8B1D-C2AC1D7C2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395" y="6345003"/>
            <a:ext cx="1729285" cy="51299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285DA19-5ED6-4B42-9ECD-66D41FE75BDD}"/>
              </a:ext>
            </a:extLst>
          </p:cNvPr>
          <p:cNvSpPr/>
          <p:nvPr/>
        </p:nvSpPr>
        <p:spPr>
          <a:xfrm>
            <a:off x="6273808" y="1312832"/>
            <a:ext cx="73479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D77DFA-2BC6-4D17-95D0-BCFF93A6A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99499"/>
            <a:ext cx="5420481" cy="379147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B1EEC82-664E-494D-A722-50F96C0531A5}"/>
              </a:ext>
            </a:extLst>
          </p:cNvPr>
          <p:cNvSpPr/>
          <p:nvPr/>
        </p:nvSpPr>
        <p:spPr>
          <a:xfrm>
            <a:off x="6245526" y="1111437"/>
            <a:ext cx="1568676" cy="5004434"/>
          </a:xfrm>
          <a:prstGeom prst="rect">
            <a:avLst/>
          </a:prstGeom>
          <a:solidFill>
            <a:srgbClr val="E5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D4CEC2-9C8B-4A7B-BF6F-86114AC1345E}"/>
              </a:ext>
            </a:extLst>
          </p:cNvPr>
          <p:cNvSpPr txBox="1"/>
          <p:nvPr/>
        </p:nvSpPr>
        <p:spPr>
          <a:xfrm>
            <a:off x="131975" y="4668817"/>
            <a:ext cx="2677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/>
              <a:t>Pulkkinen</a:t>
            </a:r>
            <a:r>
              <a:rPr lang="nl-NL" sz="1400" dirty="0"/>
              <a:t> et al., 2019, GMD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F3AF47-419F-4E31-916D-019FB5F11F0D}"/>
              </a:ext>
            </a:extLst>
          </p:cNvPr>
          <p:cNvSpPr txBox="1"/>
          <p:nvPr/>
        </p:nvSpPr>
        <p:spPr>
          <a:xfrm>
            <a:off x="64236" y="560134"/>
            <a:ext cx="5246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Fast-Fourier</a:t>
            </a:r>
            <a:r>
              <a:rPr lang="nl-NL" dirty="0"/>
              <a:t> </a:t>
            </a:r>
            <a:r>
              <a:rPr lang="nl-NL" dirty="0" err="1"/>
              <a:t>transform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different </a:t>
            </a:r>
            <a:r>
              <a:rPr lang="nl-NL" dirty="0" err="1"/>
              <a:t>spatial</a:t>
            </a:r>
            <a:r>
              <a:rPr lang="nl-NL" dirty="0"/>
              <a:t> </a:t>
            </a:r>
            <a:r>
              <a:rPr lang="nl-NL" dirty="0" err="1"/>
              <a:t>scales</a:t>
            </a:r>
            <a:r>
              <a:rPr lang="nl-NL" dirty="0"/>
              <a:t> </a:t>
            </a:r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0B8B72-984B-41D4-A73C-8D247E282C04}"/>
              </a:ext>
            </a:extLst>
          </p:cNvPr>
          <p:cNvCxnSpPr>
            <a:cxnSpLocks/>
          </p:cNvCxnSpPr>
          <p:nvPr/>
        </p:nvCxnSpPr>
        <p:spPr>
          <a:xfrm flipV="1">
            <a:off x="5370025" y="2795238"/>
            <a:ext cx="479626" cy="4523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0BFAB1CD-E80B-4449-A1F6-82C312425E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5344" y="1179824"/>
            <a:ext cx="909951" cy="13361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95E2227-CC0D-49D7-B7B8-636A4C03B6CF}"/>
              </a:ext>
            </a:extLst>
          </p:cNvPr>
          <p:cNvSpPr txBox="1"/>
          <p:nvPr/>
        </p:nvSpPr>
        <p:spPr>
          <a:xfrm>
            <a:off x="6904445" y="742105"/>
            <a:ext cx="925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Level 1</a:t>
            </a:r>
            <a:endParaRPr lang="en-US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EBE639-CC55-4D0E-88B3-B5E4B2307FFC}"/>
              </a:ext>
            </a:extLst>
          </p:cNvPr>
          <p:cNvSpPr txBox="1"/>
          <p:nvPr/>
        </p:nvSpPr>
        <p:spPr>
          <a:xfrm rot="16200000">
            <a:off x="4962617" y="1349304"/>
            <a:ext cx="1855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Extrapolated</a:t>
            </a:r>
            <a:r>
              <a:rPr lang="nl-NL" dirty="0"/>
              <a:t> radar obs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78B790-28C6-40D1-96F6-CC4612389234}"/>
              </a:ext>
            </a:extLst>
          </p:cNvPr>
          <p:cNvSpPr txBox="1"/>
          <p:nvPr/>
        </p:nvSpPr>
        <p:spPr>
          <a:xfrm rot="16200000">
            <a:off x="5471072" y="3362254"/>
            <a:ext cx="774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NWP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134F50-F20A-400A-9458-2EC7186D0AB8}"/>
              </a:ext>
            </a:extLst>
          </p:cNvPr>
          <p:cNvSpPr txBox="1"/>
          <p:nvPr/>
        </p:nvSpPr>
        <p:spPr>
          <a:xfrm rot="16200000">
            <a:off x="4954079" y="5081044"/>
            <a:ext cx="185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Correlated</a:t>
            </a:r>
            <a:r>
              <a:rPr lang="nl-NL" dirty="0"/>
              <a:t> </a:t>
            </a:r>
            <a:r>
              <a:rPr lang="nl-NL" dirty="0" err="1"/>
              <a:t>noise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9887017-61E7-405B-9FD6-91A678DEB2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61" t="6705" r="55044" b="49851"/>
          <a:stretch/>
        </p:blipFill>
        <p:spPr>
          <a:xfrm>
            <a:off x="6850905" y="3001908"/>
            <a:ext cx="909951" cy="13361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371EF8-FED5-4E46-9F12-6292C66477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61" t="6705" r="55044" b="49851"/>
          <a:stretch/>
        </p:blipFill>
        <p:spPr>
          <a:xfrm>
            <a:off x="6850904" y="4703204"/>
            <a:ext cx="909951" cy="133613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7AB4F79-D373-4871-AA04-D2D1922F6447}"/>
              </a:ext>
            </a:extLst>
          </p:cNvPr>
          <p:cNvSpPr txBox="1"/>
          <p:nvPr/>
        </p:nvSpPr>
        <p:spPr>
          <a:xfrm>
            <a:off x="6245526" y="1654005"/>
            <a:ext cx="1121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</a:t>
            </a:r>
            <a:r>
              <a:rPr lang="nl-NL" baseline="-25000" dirty="0"/>
              <a:t>1</a:t>
            </a:r>
            <a:r>
              <a:rPr lang="nl-NL" baseline="30000" dirty="0"/>
              <a:t>e  </a:t>
            </a:r>
            <a:r>
              <a:rPr lang="nl-NL" dirty="0"/>
              <a:t>x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C923B0-C6DC-427E-A147-276AEF6A732E}"/>
              </a:ext>
            </a:extLst>
          </p:cNvPr>
          <p:cNvSpPr txBox="1"/>
          <p:nvPr/>
        </p:nvSpPr>
        <p:spPr>
          <a:xfrm>
            <a:off x="6245527" y="3424914"/>
            <a:ext cx="1121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</a:t>
            </a:r>
            <a:r>
              <a:rPr lang="nl-NL" baseline="-25000" dirty="0"/>
              <a:t>1</a:t>
            </a:r>
            <a:r>
              <a:rPr lang="nl-NL" baseline="30000" dirty="0"/>
              <a:t>n  </a:t>
            </a:r>
            <a:r>
              <a:rPr lang="nl-NL" dirty="0"/>
              <a:t>x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C62383-8665-4F4B-BC04-66306B2929D8}"/>
              </a:ext>
            </a:extLst>
          </p:cNvPr>
          <p:cNvSpPr txBox="1"/>
          <p:nvPr/>
        </p:nvSpPr>
        <p:spPr>
          <a:xfrm>
            <a:off x="6245527" y="5178043"/>
            <a:ext cx="1121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</a:t>
            </a:r>
            <a:r>
              <a:rPr lang="nl-NL" baseline="-25000" dirty="0"/>
              <a:t>1</a:t>
            </a:r>
            <a:r>
              <a:rPr lang="nl-NL" baseline="30000" dirty="0"/>
              <a:t>ε  </a:t>
            </a:r>
            <a:r>
              <a:rPr lang="nl-NL" dirty="0"/>
              <a:t>x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D98E482-8C6D-4F81-BBA5-C7F2218EF127}"/>
              </a:ext>
            </a:extLst>
          </p:cNvPr>
          <p:cNvSpPr/>
          <p:nvPr/>
        </p:nvSpPr>
        <p:spPr>
          <a:xfrm>
            <a:off x="8140750" y="1107363"/>
            <a:ext cx="1568676" cy="5004434"/>
          </a:xfrm>
          <a:prstGeom prst="rect">
            <a:avLst/>
          </a:prstGeom>
          <a:solidFill>
            <a:srgbClr val="E5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2455B5-5ADC-4EED-903A-501FC3251082}"/>
              </a:ext>
            </a:extLst>
          </p:cNvPr>
          <p:cNvSpPr txBox="1"/>
          <p:nvPr/>
        </p:nvSpPr>
        <p:spPr>
          <a:xfrm>
            <a:off x="7161470" y="2564189"/>
            <a:ext cx="28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+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A74163-CB01-4BC2-832B-75A6AF00082E}"/>
              </a:ext>
            </a:extLst>
          </p:cNvPr>
          <p:cNvSpPr txBox="1"/>
          <p:nvPr/>
        </p:nvSpPr>
        <p:spPr>
          <a:xfrm>
            <a:off x="7161470" y="4356275"/>
            <a:ext cx="28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+</a:t>
            </a:r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F06E372-5623-4CB2-B194-46B6E8A4F2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466" t="6288" r="34367" b="49728"/>
          <a:stretch/>
        </p:blipFill>
        <p:spPr>
          <a:xfrm>
            <a:off x="8766956" y="1172881"/>
            <a:ext cx="841079" cy="135001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C86B1D5-628F-4159-9A91-6B2C853DA95F}"/>
              </a:ext>
            </a:extLst>
          </p:cNvPr>
          <p:cNvSpPr txBox="1"/>
          <p:nvPr/>
        </p:nvSpPr>
        <p:spPr>
          <a:xfrm>
            <a:off x="7814202" y="3424914"/>
            <a:ext cx="28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+</a:t>
            </a:r>
            <a:endParaRPr lang="en-US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C7C131A-6490-481E-A19D-104A69F38E69}"/>
              </a:ext>
            </a:extLst>
          </p:cNvPr>
          <p:cNvSpPr txBox="1"/>
          <p:nvPr/>
        </p:nvSpPr>
        <p:spPr>
          <a:xfrm>
            <a:off x="8087402" y="1654005"/>
            <a:ext cx="1121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</a:t>
            </a:r>
            <a:r>
              <a:rPr lang="nl-NL" baseline="-25000" dirty="0"/>
              <a:t>2</a:t>
            </a:r>
            <a:r>
              <a:rPr lang="nl-NL" baseline="30000" dirty="0"/>
              <a:t>e  </a:t>
            </a:r>
            <a:r>
              <a:rPr lang="nl-NL" dirty="0"/>
              <a:t>x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9616CAF-F6F5-4367-B378-47748E2D627A}"/>
              </a:ext>
            </a:extLst>
          </p:cNvPr>
          <p:cNvSpPr txBox="1"/>
          <p:nvPr/>
        </p:nvSpPr>
        <p:spPr>
          <a:xfrm>
            <a:off x="8087403" y="3424914"/>
            <a:ext cx="1121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</a:t>
            </a:r>
            <a:r>
              <a:rPr lang="nl-NL" baseline="-25000" dirty="0"/>
              <a:t>2</a:t>
            </a:r>
            <a:r>
              <a:rPr lang="nl-NL" baseline="30000" dirty="0"/>
              <a:t>n  </a:t>
            </a:r>
            <a:r>
              <a:rPr lang="nl-NL" dirty="0"/>
              <a:t>x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BC4289-FE7D-4080-A447-1E858603E0FA}"/>
              </a:ext>
            </a:extLst>
          </p:cNvPr>
          <p:cNvSpPr txBox="1"/>
          <p:nvPr/>
        </p:nvSpPr>
        <p:spPr>
          <a:xfrm>
            <a:off x="8087403" y="5178043"/>
            <a:ext cx="1121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</a:t>
            </a:r>
            <a:r>
              <a:rPr lang="nl-NL" baseline="-25000" dirty="0"/>
              <a:t>2</a:t>
            </a:r>
            <a:r>
              <a:rPr lang="nl-NL" baseline="30000" dirty="0"/>
              <a:t>ε  </a:t>
            </a:r>
            <a:r>
              <a:rPr lang="nl-NL" dirty="0"/>
              <a:t>x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82493A7-BA6B-4619-9F72-8E78936EA1B1}"/>
              </a:ext>
            </a:extLst>
          </p:cNvPr>
          <p:cNvSpPr txBox="1"/>
          <p:nvPr/>
        </p:nvSpPr>
        <p:spPr>
          <a:xfrm>
            <a:off x="9003346" y="2564189"/>
            <a:ext cx="28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+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80A5D39-E423-45B4-A8AC-4B329C8FA4E0}"/>
              </a:ext>
            </a:extLst>
          </p:cNvPr>
          <p:cNvSpPr txBox="1"/>
          <p:nvPr/>
        </p:nvSpPr>
        <p:spPr>
          <a:xfrm>
            <a:off x="9003346" y="4356275"/>
            <a:ext cx="28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+</a:t>
            </a:r>
            <a:endParaRPr lang="en-US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79C261E-7644-4486-BFE0-CFBC900600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466" t="6288" r="34367" b="49728"/>
          <a:stretch/>
        </p:blipFill>
        <p:spPr>
          <a:xfrm>
            <a:off x="8766956" y="3000447"/>
            <a:ext cx="841079" cy="135001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5A73B80-770B-4D56-93A2-1E74902D47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466" t="6288" r="34367" b="49728"/>
          <a:stretch/>
        </p:blipFill>
        <p:spPr>
          <a:xfrm>
            <a:off x="8766955" y="4687700"/>
            <a:ext cx="841079" cy="135001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A34F215-70D8-4C5B-8302-8B36C5786CEC}"/>
              </a:ext>
            </a:extLst>
          </p:cNvPr>
          <p:cNvSpPr txBox="1"/>
          <p:nvPr/>
        </p:nvSpPr>
        <p:spPr>
          <a:xfrm>
            <a:off x="8783687" y="745515"/>
            <a:ext cx="925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Level 2</a:t>
            </a:r>
            <a:endParaRPr lang="en-US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8BBE0F-8E97-4BAE-B151-25A4CE157733}"/>
              </a:ext>
            </a:extLst>
          </p:cNvPr>
          <p:cNvSpPr txBox="1"/>
          <p:nvPr/>
        </p:nvSpPr>
        <p:spPr>
          <a:xfrm>
            <a:off x="9731174" y="3424914"/>
            <a:ext cx="28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+</a:t>
            </a:r>
            <a:endParaRPr lang="en-US" b="1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8183840-2E37-4ED8-ABF6-81811001B21E}"/>
              </a:ext>
            </a:extLst>
          </p:cNvPr>
          <p:cNvSpPr/>
          <p:nvPr/>
        </p:nvSpPr>
        <p:spPr>
          <a:xfrm>
            <a:off x="10572022" y="1093180"/>
            <a:ext cx="1568676" cy="5004434"/>
          </a:xfrm>
          <a:prstGeom prst="rect">
            <a:avLst/>
          </a:prstGeom>
          <a:solidFill>
            <a:srgbClr val="E5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6BA28EB-6A66-4B6A-AB73-FB6DAE8B0C94}"/>
              </a:ext>
            </a:extLst>
          </p:cNvPr>
          <p:cNvSpPr txBox="1"/>
          <p:nvPr/>
        </p:nvSpPr>
        <p:spPr>
          <a:xfrm>
            <a:off x="10246564" y="3424914"/>
            <a:ext cx="28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+</a:t>
            </a:r>
            <a:endParaRPr lang="en-US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D79D45B-95BC-4434-9600-3B9C357EF1F5}"/>
              </a:ext>
            </a:extLst>
          </p:cNvPr>
          <p:cNvSpPr txBox="1"/>
          <p:nvPr/>
        </p:nvSpPr>
        <p:spPr>
          <a:xfrm>
            <a:off x="9866640" y="1668613"/>
            <a:ext cx="540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[…]</a:t>
            </a:r>
            <a:endParaRPr lang="en-US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A169517-0E6A-4B5C-A05B-2E21124D32B7}"/>
              </a:ext>
            </a:extLst>
          </p:cNvPr>
          <p:cNvSpPr txBox="1"/>
          <p:nvPr/>
        </p:nvSpPr>
        <p:spPr>
          <a:xfrm>
            <a:off x="9872522" y="3424914"/>
            <a:ext cx="540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[…]</a:t>
            </a:r>
            <a:endParaRPr lang="en-US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EEFE141-2311-410B-A0F5-8E82B363A1BF}"/>
              </a:ext>
            </a:extLst>
          </p:cNvPr>
          <p:cNvSpPr txBox="1"/>
          <p:nvPr/>
        </p:nvSpPr>
        <p:spPr>
          <a:xfrm>
            <a:off x="9874256" y="5197866"/>
            <a:ext cx="540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[…]</a:t>
            </a:r>
            <a:endParaRPr lang="en-US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C07EE2C-424A-4E5E-938B-244B16F29832}"/>
              </a:ext>
            </a:extLst>
          </p:cNvPr>
          <p:cNvSpPr txBox="1"/>
          <p:nvPr/>
        </p:nvSpPr>
        <p:spPr>
          <a:xfrm>
            <a:off x="11296507" y="737338"/>
            <a:ext cx="925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Level 7</a:t>
            </a:r>
            <a:endParaRPr lang="en-US" b="1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5B264D6-31C4-45B0-ABFA-2529A09664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527" t="56115" r="12414" b="1734"/>
          <a:stretch/>
        </p:blipFill>
        <p:spPr>
          <a:xfrm>
            <a:off x="11265562" y="1172881"/>
            <a:ext cx="853937" cy="132102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C037BDD-4DAE-46AC-8546-677B3A4117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527" t="56115" r="12414" b="1734"/>
          <a:stretch/>
        </p:blipFill>
        <p:spPr>
          <a:xfrm>
            <a:off x="11265562" y="3021764"/>
            <a:ext cx="853937" cy="132102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50C831F-EAD0-43AE-86B5-C5CD1618A9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527" t="56115" r="12414" b="1734"/>
          <a:stretch/>
        </p:blipFill>
        <p:spPr>
          <a:xfrm>
            <a:off x="11265561" y="4725607"/>
            <a:ext cx="853937" cy="1321029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150CA43-0E17-4D03-8E38-5D7960A2C1EA}"/>
              </a:ext>
            </a:extLst>
          </p:cNvPr>
          <p:cNvSpPr txBox="1"/>
          <p:nvPr/>
        </p:nvSpPr>
        <p:spPr>
          <a:xfrm>
            <a:off x="10615065" y="1677156"/>
            <a:ext cx="1121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</a:t>
            </a:r>
            <a:r>
              <a:rPr lang="nl-NL" baseline="-25000" dirty="0"/>
              <a:t>7</a:t>
            </a:r>
            <a:r>
              <a:rPr lang="nl-NL" baseline="30000" dirty="0"/>
              <a:t>e  </a:t>
            </a:r>
            <a:r>
              <a:rPr lang="nl-NL" dirty="0"/>
              <a:t>x</a:t>
            </a:r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B3C5A47-849B-4A59-A63E-B5CD31A8D8C9}"/>
              </a:ext>
            </a:extLst>
          </p:cNvPr>
          <p:cNvSpPr txBox="1"/>
          <p:nvPr/>
        </p:nvSpPr>
        <p:spPr>
          <a:xfrm>
            <a:off x="10615066" y="3448065"/>
            <a:ext cx="1121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</a:t>
            </a:r>
            <a:r>
              <a:rPr lang="nl-NL" baseline="-25000" dirty="0"/>
              <a:t>7</a:t>
            </a:r>
            <a:r>
              <a:rPr lang="nl-NL" baseline="30000" dirty="0"/>
              <a:t>n  </a:t>
            </a:r>
            <a:r>
              <a:rPr lang="nl-NL" dirty="0"/>
              <a:t>x</a:t>
            </a:r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0B5CC59-0310-46C7-BCA9-447C8E1A81E8}"/>
              </a:ext>
            </a:extLst>
          </p:cNvPr>
          <p:cNvSpPr txBox="1"/>
          <p:nvPr/>
        </p:nvSpPr>
        <p:spPr>
          <a:xfrm>
            <a:off x="10615066" y="5201194"/>
            <a:ext cx="1121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</a:t>
            </a:r>
            <a:r>
              <a:rPr lang="nl-NL" baseline="-25000" dirty="0"/>
              <a:t>7</a:t>
            </a:r>
            <a:r>
              <a:rPr lang="nl-NL" baseline="30000" dirty="0"/>
              <a:t>ε  </a:t>
            </a:r>
            <a:r>
              <a:rPr lang="nl-NL" dirty="0"/>
              <a:t>x</a:t>
            </a:r>
            <a:endParaRPr 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6B19E6B-2C5F-4A00-82A3-19A6574ACAC0}"/>
              </a:ext>
            </a:extLst>
          </p:cNvPr>
          <p:cNvSpPr txBox="1"/>
          <p:nvPr/>
        </p:nvSpPr>
        <p:spPr>
          <a:xfrm>
            <a:off x="11531009" y="2587340"/>
            <a:ext cx="28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+</a:t>
            </a:r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0F58E8D-2936-4821-AD2D-41F50F09EF3D}"/>
              </a:ext>
            </a:extLst>
          </p:cNvPr>
          <p:cNvSpPr txBox="1"/>
          <p:nvPr/>
        </p:nvSpPr>
        <p:spPr>
          <a:xfrm>
            <a:off x="11531009" y="4379426"/>
            <a:ext cx="28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+</a:t>
            </a:r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ED63BEF-1F45-422E-AD1D-5D74E4CE9E26}"/>
              </a:ext>
            </a:extLst>
          </p:cNvPr>
          <p:cNvSpPr txBox="1"/>
          <p:nvPr/>
        </p:nvSpPr>
        <p:spPr>
          <a:xfrm>
            <a:off x="612743" y="5465466"/>
            <a:ext cx="4392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Weights</a:t>
            </a:r>
            <a:r>
              <a:rPr lang="nl-NL" dirty="0"/>
              <a:t> </a:t>
            </a:r>
            <a:r>
              <a:rPr lang="nl-NL" dirty="0" err="1"/>
              <a:t>depend</a:t>
            </a:r>
            <a:r>
              <a:rPr lang="nl-NL" dirty="0"/>
              <a:t> on </a:t>
            </a:r>
            <a:r>
              <a:rPr lang="nl-NL" dirty="0" err="1"/>
              <a:t>initial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expected</a:t>
            </a:r>
            <a:r>
              <a:rPr lang="nl-NL" dirty="0"/>
              <a:t> </a:t>
            </a:r>
            <a:r>
              <a:rPr lang="nl-NL" dirty="0" err="1"/>
              <a:t>future</a:t>
            </a:r>
            <a:r>
              <a:rPr lang="nl-NL" dirty="0"/>
              <a:t> </a:t>
            </a:r>
            <a:r>
              <a:rPr lang="nl-NL" dirty="0" err="1"/>
              <a:t>skill</a:t>
            </a:r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8548574-9462-4BAD-9533-F7AF6628F3C6}"/>
              </a:ext>
            </a:extLst>
          </p:cNvPr>
          <p:cNvSpPr txBox="1"/>
          <p:nvPr/>
        </p:nvSpPr>
        <p:spPr>
          <a:xfrm>
            <a:off x="8055786" y="428411"/>
            <a:ext cx="2793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Per ensemble member: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63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05"/>
    </mc:Choice>
    <mc:Fallback>
      <p:transition spd="slow" advTm="76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7" grpId="0" animBg="1"/>
      <p:bldP spid="21" grpId="0"/>
      <p:bldP spid="22" grpId="0"/>
      <p:bldP spid="23" grpId="0"/>
      <p:bldP spid="24" grpId="0"/>
      <p:bldP spid="27" grpId="0"/>
      <p:bldP spid="29" grpId="0"/>
      <p:bldP spid="30" grpId="0"/>
      <p:bldP spid="38" grpId="0" animBg="1"/>
      <p:bldP spid="31" grpId="0"/>
      <p:bldP spid="33" grpId="0"/>
      <p:bldP spid="35" grpId="0"/>
      <p:bldP spid="42" grpId="0"/>
      <p:bldP spid="43" grpId="0"/>
      <p:bldP spid="44" grpId="0"/>
      <p:bldP spid="45" grpId="0"/>
      <p:bldP spid="46" grpId="0"/>
      <p:bldP spid="49" grpId="0"/>
      <p:bldP spid="50" grpId="0"/>
      <p:bldP spid="51" grpId="0" animBg="1"/>
      <p:bldP spid="53" grpId="0"/>
      <p:bldP spid="54" grpId="0"/>
      <p:bldP spid="55" grpId="0"/>
      <p:bldP spid="56" grpId="0"/>
      <p:bldP spid="57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E6EAE3-3F17-4C8C-83D3-501AA7ED0B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210" y="6304187"/>
            <a:ext cx="1155516" cy="671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7824A-0414-48FC-8B1D-C2AC1D7C2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395" y="6345003"/>
            <a:ext cx="1729285" cy="51299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B497517-2E28-4041-B868-006737E177A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1299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Evaluation of the method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D951E0-EE4D-418D-8145-CA34404A69E4}"/>
              </a:ext>
            </a:extLst>
          </p:cNvPr>
          <p:cNvSpPr txBox="1"/>
          <p:nvPr/>
        </p:nvSpPr>
        <p:spPr>
          <a:xfrm>
            <a:off x="1187777" y="1093509"/>
            <a:ext cx="99679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53D14C5-3455-4EE5-8639-EA68228225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177" y="512999"/>
            <a:ext cx="5517823" cy="39009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B091F8-8E82-4F10-9950-3989511472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0765" y="4564573"/>
            <a:ext cx="6949587" cy="15890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F7BF645-7F57-4248-A7EF-3394CF7C61AE}"/>
              </a:ext>
            </a:extLst>
          </p:cNvPr>
          <p:cNvSpPr txBox="1"/>
          <p:nvPr/>
        </p:nvSpPr>
        <p:spPr>
          <a:xfrm>
            <a:off x="151457" y="1093509"/>
            <a:ext cx="6437880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Focus on domain scale and catchment scale</a:t>
            </a:r>
          </a:p>
          <a:p>
            <a:endParaRPr lang="en-US" dirty="0"/>
          </a:p>
          <a:p>
            <a:r>
              <a:rPr lang="en-US" dirty="0"/>
              <a:t>Blended forecasts for every 5-min step in </a:t>
            </a:r>
            <a:r>
              <a:rPr lang="en-US" u="sng" dirty="0"/>
              <a:t>three events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48 ens.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12-h forecast horizon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1-km resolution</a:t>
            </a:r>
          </a:p>
          <a:p>
            <a:endParaRPr lang="en-US" dirty="0"/>
          </a:p>
          <a:p>
            <a:r>
              <a:rPr lang="en-US" dirty="0"/>
              <a:t>Three methods as benchmark: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Ensemble nowcasts with </a:t>
            </a:r>
            <a:r>
              <a:rPr lang="en-US" dirty="0" err="1"/>
              <a:t>pysteps</a:t>
            </a:r>
            <a:r>
              <a:rPr lang="en-US" dirty="0"/>
              <a:t> (48 members)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NWP forecast of RMI (deterministic)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Linear blending method between ensemble nowcast and NWP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1381243-8DA4-463B-8C1A-AC803206BCF5}"/>
              </a:ext>
            </a:extLst>
          </p:cNvPr>
          <p:cNvCxnSpPr>
            <a:cxnSpLocks/>
          </p:cNvCxnSpPr>
          <p:nvPr/>
        </p:nvCxnSpPr>
        <p:spPr>
          <a:xfrm flipV="1">
            <a:off x="4988889" y="1278174"/>
            <a:ext cx="1135048" cy="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2F8961DE-B672-4A6B-983A-509826F75423}"/>
              </a:ext>
            </a:extLst>
          </p:cNvPr>
          <p:cNvCxnSpPr>
            <a:cxnSpLocks/>
          </p:cNvCxnSpPr>
          <p:nvPr/>
        </p:nvCxnSpPr>
        <p:spPr>
          <a:xfrm rot="16200000" flipH="1">
            <a:off x="4575713" y="2682925"/>
            <a:ext cx="2698066" cy="1065229"/>
          </a:xfrm>
          <a:prstGeom prst="bentConnector3">
            <a:avLst>
              <a:gd name="adj1" fmla="val -662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056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42"/>
    </mc:Choice>
    <mc:Fallback>
      <p:transition spd="slow" advTm="3554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E6EAE3-3F17-4C8C-83D3-501AA7ED0B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210" y="6304187"/>
            <a:ext cx="1155516" cy="671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7824A-0414-48FC-8B1D-C2AC1D7C2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395" y="6345003"/>
            <a:ext cx="1729285" cy="51299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B497517-2E28-4041-B868-006737E177A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1299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Results on the domain scale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8B4E0E-5EC6-4B62-8862-D4837C067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4957" y="512999"/>
            <a:ext cx="7962086" cy="57911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1FC0E0-B36A-41D3-A62B-012305C86907}"/>
              </a:ext>
            </a:extLst>
          </p:cNvPr>
          <p:cNvSpPr/>
          <p:nvPr/>
        </p:nvSpPr>
        <p:spPr>
          <a:xfrm>
            <a:off x="10077044" y="1473088"/>
            <a:ext cx="107863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145359-1140-48A8-B842-CB65C3ED7859}"/>
              </a:ext>
            </a:extLst>
          </p:cNvPr>
          <p:cNvSpPr/>
          <p:nvPr/>
        </p:nvSpPr>
        <p:spPr>
          <a:xfrm>
            <a:off x="575035" y="1473087"/>
            <a:ext cx="153992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64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777"/>
    </mc:Choice>
    <mc:Fallback>
      <p:transition spd="slow" advTm="10477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7C6DF4-FD70-47AD-A715-A9FFC8AD10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210" y="6304187"/>
            <a:ext cx="1155516" cy="671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ABB6BC-DB6F-499E-8822-B9AE94B71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395" y="6345003"/>
            <a:ext cx="1729285" cy="5129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824A49-7F34-42CA-9788-94D6412B248C}"/>
              </a:ext>
            </a:extLst>
          </p:cNvPr>
          <p:cNvSpPr txBox="1"/>
          <p:nvPr/>
        </p:nvSpPr>
        <p:spPr>
          <a:xfrm>
            <a:off x="1053044" y="158281"/>
            <a:ext cx="10102636" cy="51077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take-home messages: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CF4834-BADB-4675-B355-141B8C81F66D}"/>
              </a:ext>
            </a:extLst>
          </p:cNvPr>
          <p:cNvSpPr txBox="1"/>
          <p:nvPr/>
        </p:nvSpPr>
        <p:spPr>
          <a:xfrm>
            <a:off x="1053044" y="859970"/>
            <a:ext cx="10102636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lvl="0" defTabSz="457200"/>
            <a:r>
              <a:rPr lang="en-US" b="1" dirty="0">
                <a:solidFill>
                  <a:prstClr val="black"/>
                </a:solidFill>
              </a:rPr>
              <a:t>Implementation of STEPS blending procedure in the open-source </a:t>
            </a:r>
            <a:r>
              <a:rPr lang="en-US" b="1" dirty="0" err="1">
                <a:solidFill>
                  <a:prstClr val="black"/>
                </a:solidFill>
              </a:rPr>
              <a:t>pysteps</a:t>
            </a:r>
            <a:r>
              <a:rPr lang="en-US" b="1" dirty="0">
                <a:solidFill>
                  <a:prstClr val="black"/>
                </a:solidFill>
              </a:rPr>
              <a:t> framework</a:t>
            </a:r>
          </a:p>
          <a:p>
            <a:pPr lvl="0" defTabSz="457200"/>
            <a:r>
              <a:rPr lang="en-US" dirty="0">
                <a:solidFill>
                  <a:prstClr val="black"/>
                </a:solidFill>
              </a:rPr>
              <a:t>New functionalities added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248EC7-2053-4A7D-BD4A-56C3C7D8EB3E}"/>
              </a:ext>
            </a:extLst>
          </p:cNvPr>
          <p:cNvSpPr txBox="1"/>
          <p:nvPr/>
        </p:nvSpPr>
        <p:spPr>
          <a:xfrm>
            <a:off x="1044680" y="2456581"/>
            <a:ext cx="10102635" cy="1200329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Catchment scale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shown here)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STEPS blending outperforms all other methods for the January </a:t>
            </a: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July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The difference between STEPS blending and linear blending reduces for cumulative sums on the catchment scale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20C5DC-56F3-4244-A066-BBA56CFB7FD6}"/>
              </a:ext>
            </a:extLst>
          </p:cNvPr>
          <p:cNvSpPr txBox="1"/>
          <p:nvPr/>
        </p:nvSpPr>
        <p:spPr>
          <a:xfrm>
            <a:off x="1053045" y="1659278"/>
            <a:ext cx="10102635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scale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STEPS blending method produces rainfall forecasts that are as good as or better than all three benchmarks</a:t>
            </a:r>
            <a:endParaRPr kumimoji="0" lang="nl-NL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5206F2-1E76-420F-9C98-CCB525A1A2EF}"/>
              </a:ext>
            </a:extLst>
          </p:cNvPr>
          <p:cNvSpPr txBox="1"/>
          <p:nvPr/>
        </p:nvSpPr>
        <p:spPr>
          <a:xfrm>
            <a:off x="1053044" y="4607190"/>
            <a:ext cx="4024576" cy="646986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Contact: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Ruben Imhoff (ruben.imhoff@deltares.nl)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" descr="https://cdn.egu.eu/static/fb69fc02/awards/egu_ospp_label_yellow.png">
            <a:extLst>
              <a:ext uri="{FF2B5EF4-FFF2-40B4-BE49-F238E27FC236}">
                <a16:creationId xmlns:a16="http://schemas.microsoft.com/office/drawing/2014/main" id="{07E297DD-3056-482B-B64C-620FF7D80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021" y="4374037"/>
            <a:ext cx="1391288" cy="185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804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89"/>
    </mc:Choice>
    <mc:Fallback>
      <p:transition spd="slow" advTm="3018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E6EAE3-3F17-4C8C-83D3-501AA7ED0B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210" y="6304187"/>
            <a:ext cx="1155516" cy="671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7824A-0414-48FC-8B1D-C2AC1D7C2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395" y="6345003"/>
            <a:ext cx="1729285" cy="51299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B497517-2E28-4041-B868-006737E177A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1299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Extra slides: results on the catchment scale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B2B7E-BBD0-432A-B96A-173C59725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1396" y="546890"/>
            <a:ext cx="7929208" cy="57981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5452BC-AAB8-4485-9AF0-9CB90AF4554F}"/>
              </a:ext>
            </a:extLst>
          </p:cNvPr>
          <p:cNvSpPr/>
          <p:nvPr/>
        </p:nvSpPr>
        <p:spPr>
          <a:xfrm>
            <a:off x="1036948" y="1341113"/>
            <a:ext cx="11922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006DB8-EB04-47C7-9C7C-19FD6CEF6FAB}"/>
              </a:ext>
            </a:extLst>
          </p:cNvPr>
          <p:cNvSpPr/>
          <p:nvPr/>
        </p:nvSpPr>
        <p:spPr>
          <a:xfrm>
            <a:off x="10060604" y="1473088"/>
            <a:ext cx="126098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3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"/>
    </mc:Choice>
    <mc:Fallback xmlns="">
      <p:transition spd="slow" advTm="863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6.7|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|1.7"/>
</p:tagLst>
</file>

<file path=ppt/theme/theme1.xml><?xml version="1.0" encoding="utf-8"?>
<a:theme xmlns:a="http://schemas.openxmlformats.org/drawingml/2006/main" name="Retrospec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72D374A134BE40A29F3EDE006E760D" ma:contentTypeVersion="14" ma:contentTypeDescription="Create a new document." ma:contentTypeScope="" ma:versionID="a6ff1f58dcfeccd4cfe33297e94fa002">
  <xsd:schema xmlns:xsd="http://www.w3.org/2001/XMLSchema" xmlns:xs="http://www.w3.org/2001/XMLSchema" xmlns:p="http://schemas.microsoft.com/office/2006/metadata/properties" xmlns:ns3="009acafb-dca4-4969-9e80-c667fca638bc" xmlns:ns4="83806710-7d61-4466-9a72-2b70011c9635" targetNamespace="http://schemas.microsoft.com/office/2006/metadata/properties" ma:root="true" ma:fieldsID="5b9bebef0d4c86f3ea5926f7aa29c4cb" ns3:_="" ns4:_="">
    <xsd:import namespace="009acafb-dca4-4969-9e80-c667fca638bc"/>
    <xsd:import namespace="83806710-7d61-4466-9a72-2b70011c963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9acafb-dca4-4969-9e80-c667fca638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806710-7d61-4466-9a72-2b70011c963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53D640-2BE0-4BFB-BB4C-95AAF8091499}">
  <ds:schemaRefs>
    <ds:schemaRef ds:uri="http://schemas.microsoft.com/office/2006/metadata/properties"/>
    <ds:schemaRef ds:uri="009acafb-dca4-4969-9e80-c667fca638bc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83806710-7d61-4466-9a72-2b70011c963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6930FEB-5E0F-4FBD-A722-3156ACD36E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9acafb-dca4-4969-9e80-c667fca638bc"/>
    <ds:schemaRef ds:uri="83806710-7d61-4466-9a72-2b70011c96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A280679-CB2B-416A-8096-33AA191C37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618</Words>
  <Application>Microsoft Office PowerPoint</Application>
  <PresentationFormat>Widescreen</PresentationFormat>
  <Paragraphs>100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Retrospect</vt:lpstr>
      <vt:lpstr>PowerPoint Presentation</vt:lpstr>
      <vt:lpstr>Flood early warning in small and quickly responding catchments needs:  improved rainfall forecasts up to several hours in the future </vt:lpstr>
      <vt:lpstr>Flood early warning in small and quickly responding catchments needs:  improved rainfall forecasts up to several hours in the future </vt:lpstr>
      <vt:lpstr>Flood early warning in small and quickly responding catchments needs:  improved rainfall forecasts up to several hours in the future </vt:lpstr>
      <vt:lpstr>A scale-dependent blending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Ruben Imhoff</dc:creator>
  <cp:lastModifiedBy>Ruben Imhoff</cp:lastModifiedBy>
  <cp:revision>1</cp:revision>
  <dcterms:created xsi:type="dcterms:W3CDTF">2021-12-07T07:18:43Z</dcterms:created>
  <dcterms:modified xsi:type="dcterms:W3CDTF">2022-05-19T17:46:42Z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0x0101007472D374A134BE40A29F3EDE006E760D</vt:lpwstr>
  </property>
</Properties>
</file>