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30"/>
  </p:notesMasterIdLst>
  <p:sldIdLst>
    <p:sldId id="295" r:id="rId5"/>
    <p:sldId id="297" r:id="rId6"/>
    <p:sldId id="298" r:id="rId7"/>
    <p:sldId id="453" r:id="rId8"/>
    <p:sldId id="468" r:id="rId9"/>
    <p:sldId id="454" r:id="rId10"/>
    <p:sldId id="470" r:id="rId11"/>
    <p:sldId id="471" r:id="rId12"/>
    <p:sldId id="455" r:id="rId13"/>
    <p:sldId id="315" r:id="rId14"/>
    <p:sldId id="472" r:id="rId15"/>
    <p:sldId id="478" r:id="rId16"/>
    <p:sldId id="259" r:id="rId17"/>
    <p:sldId id="327" r:id="rId18"/>
    <p:sldId id="328" r:id="rId19"/>
    <p:sldId id="331" r:id="rId20"/>
    <p:sldId id="332" r:id="rId21"/>
    <p:sldId id="260" r:id="rId22"/>
    <p:sldId id="457" r:id="rId23"/>
    <p:sldId id="466" r:id="rId24"/>
    <p:sldId id="256" r:id="rId25"/>
    <p:sldId id="479" r:id="rId26"/>
    <p:sldId id="469" r:id="rId27"/>
    <p:sldId id="333" r:id="rId28"/>
    <p:sldId id="477" r:id="rId29"/>
  </p:sldIdLst>
  <p:sldSz cx="9144000" cy="5143500" type="screen16x9"/>
  <p:notesSz cx="6858000" cy="9144000"/>
  <p:embeddedFontLst>
    <p:embeddedFont>
      <p:font typeface="微软雅黑" panose="020B0503020204020204" pitchFamily="34" charset="-122"/>
      <p:regular r:id="rId31"/>
      <p:bold r:id="rId32"/>
    </p:embeddedFont>
    <p:embeddedFont>
      <p:font typeface="ＭＳ Ｐゴシック" panose="020B0600070205080204" pitchFamily="34" charset="-128"/>
      <p:regular r:id="rId33"/>
    </p:embeddedFont>
    <p:embeddedFont>
      <p:font typeface="宋体" panose="02010600030101010101" pitchFamily="2" charset="-122"/>
      <p:regular r:id="rId34"/>
    </p:embeddedFont>
    <p:embeddedFont>
      <p:font typeface="Calibri" panose="020F0502020204030204" pitchFamily="34" charset="0"/>
      <p:regular r:id="rId35"/>
      <p:bold r:id="rId36"/>
      <p:italic r:id="rId37"/>
      <p:boldItalic r:id="rId38"/>
    </p:embeddedFont>
    <p:embeddedFont>
      <p:font typeface="Cambria Math" panose="02040503050406030204" pitchFamily="18" charset="0"/>
      <p:regular r:id="rId39"/>
    </p:embeddedFont>
    <p:embeddedFont>
      <p:font typeface="Kalam" panose="02020500000000000000" charset="0"/>
      <p:regular r:id="rId40"/>
      <p:bold r:id="rId41"/>
    </p:embeddedFont>
    <p:embeddedFont>
      <p:font typeface="Merriweather" panose="02020500000000000000" charset="0"/>
      <p:regular r:id="rId42"/>
      <p:bold r:id="rId43"/>
      <p:italic r:id="rId44"/>
      <p:boldItalic r:id="rId45"/>
    </p:embeddedFont>
    <p:embeddedFont>
      <p:font typeface="標楷體" panose="03000509000000000000" pitchFamily="65" charset="-12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預設章節" id="{E8CF3E0D-53E1-473D-8538-A46DF11BC283}">
          <p14:sldIdLst>
            <p14:sldId id="295"/>
            <p14:sldId id="297"/>
            <p14:sldId id="298"/>
            <p14:sldId id="453"/>
            <p14:sldId id="468"/>
            <p14:sldId id="454"/>
            <p14:sldId id="470"/>
            <p14:sldId id="471"/>
            <p14:sldId id="455"/>
            <p14:sldId id="315"/>
            <p14:sldId id="472"/>
            <p14:sldId id="478"/>
            <p14:sldId id="259"/>
            <p14:sldId id="327"/>
            <p14:sldId id="328"/>
            <p14:sldId id="331"/>
            <p14:sldId id="332"/>
            <p14:sldId id="260"/>
            <p14:sldId id="457"/>
            <p14:sldId id="466"/>
            <p14:sldId id="256"/>
          </p14:sldIdLst>
        </p14:section>
        <p14:section name="Supplementary" id="{D828C4D0-ABEA-445E-974C-94045FE76DF7}">
          <p14:sldIdLst>
            <p14:sldId id="479"/>
            <p14:sldId id="469"/>
            <p14:sldId id="333"/>
            <p14:sldId id="4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2B9EF"/>
    <a:srgbClr val="38414C"/>
    <a:srgbClr val="B7B8B4"/>
    <a:srgbClr val="95C4D3"/>
    <a:srgbClr val="3B9BE3"/>
    <a:srgbClr val="1D64C5"/>
    <a:srgbClr val="F25232"/>
    <a:srgbClr val="8FC6EF"/>
    <a:srgbClr val="4F9C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87EB9-45A0-37CB-DFF2-8F01CC80F564}" v="21" dt="2022-05-20T15:10:20.927"/>
    <p1510:client id="{9A2E4769-7882-B840-9BC8-B9473F453692}" v="32" dt="2022-05-21T04:21:43.435"/>
    <p1510:client id="{DF1DB6DF-12BD-C54C-AE9F-C07ECE7390E9}" v="177" dt="2022-05-20T15:22:01.674"/>
  </p1510:revLst>
</p1510:revInfo>
</file>

<file path=ppt/tableStyles.xml><?xml version="1.0" encoding="utf-8"?>
<a:tblStyleLst xmlns:a="http://schemas.openxmlformats.org/drawingml/2006/main" def="{2F9B4754-A883-40EA-AA17-CC1FA8374AAD}">
  <a:tblStyle styleId="{2F9B4754-A883-40EA-AA17-CC1FA8374AA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3E52FE3-7FB9-4125-96C7-95EA83BDAF5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p:restoredTop sz="71208" autoAdjust="0"/>
  </p:normalViewPr>
  <p:slideViewPr>
    <p:cSldViewPr snapToGrid="0">
      <p:cViewPr varScale="1">
        <p:scale>
          <a:sx n="86" d="100"/>
          <a:sy n="86" d="100"/>
        </p:scale>
        <p:origin x="81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Chun-Kuang" userId="S::r09521323@ntu.edu.tw::63303624-416c-468b-bde7-074dd9c6e0d4" providerId="AD" clId="Web-{1ED87EB9-45A0-37CB-DFF2-8F01CC80F564}"/>
    <pc:docChg chg="modSld">
      <pc:chgData name="ChenChun-Kuang" userId="S::r09521323@ntu.edu.tw::63303624-416c-468b-bde7-074dd9c6e0d4" providerId="AD" clId="Web-{1ED87EB9-45A0-37CB-DFF2-8F01CC80F564}" dt="2022-05-20T15:10:20.927" v="13" actId="1076"/>
      <pc:docMkLst>
        <pc:docMk/>
      </pc:docMkLst>
      <pc:sldChg chg="delSp modSp">
        <pc:chgData name="ChenChun-Kuang" userId="S::r09521323@ntu.edu.tw::63303624-416c-468b-bde7-074dd9c6e0d4" providerId="AD" clId="Web-{1ED87EB9-45A0-37CB-DFF2-8F01CC80F564}" dt="2022-05-20T15:10:20.927" v="13" actId="1076"/>
        <pc:sldMkLst>
          <pc:docMk/>
          <pc:sldMk cId="4256968588" sldId="471"/>
        </pc:sldMkLst>
        <pc:spChg chg="mod">
          <ac:chgData name="ChenChun-Kuang" userId="S::r09521323@ntu.edu.tw::63303624-416c-468b-bde7-074dd9c6e0d4" providerId="AD" clId="Web-{1ED87EB9-45A0-37CB-DFF2-8F01CC80F564}" dt="2022-05-20T15:10:20.927" v="13" actId="1076"/>
          <ac:spMkLst>
            <pc:docMk/>
            <pc:sldMk cId="4256968588" sldId="471"/>
            <ac:spMk id="39" creationId="{F6551848-2D06-4C6C-97B7-507C768CE8F3}"/>
          </ac:spMkLst>
        </pc:spChg>
        <pc:inkChg chg="del">
          <ac:chgData name="ChenChun-Kuang" userId="S::r09521323@ntu.edu.tw::63303624-416c-468b-bde7-074dd9c6e0d4" providerId="AD" clId="Web-{1ED87EB9-45A0-37CB-DFF2-8F01CC80F564}" dt="2022-05-20T15:07:55.236" v="0"/>
          <ac:inkMkLst>
            <pc:docMk/>
            <pc:sldMk cId="4256968588" sldId="471"/>
            <ac:inkMk id="6" creationId="{23761644-04CD-06BE-19D7-7450D2F0BE07}"/>
          </ac:inkMkLst>
        </pc:inkChg>
      </pc:sldChg>
    </pc:docChg>
  </pc:docChgLst>
  <pc:docChgLst>
    <pc:chgData name="ChenChun-Kuang" userId="S::r09521323@ntu.edu.tw::63303624-416c-468b-bde7-074dd9c6e0d4" providerId="AD" clId="Web-{9A2E4769-7882-B840-9BC8-B9473F453692}"/>
    <pc:docChg chg="modSld">
      <pc:chgData name="ChenChun-Kuang" userId="S::r09521323@ntu.edu.tw::63303624-416c-468b-bde7-074dd9c6e0d4" providerId="AD" clId="Web-{9A2E4769-7882-B840-9BC8-B9473F453692}" dt="2022-05-21T04:21:43.435" v="18" actId="1076"/>
      <pc:docMkLst>
        <pc:docMk/>
      </pc:docMkLst>
      <pc:sldChg chg="addSp modSp">
        <pc:chgData name="ChenChun-Kuang" userId="S::r09521323@ntu.edu.tw::63303624-416c-468b-bde7-074dd9c6e0d4" providerId="AD" clId="Web-{9A2E4769-7882-B840-9BC8-B9473F453692}" dt="2022-05-21T04:21:43.435" v="18" actId="1076"/>
        <pc:sldMkLst>
          <pc:docMk/>
          <pc:sldMk cId="1853721735" sldId="472"/>
        </pc:sldMkLst>
        <pc:spChg chg="add mod">
          <ac:chgData name="ChenChun-Kuang" userId="S::r09521323@ntu.edu.tw::63303624-416c-468b-bde7-074dd9c6e0d4" providerId="AD" clId="Web-{9A2E4769-7882-B840-9BC8-B9473F453692}" dt="2022-05-21T04:21:43.435" v="18" actId="1076"/>
          <ac:spMkLst>
            <pc:docMk/>
            <pc:sldMk cId="1853721735" sldId="472"/>
            <ac:spMk id="6" creationId="{0A3FFA00-FA82-CB2F-9F72-8EDD29857DE1}"/>
          </ac:spMkLst>
        </pc:spChg>
      </pc:sldChg>
    </pc:docChg>
  </pc:docChgLst>
  <pc:docChgLst>
    <pc:chgData name="ChenChun-Kuang" userId="63303624-416c-468b-bde7-074dd9c6e0d4" providerId="ADAL" clId="{DF1DB6DF-12BD-C54C-AE9F-C07ECE7390E9}"/>
    <pc:docChg chg="undo custSel modSld">
      <pc:chgData name="ChenChun-Kuang" userId="63303624-416c-468b-bde7-074dd9c6e0d4" providerId="ADAL" clId="{DF1DB6DF-12BD-C54C-AE9F-C07ECE7390E9}" dt="2022-05-21T04:19:21.899" v="302" actId="1076"/>
      <pc:docMkLst>
        <pc:docMk/>
      </pc:docMkLst>
      <pc:sldChg chg="modSp">
        <pc:chgData name="ChenChun-Kuang" userId="63303624-416c-468b-bde7-074dd9c6e0d4" providerId="ADAL" clId="{DF1DB6DF-12BD-C54C-AE9F-C07ECE7390E9}" dt="2022-05-21T04:19:21.899" v="302" actId="1076"/>
        <pc:sldMkLst>
          <pc:docMk/>
          <pc:sldMk cId="0" sldId="295"/>
        </pc:sldMkLst>
        <pc:picChg chg="mod">
          <ac:chgData name="ChenChun-Kuang" userId="63303624-416c-468b-bde7-074dd9c6e0d4" providerId="ADAL" clId="{DF1DB6DF-12BD-C54C-AE9F-C07ECE7390E9}" dt="2022-05-21T04:19:21.899" v="302" actId="1076"/>
          <ac:picMkLst>
            <pc:docMk/>
            <pc:sldMk cId="0" sldId="295"/>
            <ac:picMk id="2" creationId="{40B8CDEA-F5C5-417A-9D88-E38E42773A85}"/>
          </ac:picMkLst>
        </pc:picChg>
      </pc:sldChg>
      <pc:sldChg chg="modNotesTx">
        <pc:chgData name="ChenChun-Kuang" userId="63303624-416c-468b-bde7-074dd9c6e0d4" providerId="ADAL" clId="{DF1DB6DF-12BD-C54C-AE9F-C07ECE7390E9}" dt="2022-05-20T15:03:33.980" v="97" actId="20577"/>
        <pc:sldMkLst>
          <pc:docMk/>
          <pc:sldMk cId="4188107749" sldId="297"/>
        </pc:sldMkLst>
      </pc:sldChg>
      <pc:sldChg chg="addSp delSp modNotesTx">
        <pc:chgData name="ChenChun-Kuang" userId="63303624-416c-468b-bde7-074dd9c6e0d4" providerId="ADAL" clId="{DF1DB6DF-12BD-C54C-AE9F-C07ECE7390E9}" dt="2022-05-20T15:13:10.267" v="153" actId="20577"/>
        <pc:sldMkLst>
          <pc:docMk/>
          <pc:sldMk cId="2645339571" sldId="327"/>
        </pc:sldMkLst>
        <pc:inkChg chg="add del">
          <ac:chgData name="ChenChun-Kuang" userId="63303624-416c-468b-bde7-074dd9c6e0d4" providerId="ADAL" clId="{DF1DB6DF-12BD-C54C-AE9F-C07ECE7390E9}" dt="2022-05-18T10:54:15.834" v="1"/>
          <ac:inkMkLst>
            <pc:docMk/>
            <pc:sldMk cId="2645339571" sldId="327"/>
            <ac:inkMk id="2" creationId="{53585286-0149-2A74-BFDC-7C0DB37E5206}"/>
          </ac:inkMkLst>
        </pc:inkChg>
        <pc:inkChg chg="add del">
          <ac:chgData name="ChenChun-Kuang" userId="63303624-416c-468b-bde7-074dd9c6e0d4" providerId="ADAL" clId="{DF1DB6DF-12BD-C54C-AE9F-C07ECE7390E9}" dt="2022-05-18T10:54:25.096" v="12"/>
          <ac:inkMkLst>
            <pc:docMk/>
            <pc:sldMk cId="2645339571" sldId="327"/>
            <ac:inkMk id="3" creationId="{88D8D4E1-3A4E-93B7-0839-514499891608}"/>
          </ac:inkMkLst>
        </pc:inkChg>
        <pc:inkChg chg="add del">
          <ac:chgData name="ChenChun-Kuang" userId="63303624-416c-468b-bde7-074dd9c6e0d4" providerId="ADAL" clId="{DF1DB6DF-12BD-C54C-AE9F-C07ECE7390E9}" dt="2022-05-18T10:54:24.652" v="11"/>
          <ac:inkMkLst>
            <pc:docMk/>
            <pc:sldMk cId="2645339571" sldId="327"/>
            <ac:inkMk id="4" creationId="{B3BC77D0-0989-0C57-27AA-68B986BDB09C}"/>
          </ac:inkMkLst>
        </pc:inkChg>
        <pc:inkChg chg="add del">
          <ac:chgData name="ChenChun-Kuang" userId="63303624-416c-468b-bde7-074dd9c6e0d4" providerId="ADAL" clId="{DF1DB6DF-12BD-C54C-AE9F-C07ECE7390E9}" dt="2022-05-18T10:54:24.464" v="10"/>
          <ac:inkMkLst>
            <pc:docMk/>
            <pc:sldMk cId="2645339571" sldId="327"/>
            <ac:inkMk id="5" creationId="{323F239F-63EC-FC68-668A-D99E0A4B489B}"/>
          </ac:inkMkLst>
        </pc:inkChg>
        <pc:inkChg chg="add del">
          <ac:chgData name="ChenChun-Kuang" userId="63303624-416c-468b-bde7-074dd9c6e0d4" providerId="ADAL" clId="{DF1DB6DF-12BD-C54C-AE9F-C07ECE7390E9}" dt="2022-05-18T10:54:23.287" v="9"/>
          <ac:inkMkLst>
            <pc:docMk/>
            <pc:sldMk cId="2645339571" sldId="327"/>
            <ac:inkMk id="6" creationId="{0A5FE6CF-B840-A768-DA78-91F7E408E91D}"/>
          </ac:inkMkLst>
        </pc:inkChg>
        <pc:inkChg chg="add del">
          <ac:chgData name="ChenChun-Kuang" userId="63303624-416c-468b-bde7-074dd9c6e0d4" providerId="ADAL" clId="{DF1DB6DF-12BD-C54C-AE9F-C07ECE7390E9}" dt="2022-05-18T10:54:21.623" v="8"/>
          <ac:inkMkLst>
            <pc:docMk/>
            <pc:sldMk cId="2645339571" sldId="327"/>
            <ac:inkMk id="7" creationId="{EEFEE00E-CAC4-7BBD-0B1F-F4741D240328}"/>
          </ac:inkMkLst>
        </pc:inkChg>
        <pc:inkChg chg="add del reco">
          <ac:chgData name="ChenChun-Kuang" userId="63303624-416c-468b-bde7-074dd9c6e0d4" providerId="ADAL" clId="{DF1DB6DF-12BD-C54C-AE9F-C07ECE7390E9}" dt="2022-05-18T10:54:21.623" v="8"/>
          <ac:inkMkLst>
            <pc:docMk/>
            <pc:sldMk cId="2645339571" sldId="327"/>
            <ac:inkMk id="9" creationId="{91260B7F-17AC-ABD0-D9B1-FBD6D1E533A8}"/>
          </ac:inkMkLst>
        </pc:inkChg>
        <pc:inkChg chg="add del reco">
          <ac:chgData name="ChenChun-Kuang" userId="63303624-416c-468b-bde7-074dd9c6e0d4" providerId="ADAL" clId="{DF1DB6DF-12BD-C54C-AE9F-C07ECE7390E9}" dt="2022-05-18T10:54:21.623" v="8"/>
          <ac:inkMkLst>
            <pc:docMk/>
            <pc:sldMk cId="2645339571" sldId="327"/>
            <ac:inkMk id="13" creationId="{E5361D07-62E1-E68F-81B3-192A3160B911}"/>
          </ac:inkMkLst>
        </pc:inkChg>
        <pc:inkChg chg="add del">
          <ac:chgData name="ChenChun-Kuang" userId="63303624-416c-468b-bde7-074dd9c6e0d4" providerId="ADAL" clId="{DF1DB6DF-12BD-C54C-AE9F-C07ECE7390E9}" dt="2022-05-18T10:54:47.142" v="14"/>
          <ac:inkMkLst>
            <pc:docMk/>
            <pc:sldMk cId="2645339571" sldId="327"/>
            <ac:inkMk id="14" creationId="{43AD3360-B236-0C6E-1352-A7866AAB3657}"/>
          </ac:inkMkLst>
        </pc:inkChg>
      </pc:sldChg>
      <pc:sldChg chg="modNotesTx">
        <pc:chgData name="ChenChun-Kuang" userId="63303624-416c-468b-bde7-074dd9c6e0d4" providerId="ADAL" clId="{DF1DB6DF-12BD-C54C-AE9F-C07ECE7390E9}" dt="2022-05-20T15:19:14.674" v="278" actId="20577"/>
        <pc:sldMkLst>
          <pc:docMk/>
          <pc:sldMk cId="1725697783" sldId="328"/>
        </pc:sldMkLst>
      </pc:sldChg>
      <pc:sldChg chg="modNotesTx">
        <pc:chgData name="ChenChun-Kuang" userId="63303624-416c-468b-bde7-074dd9c6e0d4" providerId="ADAL" clId="{DF1DB6DF-12BD-C54C-AE9F-C07ECE7390E9}" dt="2022-05-19T02:56:39.151" v="74" actId="20577"/>
        <pc:sldMkLst>
          <pc:docMk/>
          <pc:sldMk cId="370592748" sldId="332"/>
        </pc:sldMkLst>
      </pc:sldChg>
      <pc:sldChg chg="modNotesTx">
        <pc:chgData name="ChenChun-Kuang" userId="63303624-416c-468b-bde7-074dd9c6e0d4" providerId="ADAL" clId="{DF1DB6DF-12BD-C54C-AE9F-C07ECE7390E9}" dt="2022-05-20T15:21:08.826" v="279" actId="20577"/>
        <pc:sldMkLst>
          <pc:docMk/>
          <pc:sldMk cId="3204034230" sldId="457"/>
        </pc:sldMkLst>
      </pc:sldChg>
      <pc:sldChg chg="modNotesTx">
        <pc:chgData name="ChenChun-Kuang" userId="63303624-416c-468b-bde7-074dd9c6e0d4" providerId="ADAL" clId="{DF1DB6DF-12BD-C54C-AE9F-C07ECE7390E9}" dt="2022-05-20T15:22:01.674" v="300" actId="20577"/>
        <pc:sldMkLst>
          <pc:docMk/>
          <pc:sldMk cId="3943113362" sldId="466"/>
        </pc:sldMkLst>
      </pc:sldChg>
      <pc:sldChg chg="mod modShow">
        <pc:chgData name="ChenChun-Kuang" userId="63303624-416c-468b-bde7-074dd9c6e0d4" providerId="ADAL" clId="{DF1DB6DF-12BD-C54C-AE9F-C07ECE7390E9}" dt="2022-05-18T11:04:35.983" v="15" actId="729"/>
        <pc:sldMkLst>
          <pc:docMk/>
          <pc:sldMk cId="4273041431" sldId="469"/>
        </pc:sldMkLst>
      </pc:sldChg>
      <pc:sldChg chg="modNotesTx">
        <pc:chgData name="ChenChun-Kuang" userId="63303624-416c-468b-bde7-074dd9c6e0d4" providerId="ADAL" clId="{DF1DB6DF-12BD-C54C-AE9F-C07ECE7390E9}" dt="2022-05-20T15:05:36.516" v="120" actId="20577"/>
        <pc:sldMkLst>
          <pc:docMk/>
          <pc:sldMk cId="3386006110" sldId="470"/>
        </pc:sldMkLst>
      </pc:sldChg>
      <pc:sldChg chg="addSp delSp">
        <pc:chgData name="ChenChun-Kuang" userId="63303624-416c-468b-bde7-074dd9c6e0d4" providerId="ADAL" clId="{DF1DB6DF-12BD-C54C-AE9F-C07ECE7390E9}" dt="2022-05-20T15:05:59.444" v="123"/>
        <pc:sldMkLst>
          <pc:docMk/>
          <pc:sldMk cId="4256968588" sldId="471"/>
        </pc:sldMkLst>
        <pc:inkChg chg="add del">
          <ac:chgData name="ChenChun-Kuang" userId="63303624-416c-468b-bde7-074dd9c6e0d4" providerId="ADAL" clId="{DF1DB6DF-12BD-C54C-AE9F-C07ECE7390E9}" dt="2022-05-20T15:05:59.444" v="123"/>
          <ac:inkMkLst>
            <pc:docMk/>
            <pc:sldMk cId="4256968588" sldId="471"/>
            <ac:inkMk id="2" creationId="{F31C1FB0-170B-8BB5-AA7A-0238A70477AD}"/>
          </ac:inkMkLst>
        </pc:inkChg>
        <pc:inkChg chg="add del">
          <ac:chgData name="ChenChun-Kuang" userId="63303624-416c-468b-bde7-074dd9c6e0d4" providerId="ADAL" clId="{DF1DB6DF-12BD-C54C-AE9F-C07ECE7390E9}" dt="2022-05-20T15:05:59.444" v="123"/>
          <ac:inkMkLst>
            <pc:docMk/>
            <pc:sldMk cId="4256968588" sldId="471"/>
            <ac:inkMk id="4" creationId="{8A022365-DEC4-53E0-90B3-0BFFA44E7FF9}"/>
          </ac:inkMkLst>
        </pc:inkChg>
        <pc:inkChg chg="add reco">
          <ac:chgData name="ChenChun-Kuang" userId="63303624-416c-468b-bde7-074dd9c6e0d4" providerId="ADAL" clId="{DF1DB6DF-12BD-C54C-AE9F-C07ECE7390E9}" dt="2022-05-20T15:05:59.444" v="123"/>
          <ac:inkMkLst>
            <pc:docMk/>
            <pc:sldMk cId="4256968588" sldId="471"/>
            <ac:inkMk id="6" creationId="{23761644-04CD-06BE-19D7-7450D2F0BE07}"/>
          </ac:inkMkLst>
        </pc:inkChg>
      </pc:sldChg>
      <pc:sldChg chg="modNotesTx">
        <pc:chgData name="ChenChun-Kuang" userId="63303624-416c-468b-bde7-074dd9c6e0d4" providerId="ADAL" clId="{DF1DB6DF-12BD-C54C-AE9F-C07ECE7390E9}" dt="2022-05-20T15:11:52.103" v="124" actId="20577"/>
        <pc:sldMkLst>
          <pc:docMk/>
          <pc:sldMk cId="1270307337" sldId="478"/>
        </pc:sldMkLst>
      </pc:sldChg>
    </pc:docChg>
  </pc:docChgLst>
  <pc:docChgLst>
    <pc:chgData name="ChenChun-Kuang" userId="S::r09521323@ntu.edu.tw::63303624-416c-468b-bde7-074dd9c6e0d4" providerId="AD" clId="Web-{17032B9B-B21D-45E4-B86E-3EC4FFE6155F}"/>
    <pc:docChg chg="modSld">
      <pc:chgData name="ChenChun-Kuang" userId="S::r09521323@ntu.edu.tw::63303624-416c-468b-bde7-074dd9c6e0d4" providerId="AD" clId="Web-{17032B9B-B21D-45E4-B86E-3EC4FFE6155F}" dt="2022-05-18T11:23:54.821" v="9"/>
      <pc:docMkLst>
        <pc:docMk/>
      </pc:docMkLst>
      <pc:sldChg chg="modSp">
        <pc:chgData name="ChenChun-Kuang" userId="S::r09521323@ntu.edu.tw::63303624-416c-468b-bde7-074dd9c6e0d4" providerId="AD" clId="Web-{17032B9B-B21D-45E4-B86E-3EC4FFE6155F}" dt="2022-05-18T10:56:45.840" v="5" actId="20577"/>
        <pc:sldMkLst>
          <pc:docMk/>
          <pc:sldMk cId="2645339571" sldId="327"/>
        </pc:sldMkLst>
        <pc:spChg chg="mod">
          <ac:chgData name="ChenChun-Kuang" userId="S::r09521323@ntu.edu.tw::63303624-416c-468b-bde7-074dd9c6e0d4" providerId="AD" clId="Web-{17032B9B-B21D-45E4-B86E-3EC4FFE6155F}" dt="2022-05-18T10:56:45.840" v="5" actId="20577"/>
          <ac:spMkLst>
            <pc:docMk/>
            <pc:sldMk cId="2645339571" sldId="327"/>
            <ac:spMk id="12" creationId="{4091905B-039D-4EE4-8E35-24EF19675179}"/>
          </ac:spMkLst>
        </pc:spChg>
      </pc:sldChg>
      <pc:sldChg chg="modSp">
        <pc:chgData name="ChenChun-Kuang" userId="S::r09521323@ntu.edu.tw::63303624-416c-468b-bde7-074dd9c6e0d4" providerId="AD" clId="Web-{17032B9B-B21D-45E4-B86E-3EC4FFE6155F}" dt="2022-05-18T10:57:04.590" v="8" actId="20577"/>
        <pc:sldMkLst>
          <pc:docMk/>
          <pc:sldMk cId="1725697783" sldId="328"/>
        </pc:sldMkLst>
        <pc:spChg chg="mod">
          <ac:chgData name="ChenChun-Kuang" userId="S::r09521323@ntu.edu.tw::63303624-416c-468b-bde7-074dd9c6e0d4" providerId="AD" clId="Web-{17032B9B-B21D-45E4-B86E-3EC4FFE6155F}" dt="2022-05-18T10:57:04.590" v="8" actId="20577"/>
          <ac:spMkLst>
            <pc:docMk/>
            <pc:sldMk cId="1725697783" sldId="328"/>
            <ac:spMk id="21" creationId="{439A344E-C1D1-4DED-BBA2-7F81866205AA}"/>
          </ac:spMkLst>
        </pc:spChg>
      </pc:sldChg>
      <pc:sldChg chg="modNotes">
        <pc:chgData name="ChenChun-Kuang" userId="S::r09521323@ntu.edu.tw::63303624-416c-468b-bde7-074dd9c6e0d4" providerId="AD" clId="Web-{17032B9B-B21D-45E4-B86E-3EC4FFE6155F}" dt="2022-05-18T11:23:54.821" v="9"/>
        <pc:sldMkLst>
          <pc:docMk/>
          <pc:sldMk cId="3204034230" sldId="457"/>
        </pc:sldMkLst>
      </pc:sldChg>
    </pc:docChg>
  </pc:docChgLst>
  <pc:docChgLst>
    <pc:chgData name="ChenChun-Kuang" userId="63303624-416c-468b-bde7-074dd9c6e0d4" providerId="ADAL" clId="{B146A4AD-81D8-4676-A738-0EB825CD5EFF}"/>
    <pc:docChg chg="modSld">
      <pc:chgData name="ChenChun-Kuang" userId="63303624-416c-468b-bde7-074dd9c6e0d4" providerId="ADAL" clId="{B146A4AD-81D8-4676-A738-0EB825CD5EFF}" dt="2022-05-18T15:43:44.643" v="4" actId="20577"/>
      <pc:docMkLst>
        <pc:docMk/>
      </pc:docMkLst>
      <pc:sldChg chg="modSp">
        <pc:chgData name="ChenChun-Kuang" userId="63303624-416c-468b-bde7-074dd9c6e0d4" providerId="ADAL" clId="{B146A4AD-81D8-4676-A738-0EB825CD5EFF}" dt="2022-05-18T15:39:25.427" v="0" actId="14100"/>
        <pc:sldMkLst>
          <pc:docMk/>
          <pc:sldMk cId="2931453337" sldId="331"/>
        </pc:sldMkLst>
        <pc:spChg chg="mod">
          <ac:chgData name="ChenChun-Kuang" userId="63303624-416c-468b-bde7-074dd9c6e0d4" providerId="ADAL" clId="{B146A4AD-81D8-4676-A738-0EB825CD5EFF}" dt="2022-05-18T15:39:25.427" v="0" actId="14100"/>
          <ac:spMkLst>
            <pc:docMk/>
            <pc:sldMk cId="2931453337" sldId="331"/>
            <ac:spMk id="65" creationId="{0C3419EB-D489-4AC9-B333-4D677983C8CD}"/>
          </ac:spMkLst>
        </pc:spChg>
      </pc:sldChg>
      <pc:sldChg chg="modNotesTx">
        <pc:chgData name="ChenChun-Kuang" userId="63303624-416c-468b-bde7-074dd9c6e0d4" providerId="ADAL" clId="{B146A4AD-81D8-4676-A738-0EB825CD5EFF}" dt="2022-05-18T15:43:44.643" v="4" actId="20577"/>
        <pc:sldMkLst>
          <pc:docMk/>
          <pc:sldMk cId="3386006110" sldId="470"/>
        </pc:sldMkLst>
      </pc:sldChg>
    </pc:docChg>
  </pc:docChgLst>
  <pc:docChgLst>
    <pc:chgData name="ChenChun-Kuang" userId="S::r09521323@ntu.edu.tw::63303624-416c-468b-bde7-074dd9c6e0d4" providerId="AD" clId="Web-{A299E865-2D5A-6B98-C7E7-642E7B7A6B08}"/>
    <pc:docChg chg="modSld">
      <pc:chgData name="ChenChun-Kuang" userId="S::r09521323@ntu.edu.tw::63303624-416c-468b-bde7-074dd9c6e0d4" providerId="AD" clId="Web-{A299E865-2D5A-6B98-C7E7-642E7B7A6B08}" dt="2022-05-19T04:03:18.732" v="37" actId="14100"/>
      <pc:docMkLst>
        <pc:docMk/>
      </pc:docMkLst>
      <pc:sldChg chg="modSp">
        <pc:chgData name="ChenChun-Kuang" userId="S::r09521323@ntu.edu.tw::63303624-416c-468b-bde7-074dd9c6e0d4" providerId="AD" clId="Web-{A299E865-2D5A-6B98-C7E7-642E7B7A6B08}" dt="2022-05-19T04:03:18.732" v="37" actId="14100"/>
        <pc:sldMkLst>
          <pc:docMk/>
          <pc:sldMk cId="0" sldId="295"/>
        </pc:sldMkLst>
        <pc:picChg chg="mod">
          <ac:chgData name="ChenChun-Kuang" userId="S::r09521323@ntu.edu.tw::63303624-416c-468b-bde7-074dd9c6e0d4" providerId="AD" clId="Web-{A299E865-2D5A-6B98-C7E7-642E7B7A6B08}" dt="2022-05-19T04:03:18.732" v="37" actId="14100"/>
          <ac:picMkLst>
            <pc:docMk/>
            <pc:sldMk cId="0" sldId="295"/>
            <ac:picMk id="2" creationId="{40B8CDEA-F5C5-417A-9D88-E38E42773A85}"/>
          </ac:picMkLst>
        </pc:picChg>
      </pc:sldChg>
      <pc:sldChg chg="modSp modNotes">
        <pc:chgData name="ChenChun-Kuang" userId="S::r09521323@ntu.edu.tw::63303624-416c-468b-bde7-074dd9c6e0d4" providerId="AD" clId="Web-{A299E865-2D5A-6B98-C7E7-642E7B7A6B08}" dt="2022-05-19T03:01:07.166" v="34"/>
        <pc:sldMkLst>
          <pc:docMk/>
          <pc:sldMk cId="3204034230" sldId="457"/>
        </pc:sldMkLst>
        <pc:spChg chg="mod">
          <ac:chgData name="ChenChun-Kuang" userId="S::r09521323@ntu.edu.tw::63303624-416c-468b-bde7-074dd9c6e0d4" providerId="AD" clId="Web-{A299E865-2D5A-6B98-C7E7-642E7B7A6B08}" dt="2022-05-19T03:00:24.743" v="7" actId="20577"/>
          <ac:spMkLst>
            <pc:docMk/>
            <pc:sldMk cId="3204034230" sldId="457"/>
            <ac:spMk id="10" creationId="{027312E8-69E9-409A-BCC0-07140F13D196}"/>
          </ac:spMkLst>
        </pc:spChg>
      </pc:sldChg>
    </pc:docChg>
  </pc:docChgLst>
  <pc:docChgLst>
    <pc:chgData name="ChenChun-Kuang" userId="S::r09521323@ntu.edu.tw::63303624-416c-468b-bde7-074dd9c6e0d4" providerId="AD" clId="Web-{4090523E-182C-CC0E-E20B-3E0B0191E8D2}"/>
    <pc:docChg chg="modSld">
      <pc:chgData name="ChenChun-Kuang" userId="S::r09521323@ntu.edu.tw::63303624-416c-468b-bde7-074dd9c6e0d4" providerId="AD" clId="Web-{4090523E-182C-CC0E-E20B-3E0B0191E8D2}" dt="2022-05-21T01:51:40.001" v="14"/>
      <pc:docMkLst>
        <pc:docMk/>
      </pc:docMkLst>
      <pc:sldChg chg="modNotes">
        <pc:chgData name="ChenChun-Kuang" userId="S::r09521323@ntu.edu.tw::63303624-416c-468b-bde7-074dd9c6e0d4" providerId="AD" clId="Web-{4090523E-182C-CC0E-E20B-3E0B0191E8D2}" dt="2022-05-21T01:51:40.001" v="14"/>
        <pc:sldMkLst>
          <pc:docMk/>
          <pc:sldMk cId="2645339571" sldId="3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dirty="0">
                <a:latin typeface="Calibri" panose="020F0502020204030204" pitchFamily="34" charset="0"/>
                <a:cs typeface="Calibri" panose="020F0502020204030204" pitchFamily="34" charset="0"/>
              </a:rPr>
              <a:t>Hi everyone, I’m Chun-Kuang Chen  studied in  National Taiwan University</a:t>
            </a:r>
          </a:p>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My advisor is Christina Tsai. </a:t>
            </a:r>
          </a:p>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The title of research is Aeolian River dust (PM10) in Central and Southern Taiwan Rivers: Spatial-Temporal Characterization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Hilbert Huang transform HHT proposed by Huang et al in 1998 to adaptively extract the meaningful time scale and the trend from the  nonlinear and non-stationary time series.</a:t>
            </a:r>
          </a:p>
          <a:p>
            <a:pPr marL="139700" indent="0">
              <a:buNone/>
            </a:pPr>
            <a:r>
              <a:rPr lang="en-US" altLang="zh-TW" dirty="0">
                <a:latin typeface="Calibri" panose="020F0502020204030204" pitchFamily="34" charset="0"/>
                <a:cs typeface="Calibri" panose="020F0502020204030204" pitchFamily="34" charset="0"/>
              </a:rPr>
              <a:t>the first part of HHT empirical mode decomposition </a:t>
            </a:r>
            <a:r>
              <a:rPr lang="zh-TW" altLang="en-US" dirty="0">
                <a:latin typeface="Calibri" panose="020F0502020204030204" pitchFamily="34" charset="0"/>
                <a:cs typeface="Calibri" panose="020F0502020204030204" pitchFamily="34" charset="0"/>
              </a:rPr>
              <a:t>  </a:t>
            </a:r>
            <a:r>
              <a:rPr lang="en-US" altLang="zh-TW" dirty="0">
                <a:latin typeface="Calibri" panose="020F0502020204030204" pitchFamily="34" charset="0"/>
                <a:cs typeface="Calibri" panose="020F0502020204030204" pitchFamily="34" charset="0"/>
              </a:rPr>
              <a:t>is a sifting process on the left hand side</a:t>
            </a:r>
          </a:p>
          <a:p>
            <a:pPr marL="139700" indent="0">
              <a:buNone/>
            </a:pPr>
            <a:r>
              <a:rPr lang="en-US" altLang="zh-TW" dirty="0">
                <a:latin typeface="Calibri" panose="020F0502020204030204" pitchFamily="34" charset="0"/>
                <a:cs typeface="Calibri" panose="020F0502020204030204" pitchFamily="34" charset="0"/>
              </a:rPr>
              <a:t> it can decompose the time series into a set of meaningful components imf  and the trend of data</a:t>
            </a:r>
          </a:p>
          <a:p>
            <a:pPr marL="139700" indent="0">
              <a:buNone/>
            </a:pPr>
            <a:r>
              <a:rPr lang="en-US" altLang="zh-TW" dirty="0">
                <a:latin typeface="Calibri" panose="020F0502020204030204" pitchFamily="34" charset="0"/>
                <a:cs typeface="Calibri" panose="020F0502020204030204" pitchFamily="34" charset="0"/>
              </a:rPr>
              <a:t>Imf need to be satisfied two criteria on the right hand side.</a:t>
            </a:r>
          </a:p>
          <a:p>
            <a:pPr marL="139700" indent="0">
              <a:buNone/>
            </a:pPr>
            <a:endParaRPr lang="en-US" altLang="zh-TW" dirty="0">
              <a:latin typeface="Calibri" panose="020F0502020204030204" pitchFamily="34" charset="0"/>
              <a:cs typeface="Calibri" panose="020F0502020204030204" pitchFamily="34" charset="0"/>
            </a:endParaRPr>
          </a:p>
          <a:p>
            <a:pPr marL="139700" indent="0">
              <a:buNone/>
            </a:pPr>
            <a:endParaRPr lang="en-US" altLang="zh-TW" dirty="0"/>
          </a:p>
          <a:p>
            <a:pPr marL="139700" indent="0">
              <a:buNone/>
            </a:pPr>
            <a:endParaRPr lang="en-US" altLang="zh-TW" dirty="0"/>
          </a:p>
        </p:txBody>
      </p:sp>
      <p:sp>
        <p:nvSpPr>
          <p:cNvPr id="4" name="投影片編號版面配置區 3"/>
          <p:cNvSpPr>
            <a:spLocks noGrp="1"/>
          </p:cNvSpPr>
          <p:nvPr>
            <p:ph type="sldNum" sz="quarter" idx="10"/>
          </p:nvPr>
        </p:nvSpPr>
        <p:spPr/>
        <p:txBody>
          <a:bodyPr/>
          <a:lstStyle/>
          <a:p>
            <a:fld id="{32A2CAD8-F91A-409A-B778-AA74111763F6}" type="slidenum">
              <a:rPr lang="zh-CN" altLang="en-US" smtClean="0"/>
              <a:t>10</a:t>
            </a:fld>
            <a:endParaRPr lang="zh-CN" altLang="en-US"/>
          </a:p>
        </p:txBody>
      </p:sp>
    </p:spTree>
    <p:extLst>
      <p:ext uri="{BB962C8B-B14F-4D97-AF65-F5344CB8AC3E}">
        <p14:creationId xmlns:p14="http://schemas.microsoft.com/office/powerpoint/2010/main" val="3454463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And in this research, we use the ICEEMDAN algorithm to process the time series.</a:t>
            </a:r>
          </a:p>
          <a:p>
            <a:pPr marL="342900" indent="-342900">
              <a:buAutoNum type="arabicPeriod"/>
            </a:pPr>
            <a:r>
              <a:rPr lang="en-US" altLang="zh-TW" sz="1100" dirty="0">
                <a:latin typeface="Calibri" panose="020F0502020204030204" pitchFamily="34" charset="0"/>
                <a:cs typeface="Calibri" panose="020F0502020204030204" pitchFamily="34" charset="0"/>
              </a:rPr>
              <a:t>ICEEMDAN algorithm is an extended version of EMD.</a:t>
            </a:r>
          </a:p>
          <a:p>
            <a:pPr marL="342900" indent="-342900">
              <a:buAutoNum type="arabicPeriod"/>
            </a:pPr>
            <a:r>
              <a:rPr lang="en-US" altLang="zh-TW" sz="1100" dirty="0">
                <a:latin typeface="Calibri" panose="020F0502020204030204" pitchFamily="34" charset="0"/>
                <a:cs typeface="Calibri" panose="020F0502020204030204" pitchFamily="34" charset="0"/>
              </a:rPr>
              <a:t>It can process the </a:t>
            </a:r>
            <a:r>
              <a:rPr lang="en-US" altLang="zh-TW" sz="1100" dirty="0">
                <a:solidFill>
                  <a:srgbClr val="FF0000"/>
                </a:solidFill>
                <a:latin typeface="Calibri" panose="020F0502020204030204" pitchFamily="34" charset="0"/>
                <a:cs typeface="Calibri" panose="020F0502020204030204" pitchFamily="34" charset="0"/>
              </a:rPr>
              <a:t>nonlinear and nonstationary</a:t>
            </a:r>
            <a:r>
              <a:rPr lang="en-US" altLang="zh-TW" sz="1100" dirty="0">
                <a:latin typeface="Calibri" panose="020F0502020204030204" pitchFamily="34" charset="0"/>
                <a:cs typeface="Calibri" panose="020F0502020204030204" pitchFamily="34" charset="0"/>
              </a:rPr>
              <a:t> signal and </a:t>
            </a:r>
            <a:r>
              <a:rPr lang="en-US" altLang="zh-TW" sz="1100" dirty="0">
                <a:solidFill>
                  <a:srgbClr val="FF0000"/>
                </a:solidFill>
                <a:latin typeface="Calibri" panose="020F0502020204030204" pitchFamily="34" charset="0"/>
                <a:cs typeface="Calibri" panose="020F0502020204030204" pitchFamily="34" charset="0"/>
              </a:rPr>
              <a:t>adaptively</a:t>
            </a:r>
            <a:r>
              <a:rPr lang="en-US" altLang="zh-TW" sz="1100" dirty="0">
                <a:latin typeface="Calibri" panose="020F0502020204030204" pitchFamily="34" charset="0"/>
                <a:cs typeface="Calibri" panose="020F0502020204030204" pitchFamily="34" charset="0"/>
              </a:rPr>
              <a:t> control the added noise in the signal.</a:t>
            </a:r>
          </a:p>
          <a:p>
            <a:pPr marL="342900" indent="-342900">
              <a:buAutoNum type="arabicPeriod"/>
            </a:pPr>
            <a:r>
              <a:rPr lang="en-US" altLang="zh-TW" sz="1100" dirty="0">
                <a:latin typeface="Calibri" panose="020F0502020204030204" pitchFamily="34" charset="0"/>
                <a:cs typeface="Calibri" panose="020F0502020204030204" pitchFamily="34" charset="0"/>
              </a:rPr>
              <a:t>It overcomes the process problems existing in the earlier versions of EMD.</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TW" dirty="0">
              <a:latin typeface="Calibri" panose="020F0502020204030204" pitchFamily="34" charset="0"/>
              <a:cs typeface="Calibri" panose="020F0502020204030204"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TW" dirty="0"/>
          </a:p>
        </p:txBody>
      </p:sp>
      <p:sp>
        <p:nvSpPr>
          <p:cNvPr id="4" name="投影片編號版面配置區 3"/>
          <p:cNvSpPr>
            <a:spLocks noGrp="1"/>
          </p:cNvSpPr>
          <p:nvPr>
            <p:ph type="sldNum" sz="quarter" idx="10"/>
          </p:nvPr>
        </p:nvSpPr>
        <p:spPr/>
        <p:txBody>
          <a:bodyPr/>
          <a:lstStyle/>
          <a:p>
            <a:fld id="{32A2CAD8-F91A-409A-B778-AA74111763F6}" type="slidenum">
              <a:rPr lang="zh-CN" altLang="en-US" smtClean="0"/>
              <a:t>11</a:t>
            </a:fld>
            <a:endParaRPr lang="zh-CN" altLang="en-US"/>
          </a:p>
        </p:txBody>
      </p:sp>
    </p:spTree>
    <p:extLst>
      <p:ext uri="{BB962C8B-B14F-4D97-AF65-F5344CB8AC3E}">
        <p14:creationId xmlns:p14="http://schemas.microsoft.com/office/powerpoint/2010/main" val="3951556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TDIC is proposed by  Chen et al  in 2010</a:t>
            </a:r>
          </a:p>
          <a:p>
            <a:pPr marL="139700" indent="0">
              <a:buNone/>
            </a:pPr>
            <a:r>
              <a:rPr lang="en-US" altLang="zh-TW" dirty="0">
                <a:latin typeface="Calibri" panose="020F0502020204030204" pitchFamily="34" charset="0"/>
                <a:cs typeface="Calibri" panose="020F0502020204030204" pitchFamily="34" charset="0"/>
              </a:rPr>
              <a:t>They combined the EMD and sliding window technique </a:t>
            </a:r>
          </a:p>
          <a:p>
            <a:pPr marL="139700" indent="0">
              <a:buNone/>
            </a:pPr>
            <a:r>
              <a:rPr lang="en-US" altLang="zh-TW" dirty="0">
                <a:latin typeface="Calibri" panose="020F0502020204030204" pitchFamily="34" charset="0"/>
                <a:cs typeface="Calibri" panose="020F0502020204030204" pitchFamily="34" charset="0"/>
              </a:rPr>
              <a:t>It can chose the adaptively window size </a:t>
            </a:r>
            <a:endParaRPr lang="zh-TW" altLang="en-US" dirty="0">
              <a:latin typeface="Calibri" panose="020F0502020204030204" pitchFamily="34" charset="0"/>
              <a:cs typeface="Calibri" panose="020F0502020204030204" pitchFamily="34" charset="0"/>
            </a:endParaRPr>
          </a:p>
          <a:p>
            <a:pPr marL="139700" indent="0">
              <a:buNone/>
            </a:pPr>
            <a:r>
              <a:rPr lang="en-US" altLang="zh-TW" dirty="0">
                <a:latin typeface="Calibri" panose="020F0502020204030204" pitchFamily="34" charset="0"/>
                <a:cs typeface="Calibri" panose="020F0502020204030204" pitchFamily="34" charset="0"/>
              </a:rPr>
              <a:t>to explore the local correlation between two IMFs.</a:t>
            </a:r>
          </a:p>
          <a:p>
            <a:pPr marL="139700" indent="0">
              <a:buNone/>
            </a:pPr>
            <a:r>
              <a:rPr lang="en-US" altLang="zh-TW" dirty="0">
                <a:latin typeface="Calibri" panose="020F0502020204030204" pitchFamily="34" charset="0"/>
                <a:cs typeface="Calibri" panose="020F0502020204030204" pitchFamily="34" charset="0"/>
              </a:rPr>
              <a:t>The result of TDIC can be show like the figure on the right hand side.</a:t>
            </a:r>
          </a:p>
        </p:txBody>
      </p:sp>
    </p:spTree>
    <p:extLst>
      <p:ext uri="{BB962C8B-B14F-4D97-AF65-F5344CB8AC3E}">
        <p14:creationId xmlns:p14="http://schemas.microsoft.com/office/powerpoint/2010/main" val="4094825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The third part, results of this research</a:t>
            </a:r>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After the decomposition of ICEEMDAN, 17 different time scales IMFs and the trend of PM10 can be extracted in Choshui river.</a:t>
            </a:r>
          </a:p>
          <a:p>
            <a:pPr marL="139700" indent="0">
              <a:buNone/>
            </a:pPr>
            <a:r>
              <a:rPr lang="en-US" altLang="zh-TW" dirty="0">
                <a:latin typeface="Calibri"/>
                <a:cs typeface="Calibri"/>
              </a:rPr>
              <a:t>Moreover, In choushui and Kaoping river , either have the decreasing trend of PM10</a:t>
            </a:r>
            <a:endParaRPr lang="en-US" altLang="zh-TW"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994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dirty="0">
                <a:latin typeface="Calibri" panose="020F0502020204030204" pitchFamily="34" charset="0"/>
                <a:cs typeface="Calibri" panose="020F0502020204030204" pitchFamily="34" charset="0"/>
              </a:rPr>
              <a:t>After we have different time scales of  components,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dirty="0">
                <a:latin typeface="Calibri" panose="020F0502020204030204" pitchFamily="34" charset="0"/>
                <a:cs typeface="Calibri" panose="020F0502020204030204" pitchFamily="34" charset="0"/>
              </a:rPr>
              <a:t>we found the energy of five factors  are concentrated at the annual and diurnal time scales.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dirty="0">
                <a:latin typeface="Calibri" panose="020F0502020204030204" pitchFamily="34" charset="0"/>
                <a:cs typeface="Calibri" panose="020F0502020204030204" pitchFamily="34" charset="0"/>
              </a:rPr>
              <a:t>Therefore , these two time scales may have some physical and meaningful information.</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dirty="0">
                <a:latin typeface="Calibri" panose="020F0502020204030204" pitchFamily="34" charset="0"/>
                <a:cs typeface="Calibri" panose="020F0502020204030204" pitchFamily="34" charset="0"/>
              </a:rPr>
              <a:t>In addition, the correlation analysis will focus on these two characteristic time scales later.</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TW" dirty="0">
              <a:latin typeface="Calibri" panose="020F0502020204030204" pitchFamily="34" charset="0"/>
              <a:cs typeface="Calibri" panose="020F0502020204030204" pitchFamily="34" charset="0"/>
            </a:endParaRPr>
          </a:p>
          <a:p>
            <a:pPr marL="139700" indent="0">
              <a:buNone/>
            </a:pPr>
            <a:endParaRPr lang="zh-TW" altLang="en-US" dirty="0"/>
          </a:p>
        </p:txBody>
      </p:sp>
    </p:spTree>
    <p:extLst>
      <p:ext uri="{BB962C8B-B14F-4D97-AF65-F5344CB8AC3E}">
        <p14:creationId xmlns:p14="http://schemas.microsoft.com/office/powerpoint/2010/main" val="2355637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First, TDIC results at annual time scale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dirty="0">
                <a:latin typeface="Calibri" panose="020F0502020204030204" pitchFamily="34" charset="0"/>
                <a:cs typeface="Calibri" panose="020F0502020204030204" pitchFamily="34" charset="0"/>
              </a:rPr>
              <a:t>Almost all the figure are shown the negative correlation Except for wind speed.</a:t>
            </a:r>
          </a:p>
          <a:p>
            <a:pPr marL="139700" indent="0">
              <a:buNone/>
            </a:pPr>
            <a:r>
              <a:rPr lang="en-US" altLang="zh-TW" dirty="0">
                <a:latin typeface="Calibri" panose="020F0502020204030204" pitchFamily="34" charset="0"/>
                <a:cs typeface="Calibri" panose="020F0502020204030204" pitchFamily="34" charset="0"/>
              </a:rPr>
              <a:t>When temperature increased, PM10 concentrations may have strong dispersion and di </a:t>
            </a:r>
            <a:r>
              <a:rPr lang="en-US" altLang="zh-TW" dirty="0" err="1">
                <a:latin typeface="Calibri" panose="020F0502020204030204" pitchFamily="34" charset="0"/>
                <a:cs typeface="Calibri" panose="020F0502020204030204" pitchFamily="34" charset="0"/>
              </a:rPr>
              <a:t>lution</a:t>
            </a:r>
            <a:r>
              <a:rPr lang="en-US" altLang="zh-TW" dirty="0">
                <a:latin typeface="Calibri" panose="020F0502020204030204" pitchFamily="34" charset="0"/>
                <a:cs typeface="Calibri" panose="020F0502020204030204" pitchFamily="34" charset="0"/>
              </a:rPr>
              <a:t> effect.</a:t>
            </a:r>
          </a:p>
          <a:p>
            <a:pPr marL="139700" indent="0">
              <a:buNone/>
            </a:pPr>
            <a:r>
              <a:rPr lang="en-US" altLang="zh-TW" dirty="0">
                <a:latin typeface="Calibri" panose="020F0502020204030204" pitchFamily="34" charset="0"/>
                <a:cs typeface="Calibri" panose="020F0502020204030204" pitchFamily="34" charset="0"/>
              </a:rPr>
              <a:t>And the precipitation and humidity may contribute the wet deposition of PM10</a:t>
            </a:r>
          </a:p>
          <a:p>
            <a:pPr marL="139700" indent="0">
              <a:buNone/>
            </a:pPr>
            <a:r>
              <a:rPr lang="en-US" altLang="zh-TW" dirty="0">
                <a:latin typeface="Calibri" panose="020F0502020204030204" pitchFamily="34" charset="0"/>
                <a:cs typeface="Calibri" panose="020F0502020204030204" pitchFamily="34" charset="0"/>
              </a:rPr>
              <a:t>Specially, because Choshui river have sufficient river sedimentation in the downstream, the correlation tends to be positive.</a:t>
            </a:r>
          </a:p>
          <a:p>
            <a:pPr marL="139700" indent="0">
              <a:buNone/>
            </a:pPr>
            <a:r>
              <a:rPr lang="en-US" altLang="zh-TW" dirty="0">
                <a:latin typeface="Calibri" panose="020F0502020204030204" pitchFamily="34" charset="0"/>
                <a:cs typeface="Calibri" panose="020F0502020204030204" pitchFamily="34" charset="0"/>
              </a:rPr>
              <a:t>However, in Kaoping river, wind speed may related to the dispersion effect.</a:t>
            </a:r>
          </a:p>
        </p:txBody>
      </p:sp>
    </p:spTree>
    <p:extLst>
      <p:ext uri="{BB962C8B-B14F-4D97-AF65-F5344CB8AC3E}">
        <p14:creationId xmlns:p14="http://schemas.microsoft.com/office/powerpoint/2010/main" val="2292215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Next, the TDIC results at diurnal scale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sz="1100" dirty="0">
                <a:solidFill>
                  <a:srgbClr val="FF0000"/>
                </a:solidFill>
                <a:latin typeface="Calibri" panose="020F0502020204030204" pitchFamily="34" charset="0"/>
                <a:cs typeface="Calibri" panose="020F0502020204030204" pitchFamily="34" charset="0"/>
              </a:rPr>
              <a:t>The seasonal switchover </a:t>
            </a:r>
            <a:r>
              <a:rPr lang="en-US" altLang="zh-TW" sz="1100" dirty="0">
                <a:latin typeface="Calibri" panose="020F0502020204030204" pitchFamily="34" charset="0"/>
                <a:cs typeface="Calibri" panose="020F0502020204030204" pitchFamily="34" charset="0"/>
              </a:rPr>
              <a:t>can be observed among PM10 and relevant hydro-meteorological factors.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sz="1100" dirty="0">
                <a:latin typeface="Calibri" panose="020F0502020204030204" pitchFamily="34" charset="0"/>
                <a:cs typeface="Calibri" panose="020F0502020204030204" pitchFamily="34" charset="0"/>
              </a:rPr>
              <a:t>The positive correlation shows in these figures that are  corresponded to the season of  river dust events in each rivers.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sz="1100" dirty="0">
                <a:latin typeface="Calibri" panose="020F0502020204030204" pitchFamily="34" charset="0"/>
                <a:cs typeface="Calibri" panose="020F0502020204030204" pitchFamily="34" charset="0"/>
              </a:rPr>
              <a:t>And, The precipitation and humidity are shown the weak correlation and even correlations do not pass the student t-test</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sz="1100" dirty="0">
                <a:latin typeface="Calibri" panose="020F0502020204030204" pitchFamily="34" charset="0"/>
                <a:cs typeface="Calibri" panose="020F0502020204030204" pitchFamily="34" charset="0"/>
              </a:rPr>
              <a:t> because the rainfall event are usually slightly and short in Taiwan,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sz="1100" dirty="0">
                <a:latin typeface="Calibri" panose="020F0502020204030204" pitchFamily="34" charset="0"/>
                <a:cs typeface="Calibri" panose="020F0502020204030204" pitchFamily="34" charset="0"/>
              </a:rPr>
              <a:t>.</a:t>
            </a:r>
          </a:p>
        </p:txBody>
      </p:sp>
      <p:sp>
        <p:nvSpPr>
          <p:cNvPr id="4" name="投影片編號版面配置區 3"/>
          <p:cNvSpPr>
            <a:spLocks noGrp="1"/>
          </p:cNvSpPr>
          <p:nvPr>
            <p:ph type="sldNum" sz="quarter" idx="5"/>
          </p:nvPr>
        </p:nvSpPr>
        <p:spPr/>
        <p:txBody>
          <a:bodyPr/>
          <a:lstStyle/>
          <a:p>
            <a:fld id="{32A2CAD8-F91A-409A-B778-AA74111763F6}" type="slidenum">
              <a:rPr lang="zh-CN" altLang="en-US" smtClean="0"/>
              <a:t>17</a:t>
            </a:fld>
            <a:endParaRPr lang="zh-CN" altLang="en-US"/>
          </a:p>
        </p:txBody>
      </p:sp>
    </p:spTree>
    <p:extLst>
      <p:ext uri="{BB962C8B-B14F-4D97-AF65-F5344CB8AC3E}">
        <p14:creationId xmlns:p14="http://schemas.microsoft.com/office/powerpoint/2010/main" val="135101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385445" indent="-385445">
              <a:lnSpc>
                <a:spcPct val="90000"/>
              </a:lnSpc>
              <a:spcBef>
                <a:spcPct val="0"/>
              </a:spcBef>
              <a:buAutoNum type="arabicPeriod"/>
            </a:pPr>
            <a:r>
              <a:rPr lang="en-US" dirty="0">
                <a:latin typeface="Calibri" panose="020F0502020204030204" pitchFamily="34" charset="0"/>
                <a:cs typeface="Calibri" panose="020F0502020204030204" pitchFamily="34" charset="0"/>
              </a:rPr>
              <a:t>A state of the art algorithm, </a:t>
            </a:r>
            <a:r>
              <a:rPr lang="en-US" b="1" dirty="0">
                <a:latin typeface="Calibri" panose="020F0502020204030204" pitchFamily="34" charset="0"/>
                <a:cs typeface="Calibri" panose="020F0502020204030204" pitchFamily="34" charset="0"/>
              </a:rPr>
              <a:t>ICEEMDAN method</a:t>
            </a:r>
            <a:r>
              <a:rPr lang="en-US" dirty="0">
                <a:latin typeface="Calibri" panose="020F0502020204030204" pitchFamily="34" charset="0"/>
                <a:cs typeface="Calibri" panose="020F0502020204030204" pitchFamily="34" charset="0"/>
              </a:rPr>
              <a:t>, is introduced to process the nonlinear and nonstationary time series in this research .</a:t>
            </a:r>
          </a:p>
          <a:p>
            <a:pPr marL="385445" indent="-385445">
              <a:lnSpc>
                <a:spcPct val="90000"/>
              </a:lnSpc>
              <a:spcBef>
                <a:spcPct val="0"/>
              </a:spcBef>
              <a:buAutoNum type="arabicPeriod"/>
            </a:pPr>
            <a:endParaRPr lang="en-US" dirty="0">
              <a:latin typeface="Calibri" panose="020F0502020204030204" pitchFamily="34" charset="0"/>
              <a:cs typeface="Calibri" panose="020F0502020204030204" pitchFamily="34" charset="0"/>
            </a:endParaRPr>
          </a:p>
          <a:p>
            <a:pPr marL="385445" indent="-385445">
              <a:lnSpc>
                <a:spcPct val="90000"/>
              </a:lnSpc>
              <a:spcBef>
                <a:spcPct val="0"/>
              </a:spcBef>
              <a:buAutoNum type="arabicPeriod"/>
            </a:pPr>
            <a:r>
              <a:rPr lang="en-US" dirty="0">
                <a:latin typeface="Calibri" panose="020F0502020204030204" pitchFamily="34" charset="0"/>
                <a:cs typeface="Calibri" panose="020F0502020204030204" pitchFamily="34" charset="0"/>
              </a:rPr>
              <a:t>After the decomposition by ICEEMDAN, the </a:t>
            </a:r>
            <a:r>
              <a:rPr lang="en-US" b="1" dirty="0">
                <a:latin typeface="Calibri" panose="020F0502020204030204" pitchFamily="34" charset="0"/>
                <a:cs typeface="Calibri" panose="020F0502020204030204" pitchFamily="34" charset="0"/>
              </a:rPr>
              <a:t>characteristic time scales</a:t>
            </a:r>
            <a:r>
              <a:rPr lang="en-US" dirty="0">
                <a:latin typeface="Calibri" panose="020F0502020204030204" pitchFamily="34" charset="0"/>
                <a:cs typeface="Calibri" panose="020F0502020204030204" pitchFamily="34" charset="0"/>
              </a:rPr>
              <a:t> of PM10 and hydro-meteorological factors can be identified and the trend of PM10 can be determined in the Choshui and the Kaoping river.</a:t>
            </a:r>
          </a:p>
          <a:p>
            <a:pPr marL="385445" indent="-385445">
              <a:lnSpc>
                <a:spcPct val="90000"/>
              </a:lnSpc>
              <a:spcBef>
                <a:spcPct val="0"/>
              </a:spcBef>
              <a:buAutoNum type="arabicPeriod"/>
            </a:pPr>
            <a:endParaRPr lang="en-US" dirty="0">
              <a:latin typeface="Calibri" panose="020F0502020204030204" pitchFamily="34" charset="0"/>
              <a:cs typeface="Calibri" panose="020F0502020204030204" pitchFamily="34" charset="0"/>
            </a:endParaRPr>
          </a:p>
          <a:p>
            <a:pPr marL="385445" indent="-385445">
              <a:lnSpc>
                <a:spcPct val="90000"/>
              </a:lnSpc>
              <a:spcBef>
                <a:spcPct val="0"/>
              </a:spcBef>
              <a:buAutoNum type="arabicPeriod"/>
            </a:pPr>
            <a:r>
              <a:rPr lang="en-US" dirty="0">
                <a:latin typeface="Calibri" panose="020F0502020204030204" pitchFamily="34" charset="0"/>
                <a:cs typeface="Calibri" panose="020F0502020204030204" pitchFamily="34" charset="0"/>
              </a:rPr>
              <a:t>By works of TDIC, the correlation among PM10 and hydro-meteorological factors can be explored in the central and southern Taiwan rivers.</a:t>
            </a:r>
          </a:p>
          <a:p>
            <a:pPr marL="385445" indent="-385445">
              <a:buFont typeface="+mj-lt"/>
              <a:buAutoNum type="arabicPeriod"/>
            </a:pPr>
            <a:endParaRPr lang="en-US" altLang="zh-TW"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076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This is the contents of this research</a:t>
            </a:r>
          </a:p>
          <a:p>
            <a:pPr marL="139700" indent="0">
              <a:buNone/>
            </a:pPr>
            <a:r>
              <a:rPr lang="en-US" altLang="zh-TW" dirty="0">
                <a:latin typeface="Calibri" panose="020F0502020204030204" pitchFamily="34" charset="0"/>
                <a:cs typeface="Calibri" panose="020F0502020204030204" pitchFamily="34" charset="0"/>
              </a:rPr>
              <a:t>The first part,, we will talk about research background and objectives of research</a:t>
            </a:r>
          </a:p>
          <a:p>
            <a:pPr marL="139700" indent="0">
              <a:buNone/>
            </a:pPr>
            <a:r>
              <a:rPr lang="en-US" altLang="zh-TW" dirty="0">
                <a:latin typeface="Calibri" panose="020F0502020204030204" pitchFamily="34" charset="0"/>
                <a:cs typeface="Calibri" panose="020F0502020204030204" pitchFamily="34" charset="0"/>
              </a:rPr>
              <a:t>The second part, we will introduce two method used in this research</a:t>
            </a:r>
          </a:p>
          <a:p>
            <a:pPr marL="139700" indent="0">
              <a:buNone/>
            </a:pPr>
            <a:r>
              <a:rPr lang="en-US" altLang="zh-TW" dirty="0">
                <a:latin typeface="Calibri" panose="020F0502020204030204" pitchFamily="34" charset="0"/>
                <a:cs typeface="Calibri" panose="020F0502020204030204" pitchFamily="34" charset="0"/>
              </a:rPr>
              <a:t>The next part will present the results of this research. </a:t>
            </a:r>
          </a:p>
          <a:p>
            <a:pPr marL="139700" indent="0">
              <a:buNone/>
            </a:pPr>
            <a:r>
              <a:rPr lang="en-US" altLang="zh-TW" dirty="0">
                <a:latin typeface="Calibri" panose="020F0502020204030204" pitchFamily="34" charset="0"/>
                <a:cs typeface="Calibri" panose="020F0502020204030204" pitchFamily="34" charset="0"/>
              </a:rPr>
              <a:t>Finally, we will give some conclusions and ongoing works</a:t>
            </a:r>
          </a:p>
          <a:p>
            <a:pPr marL="139700" indent="0">
              <a:buNone/>
            </a:pPr>
            <a:endParaRPr lang="zh-TW" altLang="en-US" dirty="0"/>
          </a:p>
        </p:txBody>
      </p:sp>
    </p:spTree>
    <p:extLst>
      <p:ext uri="{BB962C8B-B14F-4D97-AF65-F5344CB8AC3E}">
        <p14:creationId xmlns:p14="http://schemas.microsoft.com/office/powerpoint/2010/main" val="137120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We are going to  explore the impact of intensity and duration of droughts on the river dust events and pm10 .</a:t>
            </a:r>
          </a:p>
          <a:p>
            <a:pPr marL="139700" indent="0">
              <a:buNone/>
            </a:pPr>
            <a:r>
              <a:rPr lang="en-US" altLang="zh-TW" dirty="0">
                <a:latin typeface="Calibri" panose="020F0502020204030204" pitchFamily="34" charset="0"/>
                <a:cs typeface="Calibri" panose="020F0502020204030204" pitchFamily="34" charset="0"/>
              </a:rPr>
              <a:t>Next, we are going to unravel the relationship and time lag between the clinic visits of respiratory disease and PM10 concentrations during river dust events.</a:t>
            </a:r>
          </a:p>
        </p:txBody>
      </p:sp>
    </p:spTree>
    <p:extLst>
      <p:ext uri="{BB962C8B-B14F-4D97-AF65-F5344CB8AC3E}">
        <p14:creationId xmlns:p14="http://schemas.microsoft.com/office/powerpoint/2010/main" val="485249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Next is the definition of river dust events in this research.</a:t>
            </a:r>
          </a:p>
          <a:p>
            <a:pPr marL="139700" indent="0">
              <a:buNone/>
            </a:pPr>
            <a:r>
              <a:rPr lang="en-US" altLang="zh-TW" dirty="0">
                <a:latin typeface="Calibri" panose="020F0502020204030204" pitchFamily="34" charset="0"/>
                <a:cs typeface="Calibri" panose="020F0502020204030204" pitchFamily="34" charset="0"/>
              </a:rPr>
              <a:t>There are some different in criteria of wind direction in two rivers. </a:t>
            </a:r>
          </a:p>
          <a:p>
            <a:pPr marL="139700" indent="0">
              <a:buNone/>
            </a:pPr>
            <a:r>
              <a:rPr lang="en-US" altLang="zh-TW" dirty="0">
                <a:latin typeface="Calibri" panose="020F0502020204030204" pitchFamily="34" charset="0"/>
                <a:cs typeface="Calibri" panose="020F0502020204030204" pitchFamily="34" charset="0"/>
              </a:rPr>
              <a:t>Because river dust events may caused by northeast monsoon in either choshui and Kaoping river in winter.</a:t>
            </a:r>
          </a:p>
          <a:p>
            <a:pPr marL="139700" indent="0">
              <a:buNone/>
            </a:pPr>
            <a:r>
              <a:rPr lang="en-US" altLang="zh-TW" dirty="0">
                <a:latin typeface="Calibri" panose="020F0502020204030204" pitchFamily="34" charset="0"/>
                <a:cs typeface="Calibri" panose="020F0502020204030204" pitchFamily="34" charset="0"/>
              </a:rPr>
              <a:t>However, due to geographic location, southeast monsoon only affected Kaoping river in summer during the typhoon season.</a:t>
            </a:r>
          </a:p>
        </p:txBody>
      </p:sp>
    </p:spTree>
    <p:extLst>
      <p:ext uri="{BB962C8B-B14F-4D97-AF65-F5344CB8AC3E}">
        <p14:creationId xmlns:p14="http://schemas.microsoft.com/office/powerpoint/2010/main" val="157772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wind motion analysis</a:t>
            </a:r>
            <a:r>
              <a:rPr lang="zh-TW" altLang="en-US" dirty="0">
                <a:latin typeface="Calibri" panose="020F0502020204030204" pitchFamily="34" charset="0"/>
                <a:cs typeface="Calibri" panose="020F0502020204030204" pitchFamily="34" charset="0"/>
              </a:rPr>
              <a:t> </a:t>
            </a:r>
            <a:r>
              <a:rPr lang="en-US" altLang="zh-TW" dirty="0">
                <a:latin typeface="Calibri" panose="020F0502020204030204" pitchFamily="34" charset="0"/>
                <a:cs typeface="Calibri" panose="020F0502020204030204" pitchFamily="34" charset="0"/>
              </a:rPr>
              <a:t>based on ICEEMDAN</a:t>
            </a:r>
          </a:p>
          <a:p>
            <a:pPr marL="139700" indent="0">
              <a:buNone/>
            </a:pPr>
            <a:r>
              <a:rPr lang="en-US" altLang="zh-TW" dirty="0">
                <a:latin typeface="Calibri" panose="020F0502020204030204" pitchFamily="34" charset="0"/>
                <a:cs typeface="Calibri" panose="020F0502020204030204" pitchFamily="34" charset="0"/>
              </a:rPr>
              <a:t>At annual scale,  the major PM10 pollution is caused by the northeast monsoon in choshui river, and the northwest monsoon in Kaoping river.</a:t>
            </a:r>
          </a:p>
          <a:p>
            <a:pPr marL="139700" indent="0">
              <a:buNone/>
            </a:pPr>
            <a:r>
              <a:rPr lang="en-US" altLang="zh-TW" dirty="0">
                <a:latin typeface="Calibri" panose="020F0502020204030204" pitchFamily="34" charset="0"/>
                <a:cs typeface="Calibri" panose="020F0502020204030204" pitchFamily="34" charset="0"/>
              </a:rPr>
              <a:t>Next,  River dust events are affected by the winter monsoon in the choshui river.</a:t>
            </a:r>
          </a:p>
          <a:p>
            <a:pPr marL="139700" indent="0">
              <a:buNone/>
            </a:pPr>
            <a:r>
              <a:rPr lang="en-US" altLang="zh-TW" dirty="0">
                <a:latin typeface="Calibri" panose="020F0502020204030204" pitchFamily="34" charset="0"/>
                <a:cs typeface="Calibri" panose="020F0502020204030204" pitchFamily="34" charset="0"/>
              </a:rPr>
              <a:t>And,  in the Kaoping river, the river dust events caused by the northwest monsoon in winter and the typhoon events in summer.</a:t>
            </a:r>
          </a:p>
        </p:txBody>
      </p:sp>
    </p:spTree>
    <p:extLst>
      <p:ext uri="{BB962C8B-B14F-4D97-AF65-F5344CB8AC3E}">
        <p14:creationId xmlns:p14="http://schemas.microsoft.com/office/powerpoint/2010/main" val="33791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Next wind motion analysis at diurnal scale</a:t>
            </a:r>
          </a:p>
          <a:p>
            <a:pPr marL="139700" indent="0">
              <a:buNone/>
            </a:pPr>
            <a:r>
              <a:rPr lang="en-US" altLang="zh-TW" dirty="0">
                <a:latin typeface="Calibri" panose="020F0502020204030204" pitchFamily="34" charset="0"/>
                <a:cs typeface="Calibri" panose="020F0502020204030204" pitchFamily="34" charset="0"/>
              </a:rPr>
              <a:t>In these two river, the wind direction is vertical to the coastline</a:t>
            </a:r>
          </a:p>
          <a:p>
            <a:pPr marL="139700" indent="0">
              <a:buNone/>
            </a:pPr>
            <a:r>
              <a:rPr lang="en-US" altLang="zh-TW" dirty="0">
                <a:latin typeface="Calibri" panose="020F0502020204030204" pitchFamily="34" charset="0"/>
                <a:cs typeface="Calibri" panose="020F0502020204030204" pitchFamily="34" charset="0"/>
              </a:rPr>
              <a:t>Thus, The pollution at the diurnal scale is mainly affected by land sea breeze in choshui and Kaoping river.</a:t>
            </a:r>
          </a:p>
        </p:txBody>
      </p:sp>
    </p:spTree>
    <p:extLst>
      <p:ext uri="{BB962C8B-B14F-4D97-AF65-F5344CB8AC3E}">
        <p14:creationId xmlns:p14="http://schemas.microsoft.com/office/powerpoint/2010/main" val="3801702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The first part introduction</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9679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39700" indent="0">
              <a:buNone/>
            </a:pPr>
            <a:r>
              <a:rPr lang="en-US" altLang="zh-CN" dirty="0">
                <a:latin typeface="Calibri" panose="020F0502020204030204" pitchFamily="34" charset="0"/>
                <a:cs typeface="Calibri" panose="020F0502020204030204" pitchFamily="34" charset="0"/>
              </a:rPr>
              <a:t>River dust events are extreme dust events that are unique to Taiwan, specially in the central and southern Taiwan.</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latin typeface="Calibri" panose="020F0502020204030204" pitchFamily="34" charset="0"/>
                <a:cs typeface="Calibri" panose="020F0502020204030204" pitchFamily="34" charset="0"/>
              </a:rPr>
              <a:t>When the monsoon is prevailing and the weather condition is dry, strong wind can easily blow up dust from the bare river beds.</a:t>
            </a:r>
          </a:p>
        </p:txBody>
      </p:sp>
      <p:sp>
        <p:nvSpPr>
          <p:cNvPr id="4" name="灯片编号占位符 3"/>
          <p:cNvSpPr>
            <a:spLocks noGrp="1"/>
          </p:cNvSpPr>
          <p:nvPr>
            <p:ph type="sldNum" sz="quarter" idx="10"/>
          </p:nvPr>
        </p:nvSpPr>
        <p:spPr/>
        <p:txBody>
          <a:bodyPr/>
          <a:lstStyle/>
          <a:p>
            <a:fld id="{32A2CAD8-F91A-409A-B778-AA74111763F6}" type="slidenum">
              <a:rPr lang="zh-CN" altLang="en-US" smtClean="0"/>
              <a:t>4</a:t>
            </a:fld>
            <a:endParaRPr lang="zh-CN" altLang="en-US"/>
          </a:p>
        </p:txBody>
      </p:sp>
    </p:spTree>
    <p:extLst>
      <p:ext uri="{BB962C8B-B14F-4D97-AF65-F5344CB8AC3E}">
        <p14:creationId xmlns:p14="http://schemas.microsoft.com/office/powerpoint/2010/main" val="3388232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39700" indent="0">
              <a:buNone/>
            </a:pPr>
            <a:r>
              <a:rPr lang="en-US" altLang="zh-TW" sz="11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In literature, It has been demonstrated that long-term exposure to PM10, even the low-level concentrations, may induce adverse health effects.</a:t>
            </a:r>
          </a:p>
          <a:p>
            <a:pPr marL="139700" indent="0">
              <a:buNone/>
            </a:pPr>
            <a:r>
              <a:rPr lang="en-US" altLang="zh-TW" sz="11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In addition, River dust is not only a health concern for humans, but also causes damage to the environment.</a:t>
            </a:r>
          </a:p>
        </p:txBody>
      </p:sp>
      <p:sp>
        <p:nvSpPr>
          <p:cNvPr id="4" name="灯片编号占位符 3"/>
          <p:cNvSpPr>
            <a:spLocks noGrp="1"/>
          </p:cNvSpPr>
          <p:nvPr>
            <p:ph type="sldNum" sz="quarter" idx="10"/>
          </p:nvPr>
        </p:nvSpPr>
        <p:spPr/>
        <p:txBody>
          <a:bodyPr/>
          <a:lstStyle/>
          <a:p>
            <a:fld id="{32A2CAD8-F91A-409A-B778-AA74111763F6}" type="slidenum">
              <a:rPr lang="zh-CN" altLang="en-US" smtClean="0"/>
              <a:t>5</a:t>
            </a:fld>
            <a:endParaRPr lang="zh-CN" altLang="en-US"/>
          </a:p>
        </p:txBody>
      </p:sp>
    </p:spTree>
    <p:extLst>
      <p:ext uri="{BB962C8B-B14F-4D97-AF65-F5344CB8AC3E}">
        <p14:creationId xmlns:p14="http://schemas.microsoft.com/office/powerpoint/2010/main" val="2049454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And there are two objectives in this research. </a:t>
            </a:r>
            <a:endParaRPr lang="zh-TW"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932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dirty="0">
                <a:latin typeface="Calibri" panose="020F0502020204030204" pitchFamily="34" charset="0"/>
                <a:cs typeface="Calibri" panose="020F0502020204030204" pitchFamily="34" charset="0"/>
              </a:rPr>
              <a:t>we chose the Choshui  and Kaoping as our research river.</a:t>
            </a:r>
          </a:p>
          <a:p>
            <a:pPr marL="139700" indent="0">
              <a:buNone/>
            </a:pPr>
            <a:r>
              <a:rPr lang="en-US" altLang="zh-TW" dirty="0">
                <a:latin typeface="Calibri" panose="020F0502020204030204" pitchFamily="34" charset="0"/>
                <a:cs typeface="Calibri" panose="020F0502020204030204" pitchFamily="34" charset="0"/>
              </a:rPr>
              <a:t>Choshui river has the highest sediment yields in Taiwan and Kaoping river has largest watershed area in southern Taiwan.</a:t>
            </a:r>
          </a:p>
          <a:p>
            <a:pPr marL="139700" indent="0">
              <a:buNone/>
            </a:pPr>
            <a:r>
              <a:rPr lang="en-US" altLang="zh-TW" dirty="0">
                <a:latin typeface="Calibri" panose="020F0502020204030204" pitchFamily="34" charset="0"/>
                <a:cs typeface="Calibri" panose="020F0502020204030204" pitchFamily="34" charset="0"/>
              </a:rPr>
              <a:t>Therefore These two rivers are the highest potential area for river dust events.</a:t>
            </a:r>
          </a:p>
        </p:txBody>
      </p:sp>
    </p:spTree>
    <p:extLst>
      <p:ext uri="{BB962C8B-B14F-4D97-AF65-F5344CB8AC3E}">
        <p14:creationId xmlns:p14="http://schemas.microsoft.com/office/powerpoint/2010/main" val="97950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US" altLang="zh-TW" dirty="0">
                <a:latin typeface="Calibri" panose="020F0502020204030204" pitchFamily="34" charset="0"/>
                <a:cs typeface="Calibri" panose="020F0502020204030204" pitchFamily="34" charset="0"/>
              </a:rPr>
              <a:t>In this research, we use PM10 and four relevant hydro-meteorological factors from 2005 to 2020 in hourly data.</a:t>
            </a:r>
          </a:p>
          <a:p>
            <a:pPr marL="139700" indent="0">
              <a:buNone/>
            </a:pPr>
            <a:r>
              <a:rPr lang="en-US" altLang="zh-TW" dirty="0">
                <a:latin typeface="Calibri" panose="020F0502020204030204" pitchFamily="34" charset="0"/>
                <a:cs typeface="Calibri" panose="020F0502020204030204" pitchFamily="34" charset="0"/>
              </a:rPr>
              <a:t>These data is from Taiwan EPA.</a:t>
            </a:r>
            <a:endParaRPr lang="zh-TW"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0756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4471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308200" y="1991825"/>
            <a:ext cx="4226100" cy="1159800"/>
          </a:xfrm>
          <a:prstGeom prst="rect">
            <a:avLst/>
          </a:prstGeom>
        </p:spPr>
        <p:txBody>
          <a:bodyPr spcFirstLastPara="1" wrap="square" lIns="0" tIns="0" rIns="0" bIns="0" anchor="ctr" anchorCtr="0">
            <a:noAutofit/>
          </a:bodyPr>
          <a:lstStyle>
            <a:lvl1pPr lvl="0">
              <a:spcBef>
                <a:spcPts val="0"/>
              </a:spcBef>
              <a:spcAft>
                <a:spcPts val="0"/>
              </a:spcAft>
              <a:buClr>
                <a:schemeClr val="accent3"/>
              </a:buClr>
              <a:buSzPts val="5600"/>
              <a:buNone/>
              <a:defRPr sz="5600">
                <a:solidFill>
                  <a:schemeClr val="accent3"/>
                </a:solidFill>
              </a:defRPr>
            </a:lvl1pPr>
            <a:lvl2pPr lvl="1">
              <a:spcBef>
                <a:spcPts val="0"/>
              </a:spcBef>
              <a:spcAft>
                <a:spcPts val="0"/>
              </a:spcAft>
              <a:buClr>
                <a:schemeClr val="accent3"/>
              </a:buClr>
              <a:buSzPts val="5600"/>
              <a:buNone/>
              <a:defRPr sz="5600">
                <a:solidFill>
                  <a:schemeClr val="accent3"/>
                </a:solidFill>
              </a:defRPr>
            </a:lvl2pPr>
            <a:lvl3pPr lvl="2">
              <a:spcBef>
                <a:spcPts val="0"/>
              </a:spcBef>
              <a:spcAft>
                <a:spcPts val="0"/>
              </a:spcAft>
              <a:buClr>
                <a:schemeClr val="accent3"/>
              </a:buClr>
              <a:buSzPts val="5600"/>
              <a:buNone/>
              <a:defRPr sz="5600">
                <a:solidFill>
                  <a:schemeClr val="accent3"/>
                </a:solidFill>
              </a:defRPr>
            </a:lvl3pPr>
            <a:lvl4pPr lvl="3">
              <a:spcBef>
                <a:spcPts val="0"/>
              </a:spcBef>
              <a:spcAft>
                <a:spcPts val="0"/>
              </a:spcAft>
              <a:buClr>
                <a:schemeClr val="accent3"/>
              </a:buClr>
              <a:buSzPts val="5600"/>
              <a:buNone/>
              <a:defRPr sz="5600">
                <a:solidFill>
                  <a:schemeClr val="accent3"/>
                </a:solidFill>
              </a:defRPr>
            </a:lvl4pPr>
            <a:lvl5pPr lvl="4">
              <a:spcBef>
                <a:spcPts val="0"/>
              </a:spcBef>
              <a:spcAft>
                <a:spcPts val="0"/>
              </a:spcAft>
              <a:buClr>
                <a:schemeClr val="accent3"/>
              </a:buClr>
              <a:buSzPts val="5600"/>
              <a:buNone/>
              <a:defRPr sz="5600">
                <a:solidFill>
                  <a:schemeClr val="accent3"/>
                </a:solidFill>
              </a:defRPr>
            </a:lvl5pPr>
            <a:lvl6pPr lvl="5">
              <a:spcBef>
                <a:spcPts val="0"/>
              </a:spcBef>
              <a:spcAft>
                <a:spcPts val="0"/>
              </a:spcAft>
              <a:buClr>
                <a:schemeClr val="accent3"/>
              </a:buClr>
              <a:buSzPts val="5600"/>
              <a:buNone/>
              <a:defRPr sz="5600">
                <a:solidFill>
                  <a:schemeClr val="accent3"/>
                </a:solidFill>
              </a:defRPr>
            </a:lvl6pPr>
            <a:lvl7pPr lvl="6">
              <a:spcBef>
                <a:spcPts val="0"/>
              </a:spcBef>
              <a:spcAft>
                <a:spcPts val="0"/>
              </a:spcAft>
              <a:buClr>
                <a:schemeClr val="accent3"/>
              </a:buClr>
              <a:buSzPts val="5600"/>
              <a:buNone/>
              <a:defRPr sz="5600">
                <a:solidFill>
                  <a:schemeClr val="accent3"/>
                </a:solidFill>
              </a:defRPr>
            </a:lvl7pPr>
            <a:lvl8pPr lvl="7">
              <a:spcBef>
                <a:spcPts val="0"/>
              </a:spcBef>
              <a:spcAft>
                <a:spcPts val="0"/>
              </a:spcAft>
              <a:buClr>
                <a:schemeClr val="accent3"/>
              </a:buClr>
              <a:buSzPts val="5600"/>
              <a:buNone/>
              <a:defRPr sz="5600">
                <a:solidFill>
                  <a:schemeClr val="accent3"/>
                </a:solidFill>
              </a:defRPr>
            </a:lvl8pPr>
            <a:lvl9pPr lvl="8">
              <a:spcBef>
                <a:spcPts val="0"/>
              </a:spcBef>
              <a:spcAft>
                <a:spcPts val="0"/>
              </a:spcAft>
              <a:buClr>
                <a:schemeClr val="accent3"/>
              </a:buClr>
              <a:buSzPts val="5600"/>
              <a:buNone/>
              <a:defRPr sz="5600">
                <a:solidFill>
                  <a:schemeClr val="accent3"/>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4308200" y="1735750"/>
            <a:ext cx="4150200" cy="1159800"/>
          </a:xfrm>
          <a:prstGeom prst="rect">
            <a:avLst/>
          </a:prstGeom>
        </p:spPr>
        <p:txBody>
          <a:bodyPr spcFirstLastPara="1" wrap="square" lIns="0" tIns="0" rIns="0" bIns="0" anchor="b" anchorCtr="0">
            <a:noAutofit/>
          </a:bodyPr>
          <a:lstStyle>
            <a:lvl1pPr lvl="0" rtl="0">
              <a:spcBef>
                <a:spcPts val="0"/>
              </a:spcBef>
              <a:spcAft>
                <a:spcPts val="0"/>
              </a:spcAft>
              <a:buClr>
                <a:schemeClr val="accent3"/>
              </a:buClr>
              <a:buSzPts val="4000"/>
              <a:buNone/>
              <a:defRPr sz="4000">
                <a:solidFill>
                  <a:schemeClr val="accent3"/>
                </a:solidFill>
              </a:defRPr>
            </a:lvl1pPr>
            <a:lvl2pPr lvl="1" rtl="0">
              <a:spcBef>
                <a:spcPts val="0"/>
              </a:spcBef>
              <a:spcAft>
                <a:spcPts val="0"/>
              </a:spcAft>
              <a:buClr>
                <a:schemeClr val="accent3"/>
              </a:buClr>
              <a:buSzPts val="4000"/>
              <a:buNone/>
              <a:defRPr sz="4000">
                <a:solidFill>
                  <a:schemeClr val="accent3"/>
                </a:solidFill>
              </a:defRPr>
            </a:lvl2pPr>
            <a:lvl3pPr lvl="2" rtl="0">
              <a:spcBef>
                <a:spcPts val="0"/>
              </a:spcBef>
              <a:spcAft>
                <a:spcPts val="0"/>
              </a:spcAft>
              <a:buClr>
                <a:schemeClr val="accent3"/>
              </a:buClr>
              <a:buSzPts val="4000"/>
              <a:buNone/>
              <a:defRPr sz="4000">
                <a:solidFill>
                  <a:schemeClr val="accent3"/>
                </a:solidFill>
              </a:defRPr>
            </a:lvl3pPr>
            <a:lvl4pPr lvl="3" rtl="0">
              <a:spcBef>
                <a:spcPts val="0"/>
              </a:spcBef>
              <a:spcAft>
                <a:spcPts val="0"/>
              </a:spcAft>
              <a:buClr>
                <a:schemeClr val="accent3"/>
              </a:buClr>
              <a:buSzPts val="4000"/>
              <a:buNone/>
              <a:defRPr sz="4000">
                <a:solidFill>
                  <a:schemeClr val="accent3"/>
                </a:solidFill>
              </a:defRPr>
            </a:lvl4pPr>
            <a:lvl5pPr lvl="4" rtl="0">
              <a:spcBef>
                <a:spcPts val="0"/>
              </a:spcBef>
              <a:spcAft>
                <a:spcPts val="0"/>
              </a:spcAft>
              <a:buClr>
                <a:schemeClr val="accent3"/>
              </a:buClr>
              <a:buSzPts val="4000"/>
              <a:buNone/>
              <a:defRPr sz="4000">
                <a:solidFill>
                  <a:schemeClr val="accent3"/>
                </a:solidFill>
              </a:defRPr>
            </a:lvl5pPr>
            <a:lvl6pPr lvl="5" rtl="0">
              <a:spcBef>
                <a:spcPts val="0"/>
              </a:spcBef>
              <a:spcAft>
                <a:spcPts val="0"/>
              </a:spcAft>
              <a:buClr>
                <a:schemeClr val="accent3"/>
              </a:buClr>
              <a:buSzPts val="4000"/>
              <a:buNone/>
              <a:defRPr sz="4000">
                <a:solidFill>
                  <a:schemeClr val="accent3"/>
                </a:solidFill>
              </a:defRPr>
            </a:lvl6pPr>
            <a:lvl7pPr lvl="6" rtl="0">
              <a:spcBef>
                <a:spcPts val="0"/>
              </a:spcBef>
              <a:spcAft>
                <a:spcPts val="0"/>
              </a:spcAft>
              <a:buClr>
                <a:schemeClr val="accent3"/>
              </a:buClr>
              <a:buSzPts val="4000"/>
              <a:buNone/>
              <a:defRPr sz="4000">
                <a:solidFill>
                  <a:schemeClr val="accent3"/>
                </a:solidFill>
              </a:defRPr>
            </a:lvl7pPr>
            <a:lvl8pPr lvl="7" rtl="0">
              <a:spcBef>
                <a:spcPts val="0"/>
              </a:spcBef>
              <a:spcAft>
                <a:spcPts val="0"/>
              </a:spcAft>
              <a:buClr>
                <a:schemeClr val="accent3"/>
              </a:buClr>
              <a:buSzPts val="4000"/>
              <a:buNone/>
              <a:defRPr sz="4000">
                <a:solidFill>
                  <a:schemeClr val="accent3"/>
                </a:solidFill>
              </a:defRPr>
            </a:lvl8pPr>
            <a:lvl9pPr lvl="8" rtl="0">
              <a:spcBef>
                <a:spcPts val="0"/>
              </a:spcBef>
              <a:spcAft>
                <a:spcPts val="0"/>
              </a:spcAft>
              <a:buClr>
                <a:schemeClr val="accent3"/>
              </a:buClr>
              <a:buSzPts val="4000"/>
              <a:buNone/>
              <a:defRPr sz="4000">
                <a:solidFill>
                  <a:schemeClr val="accent3"/>
                </a:solidFill>
              </a:defRPr>
            </a:lvl9pPr>
          </a:lstStyle>
          <a:p>
            <a:endParaRPr/>
          </a:p>
        </p:txBody>
      </p:sp>
      <p:sp>
        <p:nvSpPr>
          <p:cNvPr id="13" name="Google Shape;13;p3"/>
          <p:cNvSpPr txBox="1">
            <a:spLocks noGrp="1"/>
          </p:cNvSpPr>
          <p:nvPr>
            <p:ph type="subTitle" idx="1"/>
          </p:nvPr>
        </p:nvSpPr>
        <p:spPr>
          <a:xfrm>
            <a:off x="4308200" y="2992452"/>
            <a:ext cx="41502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5"/>
              </a:buClr>
              <a:buSzPts val="2000"/>
              <a:buNone/>
              <a:defRPr>
                <a:solidFill>
                  <a:schemeClr val="accent5"/>
                </a:solidFill>
              </a:defRPr>
            </a:lvl1pPr>
            <a:lvl2pPr lvl="1" rtl="0">
              <a:spcBef>
                <a:spcPts val="1000"/>
              </a:spcBef>
              <a:spcAft>
                <a:spcPts val="0"/>
              </a:spcAft>
              <a:buClr>
                <a:schemeClr val="accent5"/>
              </a:buClr>
              <a:buSzPts val="3000"/>
              <a:buNone/>
              <a:defRPr sz="3000">
                <a:solidFill>
                  <a:schemeClr val="accent5"/>
                </a:solidFill>
              </a:defRPr>
            </a:lvl2pPr>
            <a:lvl3pPr lvl="2" rtl="0">
              <a:spcBef>
                <a:spcPts val="1000"/>
              </a:spcBef>
              <a:spcAft>
                <a:spcPts val="0"/>
              </a:spcAft>
              <a:buClr>
                <a:schemeClr val="accent5"/>
              </a:buClr>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p:nvPr/>
        </p:nvSpPr>
        <p:spPr>
          <a:xfrm>
            <a:off x="3417825" y="200"/>
            <a:ext cx="5726100" cy="5143500"/>
          </a:xfrm>
          <a:prstGeom prst="rect">
            <a:avLst/>
          </a:prstGeom>
          <a:gradFill>
            <a:gsLst>
              <a:gs pos="0">
                <a:srgbClr val="FFFFFF">
                  <a:alpha val="0"/>
                </a:srgbClr>
              </a:gs>
              <a:gs pos="50000">
                <a:schemeClr val="lt1"/>
              </a:gs>
              <a:gs pos="100000">
                <a:srgbClr val="FFFFFF"/>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
          <p:cNvSpPr txBox="1">
            <a:spLocks noGrp="1"/>
          </p:cNvSpPr>
          <p:nvPr>
            <p:ph type="body" idx="1"/>
          </p:nvPr>
        </p:nvSpPr>
        <p:spPr>
          <a:xfrm>
            <a:off x="4384400" y="637800"/>
            <a:ext cx="4097400" cy="18948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sz="2400" i="1"/>
            </a:lvl1pPr>
            <a:lvl2pPr marL="914400" lvl="1" indent="-381000" rtl="0">
              <a:spcBef>
                <a:spcPts val="1000"/>
              </a:spcBef>
              <a:spcAft>
                <a:spcPts val="0"/>
              </a:spcAft>
              <a:buSzPts val="2400"/>
              <a:buChar char="○"/>
              <a:defRPr sz="2400" i="1"/>
            </a:lvl2pPr>
            <a:lvl3pPr marL="1371600" lvl="2" indent="-381000" rtl="0">
              <a:spcBef>
                <a:spcPts val="1000"/>
              </a:spcBef>
              <a:spcAft>
                <a:spcPts val="0"/>
              </a:spcAft>
              <a:buSzPts val="2400"/>
              <a:buChar char="■"/>
              <a:defRPr sz="2400" i="1"/>
            </a:lvl3pPr>
            <a:lvl4pPr marL="1828800" lvl="3" indent="-381000" rtl="0">
              <a:spcBef>
                <a:spcPts val="1000"/>
              </a:spcBef>
              <a:spcAft>
                <a:spcPts val="0"/>
              </a:spcAft>
              <a:buSzPts val="2400"/>
              <a:buChar char="●"/>
              <a:defRPr sz="2400" i="1"/>
            </a:lvl4pPr>
            <a:lvl5pPr marL="2286000" lvl="4" indent="-381000" rtl="0">
              <a:spcBef>
                <a:spcPts val="1000"/>
              </a:spcBef>
              <a:spcAft>
                <a:spcPts val="0"/>
              </a:spcAft>
              <a:buSzPts val="2400"/>
              <a:buChar char="○"/>
              <a:defRPr sz="2400" i="1"/>
            </a:lvl5pPr>
            <a:lvl6pPr marL="2743200" lvl="5" indent="-381000" rtl="0">
              <a:spcBef>
                <a:spcPts val="1000"/>
              </a:spcBef>
              <a:spcAft>
                <a:spcPts val="0"/>
              </a:spcAft>
              <a:buSzPts val="2400"/>
              <a:buChar char="■"/>
              <a:defRPr sz="2400" i="1"/>
            </a:lvl6pPr>
            <a:lvl7pPr marL="3200400" lvl="6" indent="-381000" rtl="0">
              <a:spcBef>
                <a:spcPts val="1000"/>
              </a:spcBef>
              <a:spcAft>
                <a:spcPts val="0"/>
              </a:spcAft>
              <a:buSzPts val="2400"/>
              <a:buChar char="●"/>
              <a:defRPr sz="2400" i="1"/>
            </a:lvl7pPr>
            <a:lvl8pPr marL="3657600" lvl="7" indent="-381000" rtl="0">
              <a:spcBef>
                <a:spcPts val="1000"/>
              </a:spcBef>
              <a:spcAft>
                <a:spcPts val="0"/>
              </a:spcAft>
              <a:buSzPts val="2400"/>
              <a:buChar char="○"/>
              <a:defRPr sz="2400" i="1"/>
            </a:lvl8pPr>
            <a:lvl9pPr marL="4114800" lvl="8" indent="-381000">
              <a:spcBef>
                <a:spcPts val="1000"/>
              </a:spcBef>
              <a:spcAft>
                <a:spcPts val="1000"/>
              </a:spcAft>
              <a:buSzPts val="2400"/>
              <a:buChar char="■"/>
              <a:defRPr sz="2400" i="1"/>
            </a:lvl9pPr>
          </a:lstStyle>
          <a:p>
            <a:endParaRPr/>
          </a:p>
        </p:txBody>
      </p:sp>
      <p:sp>
        <p:nvSpPr>
          <p:cNvPr id="17" name="Google Shape;17;p4"/>
          <p:cNvSpPr txBox="1"/>
          <p:nvPr/>
        </p:nvSpPr>
        <p:spPr>
          <a:xfrm>
            <a:off x="3851000" y="476575"/>
            <a:ext cx="12423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200">
                <a:solidFill>
                  <a:schemeClr val="accent2"/>
                </a:solidFill>
                <a:latin typeface="Kalam"/>
                <a:ea typeface="Kalam"/>
                <a:cs typeface="Kalam"/>
                <a:sym typeface="Kalam"/>
              </a:rPr>
              <a:t>“</a:t>
            </a:r>
            <a:endParaRPr sz="7200">
              <a:solidFill>
                <a:schemeClr val="accent2"/>
              </a:solidFill>
              <a:latin typeface="Kalam"/>
              <a:ea typeface="Kalam"/>
              <a:cs typeface="Kalam"/>
              <a:sym typeface="Kalam"/>
            </a:endParaRPr>
          </a:p>
        </p:txBody>
      </p:sp>
      <p:sp>
        <p:nvSpPr>
          <p:cNvPr id="18" name="Google Shape;18;p4"/>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115700" y="205975"/>
            <a:ext cx="4571100" cy="8574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 name="Google Shape;21;p5"/>
          <p:cNvSpPr txBox="1">
            <a:spLocks noGrp="1"/>
          </p:cNvSpPr>
          <p:nvPr>
            <p:ph type="body" idx="1"/>
          </p:nvPr>
        </p:nvSpPr>
        <p:spPr>
          <a:xfrm>
            <a:off x="4115700" y="1338300"/>
            <a:ext cx="4571100" cy="3411600"/>
          </a:xfrm>
          <a:prstGeom prst="rect">
            <a:avLst/>
          </a:prstGeom>
        </p:spPr>
        <p:txBody>
          <a:bodyPr spcFirstLastPara="1" wrap="square" lIns="0" tIns="0" rIns="0" bIns="0" anchor="t" anchorCtr="0">
            <a:noAutofit/>
          </a:bodyPr>
          <a:lstStyle>
            <a:lvl1pPr marL="457200" lvl="0" indent="-355600">
              <a:spcBef>
                <a:spcPts val="0"/>
              </a:spcBef>
              <a:spcAft>
                <a:spcPts val="0"/>
              </a:spcAft>
              <a:buSzPts val="2000"/>
              <a:buChar char="⪢"/>
              <a:defRPr/>
            </a:lvl1pPr>
            <a:lvl2pPr marL="914400" lvl="1" indent="-355600">
              <a:spcBef>
                <a:spcPts val="1000"/>
              </a:spcBef>
              <a:spcAft>
                <a:spcPts val="0"/>
              </a:spcAft>
              <a:buSzPts val="2000"/>
              <a:buChar char="○"/>
              <a:defRPr/>
            </a:lvl2pPr>
            <a:lvl3pPr marL="1371600" lvl="2" indent="-355600">
              <a:spcBef>
                <a:spcPts val="1000"/>
              </a:spcBef>
              <a:spcAft>
                <a:spcPts val="0"/>
              </a:spcAft>
              <a:buSzPts val="2000"/>
              <a:buChar char="■"/>
              <a:defRPr/>
            </a:lvl3pPr>
            <a:lvl4pPr marL="1828800" lvl="3" indent="-355600">
              <a:spcBef>
                <a:spcPts val="1000"/>
              </a:spcBef>
              <a:spcAft>
                <a:spcPts val="0"/>
              </a:spcAft>
              <a:buSzPts val="2000"/>
              <a:buChar char="●"/>
              <a:defRPr/>
            </a:lvl4pPr>
            <a:lvl5pPr marL="2286000" lvl="4" indent="-355600">
              <a:spcBef>
                <a:spcPts val="1000"/>
              </a:spcBef>
              <a:spcAft>
                <a:spcPts val="0"/>
              </a:spcAft>
              <a:buSzPts val="2000"/>
              <a:buChar char="○"/>
              <a:defRPr/>
            </a:lvl5pPr>
            <a:lvl6pPr marL="2743200" lvl="5" indent="-355600">
              <a:spcBef>
                <a:spcPts val="1000"/>
              </a:spcBef>
              <a:spcAft>
                <a:spcPts val="0"/>
              </a:spcAft>
              <a:buSzPts val="2000"/>
              <a:buChar char="■"/>
              <a:defRPr/>
            </a:lvl6pPr>
            <a:lvl7pPr marL="3200400" lvl="6" indent="-355600">
              <a:spcBef>
                <a:spcPts val="1000"/>
              </a:spcBef>
              <a:spcAft>
                <a:spcPts val="0"/>
              </a:spcAft>
              <a:buSzPts val="2000"/>
              <a:buChar char="●"/>
              <a:defRPr/>
            </a:lvl7pPr>
            <a:lvl8pPr marL="3657600" lvl="7" indent="-355600">
              <a:spcBef>
                <a:spcPts val="1000"/>
              </a:spcBef>
              <a:spcAft>
                <a:spcPts val="0"/>
              </a:spcAft>
              <a:buSzPts val="2000"/>
              <a:buChar char="○"/>
              <a:defRPr/>
            </a:lvl8pPr>
            <a:lvl9pPr marL="4114800" lvl="8" indent="-355600">
              <a:spcBef>
                <a:spcPts val="1000"/>
              </a:spcBef>
              <a:spcAft>
                <a:spcPts val="1000"/>
              </a:spcAft>
              <a:buSzPts val="2000"/>
              <a:buChar char="■"/>
              <a:defRPr/>
            </a:lvl9pPr>
          </a:lstStyle>
          <a:p>
            <a:endParaRPr/>
          </a:p>
        </p:txBody>
      </p:sp>
      <p:sp>
        <p:nvSpPr>
          <p:cNvPr id="22" name="Google Shape;22;p5"/>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2854150" y="205975"/>
            <a:ext cx="5832600" cy="8574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5" name="Google Shape;25;p6"/>
          <p:cNvSpPr txBox="1">
            <a:spLocks noGrp="1"/>
          </p:cNvSpPr>
          <p:nvPr>
            <p:ph type="body" idx="1"/>
          </p:nvPr>
        </p:nvSpPr>
        <p:spPr>
          <a:xfrm>
            <a:off x="2854175" y="1333125"/>
            <a:ext cx="2831100" cy="3459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26" name="Google Shape;26;p6"/>
          <p:cNvSpPr txBox="1">
            <a:spLocks noGrp="1"/>
          </p:cNvSpPr>
          <p:nvPr>
            <p:ph type="body" idx="2"/>
          </p:nvPr>
        </p:nvSpPr>
        <p:spPr>
          <a:xfrm>
            <a:off x="5855725" y="1333125"/>
            <a:ext cx="2831100" cy="3459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27" name="Google Shape;27;p6"/>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115700" y="205975"/>
            <a:ext cx="4571100" cy="8574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6" name="Google Shape;36;p8"/>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atercolor texture">
  <p:cSld name="BLANK_1">
    <p:bg>
      <p:bgPr>
        <a:solidFill>
          <a:schemeClr val="lt1"/>
        </a:solidFill>
        <a:effectLst/>
      </p:bgPr>
    </p:bg>
    <p:spTree>
      <p:nvGrpSpPr>
        <p:cNvPr id="1" name="Shape 42"/>
        <p:cNvGrpSpPr/>
        <p:nvPr/>
      </p:nvGrpSpPr>
      <p:grpSpPr>
        <a:xfrm>
          <a:off x="0" y="0"/>
          <a:ext cx="0" cy="0"/>
          <a:chOff x="0" y="0"/>
          <a:chExt cx="0" cy="0"/>
        </a:xfrm>
      </p:grpSpPr>
      <p:pic>
        <p:nvPicPr>
          <p:cNvPr id="43" name="Google Shape;43;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4" name="Google Shape;44;p11"/>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2022/5/22</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3555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2022/5/22</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65848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15700" y="205975"/>
            <a:ext cx="45711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1pPr>
            <a:lvl2pPr lvl="1">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2pPr>
            <a:lvl3pPr lvl="2">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3pPr>
            <a:lvl4pPr lvl="3">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4pPr>
            <a:lvl5pPr lvl="4">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5pPr>
            <a:lvl6pPr lvl="5">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6pPr>
            <a:lvl7pPr lvl="6">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7pPr>
            <a:lvl8pPr lvl="7">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8pPr>
            <a:lvl9pPr lvl="8">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9pPr>
          </a:lstStyle>
          <a:p>
            <a:endParaRPr/>
          </a:p>
        </p:txBody>
      </p:sp>
      <p:sp>
        <p:nvSpPr>
          <p:cNvPr id="7" name="Google Shape;7;p1"/>
          <p:cNvSpPr txBox="1">
            <a:spLocks noGrp="1"/>
          </p:cNvSpPr>
          <p:nvPr>
            <p:ph type="body" idx="1"/>
          </p:nvPr>
        </p:nvSpPr>
        <p:spPr>
          <a:xfrm>
            <a:off x="4115700" y="1338300"/>
            <a:ext cx="4571100" cy="3411600"/>
          </a:xfrm>
          <a:prstGeom prst="rect">
            <a:avLst/>
          </a:prstGeom>
          <a:noFill/>
          <a:ln>
            <a:noFill/>
          </a:ln>
        </p:spPr>
        <p:txBody>
          <a:bodyPr spcFirstLastPara="1" wrap="square" lIns="0" tIns="0" rIns="0" bIns="0" anchor="t" anchorCtr="0">
            <a:noAutofit/>
          </a:bodyPr>
          <a:lstStyle>
            <a:lvl1pPr marL="457200" lvl="0" indent="-355600">
              <a:lnSpc>
                <a:spcPct val="115000"/>
              </a:lnSpc>
              <a:spcBef>
                <a:spcPts val="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1pPr>
            <a:lvl2pPr marL="914400" lvl="1" indent="-355600">
              <a:lnSpc>
                <a:spcPct val="115000"/>
              </a:lnSpc>
              <a:spcBef>
                <a:spcPts val="100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2pPr>
            <a:lvl3pPr marL="1371600" lvl="2" indent="-355600">
              <a:lnSpc>
                <a:spcPct val="115000"/>
              </a:lnSpc>
              <a:spcBef>
                <a:spcPts val="100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3pPr>
            <a:lvl4pPr marL="1828800" lvl="3"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4pPr>
            <a:lvl5pPr marL="2286000" lvl="4"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5pPr>
            <a:lvl6pPr marL="2743200" lvl="5"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6pPr>
            <a:lvl7pPr marL="3200400" lvl="6"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7pPr>
            <a:lvl8pPr marL="3657600" lvl="7"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8pPr>
            <a:lvl9pPr marL="4114800" lvl="8" indent="-355600">
              <a:lnSpc>
                <a:spcPct val="115000"/>
              </a:lnSpc>
              <a:spcBef>
                <a:spcPts val="1000"/>
              </a:spcBef>
              <a:spcAft>
                <a:spcPts val="1000"/>
              </a:spcAft>
              <a:buClr>
                <a:schemeClr val="dk1"/>
              </a:buClr>
              <a:buSzPts val="2000"/>
              <a:buFont typeface="Merriweather"/>
              <a:buChar char="■"/>
              <a:defRPr sz="2000">
                <a:solidFill>
                  <a:schemeClr val="dk1"/>
                </a:solidFill>
                <a:latin typeface="Merriweather"/>
                <a:ea typeface="Merriweather"/>
                <a:cs typeface="Merriweather"/>
                <a:sym typeface="Merriweather"/>
              </a:defRPr>
            </a:lvl9pPr>
          </a:lstStyle>
          <a:p>
            <a:endParaRPr/>
          </a:p>
        </p:txBody>
      </p:sp>
      <p:sp>
        <p:nvSpPr>
          <p:cNvPr id="8" name="Google Shape;8;p1"/>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lvl="0">
              <a:buNone/>
              <a:defRPr sz="1300">
                <a:solidFill>
                  <a:schemeClr val="accent1"/>
                </a:solidFill>
                <a:latin typeface="Kalam"/>
                <a:ea typeface="Kalam"/>
                <a:cs typeface="Kalam"/>
                <a:sym typeface="Kalam"/>
              </a:defRPr>
            </a:lvl1pPr>
            <a:lvl2pPr lvl="1">
              <a:buNone/>
              <a:defRPr sz="1300">
                <a:solidFill>
                  <a:schemeClr val="accent1"/>
                </a:solidFill>
                <a:latin typeface="Kalam"/>
                <a:ea typeface="Kalam"/>
                <a:cs typeface="Kalam"/>
                <a:sym typeface="Kalam"/>
              </a:defRPr>
            </a:lvl2pPr>
            <a:lvl3pPr lvl="2">
              <a:buNone/>
              <a:defRPr sz="1300">
                <a:solidFill>
                  <a:schemeClr val="accent1"/>
                </a:solidFill>
                <a:latin typeface="Kalam"/>
                <a:ea typeface="Kalam"/>
                <a:cs typeface="Kalam"/>
                <a:sym typeface="Kalam"/>
              </a:defRPr>
            </a:lvl3pPr>
            <a:lvl4pPr lvl="3">
              <a:buNone/>
              <a:defRPr sz="1300">
                <a:solidFill>
                  <a:schemeClr val="accent1"/>
                </a:solidFill>
                <a:latin typeface="Kalam"/>
                <a:ea typeface="Kalam"/>
                <a:cs typeface="Kalam"/>
                <a:sym typeface="Kalam"/>
              </a:defRPr>
            </a:lvl4pPr>
            <a:lvl5pPr lvl="4">
              <a:buNone/>
              <a:defRPr sz="1300">
                <a:solidFill>
                  <a:schemeClr val="accent1"/>
                </a:solidFill>
                <a:latin typeface="Kalam"/>
                <a:ea typeface="Kalam"/>
                <a:cs typeface="Kalam"/>
                <a:sym typeface="Kalam"/>
              </a:defRPr>
            </a:lvl5pPr>
            <a:lvl6pPr lvl="5">
              <a:buNone/>
              <a:defRPr sz="1300">
                <a:solidFill>
                  <a:schemeClr val="accent1"/>
                </a:solidFill>
                <a:latin typeface="Kalam"/>
                <a:ea typeface="Kalam"/>
                <a:cs typeface="Kalam"/>
                <a:sym typeface="Kalam"/>
              </a:defRPr>
            </a:lvl6pPr>
            <a:lvl7pPr lvl="6">
              <a:buNone/>
              <a:defRPr sz="1300">
                <a:solidFill>
                  <a:schemeClr val="accent1"/>
                </a:solidFill>
                <a:latin typeface="Kalam"/>
                <a:ea typeface="Kalam"/>
                <a:cs typeface="Kalam"/>
                <a:sym typeface="Kalam"/>
              </a:defRPr>
            </a:lvl7pPr>
            <a:lvl8pPr lvl="7">
              <a:buNone/>
              <a:defRPr sz="1300">
                <a:solidFill>
                  <a:schemeClr val="accent1"/>
                </a:solidFill>
                <a:latin typeface="Kalam"/>
                <a:ea typeface="Kalam"/>
                <a:cs typeface="Kalam"/>
                <a:sym typeface="Kalam"/>
              </a:defRPr>
            </a:lvl8pPr>
            <a:lvl9pPr lvl="8">
              <a:buNone/>
              <a:defRPr sz="1300">
                <a:solidFill>
                  <a:schemeClr val="accent1"/>
                </a:solidFill>
                <a:latin typeface="Kalam"/>
                <a:ea typeface="Kalam"/>
                <a:cs typeface="Kalam"/>
                <a:sym typeface="Kalam"/>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7" r:id="rId7"/>
    <p:sldLayoutId id="2147483659" r:id="rId8"/>
    <p:sldLayoutId id="214748366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pn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4.jpeg"/><Relationship Id="rId5" Type="http://schemas.openxmlformats.org/officeDocument/2006/relationships/image" Target="../media/image59.png"/><Relationship Id="rId10" Type="http://schemas.openxmlformats.org/officeDocument/2006/relationships/image" Target="../media/image63.jpeg"/><Relationship Id="rId4" Type="http://schemas.openxmlformats.org/officeDocument/2006/relationships/image" Target="../media/image58.png"/><Relationship Id="rId9" Type="http://schemas.openxmlformats.org/officeDocument/2006/relationships/image" Target="../media/image62.jpeg"/></Relationships>
</file>

<file path=ppt/slides/_rels/slide2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36.png"/><Relationship Id="rId4" Type="http://schemas.openxmlformats.org/officeDocument/2006/relationships/image" Target="../media/image67.png"/><Relationship Id="rId9"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429134" y="1499309"/>
            <a:ext cx="5839912" cy="1253922"/>
          </a:xfrm>
          <a:prstGeom prst="rect">
            <a:avLst/>
          </a:prstGeom>
        </p:spPr>
        <p:txBody>
          <a:bodyPr spcFirstLastPara="1" vert="horz" wrap="square" lIns="0" tIns="0" rIns="0" bIns="0" rtlCol="0" anchor="b" anchorCtr="0">
            <a:noAutofit/>
          </a:bodyPr>
          <a:lstStyle/>
          <a:p>
            <a:pPr algn="ctr"/>
            <a:r>
              <a:rPr lang="en-US" altLang="zh-TW" sz="2800" b="1" dirty="0">
                <a:solidFill>
                  <a:schemeClr val="bg2"/>
                </a:solidFill>
                <a:latin typeface="Calibri" panose="020F0502020204030204" pitchFamily="34" charset="0"/>
                <a:cs typeface="Calibri" panose="020F0502020204030204" pitchFamily="34" charset="0"/>
              </a:rPr>
              <a:t>Aeolian River Dust (PM10) in Central and Southern Taiwan Rivers: </a:t>
            </a:r>
            <a:br>
              <a:rPr lang="en-US" altLang="zh-TW" sz="2800" b="1" dirty="0">
                <a:solidFill>
                  <a:schemeClr val="bg2"/>
                </a:solidFill>
                <a:latin typeface="Calibri" panose="020F0502020204030204" pitchFamily="34" charset="0"/>
                <a:cs typeface="Calibri" panose="020F0502020204030204" pitchFamily="34" charset="0"/>
              </a:rPr>
            </a:br>
            <a:r>
              <a:rPr lang="en-US" altLang="zh-TW" sz="2800" b="1" dirty="0">
                <a:solidFill>
                  <a:schemeClr val="bg2"/>
                </a:solidFill>
                <a:latin typeface="Calibri" panose="020F0502020204030204" pitchFamily="34" charset="0"/>
                <a:cs typeface="Calibri" panose="020F0502020204030204" pitchFamily="34" charset="0"/>
              </a:rPr>
              <a:t>Spatial-Temporal Characterization</a:t>
            </a:r>
            <a:endParaRPr sz="2800" dirty="0">
              <a:solidFill>
                <a:schemeClr val="bg2"/>
              </a:solidFill>
              <a:latin typeface="Calibri" panose="020F0502020204030204" pitchFamily="34" charset="0"/>
              <a:cs typeface="Calibri" panose="020F0502020204030204" pitchFamily="34" charset="0"/>
            </a:endParaRPr>
          </a:p>
        </p:txBody>
      </p:sp>
      <p:sp>
        <p:nvSpPr>
          <p:cNvPr id="4" name="矩形 3">
            <a:extLst>
              <a:ext uri="{FF2B5EF4-FFF2-40B4-BE49-F238E27FC236}">
                <a16:creationId xmlns:a16="http://schemas.microsoft.com/office/drawing/2014/main" id="{4A681644-5990-469C-BE71-BB615D539CCF}"/>
              </a:ext>
            </a:extLst>
          </p:cNvPr>
          <p:cNvSpPr/>
          <p:nvPr/>
        </p:nvSpPr>
        <p:spPr>
          <a:xfrm>
            <a:off x="4067993" y="3155944"/>
            <a:ext cx="4572000" cy="646331"/>
          </a:xfrm>
          <a:prstGeom prst="rect">
            <a:avLst/>
          </a:prstGeom>
        </p:spPr>
        <p:txBody>
          <a:bodyPr>
            <a:spAutoFit/>
          </a:bodyPr>
          <a:lstStyle/>
          <a:p>
            <a:pPr algn="ctr"/>
            <a:r>
              <a:rPr lang="en-US" altLang="zh-TW" sz="1800">
                <a:solidFill>
                  <a:schemeClr val="bg2"/>
                </a:solidFill>
                <a:latin typeface="Calibri" panose="020F0502020204030204" pitchFamily="34" charset="0"/>
                <a:cs typeface="Calibri" panose="020F0502020204030204" pitchFamily="34" charset="0"/>
              </a:rPr>
              <a:t>Student: Chun-Kuang, Chen (</a:t>
            </a:r>
            <a:r>
              <a:rPr lang="zh-TW" altLang="en-US" sz="1800">
                <a:solidFill>
                  <a:schemeClr val="bg2"/>
                </a:solidFill>
                <a:latin typeface="Calibri" panose="020F0502020204030204" pitchFamily="34" charset="0"/>
                <a:ea typeface="標楷體" panose="03000509000000000000" pitchFamily="65" charset="-120"/>
                <a:cs typeface="Calibri" panose="020F0502020204030204" pitchFamily="34" charset="0"/>
              </a:rPr>
              <a:t>陳俊光</a:t>
            </a:r>
            <a:r>
              <a:rPr lang="en-US" altLang="zh-TW" sz="1800">
                <a:solidFill>
                  <a:schemeClr val="bg2"/>
                </a:solidFill>
                <a:latin typeface="Calibri" panose="020F0502020204030204" pitchFamily="34" charset="0"/>
                <a:cs typeface="Calibri" panose="020F0502020204030204" pitchFamily="34" charset="0"/>
              </a:rPr>
              <a:t>)</a:t>
            </a:r>
          </a:p>
          <a:p>
            <a:pPr algn="ctr"/>
            <a:r>
              <a:rPr lang="en-US" altLang="zh-TW" sz="1800">
                <a:solidFill>
                  <a:schemeClr val="bg2"/>
                </a:solidFill>
                <a:latin typeface="Calibri" panose="020F0502020204030204" pitchFamily="34" charset="0"/>
                <a:cs typeface="Calibri" panose="020F0502020204030204" pitchFamily="34" charset="0"/>
              </a:rPr>
              <a:t>Advisor: Christina W. Tsai, Ph.D. (</a:t>
            </a:r>
            <a:r>
              <a:rPr lang="zh-TW" altLang="en-US" sz="1800">
                <a:solidFill>
                  <a:schemeClr val="bg2"/>
                </a:solidFill>
                <a:latin typeface="Calibri" panose="020F0502020204030204" pitchFamily="34" charset="0"/>
                <a:ea typeface="標楷體" panose="03000509000000000000" pitchFamily="65" charset="-120"/>
                <a:cs typeface="Calibri" panose="020F0502020204030204" pitchFamily="34" charset="0"/>
              </a:rPr>
              <a:t>蔡宛珊</a:t>
            </a:r>
            <a:r>
              <a:rPr lang="en-US" altLang="zh-TW" sz="1800">
                <a:solidFill>
                  <a:schemeClr val="bg2"/>
                </a:solidFill>
                <a:latin typeface="Calibri" panose="020F0502020204030204" pitchFamily="34" charset="0"/>
                <a:cs typeface="Calibri" panose="020F0502020204030204" pitchFamily="34" charset="0"/>
              </a:rPr>
              <a:t>)</a:t>
            </a:r>
          </a:p>
        </p:txBody>
      </p:sp>
      <p:grpSp>
        <p:nvGrpSpPr>
          <p:cNvPr id="3" name="群組 2">
            <a:extLst>
              <a:ext uri="{FF2B5EF4-FFF2-40B4-BE49-F238E27FC236}">
                <a16:creationId xmlns:a16="http://schemas.microsoft.com/office/drawing/2014/main" id="{1FC69299-268A-4378-9E0E-1AB6C20FC739}"/>
              </a:ext>
            </a:extLst>
          </p:cNvPr>
          <p:cNvGrpSpPr/>
          <p:nvPr/>
        </p:nvGrpSpPr>
        <p:grpSpPr>
          <a:xfrm>
            <a:off x="4626463" y="4187059"/>
            <a:ext cx="3455059" cy="562837"/>
            <a:chOff x="4255030" y="4023392"/>
            <a:chExt cx="3455059" cy="562837"/>
          </a:xfrm>
        </p:grpSpPr>
        <p:pic>
          <p:nvPicPr>
            <p:cNvPr id="8" name="圖片 7">
              <a:extLst>
                <a:ext uri="{FF2B5EF4-FFF2-40B4-BE49-F238E27FC236}">
                  <a16:creationId xmlns:a16="http://schemas.microsoft.com/office/drawing/2014/main" id="{D9F0CE22-C591-421D-8FA3-9E200CF058C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255030" y="4023392"/>
              <a:ext cx="2098963" cy="554443"/>
            </a:xfrm>
            <a:prstGeom prst="rect">
              <a:avLst/>
            </a:prstGeom>
          </p:spPr>
        </p:pic>
        <p:grpSp>
          <p:nvGrpSpPr>
            <p:cNvPr id="9" name="群組 8">
              <a:extLst>
                <a:ext uri="{FF2B5EF4-FFF2-40B4-BE49-F238E27FC236}">
                  <a16:creationId xmlns:a16="http://schemas.microsoft.com/office/drawing/2014/main" id="{D1C36E78-7446-4A87-B6A9-A198915119F2}"/>
                </a:ext>
              </a:extLst>
            </p:cNvPr>
            <p:cNvGrpSpPr/>
            <p:nvPr/>
          </p:nvGrpSpPr>
          <p:grpSpPr>
            <a:xfrm>
              <a:off x="6611944" y="4031787"/>
              <a:ext cx="1098145" cy="554442"/>
              <a:chOff x="3641318" y="5451209"/>
              <a:chExt cx="1464194" cy="739257"/>
            </a:xfrm>
          </p:grpSpPr>
          <p:sp>
            <p:nvSpPr>
              <p:cNvPr id="10" name="矩形 9">
                <a:extLst>
                  <a:ext uri="{FF2B5EF4-FFF2-40B4-BE49-F238E27FC236}">
                    <a16:creationId xmlns:a16="http://schemas.microsoft.com/office/drawing/2014/main" id="{E7483491-CCA3-4E1A-AE2C-9ED050761366}"/>
                  </a:ext>
                </a:extLst>
              </p:cNvPr>
              <p:cNvSpPr/>
              <p:nvPr/>
            </p:nvSpPr>
            <p:spPr>
              <a:xfrm>
                <a:off x="3641318" y="5451209"/>
                <a:ext cx="1464194" cy="739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Calibri" panose="020F0502020204030204" pitchFamily="34" charset="0"/>
                  <a:cs typeface="Calibri" panose="020F0502020204030204" pitchFamily="34" charset="0"/>
                </a:endParaRPr>
              </a:p>
            </p:txBody>
          </p:sp>
          <p:pic>
            <p:nvPicPr>
              <p:cNvPr id="11" name="圖片 10">
                <a:extLst>
                  <a:ext uri="{FF2B5EF4-FFF2-40B4-BE49-F238E27FC236}">
                    <a16:creationId xmlns:a16="http://schemas.microsoft.com/office/drawing/2014/main" id="{EA08A491-9574-4C30-821A-CE6B3F914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318" y="5463916"/>
                <a:ext cx="1464194" cy="691444"/>
              </a:xfrm>
              <a:prstGeom prst="rect">
                <a:avLst/>
              </a:prstGeom>
            </p:spPr>
          </p:pic>
        </p:grpSp>
      </p:grpSp>
      <p:sp>
        <p:nvSpPr>
          <p:cNvPr id="12" name="Oval 36">
            <a:extLst>
              <a:ext uri="{FF2B5EF4-FFF2-40B4-BE49-F238E27FC236}">
                <a16:creationId xmlns:a16="http://schemas.microsoft.com/office/drawing/2014/main" id="{483FB8FB-B5E0-4E63-AAF4-508966AB6B3A}"/>
              </a:ext>
            </a:extLst>
          </p:cNvPr>
          <p:cNvSpPr/>
          <p:nvPr/>
        </p:nvSpPr>
        <p:spPr>
          <a:xfrm>
            <a:off x="8709714" y="4724918"/>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350" kern="1200">
                <a:solidFill>
                  <a:srgbClr val="FFFFFF"/>
                </a:solidFill>
                <a:latin typeface="Calibri" panose="020F0502020204030204" pitchFamily="34" charset="0"/>
                <a:ea typeface="Noto Sans" panose="020B0502040504020204" pitchFamily="34"/>
                <a:cs typeface="Calibri" panose="020F0502020204030204" pitchFamily="34" charset="0"/>
              </a:rPr>
              <a:t>1</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pic>
        <p:nvPicPr>
          <p:cNvPr id="2" name="圖片 1">
            <a:extLst>
              <a:ext uri="{FF2B5EF4-FFF2-40B4-BE49-F238E27FC236}">
                <a16:creationId xmlns:a16="http://schemas.microsoft.com/office/drawing/2014/main" id="{40B8CDEA-F5C5-417A-9D88-E38E42773A85}"/>
              </a:ext>
            </a:extLst>
          </p:cNvPr>
          <p:cNvPicPr>
            <a:picLocks noChangeAspect="1"/>
          </p:cNvPicPr>
          <p:nvPr/>
        </p:nvPicPr>
        <p:blipFill>
          <a:blip r:embed="rId6"/>
          <a:stretch>
            <a:fillRect/>
          </a:stretch>
        </p:blipFill>
        <p:spPr>
          <a:xfrm>
            <a:off x="6826042" y="0"/>
            <a:ext cx="2312568" cy="6259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281C6B80-1163-4BB6-97E3-3B41890F68B8}"/>
              </a:ext>
            </a:extLst>
          </p:cNvPr>
          <p:cNvSpPr txBox="1">
            <a:spLocks/>
          </p:cNvSpPr>
          <p:nvPr/>
        </p:nvSpPr>
        <p:spPr>
          <a:xfrm>
            <a:off x="1380394" y="186273"/>
            <a:ext cx="6500477"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3600" b="1">
                <a:solidFill>
                  <a:schemeClr val="bg2"/>
                </a:solidFill>
                <a:latin typeface="Calibri" panose="020F0502020204030204" pitchFamily="34" charset="0"/>
                <a:cs typeface="Calibri" panose="020F0502020204030204" pitchFamily="34" charset="0"/>
              </a:rPr>
              <a:t>Time-Frequency Data Analysis</a:t>
            </a:r>
            <a:endParaRPr lang="zh-TW" altLang="en-US" sz="3600" b="1">
              <a:solidFill>
                <a:schemeClr val="bg2"/>
              </a:solidFill>
              <a:latin typeface="Calibri" panose="020F0502020204030204" pitchFamily="34" charset="0"/>
              <a:cs typeface="Calibri" panose="020F0502020204030204" pitchFamily="34" charset="0"/>
            </a:endParaRPr>
          </a:p>
        </p:txBody>
      </p:sp>
      <p:sp>
        <p:nvSpPr>
          <p:cNvPr id="5" name="矩形 4"/>
          <p:cNvSpPr/>
          <p:nvPr/>
        </p:nvSpPr>
        <p:spPr>
          <a:xfrm>
            <a:off x="54278" y="804863"/>
            <a:ext cx="6625445" cy="646331"/>
          </a:xfrm>
          <a:prstGeom prst="rect">
            <a:avLst/>
          </a:prstGeom>
        </p:spPr>
        <p:txBody>
          <a:bodyPr wrap="square" lIns="91440" tIns="45720" rIns="91440" bIns="45720" anchor="t">
            <a:spAutoFit/>
          </a:bodyPr>
          <a:lstStyle/>
          <a:p>
            <a:r>
              <a:rPr lang="en-US" altLang="zh-TW" sz="1800">
                <a:latin typeface="Calibri" panose="020F0502020204030204" pitchFamily="34" charset="0"/>
                <a:cs typeface="Calibri" panose="020F0502020204030204" pitchFamily="34" charset="0"/>
              </a:rPr>
              <a:t>The </a:t>
            </a:r>
            <a:r>
              <a:rPr lang="en-US" altLang="zh-TW" sz="1800" b="1" i="1">
                <a:latin typeface="Calibri" panose="020F0502020204030204" pitchFamily="34" charset="0"/>
                <a:cs typeface="Calibri" panose="020F0502020204030204" pitchFamily="34" charset="0"/>
              </a:rPr>
              <a:t>Hilbert Huang Transform (HHT) </a:t>
            </a:r>
            <a:r>
              <a:rPr lang="en-US" altLang="zh-TW" sz="1800">
                <a:latin typeface="Calibri" panose="020F0502020204030204" pitchFamily="34" charset="0"/>
                <a:cs typeface="Calibri" panose="020F0502020204030204" pitchFamily="34" charset="0"/>
              </a:rPr>
              <a:t>proposed by Huang et al.(1998) to adaptively process </a:t>
            </a:r>
            <a:r>
              <a:rPr lang="en-US" altLang="zh-TW" sz="1800" b="1" i="1">
                <a:solidFill>
                  <a:srgbClr val="FF0000"/>
                </a:solidFill>
                <a:latin typeface="Calibri" panose="020F0502020204030204" pitchFamily="34" charset="0"/>
                <a:cs typeface="Calibri" panose="020F0502020204030204" pitchFamily="34" charset="0"/>
              </a:rPr>
              <a:t>nonlinear and non-stationary </a:t>
            </a:r>
            <a:r>
              <a:rPr lang="en-US" altLang="zh-TW" sz="1800" b="1" i="1">
                <a:latin typeface="Calibri" panose="020F0502020204030204" pitchFamily="34" charset="0"/>
                <a:cs typeface="Calibri" panose="020F0502020204030204" pitchFamily="34" charset="0"/>
              </a:rPr>
              <a:t> </a:t>
            </a:r>
            <a:r>
              <a:rPr lang="en-US" altLang="zh-TW" sz="1800">
                <a:latin typeface="Calibri" panose="020F0502020204030204" pitchFamily="34" charset="0"/>
                <a:cs typeface="Calibri" panose="020F0502020204030204" pitchFamily="34" charset="0"/>
              </a:rPr>
              <a:t>time series.</a:t>
            </a:r>
          </a:p>
        </p:txBody>
      </p:sp>
      <p:sp>
        <p:nvSpPr>
          <p:cNvPr id="43" name="AutoShape 12" descr="data:image/png;base64,iVBORw0KGgoAAAANSUhEUgAACMgAAAPICAYAAAAmc1VGAAAAAXNSR0IArs4c6QAAGJt0RVh0bXhmaWxlACUzQ214R3JhcGhNb2RlbCUzRSUzQ3Jvb3QlM0UlM0NteENlbGwlMjBpZCUzRCUyMjAlMjIlMkYlM0UlM0NteENlbGwlMjBpZCUzRCUyMjElMjIlMjBwYXJlbnQlM0QlMjIwJTIyJTJGJTNFJTNDbXhDZWxsJTIwaWQlM0QlMjIyJTIyJTIwdmFsdWUlM0QlMjIlMjIlMjBzdHlsZSUzRCUyMmdyb3VwJTIyJTIwdmVydGV4JTNEJTIyMSUyMiUyMGNvbm5lY3RhYmxlJTNEJTIyMCUyMiUyMHBhcmVudCUzRCUyMjElMjIlM0UlM0NteEdlb21ldHJ5JTIweCUzRCUyMjczMCUyMiUyMHklM0QlMjIxNjQwJTIyJTIwd2lkdGglM0QlMjI1NDAlMjIlMjBoZWlnaHQlM0QlMjIyMjAlMjIlMjBhcyUzRCUyMmdlb21ldHJ5JTIyJTJGJTNFJTNDJTJGbXhDZWxsJTNFJTNDbXhDZWxsJTIwaWQlM0QlMjIzJTIyJTIwdmFsdWUlM0QlMjIlMjZsdCUzQmZvbnQlMjBzdHlsZSUzRCUyNnF1b3QlM0Jmb250LXNpemUlM0ElMjAyMHB4JTI2cXVvdCUzQiUyNmd0JTNCSGlsYmVydC1IdWFuZyUyMHRyYW5zZm9ybSUyMChISFQpJTI2bHQlM0IlMkZmb250JTI2Z3QlM0IlMjIlMjBzdHlsZSUzRCUyMnJvdW5kZWQlM0QwJTNCd2hpdGVTcGFjZSUzRHdyYXAlM0JodG1sJTNEMSUzQnN0cm9rZVdpZHRoJTNEMiUzQiUyMiUyMHZlcnRleCUzRCUyMjElMjIlMjBwYXJlbnQlM0QlMjIyJTIyJTNFJTNDbXhHZW9tZXRyeSUyMHglM0QlMjIxNDUlMjIlMjB3aWR0aCUzRCUyMjI0MCUyMiUyMGhlaWdodCUzRCUyMjYwJTIyJTIwYXMlM0QlMjJnZW9tZXRyeSUyMiUyRiUzRSUzQyUyRm14Q2VsbCUzRSUzQ214Q2VsbCUyMGlkJTNEJTIyNCUyMiUyMHZhbHVlJTNEJTIyJTIyJTIwc3R5bGUlM0QlMjJlbmRBcnJvdyUzRG5vbmUlM0JodG1sJTNEMSUzQnJvdW5kZWQlM0QwJTNCbGFiZWxCb3JkZXJDb2xvciUzRG5vbmUlM0Jmb250RmFtaWx5JTNEVGltZXMlMjBOZXclMjBSb21hbiUzQmZvbnRTaXplJTNEMjAlM0JzdHJva2VXaWR0aCUzRDEuNSUzQmZvbnRTdHlsZSUzRDAlMjIlMjBlZGdlJTNEJTIyMSUyMiUyMHBhcmVudCUzRCUyMjIlMjIlM0UlM0NteEdlb21ldHJ5JTIweCUzRCUyMjIzNCUyMiUyMHklM0QlMjItODMyJTIyJTIwd2lkdGglM0QlMjI1MCUyMiUyMGhlaWdodCUzRCUyMjUwJTIyJTIwYXMlM0QlMjJnZW9tZXRyeSUyMiUzRSUzQ214UG9pbnQlMjB4JTNEJTIyMTQ1JTIyJTIweSUzRCUyMjEwMCUyMiUyMGFzJTNEJTIyc291cmNlUG9pbnQlMjIlMkYlM0UlM0NteFBvaW50JTIweCUzRCUyMjM4NSUyMiUyMHklM0QlMjIxMDAlMjIlMjBhcyUzRCUyMnRhcmdldFBvaW50JTIyJTJGJTNFJTNDQXJyYXklMjBhcyUzRCUyMnBvaW50cyUyMiUzRSUzQ214UG9pbnQlMjB4JTNEJTIyMjc1JTIyJTIweSUzRCUyMjEwMCUyMiUyRiUzRSUzQyUyRkFycmF5JTNFJTNDJTJGbXhHZW9tZXRyeSUzRSUzQyUyRm14Q2VsbCUzRSUzQ214Q2VsbCUyMGlkJTNEJTIyNSUyMiUyMHZhbHVlJTNEJTIyJTIyJTIwc3R5bGUlM0QlMjJlbmRBcnJvdyUzRGNsYXNzaWMlM0JodG1sJTNEMSUzQnJvdW5kZWQlM0QwJTNCbGFiZWxCb3JkZXJDb2xvciUzRG5vbmUlM0Jmb250RmFtaWx5JTNEVGltZXMlMjBOZXclMjBSb21hbiUzQmZvbnRTaXplJTNEMjAlM0JzdHJva2VXaWR0aCUzRDEuNSUzQmZvbnRTdHlsZSUzRDAlMjIlMjBlZGdlJTNEJTIyMSUyMiUyMHBhcmVudCUzRCUyMjIlMjIlM0UlM0NteEdlb21ldHJ5JTIweCUzRCUyMjM4My41JTIyJTIweSUzRCUyMi02NzIlMjIlMjB3aWR0aCUzRCUyMjUwJTIyJTIwaGVpZ2h0JTNEJTIyNTAlMjIlMjBhcyUzRCUyMmdlb21ldHJ5JTIyJTNFJTNDbXhQb2ludCUyMHglM0QlMjIyNjQuNSUyMiUyMHklM0QlMjI2MCUyMiUyMGFzJTNEJTIyc291cmNlUG9pbnQlMjIlMkYlM0UlM0NteFBvaW50JTIweCUzRCUyMjI2NC41JTIyJTIweSUzRCUyMjEwMCUyMiUyMGFzJTNEJTIydGFyZ2V0UG9pbnQlMjIlMkYlM0UlM0MlMkZteEdlb21ldHJ5JTNFJTNDJTJGbXhDZWxsJTNFJTNDbXhDZWxsJTIwaWQlM0QlMjI2JTIyJTIwdmFsdWUlM0QlMjIlMjIlMjBzdHlsZSUzRCUyMmVuZEFycm93JTNEY2xhc3NpYyUzQmh0bWwlM0QxJTNCcm91bmRlZCUzRDAlM0JsYWJlbEJvcmRlckNvbG9yJTNEbm9uZSUzQmZvbnRGYW1pbHklM0RUaW1lcyUyME5ldyUyMFJvbWFuJTNCZm9udFNpemUlM0QyMCUzQnN0cm9rZVdpZHRoJTNEMS41JTNCZm9udFN0eWxlJTNEMCUyMiUyMGVkZ2UlM0QlMjIxJTIyJTIwcGFyZW50JTNEJTIyMiUyMiUzRSUzQ214R2VvbWV0cnklMjB4JTNEJTIyNTA0JTIyJTIweSUzRCUyMi02MzIlMjIlMjB3aWR0aCUzRCUyMjUwJTIyJTIwaGVpZ2h0JTNEJTIyNTAlMjIlMjBhcyUzRCUyMmdlb21ldHJ5JTIyJTNFJTNDbXhQb2ludCUyMHglM0QlMjIzODUlMjIlMjB5JTNEJTIyMTAwJTIyJTIwYXMlM0QlMjJzb3VyY2VQb2ludCUyMiUyRiUzRSUzQ214UG9pbnQlMjB4JTNEJTIyMzg1JTIyJTIweSUzRCUyMjE0MCUyMiUyMGFzJTNEJTIydGFyZ2V0UG9pbnQlMjIlMkYlM0UlM0MlMkZteEdlb21ldHJ5JTNFJTNDJTJGbXhDZWxsJTNFJTNDbXhDZWxsJTIwaWQlM0QlMjI3JTIyJTIwdmFsdWUlM0QlMjIlMjIlMjBzdHlsZSUzRCUyMmVuZEFycm93JTNEY2xhc3NpYyUzQmh0bWwlM0QxJTNCcm91bmRlZCUzRDAlM0JsYWJlbEJvcmRlckNvbG9yJTNEbm9uZSUzQmZvbnRGYW1pbHklM0RUaW1lcyUyME5ldyUyMFJvbWFuJTNCZm9udFNpemUlM0QyMCUzQnN0cm9rZVdpZHRoJTNEMS41JTNCZm9udFN0eWxlJTNEMCUzQiUyMiUyMGVkZ2UlM0QlMjIxJTIyJTIwcGFyZW50JTNEJTIyMiUyMiUzRSUzQ214R2VvbWV0cnklMjB4JTNEJTIyMjY0JTIyJTIweSUzRCUyMi02MzIlMjIlMjB3aWR0aCUzRCUyMjUwJTIyJTIwaGVpZ2h0JTNEJTIyNTAlMjIlMjBhcyUzRCUyMmdlb21ldHJ5JTIyJTNFJTNDbXhQb2ludCUyMHglM0QlMjIxNDUlMjIlMjB5JTNEJTIyMTAwJTIyJTIwYXMlM0QlMjJzb3VyY2VQb2ludCUyMiUyRiUzRSUzQ214UG9pbnQlMjB4JTNEJTIyMTQ1JTIyJTIweSUzRCUyMjE0MCUyMiUyMGFzJTNEJTIydGFyZ2V0UG9pbnQlMjIlMkYlM0UlM0MlMkZteEdlb21ldHJ5JTNFJTNDJTJGbXhDZWxsJTNFJTNDbXhDZWxsJTIwaWQlM0QlMjI4JTIyJTIwdmFsdWUlM0QlMjIlMjZsdCUzQmRpdiUyMHN0eWxlJTNEJTI2cXVvdCUzQm1hcmdpbi10b3AlM0ElMjAwcHQlMjAlM0IlMjBtYXJnaW4tYm90dG9tJTNBJTIwMHB0JTIwJTNCJTIwbWFyZ2luLWxlZnQlM0ElMjAwLjU2aW4lMjAlM0IlMjB0ZXh0LWluZGVudCUzQSUyMC0wLjU2aW4lMjAlM0IlMjBkaXJlY3Rpb24lM0ElMjBsdHIlMjAlM0IlMjB1bmljb2RlLWJpZGklM0ElMjBlbWJlZCUyMCUzQiUyMHdvcmQtYnJlYWslM0ElMjBub3JtYWwlMjAlM0IlMjBmb250LXNpemUlM0ElMjAyMnB4JTI2cXVvdCUzQiUyNmd0JTNCJTI2bHQlM0Jmb250JTIwc3R5bGUlM0QlMjZxdW90JTNCZm9udC1zaXplJTNBJTIwMjJweCUyNnF1b3QlM0IlMjZndCUzQiUyNmx0JTNCc3BhbiUyMHN0eWxlJTNEJTI2cXVvdCUzQmZvbnQtZmFtaWx5JTNBJTIwJTI2YW1wJTNCJTIzMzQlM0JjYWxpYnJpJTI2YW1wJTNCJTIzMzQlM0IlMjZxdW90JTNCJTI2Z3QlM0IlMjZsdCUzQmIlMjZndCUzQkVtcGlyaWNhbCUyNmFtcCUzQm5ic3AlM0IlMjZsdCUzQiUyRmIlMjZndCUzQiUyNmx0JTNCJTJGc3BhbiUyNmd0JTNCJTI2bHQlM0JiJTIwc3R5bGUlM0QlMjZxdW90JTNCdGV4dC1pbmRlbnQlM0ElMjAtMC41NmluJTIwJTNCJTIwZm9udC1mYW1pbHklM0ElMjAlMjZhbXAlM0IlMjMzNCUzQmNhbGlicmklMjZhbXAlM0IlMjMzNCUzQiUyNnF1b3QlM0IlMjZndCUzQk1vZGUlMjZhbXAlM0JuYnNwJTNCJTI2bHQlM0IlMkZiJTI2Z3QlM0IlMjZsdCUzQmIlMjBzdHlsZSUzRCUyNnF1b3QlM0J0ZXh0LWluZGVudCUzQSUyMC0wLjU2aW4lMjAlM0IlMjBmb250LWZhbWlseSUzQSUyMCUyNmFtcCUzQiUyMzM0JTNCY2FsaWJyaSUyNmFtcCUzQiUyMzM0JTNCJTI2cXVvdCUzQiUyNmd0JTNCRGVjb21wb3NpdGlvbiUyNmx0JTNCJTJGYiUyNmd0JTNCJTI2bHQlM0IlMkZmb250JTI2Z3QlM0IlMjZsdCUzQiUyRmRpdiUyNmd0JTNCJTI2bHQlM0JkaXYlMjBzdHlsZSUzRCUyNnF1b3QlM0JtYXJnaW4tdG9wJTNBJTIwMHB0JTIwJTNCJTIwbWFyZ2luLWJvdHRvbSUzQSUyMDBwdCUyMCUzQiUyMG1hcmdpbi1sZWZ0JTNBJTIwMC41NmluJTIwJTNCJTIwdGV4dC1pbmRlbnQlM0ElMjAtMC41NmluJTIwJTNCJTIwZGlyZWN0aW9uJTNBJTIwbHRyJTIwJTNCJTIwdW5pY29kZS1iaWRpJTNBJTIwZW1iZWQlMjAlM0IlMjB3b3JkLWJyZWFrJTNBJTIwbm9ybWFsJTIwJTNCJTIwZm9udC1zaXplJTNBJTIwMjJweCUyNnF1b3QlM0IlMjZndCUzQiUyNmx0JTNCc3BhbiUyMHN0eWxlJTNEJTI2cXVvdCUzQmZvbnQtZmFtaWx5JTNBJTIwJTI2YW1wJTNCJTIzMzQlM0JjYWxpYnJpJTI2YW1wJTNCJTIzMzQlM0IlMjZxdW90JTNCJTI2Z3QlM0IlMjZsdCUzQmIlMjZndCUzQiUyNmx0JTNCZm9udCUyMHN0eWxlJTNEJTI2cXVvdCUzQmZvbnQtc2l6ZSUzQSUyMDIycHglMjZxdW90JTNCJTI2Z3QlM0IlMjZhbXAlM0JuYnNwJTNCKEVNRCklMjZsdCUzQiUyRmZvbnQlMjZndCUzQiUyNmx0JTNCJTJGYiUyNmd0JTNCJTI2bHQlM0IlMkZzcGFuJTI2Z3QlM0IlMjZsdCUzQiUyRmRpdiUyNmd0JTNCJTIyJTIwc3R5bGUlM0QlMjJyb3VuZGVkJTNEMCUzQndoaXRlU3BhY2UlM0R3cmFwJTNCaHRtbCUzRDElM0JzdHJva2VXaWR0aCUzRDIlM0JhbGlnbiUzRGNlbnRlciUzQiUyMiUyMHZlcnRleCUzRCUyMjElMjIlMjBwYXJlbnQlM0QlMjIyJTIyJTNFJTNDbXhHZW9tZXRyeSUyMHklM0QlMjIxNDAlMjIlMjB3aWR0aCUzRCUyMjI5MCUyMiUyMGhlaWdodCUzRCUyMjgwJTIyJTIwYXMlM0QlMjJnZW9tZXRyeSUyMiUyRiUzRSUzQyUyRm14Q2VsbCUzRSUzQ214Q2VsbCUyMGlkJTNEJTIyOSUyMiUyMHZhbHVlJTNEJTIyJTI2bHQlM0JkaXYlMjBzdHlsZSUzRCUyNnF1b3QlM0JtYXJnaW4tdG9wJTNBJTIwMHB0JTIwJTNCJTIwbWFyZ2luLWJvdHRvbSUzQSUyMDBwdCUyMCUzQiUyMG1hcmdpbi1sZWZ0JTNBJTIwMC41NmluJTIwJTNCJTIwdGV4dC1pbmRlbnQlM0ElMjAtMC41NmluJTIwJTNCJTIwZGlyZWN0aW9uJTNBJTIwbHRyJTIwJTNCJTIwdW5pY29kZS1iaWRpJTNBJTIwZW1iZWQlMjAlM0IlMjB3b3JkLWJyZWFrJTNBJTIwbm9ybWFsJTIwJTNCJTIwZm9udC1zaXplJTNBJTIwMjNweCUyNnF1b3QlM0IlMjZndCUzQiUyNmx0JTNCc3BhbiUyMHN0eWxlJTNEJTI2cXVvdCUzQmZvbnQtZmFtaWx5JTNBJTIwJTI2YW1wJTNCJTIzMzQlM0JjYWxpYnJpJTI2YW1wJTNCJTIzMzQlM0IlMjZxdW90JTNCJTI2Z3QlM0IlMjZsdCUzQmZvbnQlMjBzdHlsZSUzRCUyNnF1b3QlM0Jmb250LXNpemUlM0ElMjAyM3B4JTI2cXVvdCUzQiUyNmd0JTNCSGlsYmVydCUyMHNwZWN0cmFsJTIwYW5hbHlzaXMlMjZsdCUzQiUyRmZvbnQlMjZndCUzQiUyNmx0JTNCJTJGc3BhbiUyNmd0JTNCJTI2bHQlM0IlMkZkaXYlMjZndCUzQiUyNmx0JTNCZGl2JTIwc3R5bGUlM0QlMjZxdW90JTNCbWFyZ2luLXRvcCUzQSUyMDBwdCUyMCUzQiUyMG1hcmdpbi1ib3R0b20lM0ElMjAwcHQlMjAlM0IlMjBtYXJnaW4tbGVmdCUzQSUyMDAuNTZpbiUyMCUzQiUyMHRleHQtaW5kZW50JTNBJTIwLTAuNTZpbiUyMCUzQiUyMGRpcmVjdGlvbiUzQSUyMGx0ciUyMCUzQiUyMHVuaWNvZGUtYmlkaSUzQSUyMGVtYmVkJTIwJTNCJTIwd29yZC1icmVhayUzQSUyMG5vcm1hbCUyMCUzQiUyMGZvbnQtc2l6ZSUzQSUyMDIzcHglMjZxdW90JTNCJTI2Z3QlM0IlMjZsdCUzQnNwYW4lMjBzdHlsZSUzRCUyNnF1b3QlM0Jmb250LWZhbWlseSUzQSUyMCUyNmFtcCUzQiUyMzM0JTNCY2FsaWJyaSUyNmFtcCUzQiUyMzM0JTNCJTI2cXVvdCUzQiUyNmd0JTNCJTI2bHQlM0Jmb250JTIwc3R5bGUlM0QlMjZxdW90JTNCZm9udC1zaXplJTNBJTIwMjNweCUyNnF1b3QlM0IlMjZndCUzQihIU0EpJTI2bHQlM0IlMkZmb250JTI2Z3QlM0IlMjZsdCUzQiUyRnNwYW4lMjZndCUzQiUyNmx0JTNCJTJGZGl2JTI2Z3QlM0IlMjIlMjBzdHlsZSUzRCUyMnJvdW5kZWQlM0QwJTNCd2hpdGVTcGFjZSUzRHdyYXAlM0JodG1sJTNEMSUzQnN0cm9rZVdpZHRoJTNEMiUzQmFsaWduJTNEY2VudGVyJTNCJTIyJTIwdmVydGV4JTNEJTIyMSUyMiUyMHBhcmVudCUzRCUyMjIlMjIlM0UlM0NteEdlb21ldHJ5JTIweCUzRCUyMjMwMCUyMiUyMHklM0QlMjIxNDAlMjIlMjB3aWR0aCUzRCUyMjI0MCUyMiUyMGhlaWdodCUzRCUyMjgwJTIyJTIwYXMlM0QlMjJnZW9tZXRyeSUyMiUyRiUzRSUzQyUyRm14Q2VsbCUzRSUzQyUyRnJvb3QlM0UlM0MlMkZteEdyYXBoTW9kZWwlM0URwhSyAAAgAElEQVR4XuzdCdQkVZ0n7DtAC8gglqiAjgNOS0O1QqHsooDsAoIsylKAMCCgAg1Uq4AijVigKBaLstvsyI6IqCAo6FiySLM1BxUXyg2RbhhxGAXF+s4/al6+t7IyIyIjI/PNyHziHE7bvrHc+9wbi9xf3vtfko0AAQIECBAgQIAAAQIECBAgQIAAAQIECBAgQIAAAQIECBAgQIDACAv8lxGum6oRIECAAAECBAgQIECAAAECBAgQIECAAAECBAgQIECAAAECBAgQSAIyOgEBAgQIECBAgAABAgQIECBAgAABAgQIECBAgAABAgQIECBAgMBICwjIjHTzqhwBAgQIECBAgAABAgQIECBAgAABAgQIECBAgAABAgQIECBAgICAjD5AgAABAgQIECBAgAABAgQIECBAgAABAgQIECBAgAABAgQIECAw0gICMiPdvCpHgAABAgQIECBAgAABAgQIECBAgAABAgQIECBAgAABAgQIECAgIKMPECBAgAABAgQIECBAgAABAgQIECBAgAABAgQIECBAgAABAgQIjLSAgMxIN6/KESBAgAABAgQIECBAgAABAgQIECBAgAABAgQIECBAgAABAgQICMjoAwQIECBAgAABAgQIECBAgAABAgQIECBAgAABAgQIECBAgAABAiMtICAz0s2rcgQIECBAgAABAgQIECBAgAABAgQIECBAgAABAgQIECBAgAABAgIy+gABAgQIECBAgAABAgQIECBAgAABAgQIECBAgAABAgQIECBAgMBICwjIjHTzqhwBAgQIECBAgAABAgQIECBAgAABAgQIECBAgAABAgQIECBAgICAjD5AgAABAgQIECBAgAABAgQIECBAgAABAgQIECBAgAABAgQIECAw0gICMiPdvCpHgAABAgQIECBAgAABAgQIECBAgAABAgQIECBAgAABAgQIECAgIKMPECBAgAABAgQIECBAgAABAgQIECBAgAABAgQIECBAgAABAgQIjLSAgMxIN6/KESBAgAABAgQIECBAgAABAgQIECBAgAABAgQIECBAgAABAgQICMjoAwQIECBAgAABAgQIECBAgAABAgQIECBAgAABAgQIECBAgAABAiMtICAz0s2rcgQIECBAgAABAgQIECBAgAABAgQIECBAgAABAgQIECBAgAABAgIy+gABAgQIECBAgAABAgQIECBAgAABAgQIECBAgAABAgQIECBAgMBICwjIjHTzqhwBAgQIECBAgAABAgQIECBAgAABAgQIECBAgAABAgQIECBAgICAjD5AgAABAgQIECBAgAABAgQIECBAgAABAgQIECBAgAABAgQIECAw0gICMiPdvCpHgAABAgQIECBAgAABAgQIECBAgAABAgQIECBAgAABAgQIECAgIKMPECBAgAABAgQIECBAgAABAgQIECBAgAABAgQIECBAgAABAgQIjLSAgMxIN6/KESBAgAABAgQIECBAgAABAgQIECBAgAABAgQIECBAgAABAgQICMjoAwQIECBAgAABAgQIECBAgAABAgQIECBAgAABAgQIECBAgAABAiMtICAz0s2rcgQIECBAgAABAgQIECBAgAABAgQIECBAgAABAgQIECBAgAABAgIy+gABAgQIECBAgAABAgQIECBAgAABAgQIECBAgAABAgQIECBAgMBICwjIjHTzqhwBAgQIECBAgAABAgQIECBAgAABAgQIECBAgAABAgQIECBAgICAjD5AgAABAgQIECBAgAABAgQIECBAgAABAgQIECBAgAABAgQIECAw0gICMiPdvCpHgAABAgQIECBAgAABAgQIECBAgAABAgQIECBAgAABAgQIECAgIKMPECBAgAABAgQIECBAgAABAgQIECBAgAABAgQIECBAgAABAgQIjLSAgMxIN6/KESBAgAABAgQIECBAgAABAgQIECBAgAABAgQIECBAgAABAgQICMjoAwQIECBAgAABAgQIECBAgAABAgQIECBAgAABAgQIECBAgAABAiMtICAz0s2rcgQIECBAgAABAgQIECBAgAABAgQIECBAgAABAgQIECBAgAABAgIy+gABAgQIECBAgAABAgQIECBAgAABAgQIECBAgAABAgQIECBAgMBICwjIjHTzqhwBAgQIECBAgAABAgQIECBAgAABAgQIECBAgAABAgQIECBAgICAjD5AgAABAgQIECBAgAABAgQIECBAgAABAgQIECBAgAABAgQIECAw0gICMiPdvCpHgAABAgQIECBAgAABAgQIECBAgAABAgQIECBAgAABAgQIECAgIKMPECBAgAABAgQIECBAgAABAgQIECBAgAABAgQIECBAgAABAgQIjLSAgMxIN6/KESBAgAABAgQIECBAgAABAgQIECBAgAABAgQIECBAgAABAgQICMjoAwQIECBAgAABAgQIECBAgAABAgQIECBAgAABAgQIECBAgAABAiMtICAz0s2rcgQIECBAgAABAgQIECBAgAABAgQIECBAgAABAgQIECBAgAABAgIy+gABAgQIECBAoDkC85tTVCUlQIAAAQIECBAgQIAAAQJ9EzC20TdaJyZAgAABAgQIjK6Aj8jRbVs1I0CAAAECBEZPQEBm9NpUjQgQIECAAAECBAgQIECgewFjG92bOYIAAQIECBAgMPYCPiLHvgsAIECAAAECBBokICDToMZSVAIECBAgQIAAAQIECBDom4Cxjb7ROjEBAgQIECBAYHQFfESObtuqGQECBAgQIDB6AgIyo9emakSAAAECBAgQIECAAAEC3QsY2+jezBEECBAgQIAAgbEX8BE59l0AAAECBAgQINAgAQGZBjWWohIgQIAAAQIECBAgQIBA3wSMbfSN1okJECBAgAABAqMr4CNydNtWzQgQIECAAIHRExCQGb02VSMCBAgQIECAAAECBAgQ6F7A2Eb3Zo4gQIAAAQIECIy9gI/Ise8CAAgQIECAAIEGCQjINKixFJUAAQIECBAgQIAAAQIE+iZgbKNvtE5MgAABAgQIEBhdAR+Ro9u2akaAAAECBAiMnoCAzOi1qRoRIECAAAECBAgQIECAQPcCxja6N3MEAQIECBAgQGDsBXxEjn0XAECAAAECBAg0SCA3IDN/vvxMg9pSUQkQIECAAAECBAgQIECgg8B/+S+FQxeFO8AlQIAAAQIECBAg0CrgI1KfIE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gX+9Kc/pbvuuivdfvvt6Z577kkPP/xwmjdv3ovHrbbaamnllVdOM2bMSPGf11577bTGGmukxRdfvPDcdiDQZAEBmSa3nrITIECAAAECBIZXQEBmeNtGyQgQIECAAAECrQJjF5D5/ve/n972trd17An/63/9r7TRRhsNtKf853/+Z5o5c2a6+eab2173k5/8ZDr22GNLl+mEE05In/jEJ9ruX7Z+eWXaeuut02WXXZaWX375wjLleR900EFpzpw5aemlly48jx0I1CmQd49007/rLNMwPpvqrJ9zESBAgED/BZ577rl07bXXpvh2/PGPf1z6gscdd1yKf0qEB0qf044EhlGgRB83tjGMDadMBAgQIECAAIEhF/AROeQNpHgECBAgQIAAgUkCAjIt3aFsgKTOXiQgIyBTZ3+aqnM9+eST6atf/Wrac889hz70JCAzVb3EdQkMt8D8+fPTvffem5544om03XbbDXdhlY5Ai8BTTz2VBarPPPPMrm0uuuiitM8++3R9nAMINE1AQKZpLaa8BAgQIECAAIFmCAjINKOdlJIAAQIECBAgEAICMi39QEBmAYgZZDwgygpM/rX6pptu2ohZgQRkyrau/QiMj0CE/E455ZQsXHDWWWdlM7vZCDRF4Nlnn00f+chHKoVjoo533HFH2njjjZtSXeUkUFlAQKYynQMJECBAgAABAgRyBARkdA8CBAgQIECAQHMEBGRa2kpAZgGIgExzbuKpKmnMtHDfffdlSzJ87Wtfy4rRlGWzBGSmqte4LoHhE2i3JM2ll14qIDN8TaVEHQTifXz66aenww8/vJLRjBkz0pVXXplWW221Ssc7iECTBARkmtRaykqAAAECBAgQaI6AgExz2kpJCRAgQIAAAQICMi19QEBmAYiAjIdDnkD8Uv3cc89Nn/rUp1Is6TCxCchU7zff//7309ve9raOJ5iKZ1P12jiSQDMEHnvssSzkd/HFFy9UYAGZZrSfUi4Q+PGPf5x222239MADD1Qi2XrrrdNll12Wll9++UrHO4hAkwQEZJrUWspKgAABAgQIEGiOgIBMc9pKSQkQIECAAAECAjItfWAqBqHzwihRvE9+8pPp2GOPLd1b82bHKFs/AZnS3GO3469+9au03377pdtuu22RugvIVO8OAjLV7RxJoIrA17/+9bT33nsvFPKbOI+ATBVRx0yVwDnnnJMOPvjg3Muvv/76aZtttknrrrtuWmaZZbJ9n3766fTII4+kJZZYIh122GFpqaWWmqoquC6BgQkIyAyM2oUIECBAgAABAmMlICAzVs2tsgQIECBAgEDDBQRkWhqwbICkznYXkFm6Tk7n6rNA3i/VBWSq4wvIVLdzJIEqAjFjxl577dX2UAGZKqKOmQqBP//5z2nWrFnpzDPPbHv5lVdeOX32s59Nu+yyS1psscWmooiuSWCoBARkhqo5FIYAAQIECBAgMDICAjIj05QqQoAAAQIECIyBgIBMSyMLyCwAMYPMGNz9FasoIFMRruAwAZn+uDorgU4CAjL6xigIFIWsTznllHTEEUekEqGAUeBQBwKFAiXuBWMbhYp2IECAAAECBAgQaBXwEalPECBAgAABAgSaIyAg09JWoxCQqaP7CcjUoTia5xCQ6U+7Csj0x9VZCXQSEJDRN0ZBYN68eWnPPfdMc+fOXaQ6q666arrmmmvSmmuuOQpVVQcCtQgIyNTC6CQECBAgQIAAAQItAgIyugQBAgQIECBAoDkCAjItbSUgswBEQKY5N/GgSyog0x9xAZn+uDorgU4CAjL6xigI5L2Tt9tuu3TJJZekadOmjUJV1YFALQICMrUwOgkBAgQIECBAgECLgICMLkGAAAECBAgQaI6AgExLWwnILAARkGnOTTzokgrI9EdcQKY/rs5KoJOAgIy+MQoCo/BOHoV2UIfmCAjINKetlJQAAQIECBAg0CQBAZkmtZayEiBAgAABAuMuICDT0gMEZBaACMiM+6Ohc/1HYTDuhBNOSJ/4xCfaVnLrrbdOMXC+/PLLD7QTCMgMlNvFCGT3+V577dVW4tJLL00zZ86kRGDoBUbhnTz0yAo4UgICMiPVnCpDgAABAgQIEBgaAQGZoWkKBSFAgAABAgQIFAoIyLQQCcgsABGQKbx3xnaHURiME5AZ2+6r4gReFBCQ0RlGQWAU3smj0A7q0BwBAZnmtJWSEiBAgAABAgSaJCAg06TWUlYCBAgQIEBg3AUEZFp6gIDMAhABmXF/NHSu/ygMxgnI6N8ECAjI6AOjIDAK7+RRaAd1aI6AgExz2kpJCRAgQIAAAQJNEhCQaVJrKSsBAgQIECAw7gICMi09QEBmAYiAzLg/GjrXfxQG4wRk9G8CBARk9IFREBiFd/IotIM6NEdAQKY5baWkBAgQIECAAIEmCQjINKm1lJUAAQIECBAYdwEBmZYeICCzAGQqAzJ/+9vfUgz43HzzzemOO+5IjzzySPb/x/aKV7wizZgxI62zzjppk002SW9961vTtGnTpuQ+nj9/fnriiSfS3XffnaLf3HfffenRRx9N8+bNe7E8b37zm9PKK6+cNtxww7TpppumtdZaK73kJS+ZkvJOXPSXv/xluuKKK9LXv/71zDe2KGe47rrrruntb397etnLXtaxjKMwGCcgM6VdsKeLP//88+lnP/tZmjt3bvZceOCBB9KTTz6Z3X+Tt4lnxQorrJA9L9Zee+2sj0/V82KibH/961/TT37yk3TbbbdldXjsscfSnXfe+WLRV1tttTR9+vQpe2bE8/dXv/pV+v73v5++9a1vZdb3339/+uMf/5iVcXL53vGOd2TPjiWWWKKnNp2qg6c6IBPvkB/96Efp8ssvTzfddNOLfXiDDTZI6623Xtppp53S+uuvn5ZeeunKRHGNp556Kt17771ZO8Z9Eu+tuG/iv5+8RVu+6lWvyu6TeFfFPfP3f//3U96+Tz/9dHavxPuq9T277LLLZmVdY401sndXvGfjni8xAF7ZdOLAZ599NjONe+UHP/hB9u6f/ByaKNvyyy+f3c/Rpv14Bk3lOzmeZ/GMiG+g+Kf1eRFW0Z9XWWWV7Hst/om2avp3ULedJ+7DX//61+mWW27JnOK+n/zcj3svnq3hs8UWW2T/ebHFFuvqMtEW0f+++c1vZud++OGHX/webf12LvrO6+rCDdy5xPPB2EYD21WRCRAgQIAAAQJTLeAjcqpbwPUJECBAgAABAuUFBGRarEYhIJM3+F+2flMRkIl/uf+d73wnRfm/973vle7FMYh45JFHZgML3Q4olL7IpB2feeaZ9LWvfS2dffbZXZUzThGDFHvvvXc66KCD0uqrr17LIF4Mzr3tbW9bpCpbb711igHgGJyL7U9/+lNW5k996lOLDIxOPjjK+P73vz998IMfzAbK2527iltreaqco65jRj0gU9f9W8Y7L2TwyU9+Mh177LFlTpO7T/TdeCZceumlWZCgdWC/mwtsv/32Wd+OgfReggdRpiOOOCKdc845i1w+yjlz5syF/vsYTL/44ovTWWedlR566KHSRY6A3f7775/e9773pf/+3/976eO63THqE8+1M844o6vnWgx2f+ADH0j77LNPWmaZZV68bF4fbOfTbXm73T/vnu/2XHn9utP9EM/8OXPmvNjnog+ffPLJ6cwzz3wxfNSuHNH+hx56aNp3331ffJYXlTcG4yOscdVVV6Xrrrsu3XXXXUWHdPz7RP+L91b85xIDyx3PVfZdFSeIOjz44IPp85//fLr++utzjVovGPf4hz70oRQBriWXXLJy3dsdGN8p4Xnuued2Xa6J81V9BuU9a6tWsrVflj1PBG0vuuii9KUvfWmhUHCZ4ye+gw444ID0j//4j7V8t5XtW1W+g1qfu52u1c4yAocR7Ip+HM/XslsEWD7xiU+kzTbbrNAn3i3XXHNNOuWUU0q/WyZ/5/XzvVK2voPer8RzzNjGoBvF9QgQIECAAAECIyDgI3IEGlEVCBAgQIAAgbEREJBpaeqyAZI6e0jeQGJcp9tB5iYGZCKI8fGPfzwbQK66xaDT8ccfn81oUOJffnd9meeeey5de+21WXtMzGjT9Un+3wHxy/IY9P7oRz+aVlxxxaqnyY4rMzAUAygnnnhi9k/ZbaONNsqCR7vsskvZQ3L3E5DJZ+zUjhNHdfNsGpWATNxzMcB/0kknlR74K9tZ11133ex+KDMA2e6cZQMyMUD67W9/Ox1zzDHpnnvuKVu8RfaLAc14Rh588ME9BXtaTxxBhAgmHnXUUT2VLzw//elPZ6GEeP4KyCwsPXnwPGY8mjVrVrrkkktK94fddtstC2Xkze4VJ4sZieIdFQPmE7P+lL5Izo7xzopgWZQ7ZpmpspV5V8V5wycG+4vCQ0VliG+C+B6KGWZ63eI+idk5jjvuuK6CDnnXjXDZ0UcfnXbeeedSQZ5hCMjU1TYTLhGsi++2mGGml61M36r6HfTlL385ve51r3uxeGUDMnV818Y9F304nv/tnt0xc9Hhhx9e+dkdM9VEaDr64CAC5r20cZ3HlvjfCMY26gR3LgIECBAgQIDAmAj4iByThlZNAgQIECBAYCQEBGRamrGbQei6esC4B2RiiYKYgSCWfOh1i0GE+KVuzN5Q57IfP//5z9M///M/Z78Yr3OLwYlTTz01RXikxL+wb3vpooGh5ZZbLhtsjAHwbraYHWOHHXbIBrzr2ARk8hUFZBb2iSUoPvzhD9c2GN1OPwb9P/KRj2SD/t3OJlMmIBP7xL0XM4XUFVaImTzinFVDCpMd6i5feM6ePTsdeOCB6f/8n/+TPYdjqbzWbZxnkInAVPS5CH90s8V7LZ7JnbYIk51//vnZrBO9zLBUVKYITp5++unpLW95S9Gui/y96F0Vs53927/9WzrssMOy4GcdW8x6E3Yx01zVd2zMGhPhlAiM9sP2f/7P/5mFy4ru6akMyES/jbBihPR6DQi3tmt8t0WoK2aUqTrjT1Hf6uU7KNpm8pJQRQGZpZZaKlsSLGYxquO7dscdd8xmKoulw0E7fc8AACAASURBVCa26JMxg088E3p9t8RzO2YX3GOPPSrfI3Xcq4M8R4lngbGNQTaIaxEgQIAAAQIERkTAR+SINKRqECBAgAABAmMhICDT0swCMgtA6pqBIm/QP35R/+53vzv79WvdAy4xM0QMZlUdbJncLeIXunUFeNo9VWJwIsobM0NUCfUUDQz9+7//e7Y8Syy5UXaLMkUYKAZ6LLFUVq23/QRk/n+/7373u1nIou7nQqcWigHQCMl0c/8VBWTi2dbtrE1le1DMKhChm8lLGpU9dmK/mE3hYx/7WDrttNO6PbRw/3/5l3/JZsiKAW8BmQVc8b6LYNMNN9yQPeu7GdSePn16uvrqq9Mb3/jGtvb9bMt2F1x//fXTBRdckKJc3WxF76qf/OQnfXnXRkgmwgSbbLJJN8XN9o0gQoQHYgaobtqs2wu1C0G0nmOqAjJ1B+k62eTNllLkWdS3evkO2nzzzRe6fF5AJu7xWIIrQk/dfHMV1W/yMz/6ZCzXFjPL1NUne7lHiso+jH8XkBnGVlEmAgQIECBAgEDzBQRkmt+GakCAAAECBAiMj4CATEtbC8gsABlEQCYG+55//vn06KOPdrzjIqgRyyPE7A5/+ctfsl/jlv0Fd5VB79aC3HHHHV2FS2KQYdVVV82mqu+mvFHPY489Nvs1cDeD9FHevIGhGESJQfBuZ77ZYostsuWuYuYcAZnBvBAEZBY4P/LII2m//fbLBhnLbDH7wIwZM9Lf/d3fZbvHTAfxTOlmcDLuv1iSZquttipzyWyfvIDMhRdemH73u991PWtT6YunlM08FTNtlBjoW+S0EajoZhaTycZln2tRtliS5nvf+94i1x/XGWQiaBlBmbJ9ewJu3333TV/4whfaBqJisLzbGcJiGcLJs5U888wz6c477+ym+6VYGueMM84oXPJp8knz3lXxnooZo7q1KVvomPkm+l23S/nccsstaddddy0VROj1WVQUfJuKgEyV8NXk/tVt36o6Q1Y/v4NWWmmlhbpZXkAmliqKcGc3758yfTjeUbEkW8zqF0s+dRuyK3ONOPd5552XXv3qV5fZvdH7lHhvGttodAsrPAECBAgQIEBgagR8RE6Nu6sSIECAAAECBKoICMi0qAnILAAZRECmU4eNQab3v//92QDcP/zDPywUGInB78ceeyyde+652b/IzwvLVBn0nlymsgP122+/fYqBrbe+9a0ppvGfvM2fPz898cQT6aabbspmanjooYc63qdVp7nvNFgTIZd11lknW7qh2y0GXCOsE/0gfnk9efvNb36Tjj/++LbBppg1IwaBJy9HMHFszEYTA2d1zOrTbX1a949fXsdSJO22qVoKSkAmZfdKBAhilo2850MMou65555pjTXW6Lg0UgRYfvazn2XhsC996UuFA5bvec97smUspk2bVqp75QVktt122ywY0u7X/W9/+9uzpSy22WabtOKKK75Y/ggLxr311a9+NStv3rMiChihoCuvvDLFMm3dbPFMiiVyYuauvC3OG0uEhEss7TF5QHHiORyBg3iulQ0tTlxvKgIy8TyP/jV5u/3227NnWbvtuOOOS5tuumnbv4VHp9lTOoUY9tprr6yt473V7XbttdemGHhv3aItywyWR5+Ld2rMhBF9LgKcrVu0aTzvY8a0KOPXvva13GJODNjHzCdlt07PuLB85Stf2TZMFd8Dcb9ESCXu97g/o/xR9//9v/93FpqN2WziPi+aTSNmdIpg2OKLL16qyHE/xrPmO9/5Ttv9wyCWbopAX7zbWt//Ewc9/fTT6Rvf+EY2E027wNjEfkWmEbr4xS9+sUhZqr6T40Qvf/nLM9d2JmXDV9FGE8/kCDS3vv/jPDE7UIQQyzwvioJC7Rqjn99BrWGKTteK5SjjPopgdesWxjGrVoQwI6Q1saRfvEfiWR/hl5jlKK8PR1+LZetitrPWAM7k+yTeDdGuUe6w//Wvf53dH/F+K5qVrdOzptQN06CdBGQa1FiKSoAAAQIECBBokICATIMaS1EJECBAgACBsRcQkGnpAgIyC0CmKiATYZPPfvazafXVVy+8OWN2k3/+53/OnR0lBixi4OG1r31t4fkm71BmoH7dddfNllDZbLPN2g44tl4wfokdwZ5PfepTHQeUYwaaGESKYEvZrShYkTdQE78UjgGUGDy+9dZbs1/Yx0D9V77ylbTeeuu1LUIMsOy2227ZwGTrFuGGmLVmYvCnbB0GvZ+AzGVp+eWXr4U9b1aDT37yk9nMSGW2MsGNGISNpYVikL+bLWYxiIHZeLZ0GoCMwekYxI6ZJspseQGZdsfH82L27NkpnklFs0TFs+Kss85K4Zc3YDoRZCsx2PdikX74wx9mYYO8GQ7iuRpBgsmzjHQyiZlyYvaPf/3Xfy3Dlu0zFQGZdoXL67tVy9jtLB8RXomB84033jibjSX6VYQSI6AS4ZeYkSz+7+tf//pFqhBh0QjexDug3Rbvk+jzu+yyS6l31MQ5YpD/nnvuyQbiO5079u32ed/NuyruxwhK/NM//VNqncGjta7x7IjZio4++ugUM7502mJpqE6W7Y6JoFosE9ZuixDCF7/4xSwYW/b+e+6557JvgLhfOt3X3Qb1omz9eCeXDV9FeCm+g8rOzPPkk09mz/DPfe5zuc+L2CeWySwbZuqmb8WFJwdWuv0O6uZaEVz5+Mc/ns0qk7ckXnjPnTs3CyW2+7bKw4oweQT9itog7GP5uzPPPLPj6fJmqyr9gG/AjiXuWWMbDWhHRSRAgAABAgQIDJuAj8hhaxHlIUCAAAECBAh0FhCQabERkFkAMhUBmZh55DOf+UyKgbGyWwwyffSjH80Gkztt3f5qPAIjMetK3sB+1YH6GASJXxfH9Pidfsnb7QBZ2cGacI1ZU8K500BNDMzffffdaYMNNugYcunHYFzZ9q5rPwGZ4QvIxMwIMdjaaYmVKrMKTO4vMeh/+eWXZ4PunQano1/E4HWJwbPcJZZa+2nM3hHhmDKBk4ljywxQx4wCMYhfdtabCAodeuih2fJp7bZ4RkTA7X3ve19hiGfy8THwHwGkCP8VzeIRx1UNn9R1/0+cZyoDMhFeCa943neaVWtiBq9Y5q41KBD9I9oqQizttjh/zEixySabVGaLmUliwL7TjE7dzmJU9l0VZY/wyTvf+c6ugj1lgq1lZ8iIWV8iuNRuecJebItmZYkwUF5AtV1j9uOdHMvUxXdOp+dxPCsi+BEBpm5nhQuD6JsxS12n50UYx/1ZNrBYtm/V8R1U9loRyIp+vPbaa5e+B7/97W9nobfHH3+88JgqbVC0vF6393RhIYd0hxLveGMbQ9p2ikWAAAECBAgQGGYBH5HD3DrKRoAAAQIECBBYWEBApgE9optZGKI6eYP/ZQNAgw7I9DL4XRSS6fZf+BfNsBBLSsRU9bHMRtUtQjIxCN1pFoduBpDLDNZUHfge1GBcVceqx+XdI1XP2e/jyt67UY667t8ydaprBpm82RpikDTuiaJfyBeVt2jWl5gtIoIeL33pS4tOVTog08uzrSisF4PpN954Y+kB2Ag6xKB3u0HpeEZEmDDCe0Uz3LTDKRr4n3xMN8+3woboYYepCsjE4H+EOmOZrRIDtW1rGAPoMXNEzPzVbjv11FPTYYcdVvn8E+f87ne/m3bfffeOA/bxLovZb8psZd5VvYRPogwxG1oE7TrNwhGhjAjAtlsGcHIdHnzwwWympQiKtG5VZm6afI4IKUQ5Oi239fnPfz77e9mt7oDMCy+8kM1IEu/JTlsYRjiryrMizlkmABj9+4wzzshmVirayvStur6Dylyraj+OsGHM3hXL4BVtVdsgr7/ENWMWpi233LLo8o3+e4nnrrGNRrewwhMgQIAAAQIEpkbAR+TUuLsqAQIECBAgQKCKgIBMFbUBHzPqAZmqyyBNboaiXzuXHdCKwYmYQSL2b7fFL4IvuOCCNH369J56QQwOnX/++dm0++22bmaGKDNYEzNYxGwDeVP8l61Q3YNxZa9b534CMsM1g0wENmKmilgOrd0Wy5JEeKXEoFZhN/nWt76Vttpqq7b7bb311tmsBWWWnyoK28QF6gj2FM2sc8UVV2RLnhVtMSh/yCGHpAsvvLDtrr0EeSZOWDTwP7HfuAdk4vlz1FFHVQ4XhGNeP67jnTrRVkX3ZjdtWeZd1Wuwp2hmne222y57zhTNuvTVr341RRi23dZNKKjTfXnbbbeleM+3C6tFiC1mHik7m17d7+SHH344m9kowkbttjqeFXHeolBd1D9m8Nl8882LHm/ZUmAx01LeVtd3UJlr9dKP8/reRP2iH8c3ZLfLDcbxsYxmPH/im7DddvbZZ2fLp43yVuJbwtjGKHcAdSNAgAABAgQI9EnAR2SfYJ2WAAECBAgQINAHAQGZPqDWfcpRDsjEAEgMVnUaiCprWRQ42WKLLbJlRWLGhbwtb2AoyhoD9fFr+jq2vCUc6hwYqrJkQ1796h6Mq8Oy23MIyJQLgZRxrWMGmbw+FaG0L3/5y+n1r399meIU7hOzNu25555p7ty5i+wbS2FE4OQNb3hD4XnKBGTqCPYUDWbGrC9HH310YXlj6bR3v/vdbWcC6XaWrbyLxcwb8YzsNLgex3YTqiisWA87TMUMMnX053jfxZJdnZYBLBsILUsXA+lHHnlk293L9r84uChYUFew5957703vete72vb1svd4Xt/oZjavTsb/8R//kc3m9M1vfnORXd761rdmy8HFLCRltjrfyUUBozqfFVG33/3ud1n48aabbmpb1ZgF6eSTTy5cxqmob9X5HVR0rV6DkT/96U+zZ2j0405br8/Q+B6OWQzbbd3+b44yfXTY9hGQGbYWUR4CBAgQIECAwGgICMiMRjuqBQECBAgQIDAeAgIyDWjnbv9ldZOWWOpmCv2ipspbcqJs4CSWToolRtpt3czqUlTWib9fd911aZdddmm7e9mlIIoGa7r9NXpR2escjCu6Vr/+LiAzXAGZvF/MR/gj2mvxxRevpTvkLT/VzeBvUUCmm3MVVSzvuVTm/VA06B1Bi+OOO64W4zLLs/Q6uFvkVfbvUxGQqaM//+EPf8hCBddcc80iVV111VWz/37NNdcsy1C4Xx0huLhI0bsq7vOYwa3E4HVumX/729+mmTNnpttvv32R/crel3l1vvbaa9POO+9c6Ja3QwTfoq4RgogZ6SKU96Y3vSn9t//237JZQZZbbrm02GKLlbpGne/kvOBuFKbu8FWcM+87qGx7FfWtOr+Diq7V6/M02iDK2yk01G2Aql0nyqtDzBAU7bzUUkuV6n9N3KnEM8bYRhMbVpkJECBAgAABAlMs4CNyihvA5QkQIECAAAECXQgIyHSBNVW7lhkAnVy2JgVk6hhomqh70a/qiwbfipaSiOns999//1q7Qd7yKWUHQYoGaz7/+c+nCNvUtdU5GFdXmbo9j4DMcAVkYrA4Bv0fe+yx9Otf/zqbfeShhx7K/v8IFOywww7dNnHH/fOCLWUHY+PkRQGZWKIiZt5Yeumley573nI6ZQIXeYGKOmdWmKho3mw1sc84B2RuuOGGnvtzvOueeeaZ9NRTT6Wf//znKZ7Jca/cd999aYUVVsiW54mARV1b3jumm++TvPNEiPUb3/hGtixZr1veu7xsgCgvtBfLD0VorWiZpl7rUfb4Ot/JebPvRJDn6quvTm984xvLFq3Ufnnh5rLPi0F+BxVd65Zbbklbbrllqbq322kQ75a8dq7z3VUZoc8HCsj0GdjpCRAgQIAAAQJjKiAgM6YNr9oECBAgQIBAIwUEZBrQbN0MQEV1mhKQqWOpidbmi4GLd77znSkGyFq3XXfdNUXIpdPAYd4gU9lBtW67U95ASNkBw34P1rTWqc7BuG696tpfQGa4AjJ1tWuZ8wwqIFNnMC3vHi8zmBnLHsXz79FHH12EqB8zYxXNQjGuAZl+vUfK9Pte9hlEQKZsILRMPYoCBmWWSMoLEEQZDj300GyZq3hPT/VW5zs5b7aqOmdhmWxWFG4uM5veIL+D8q61xhprpKuuuiqtvvrqlbvFn//85zRr1qx05plntj1HHe+WOvtM5YpO4YECMlOI79IECBAgQIAAgREWEJAZ4cZVNQIECBAgQGDkBARkWpr0kEMOyaa4H+QWgznxL9Rj1oR226gGZGKJiNNOOy299KUvrY173rx5ac8990xz585d5Jxrr712uuKKK7KlDNptebM0FIVreqlAzDJx5JFHtj3F2WefnWIAPG/r92BN67VHYWAlLyATv5J/73vfW8vMH930i5g55Qtf+ELHQ8oM6k4cnLeM0NZbb51i+ZDll1++m+J13Leu5VdqKUyJkwwqIFPHTCET1en11/5XXnll2n333dvqlJmBpgTrQrvEMkuxzMhJJ53U9tBxDchsscUW6fLLL0+vetWruiWd0v0HEZCp8x0bM1IdddRR2QxO7bYyz9L/+I//yJa5+eY3v9nRft11100f/vCH07bbbpuWWWaZKWujut7JRW51BDM6IeV9f2233XbpkksuyZ2xZ5DfQXnXquv9mveNEt+xu+22W0/9ra4+01MhpvBgAZkpxHdpAgQIECBAgMAICwjIjHDjqhoBAgQIECAwcgICMi1NWmbgpO5ekDeYHdca1YDMiSeemC2fUudWtExSXvvmBVXK/IK5aj3yBq/LXDdvsKYfA7KjMLCSN/hU1wBXt/2h6Bfw3TybBGQW1v/rX/+aLd30ve99L1133XXptttuazvLVJ1LLHXTXkV9pdd7LoIqxxxzTNvLXHTRRWmfffYpKkLXf88LTo1rQKYfodCuG6bkAbEs17//+79nAZFYVif6YLutm++TXmdCKln0bLdeZ9KLWU3imyBm8ijaYhaZzTffPMXSS5tttlm2zFWJAfii05b+e6/Ph4kL5S3FFvvccccdaeONNy5drm52/NGPfpQFU2NpvdatzHN5kN9Bg+jHvfbfIvu6+kzRdYb17yXuT2Mbw9p4ykWAAAECBAgQGGIBH5FD3DiKRoAAAQIECBBoERCQaQGpc1CzbG8b14BMHb+CbTWuOnNB0XHdDAKWbfeJ/fIGW8osadDr8d2WdxQGVgRkRnMGmRjUfuaZZ9Jvf/vbFAOuMfPKnXfeme6+++62gZgqA7ETx+TNRFPHMhuTy9bLPVe0XEe/Br3znkvjGpDpx2w93T6/W/ePWUNiSayf/OQnWTjhnnvuST/4wQ86BmJaj+/m3ZjXJ4477rgU/5QYuC5V5ToCBo899ljaa6+9UpS7m2211VbLwjLbbLNNWmuttfo+u0wvz4fJ9Yrn5syZM9Ptt9++SHXrfqa1XqDoO7jo23yQ30F51/rgBz+YTjnllLTUUkt102UW2beO/ptXgLr6TE+VnMKDSzxnjG1MYfu4NAECBAgQIECgqQI+IpvacspNgAABAgQIjKOAgExLqxf9S/h+dJKigYFuBqCifHX8i/W6ZqDIG0jol3Ve/TstEZA32B2mMeC18sor96P5swH9GMRvt5WZzWQQv2aeXLZRGFgRkGluQOZvf/tbNqD/85//PJsVJpami4H93/zmN+n+++8vFYTpdCOXmalg4ti6lmoq81Dp5Z7LmxVipZVWSjfeeGOK5efq3vJmhBjXgEy37/K62iT66u9+97vsnom+FMGPBx54IMWShJ1mhil77W7qVNdSTWXKVsd3UFwnlkqLoGrMTldlm5hdJsIy8c/rXve6tNhii1U5Vcdjenk+lH23b7rpptnSfK95zWtqLXuZ52nsc8stt6Qtt9yy47UH+R00iH5cV//tBFZXn+lLZxjASQVkBoDsEgQIECBAgACBMRQQkBnDRldlAgQIECBAoLECAjItTdev0EZeDxnHgEw/B2bzlvboNJhX1AZTdYe/9a1vTZdffnluOCdvsKbMEk3d1q2ugZW883Rbpsn7lxl8F5BpTkAmAjHRV26++ebsn+jvVQeri/rVKAZk8p5t3dS3yK7173n3d5l7tNvrVdm/H8tA5Z2zU0CzStnzjonQZSwn9vWvfz1bTqzXEEzetUY9IBPLs8UyZPEureO5EzOxxKw073rXu7LgbR1hmbreyRHU3WqrrdrWs0xYt5d+XBRSLnpmDPI7SECml5YejmMFZIajHZSCAAECBAgQIDBqAgIyo9ai6kOAAAECBAiMsoCATEvrCsgsAOn3DDL9HJgdpYBMGadBDNZMvk3qGowTkFn44ZPXjrFnN8+muu7fMi+/KvdbmfM+99xz6Wtf+1o67bTTssH+QWxl7reJcjRlBhkBmc49Z9ABmaJB/l77eMwMc+qpp6ZLLrkkPfXUU72ertTxox6QCYQI6X3jG99Is2bNqjVsFGGZAw88ML33ve9Nr371q0t5t9uprndy3jto1113Teeff35abrnlKpez6MC84GrRvTPI76BBXMsMMkW9pbe/C8j05udoAgQIECBAgACB9gICMnoGAQIECBAgQKA5AgIyLW3VzSB0Xc1cNHtJNwNQUaY6/sV6XQPsnQYSuhmI7ta5yoB9URt0W4a69i/jNIjBmsn1qWswTkBm4V4iILPAY/78+ekHP/hBOvzww9M999xT162UnSeWSZs5c2Z68MEHs/BN61bmfps4pikBmZ/+9Kdp9913T/fee29P9e22Icwgs6hY0SB/t8YT+8fMJp/+9KfTGWecUcssJ5PLsf3222dLcB1//PFti9fN98kg31V1fAe1VvjJJ59M55xzTpozZ06tAaRXvOIV6eCDD84COPGfu93qeicPcpmidnUUkPn/VfrRf/vxHddtXx2W/QVkhqUllIMAAQIECBAgMFoCAjKj1Z5qQ4AAAQIECIy2gIBMS/sKyCwAEZAZjhu/zID9IAcdQ6WuwTgBmYX7mIBMSrGcydlnn52OOeaYWgb6l1122bTRRhulWB4klg75h3/4h/SXv/wlWy4lBrpbtzL328QxTQnIzJs3L+25555p7ty5PdW32yeigMyiYv0IyDz66KPpkEMOSbfccku3TdR2/1j2Z/PNN0/bbrttiiX+pk2bli1r9ra3va3t/uMUkJkAiCWsYvmqCOO2C9pVbYh4Vp1++unpLW95S1enqOudLCBTjr2u+yHvagIy5dqi6l4CMlXlHEeAAAECBAgQIJAnICCjfxAgQIAAAQIEmiMgINPSVgIyC0AEZIbjJi4zYD+IwZrJGnUNxgnILNzHxj0gE+GYU045JR111FGVbr6YeWHddddN66yzTjbjxVprrZVe+9rXppe85CULna+uYEtd5ylT2V7uOUssdRZu+hJLjzzySNpvv/3SXXfdVaYbLbLPm9/85hTvmLhvIpQR4ZiXv/zlqXXwuK53TF3nKVPZfgcMJsrw+9//Pt16663p6quvTrfddlvPwb71118/XXDBBWn69Ollqpnt08vzYfJFpnKJpRdeeCEde+yx6aSTTmpb76Jw2SD71iCu1e/+W1efKd1Jh2xHAZkhaxDFIUCAAAECBAiMiICAzIg0pGoQIECAAAECYyEgINPSzAIyC0D6HZCJmR3iF+8bbLBB7TfaxRdfnN73vve1Pe+JJ56Yjj766EX+llffVVddNV1zzTVpzTXXrL2sdZxwEIM1k8tZ18CKgMzCrT/uAZkrrrgiHXjggaUGmGMgf4cddkgbbrhhWn311dPrXve69F//638tdTvVFWyp6zxlCt3LPVe0fFy/3nk/+tGP0nvf+9700EMPLVLFosHuMiZ17NPkgEws93PQQQel66+/vpAi3rcxK8xmm22WBcdiJqXll18+LbHEEoXHxg51vWPqOk+ZQvc7YNCuDM8//3y6//77080335xuuummysGlHXfcMZvhaoUVVihT1doCMnfeeWc201Ys2dW6xSxccb9Ev+nHlvc8jevF+2G33XbreOlB9q1BXKvf/beXd0o/2n/Q5xSQGbS46xEgQIAAAQIExkNAQGY82lktCRAgQIAAgdEQEJBpacd+DRbmdZeiAcxuljCI69TxL9b7HZCJcvbLOq/+nQZm//CHP6QDDjggC8K02/pV1joeI4MYrJlczroGVgRkFm79cQ7IPPbYY2mvvfbKBuI7bSuvvHI69NBD08yZM7OB4xIDXG1PlXevl5mxaeKkTQnIFA08R1Bxyy23rONRtNA58vqzgExv3PPnz8+W4jn88MNzT7TTTjtl+0QQtXUmpW5K8NWvfjVFaKPd1s33ySDfVXV8B3Vj1G7feNbcd999WYgpQjPxziu7nXrqqemwww4r9ZwbxDt50003zQIyr3nNa8pWoav9IpTzoQ99KF1yySWVvsEG2bcGca1+99+6+kxXjTxEO5f4fjC2MUTtpSgECBAgQIAAgaYI+IhsSkspJwECBAgQIEAgJQGZll4wFUGIcQ3I3HDDDdksEHVuf/7zn9OsWbPSmWee2fa0d9xxR9p4440X+VvRIHLRr5frrEO35xrEYM3kMo3CwEre4FO/fynfqX3HNSATg/1z5szJ7ttO23bbbZe++MUvpgjJ9LrVteRQUwIy4Xv88cdn/7TbLrroorTPPvv0yrrI8VdeeWXafffd255XQKY37l/84hdpjz326DhDScwYE/dUzKRWdpaYvBLlzbQjIFOuLWMJuZ/85Cfp2muvTV/60pfSvHnzcg/cYostUsyGt9JKKxVeoK538m9/+9ssgHj77bcvcs011lgjXXXVVdmMXf3YYkakPffcM1uuqnULgxtvvDFbOq/K+7ObPlqmboP45hKQKdMS1fcRkKlu50gCBAgQIECAAIHOAgIyegcBAgQIECBAoDkCAjItbSUgswBkEDPInH322dkSEXVuebNDFC2VlDcg0WlppjrLXvVcgxismVy2ugbjqta3juMEZOpbKiPPsszA5OOPP54FNNoNjEZbv+Md78hmFXjta19bR9OnvIHYUZxBJtDylp2LJeeiDRdffPFaxfQZ/wAAIABJREFUfOMkEcqZPXt2OvbYY9ueU0CmN+oIWMSMZ522c889N/t7iUHgUgXJ6z9l7vGJiwzyXdXvgEEpuA47Pfvssyna6FOf+lR66qmnOp6q7OxOdb2Ti2bSK1ueKjYPPvhg2nXXXdOjjz66yOERjImQ8hve8IaOpx5k3xrEtfrdf+vqM1XaehiOKfFsNLYxDA2lDAQIECBAgACBhgn4iGxYgykuAQIECBAgMNYCAjItzS8gswBkEAGZfgzM5v1L//hF9uWXX55e9apXtb3p8wYB995772wGi/hl/rBtgxismVznURhYGeeATNF90E3/fv7559NRRx2VzVbRbiszeP6tb30rbbXVVh0vGzMu7Lzzzt0UK3ffH/3oR+m9731veuihhxbZb1QDMvfee29617velSKM1Lpts802WQDpla98ZW3GRculCMhUpy6yjWWVIkAzbdq06heZdGTRDERl7vGJ0w3yXdXvgEGvuOH65S9/OR188MEp2rTd9vnPfz4dccQRhZeq651c9DwvW57CArfZIW8Zr5hBLJ5ReX16kH1rENfqd/+tq89UaethOEZAZhhaQRkIECBAgAABAqMnICAzem2qRgQIECBAgMDoCgjItLStgMwCkEEEZMoMenR76+UNsnzwgx9Mp5xySlpqqaXanjZvELmbgfNuy9zr/oMYrJlcxlEYWBnngEydfbloxoEyg+cRrjnyyCPb3gabbrppiuVdXvOa1/R6m7x4fF4gpxubpiyxFBXPm6Unli/5yle+ktZbb73ajB9++OH0nve8Jz3yyCNtzykgU506luaJpWjmzp3b9iR1z8xWFMgpc49PFHSQ76peAwZxf8d3ULzvYnaT+CfCdZ/73OfSRhttVL0BJx0ZM8kccsgh6cILL2x7vrK2db6TzznnnCy0027rV1D4hRdeyGabOumkk9peN0JCn/70p9NLXvKSju6D7FuDuFav/beog9bZZ4quNYx/F5AZxlZRJgIECBAgQIBA8wUEZJrfhmpAgAABAgQIjI+AgExLWwvILAAZREAmBmZvvPHGFNPn17E999xz6SMf+Ug6/fTT257u/PPPT/vvv3/HSxUt9VJ0fNU6xK/9Y3aaCAGstdZa2f9dbbXVsv+74oorpuWWWy4ttthiQzEwFIUYhYEVAZkrsz7W65bXF+LcRQO8RbNTxBJsEaBZeumley1qdnxcL843a9astudbY4010lVXXZVWX331wus1KSATA9DHH398tpRSuy2CgzEIXWLQsNClyDhOICBTyNhxh7wZkOKgur9hfvGLX6Q99tgj3XXXXW3LdNxxx6X4p0zfGUSwYKKQvQQMIqhxzDHHtK3vRRddlC0JV9eWF0gpCvVOlKHOd3JeUHj69Onp6quvTm984xvrqn52nqJvrzLPi0H2rUFcq5f+W6Zx6uwzZa43bPuUeF4Z2xi2RlMeAgQIECBAgEADBHxENqCRFJEAAQIECBAg8P8EBGRaukLdg0tlelpeGCWOLxpkbr1GHf9ifRABmSh3nQOzebMWlBnYKRpErnvpiqj/008/nYV2rr/++rZdZdh+OR2FHIWBlVEPyPzf//t/0z/90z+lCHW12+p6zl133XVpl1126fiYK3p25YVMqjz7ip63RQOxcXxZmyYFZKJeMaj7zne+s+1yLuuvv3623MvrX//6IsLCv//mN79JMdPEd77znY77lhnwLrxQDTvE7ER77bVX2zNVLWM/zjm5gHmD893MgFSWLwKcBxxwQMfduwmxDSJYMFHQXr6D8maiO+yww9LJJ5+cllxyybKEufvl9Zey4aM638lF3yQnnnhiFkRefPHFa6l/nCTPYNVVV03XXHNNWnPNNXOvN8i+NYhr9dJ/yzRMnX2mzPWGbR8BmWFrEeUhQIAAAQIECIyGgIDMaLSjWhAgQIAAAQLjISAg09LOZQdH6+we4xyQiaUKYiBylVVW6Yn0r3/9a/Yr9hi8abftu+++6Qtf+EJaZpllcq9z2223pQjCxLIS7bZLLrkkzZw5s9Sv5ctU6IYbbsgGkztdL/6+ww47DM3AUBTkpz/9adp9991T/NK8detmsLSMT7/2GfWATFHwpI5lWJ555pl06KGHposvvrhjMxUFZP785z9ns7mceeaZbc9RdgaFMv0kZjaJgdi43/K2su+ApgVkitorZsyIWWaWWGKJMpxt94nncCyFEsul5G1VwyeVC9bhwCuvvDJ7lrXbqpax3wGZO++8M2211VZt3xnLLrtsuuWWW9IGG2xQC9Xvfve7LBxz0003dTxfN8/8QQQLJgraS8AgLzxQZ5gsypo3g0x8zxx99NGFbVln2KFoBqgIYUWYLkLHdWxFfazst9sg+9YgrtVL/y3TLnX2mTLXG7Z9BGSGrUWUhwABAgQIECAwGgICMqPRjmpBgAABAgQIjIeAgExLO5cdHK2ze4xzQCYcY4B89uzZPf0i+4477kjve9/70rx58xZpmhg0jGDLjjvuWNhs8evpGPCLZQTabTE4dsEFF9QyOFQ008IWW2yRhQ9iKaq8bRCDNZOvX9fsQoWN0ccdRj0gE3R5y4TUMRvSFVdckQ488MCO4a4oQ1FAJvbJa4s6yjnRjR555JG03377dVwqZmK/su+ApgVkon55gbx4TkZwKpbTKTF4uMjdGQPrMXB+8MEH5/aJOLBq+KTuR0I/np39DsgULWt27bXXpp133rlnqgg7xQxvRx11VO65RjEg8+yzz6ZDDjkkXXjhhW3rXtcsKkXXKROQjQLWHXbIm40vrhfBxZhFpyhwXNQJy/Sxsv25H/dyp/IP4loCMkW9p7e/l3jHGdvojdjRBAgQIECAAIGxFPAROZbNrtIECBAgQIBAQwUEZFoaruzgaJ3tPe4BmV4HZosGvt/znvdkv9KeNm1aqWYrmtUlgjZf/OIX02tf+9pS52u3UwyMxTIFnWbOiGPOPffc7Nf7Rf8ifxCDNZPrICBTudlzD8xrxziw22dT3jIhcc9F/+o0e0ZRDWP2oA996EOFYZMyAZkIgUW4rd0W4bAI4my88cZFRcr9+xNPPJEF3+LeLtrKOjcxIFM0i8wrXvGKdMYZZ2T9YrHFFiuievHvf/vb31IMZH/4wx9uG1JsPZGATGnaRXZ88skn05577pluvfXWtifpJrDSqRTdhJ26ud4g31W9BgzylpZaeeWV00UXXZQ22WST6g2ZUvr2t7+dLfEVS7+1bt3MVFN3QKZouckoa8wUFeHmqjNOlelj3Xy7DbJvDeJavfbfoo5Zd58put6w/b3ouzqlZGxj2BpNeQgQIECAAAECDRDwEdmARlJEAgQIECBAgMD/ExCQaekKZQdH6+xB4x6QCcsYcPr85z+fLW9U4l9cv8j/6KOPZr/0jmUl2m0xwB6DsZtttlnpJovwyhFHHJHOO++8jsdst912WUgmyt3tFgPr8evrf/mXf+l46Dve8Y5s1psyIZxBDNZMLmhef1111VXTNddck9Zcc81uWQa6/zjMIFM000QMwEYfXnvttUvbx6Dm3Llzs3DMAw88UHhcmYBMhG3e9a53tR0kjgvss88+WWjjZS97WeH12u0QMzXF/dxpVqjWY+JZsuWWWxZeq4kBmajUD3/4w7Trrrt2DLJEeCqCLkceeWSpGSLieRnP7s9+9rOFM8dMoDYhIBNLccX9ER7dbP2eQeb555/PZnWZM2dO22JFeeMZHMswVdki7BShtFg+7amnnio8RTdOg3xX9RowKJrhLZ6f559/fnrTm95UaNRuh6JgbyxTFstGLr744oXn70fY4bHHHsvCO9Fmnbb4homg79JLL11Yxsk7xMwxETCK53Kn5SW77ceD7FuDuFav/beoQfrRZ4quOUx/L/G/M4xtDFODKQsBAgQIECBAoCECPiIb0lCKSYAAAQIECBBIKQnItHQDAZkFIHXNElI0K8Zk/hgQ+cQnPpE+8IEPFA7MxiDeN77xjewXzPEv+jttMcgQg4nd/sq5aPAqrrfaaqtl5d1ll11KLw8Vg07HHHNMthRJp62bJaHiHIMYrJlc1rxgQOzXafmFP/zhD1m7dtsW/XhSj0NA5rnnnssGL08//fSOhNGHYxmVd77znYUzhsTMFbFvzHrUaVCz9UJlAjJFy4zEOeOeiX+6WdIjnhG33XZbFvYoE+aZKHvZ8EZTAzIRcoqB/VgeK29bY401sn0iTLPCCissFFyMc8SsPBHEiJmIHnrooa5u07LGXZ20ws55g8SdZjaLfhXPsk4zkvU7IBPVjH4dYdJO9+GMGTPSWWedlTbccMOuVOIej/Dm5z73udLHbb311inqvPzyyxceM8h3Va8BgzL3STfPzwmcOG+EAg8//PCO4ZPp06dnIaWyQdN+hR3KLKMXS7LFklOrrLJKYfvHDmX7WLcz1Ayybw3iWr3236LG6FefKbrusPxdQGZYWkI5CBAgQIAAAQKjJSAgM1rtqTYECBAgQIDAaAsIyLS0r4DMApCpCMhMNMW6666bDR7FoH3rIGT8ev7uu+/OBunzQiZxrlgKKZZWisHdbrcy0/9PnPPtb397ev/735/NOtE6kBz7RJnvv//+bEaY+NV0UbhgmAeGoj6x/EL8uv2kk07qyBomMXAWA31PP/10NnvHL3/5y2wgtcqsO922X9H+4xCQCYPvfve72XI57ZbwmGy0/fbbZ304BtRjoDuW14kgQLRdhB8iCBH3W7sZJWKgPo6J0EXrViYgE8cULWsW+0QZY0aFt7zlLblhnrjf7rzzznTqqaem66+/vm1XiJmlOpnEbCgxs0HR1tSATNSrzBJvk+sfSy9F6OLv/u7v0l/+8pcscJQ3u0jc4y9/+cs7BpOGJSDz29/+Ns2cOTPdfvvtbZs7QjLR72Kpl3gXRXAy7oN11lknW2LmJS95ySLHDSIgE/dlLG2UNytStNnHP/7xtP/+++fOvjQRdopyx0xN8+bNW6RO4RCzhPz+979f5G9vfetb0+WXX17quT6IYMFEAesIGESYI5w7PUcmrhUhoQiGbrTRRinc2w2+R6jqvvvuSxdccEF2vrzvgAgpxQxOZWaPiTL0K+wQM71EKDJCxnlb9I9YJi9mE1prrbUWuS/iPD/5yU+yZdhi6ap2fWzy+eN+i77YzbfbIPvWIK5VR//Na7N+9Zmi9+aw/F1AZlhaQjkIECBAgAABAqMlICAzWu2pNgQIECBAgMBoCwjItLSvgMwCkEEEZD7zmc9kQZe8wZL4hfZEoOKZZ57JBr7LbL0sgTRx/ggIxMBfDHwVhVomjpk8kBz/XQywxaBY2a3T7Ct5xw9isKb1+hE8Ovjgg8tWK9svQgk33nhjV0v6dHWBLnYel4BMzCLzsY99LBvk7McWy4zEgG8EaGI2pdatbECmm8DGm9/85rTFFltkA7Gvec1rskvG8Q8//HC2fFDMrtEpvBEDuTGrToTZYjA3lmhr3SIc0yn8MHnfJgdkoh7xTPvoRz+azTRS5zYx88pPf/rTLNDUbhuWgEwYxHJhEV7sZotZdSIQttxyyy1y2CACMnHRO+64IwslFIUN4p20+eabp7hXY0aSCDnF9rOf/SwLVtx6662576gIfcRyThHqaBeK7Oa5Psh3VV0BgzKzyU3uBNH/49k0sexQmUDZ5OOrfAP0M+wQz9Z4h5x22mmlb5F4Rr/qVa/K9o/nZASEy35DVQ02D7JvDeJadfXfTo3Wzz5TuqNM4Y4CMlOI79IECBAgQIAAgREWEJAZ4cZVNQIECBAgQGDkBARkWppUQGYByCACMmEdg3sRtCg7eFLmDqwjHDNxnQjJxDIDhx56aO6MCWXKVbRPXGP27NkpBti62QYxWNNanggjxK+8Y/Cwmy1mCtlhhx26OaQv+45LQCbwYimcmAUh7OvcJi/j0smzbEAmyhUDdjHbRfTnfmwRtPvsZz+bLYn2u9/9ruPMIdtss00WmHjlK1+ZW4ymB2SicvHcjeVRIhBUxxbGMQNPzCr0qU99qm1oKq4zLAGZKEvMaHHAAQd0Vf28WVMGFZCJWTkiuBL3Xp3vz8kQESKL2UxWXHHFbDa2TqHIsu05yHdVnQGDsmGkrjpRm52rzJwy8ezcbbfd2s7YFM/+6CcTgZ0qZYyQTDwn4p9+btHfIsw5Ea7p5lqD7FuDuFad/bedo4BM4dBF4Q7d9E/7EiBAgAABAgQIjIeAj8jxaGe1JECAAAECBEZDQECmpR0FZBaADCogEwONV155ZfYr/rwlO8rebvHr6xhYiF/N17XFEhQ/+MEPsmWf7rnnnrpO++J5oqwRJIhB2iWXXLLr8w9isKa1UDE4G4PqsdRSN9vZZ5+dhTWmehungExYRxAt7rGbbrqpFvqYVSIGzN/4xjdm56sjIBPn6VdIJgIbn/vc59L/+B//IytvXrglZsT4yle+ktZbb71cq1EIyEQFIwR43XXXZcvxhH/VLZYiin4Qs2fk9Yn42y233JLN4jMMW4Sl4tnbzb2x6qqrZrMmxYwsrdugAjJx3X6FZOKdFPfLnnvu+eI7Kd4zsexhuzDOYYcdlgVpit5fg3xX1R0wiG+AD3zgAx2XDeulL0coNgKysZRRtwHZiedmPwMyE33tqquuSsccc0zhrEXdWvT6DRTXG2TfGsS16u6/rW0iIFM4dFG4Q7f93P4ECBAgQIAAAQKjL+AjcvTbWA0JECBAgACB0REQkGlpSwGZBSCDCsjEQHsdAZRYiimWeInZIYoG6arevvEr6nPPPTebGaGOME+UIwbuY2A6liQoMeV726IPYrCm3YXDIAb0zjvvvNKkRx99dDaIvvjii5c+ph87jltAJgzr6L8xeBshtFimaHIIra6ATJQzAguxpMe//uu/9tz06667braMUIQ3Wp8LeTOHRPArlgfK66ejEpCZQI7+cfHFF2dLLj300EOl7TsZ93uAt3QBS+x47733ZgGyu+66q8TeC3bpFPIZZEAmylFXwCnOFfd3LNs0a9astMoqqyxk8fjjj6d99tknW5KpdZs+fXq6+uqrXwzMdUIc5LuqH/0vlkyMGU5iaci6Zu15+9vfnn27bLbZZmmxxRYr3f8m7zjIsMNjjz2WPRvjWdHrFv0tliuL+rf2t27PPci+NYhr9aP/TlWf6bYtB7F/ie9tYxuDaAjXIECAAAECBAiMmICPyBFrUNUhQIAAAQIERlpAQKaleQVkFoAMMiAz0QQTA/innXZa6V8ox5Ie8cvrfffdNy2//PIDuVnD5stf/nK2TEg3A6oThYtgwY477pgOOeSQbLaFqoNiE+cbxGBNJ9gICcSsMGVDQ7GEwhe/+MVKv5Kvs3HHMSAz4ffLX/4yG+CNYFPZoFcMZEaY68gjj8xmzWgdXKozIBPljEH/uXPnZsv1XH/99V03fQRiIsiz6aabdlxa5Be/+EXaY4892t7DsXxUzGwVwbu8vn/EEUdkM+m0bmWO76ZSgxwAj1lJfvazn6V4F8Y/8Z/vv//+FwMBYRKBiE022SRtvfXWmVHrMyxCj8cff3z2T7ttKt6zRd6/+tWvsrBi2YH/TrNhDTogM1GveC9deOGF6Ywzzij9/pw4Nt6jsbxZPJ/jP7cbPI42jaV6IjzTbovldyI4lxcqG+S7ql8Bg3CIGbliGbYI2cV/7nabeJ4eeOCBaf31109LLLFEt6dYaP9BPh/iwmHwox/9KHv2hUPZ90g3/a1bkEH2rUFcq1/9d8J10H2m2/bs9/4CMv0Wdn4CBAgQIECAwHgKCMiMZ7urNQECBAgQINBMgbELyDSzmcar1BG6iOBJ/EL/zjvvzJY0mBiAmTw4u/HGG2eD9b0OLlXVjUH8mO3ihz/8YTaQHOWMwbLJy5TEQFiEYP7+7/8+xUwLMRi2xhprpJe85CVVLzuUx/3+979P3/72t9PNN9+cDZxFu8U2Uf8NNtggG1CPJbWmTZs2lHUYt0LFffZv//ZvWbtFez388MMvDvZGiCtCHhGE2Hbbbaes3WIg9oknnkh33313do/dd9996dFHH11oUDpmX3rNa16T1llnnayccZ/pY1Pbm/Nm14nnXyzVsvrqq09tIdtcPZ7p8fyO59gdd9yRHnnkkRef5xEciXsiZj2L4FU814fxOf78889nMwBFwCz+iRk/Jp7HUeWJezvq87a3vS37J95PU/UeHbpO0EWBJsJkMQNRhMjafQPE6eL9t+KKK6YNN9ww6z/Rd5ZZZpkurjS8u070t/hmiyUoWwN1k7+B9LfhbcdxK5mAzLi1uPoSIECAAAECBAYjICAzGGdXIUCAAAECBAjUISAgU4eicxAgQIAAAQKZQF5AZu21105XXHFFesMb3kCLAAECBAgMXEBAZuDkLkiAAAECBAgQGAsBAZmxaGaVJECAAAECBEZEQEBmRBpSNQgQIECAwDAI1LVE3zDURRkIECBAYLQEBGRGqz3VhgABAgQIECAwLAICMsPSEspBgAABAgQIECgWEJApNrIHAQIECBBotMDs2bPT9773vWwpqn/8x3/M/olldpZbbrm02GKL1Vq3n/70p2n33XdPsfRM63bAAQek0047Lb30pS+t9ZpORoAAAQIEyggIyJRRsg8BAgQIECBAgEC3AgIy3YrZnwABAgQIECAwdQICMlNn78oECBAgQGAgAieccEL6xCc+sci1Vl111XTNNdekNddcs7ZyfPWrX0077rhj2/OdeOKJ6eijj67tWk5EgAABAgS6ERCQ6UbLvgQIECBAgAABAmUFBGTKStmPAAECBAgQIDD1AgIyU98GSkCAAAECBPoqcM4556SDDz647TVuuOGGtMMOO9Ry/eeeey595CMfSaeffnrfr1VLgZ2EAAECBMZKQEBmrJpbZQkQIECAAAECAxMQkBkYtQsRIECAAAECBHoWEJDpmdAJCBAgQIDAcAvkzeoSM7rEDDOLL754z5X47ne/my2v9Pjjjy9yrhkzZqQrr7wyrbbaaj1fxwkIECBAgEAVAQGZKmqOIUCAAAECBAgQKBIQkCkS8ncCBAgQIECAwPAICMgMT1soCQECBAgQ6IvAgw8+mHbdddf06KOPLnL+6dOnpyuuuKLnZZaeeOKJdNBBB6WYkabddthhh6WTTz45Lbnkkn2po5MSIECAAIEiAQGZIiF/J0CAAAECBAgQqCIgIFNFzTEECBAgQIAAgakREJCZGndXJUCAAAECAxP44x//mD70oQ+lSy65pO01991333TKKaekV7ziFZXK9NRTT6WjjjoqnXfeeW2PX2mllbIQzsYbb1zp/A4iQIAAAQJ1CAjI1KHoHAQIECBAgAABAq0CAjL6BAECBAgQIECgOQICMs1pKyUlQIAAAQKVBS677LK01157dTx+++23T5/5zGdSzChTYgAxO8/8+fPTfffdl2KZpltuuaXjuWfNmpVmz55t9pjKredAAgQIEKhDoMT7zdhGHdDOQYAAAQIECBAYMwEfkWPW4KpLgAABAgQINFpAQKbRzafwBAgQIECgnMCTTz6ZLYF0/fXXdzxg2WWXTTvttFN6//vfn9Zee+209NJLL7JvhGJixpg777wzXXTRRenqq6/OLcD666+fzVyz6qqrliuovQgQIECAQJ8EBGT6BOu0BAgQIECAAIExFxCQGfMOoPoECBAgQIBAowQEZBrVXApLgAABAgSqC3z/+99PM2fOTPPmzSt1kpVXXjkLtiy22GLZ/n/605/S/fffn2LJpjLbaqutls4991xLK5XBsg8BAgQI9F1AQKbvxC5AgAABAgQIEBhLAQGZsWx2lSZAgAABAgQaKiAg09CGU2wCBAgQINCtQMz+8s1vfjN94AMfKB2S6fYaE/vPmDEjnXXWWWnDDTesegrHESBAgACBWgUEZGrldDICBAgQIECAAIH/JyAgoysQIECAAAECBJojICDTnLZSUgIECBAg0LNAhGR+8IMfpMMPPzzdc889PZ+v3QlimaY5c+akmIHGRoAAAQIEhkVAQGZYWkI5CBAgQIAAAQKjJSAgM1rtqTYECBAgQIDAaAsIyIx2+6odAQIECBBoK/Dkk0+mU089NZ199tnpqaeeqkVpjTXWSEcffXTaeeed05JLLlnLOZ2EAAECBAjUJSAgU5ek8xAgQIAAAQIECEwWEJDRHwgQIECAAAECzREQkGlOWykpAQIECBCoXeDxxx9PF110UbrwwgvTj3/840rn33777dN+++2X3vnOd6all1660jkcRIAAAQIE+i0gINNvYecnQIAAAQIECIyngIDMeLa7WhMgQIAAAQLNFBCQaWa7KTUBAgQIEKhV4K9//Wv69a9/nebOnZvuv//+9MADD6R58+YtFJpZdtll01prrZWWX375tOGGG6b11lsvzZgxI02bNq3WsjgZAQIECBDoh4CATD9UnZMAAQIECBAgQEBARh8g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lR3cRNAAAgAElEQVS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BiIwB133JHe9773pXnz5r14vVmzZqXZs2enJZdcciBlcBECvQjMnz8/nX/++enAAw9c6DSnnnpqOuyww1KJAdJeLu9YAgQIEBhSgRLPf2MbQ9p2ikWAAAECBAgQGGYBH5HD3DrKRoAAAQIECBBYWEBARo8gQIAAgRcFnnjiiXTQQQelG2644cX/bvr06emKK65Ia665Zq7Un/70p3TEEUekc845p+1+cd45c+akpZdeeqDil112Wdprr73aXnPGjBnpyiuvTKuttlrpMv34xz9Ou+22W3rggQfaHnPppZemmTNnlj5fHTv2al90fB1l7Mc5PvnJT6Zjjz227amffvrprC9fffXVL/595ZVXThdddFHaZJNN+lEc5yRAgACBIRcQkBnyBlI8AgQIECBAgEBDBQRkGtpwik2AAAECBAiMpYCAzFg2u0oTIEBgUYG//vWv6bjjjksnnnjiQn+M//8jH/lIWnzxxXPZikIWAjL963W92hcd37+S93bmvIBMnPmWW25Ju+66a/rjH//44oV23HHHLMS1wgor9HZxRxMgQIBA4wQEZBrXZApMgAABAgQIEGiEgIBMI5pJIQkQIECAAAECmYCAjI5AgAABAplAuzDBRhttlGJGlFVWWaVQqShkISBTSFh5h17ti46vXLA+H1gUkOlUrxNOOCEdddRRaYklluhzCZ2eAAECBIZJQEBmmFpDWQgQIECAAAECoyMgIDM6bakmBAgQIECAwOgLCMiMfhurIQECBAoFfvOb36S99947fec731lo33PPPTcdcMABqcSAUioKWQjIFDZD5R16tS86vnLB+nxgUUAmLv/DH/4wm0Vm3rx5L5ZmpZVWyoJfm222WZ9L6PQECBAgMEwCJb5njG0MU4MpCwECBAgQIECgIQI+IhvSUIpJgAABAgQIEDCDjD5AgAABAp2WVtphhx3Seeedl1796leXQioKWQjIlGKstFOv9kXHVyrUAA4qE5Dp1L932mmnbKmlV73qVQMoqUsQIECAwDAICMgMQysoAwECBAgQIEBg9AQEZEavTdWIAAECBAgQGF0BM8iMbtuqGQECBEoJfPe730277757evzxx1/cf9lll02XXHJJ2nHHHUudI3YqClkIyJSm7HrHXu2Lju+6QAM6oExAJory8MMPp/e85z3pkUceWahkp556ajrssMNKzZA0oCq5DAECBAj0UUBApo+4Tk2AAAECBAgQGGMBAZkxbnxVJ0CAAAECBBonICDTuCZTYAIECNQn8PTTT6cIrlx99dULnTTCBDG7xrRp00pfrChkISBTmrLrHXu1f/7559O1116bfvnLX3Z97dYDoixXXXXVImGUif223XbbtPHGG/d8nTjBm970prTddtsVnuuFF15IJ598cjrmmGMW2nf69OnpiiuuSGuuuWbhOexAgAABAs0XEJBpfhuqAQECBAgQIEBgGAUEZIaxVZSJAAECBAgQINBeQEBGzyBAgMCYCsyfPz9ddtllae+9915IIGaPueaaa9JWW23VlUyvIY2uLtbFzlHHvfbaq+0RM2bMSFdeeWVabbXVSp/xxz/+cdptt93SAw880PaYSy+9NM2cObP0+erYcZjs//M//zOr/80339y2amVnfanDZfI5fvGLX6Q99tgj3XXXXQudetasWWn27NlpySWXrPuSzkeAAAECQyYgIDNkDaI4BAgQIECAAIERERCQGZGGVA0CBAgQIEBgLAQEZMaimVWSAAECiwo89thjWXDk+9///kJ/3GeffdIZZ5yRXvayl3XFNkwhjckFF5BJ2SxBc+bMSUsvvXRXbVpl52ENyEQgLAwiEDN5W2mllbJZZOqa1aaKmWMIECBAYDACAjKDcXYVAgQIECBAgMC4CQjIjFuLqy8BAgQIECDQZAEBmSa3nrITIECgokCnsEDV2WOiGAIyCxrDDDLDOYNMtE2nWWSqhsIq3n4OI0CAAIEpEhCQmSJ4lyVAgAABAgQIjLiAgMyIN7DqESBAgAABAiMlICAzUs2pMgQIECgn0GmZoJ122il96UtfStOmTSt3okl7CcgswBCQGd6AzAsvvJCOP/74dMIJJyzUvyMYdskll6Qdd9yx637vAAIECBBojoCATHPaSkkJECBAgAABAk0SEJBpUmspKwECBAgQIDDuAgIy494D1J8AgbETiJDAySefnI455phF6n7++een/fffv5KJgMwCNgGZ4Q3IRPvcfffd6d3vfnd6/PHHF+rn73nPe9I555xTKRxW6YZxEAECBAgMXEBAZuDkLkiAAAECBAgQGAsBAZmxaGaVJECAAAECBEZEQEBmRBpSNQgQIFBWoNMyM+uvv3768pe/nF7/+teXPdVC+wnILOAQkBnugMyzzz6bDjnkkHThhRcu1H/NIlPptncQAQIEGiUgINOo5lJYAgQIECBAgEBjBARkGtNUCkqAAAECBAgQSAIyOgEBAgTGSGD+/Plpzpw5adasWYvU+thjj03HHXdcWnzxxSuJCMgsYBOQGe6ATLTRddddl3bZZZdF+vm+++6bvvCFL6Rlllmm0j3gIAIECBAYbgEBmeFuH6UjQIAAAQIECDRVQECmqS2n3AQIECBAgMA4CgjIjGOrqzMBAmMrEMvK7LPPPunWW29dyCBmz/jGN76RNtpoo8o2AjIL6ARkhj8g89vf/jbNnDkz3X777YvcB9dff33afPPNK98HDiRAgACB4RUQkBnetlEyAgQIECBAgECTBQRkmtx6yk6AAAECBAiMm4CAzLi1uPoSIDDWAp1mzthmm23SJZdckl75yldW9hGQWUAnIDP8AZkXXnghxYxJJ5100iL9/bDDDksnn3xyWnLJJSvfCw4kQIAAgeEUEJAZznZRKgIECBAgQIBA0wUEZJregspPgAABAgQIjJOAgMw4tba6EiAw1gLPPvtsOuSQQ9KFF164iMMJJ5yQPvaxj6USA0cdDQVkFtAIyAx/QCba6Vvf+lbaaqutFunP06dPT1dffXV64xvfONbPC5UnQIDAKAqU+M4xtjGKDa9OBAgQIECAAIE+C/iI7DOw0xMgQIAAAQIEahQQkKkR06kIECAwzAJ33313eve7351imaXJWx3LK8X5BGQWqArINCMg02mZpWjD888/P+2///7DfDsrGwECBAhUEBCQqYDmEAIECBAgQIAAgUIBAZlCIjsQIECAAAECBIZGQEBmaJpCQQgQINA/gfnz56fZs2dny8q0bltssUW6+OKL00orrdRTAQRkFvAJyDQjIPP888+no446Ks2ZM2eRfr/rrrtmIZnllluup3vCwQQIECAwXAICMsPVHkpDgAABAgQIEBgVAQGZ/4+9+w/Vu6z7AH7BSJmyQOwf848VJEMK94BRYuKU8BeRkqkztznF1QRD2QaShi4dlQhuWU4SJk86pw5npv5jZuSE/SEUPNNCh0H6T0ImEkPTIny4N2dnO/e5z31/7+u+7uvHa9A/j/f3+n4+r891Hs73e97nOrVMUh8ECBAgQIBACwICMi1MWY8ECDQv8Pe//z2sWrUqPPPMM7MsbrrpptD7E0sLFiwYy0lA5iCfgEwZAZnerHbs2BFWrlw5a9/3wmJPP/10OPXUU8f6mnAxAQIECOQlICCT1zxUQ4AAAQIECBCoRUBAppZJ6oMAAQIECBBoQUBApoUp65EAgeYF9uzZEy644IKwf//+WRaxAh0CMgdpY3mOsmlzsn/77XICMi+99FLonRbz2muvzeLevHlzWLdu3Shj8FkCBAgQyFxAQCbzASmPAAECBAgQIFCogIBMoYNTNgECBAgQINCkgIBMk2PXNAECLQn0/rxS78/IbNiwYVbbJ510Uti1a1c45ZRTxibJKaQxs5m5TgnpfWbp0qVh586dYcmSJUP3v2/fvrB8+fKwd+/evtcIyJQTkBl0slLvxKWtW7eGRYsWDb03fJAAAQIE8hYQkMl7PqojQIAAAQIECJQqICBT6uTUTYAAAQIECLQoICDT4tT1TIBAUwL/+Mc/wpo1aw4EYY78d/7554ft27eHT33qU2ObCMgcJBSQKScg869//St873vfOxAgO/Jfl/DU2F9EFiBAgACBiQoIyEyU1+IECBAgQIAAgWYFBGSaHb3GCRAgQIAAgQIFBGQKHJqSCRAgMIrAoBNPen9C5o477ghHHXXUKEv2/ayAzEEWAZlyAjK9ed13333h2muv7bunn3zyyXDhhReO/bVhAQIECBDIQ0BAJo85qIIAAQIECBAgUJuAgExtE9UPAQIECBAgULOAgEzN09UbAQIEQghPPfVUuOiii/pabN68OfRCMjH+zReQiXGP2Gt0OSVkvj+xFLvGGOutXbv2wCkpCxcujLHcwDXefrusgMwLL7wQli1b1renjRs3ht7/hviB6sRd3YAAAQIExhcY4v+f+9nG+MxWIECAAAECBAg0J+CbyOZGrmECBAgQIECgYAEBmYKHp3QCBAgMI/DjH/843HzzzX0/+uyzz4ZzzjlnmGXm/YyAzLxEU/uAgMzc9IMCT6tWrQpbt24NixYtmtrs3JgAAQIE4gkIyMSztBIBAgQIECBAgMB/BQRk7AYCBAgQIECAQDkCAjLlzEqlBAgQGFngvffeCzfccEPYtm3brGtPOumksGvXrnDKKaeMvG6/CwRkojBOZBEBmblZB514c/rpp4eHH344LF68eCJzsSgBAgQIpBUQkEnr7W4ECBAgQIAAgVYEBGRambQ+CRAgQIAAgRoEBGRqmKIeCBAgMIfAW2+9Fa644orw3HPPzfpE7B/+C8jkuw0FZOaezaB92zs5pnfK0mmnnZbvcFVGgAABAkMLCMgMTeWDBAgQIECAAAECIwgIyIyA5aMECBAgQIAAgSkLCMhMeQBuT4AAgUkKDPrzMV/72tfC9u3bw3HHHRelBAGZKIwTWURAZjDrpk2bwq233tr3Q48++mhYvnz5ROZiUQIECBBIKyAgk9bb3QgQIECAAAECrQgIyLQyaX0SIECAAAECNQgIyNQwRT0QIEBgDoE9e/aEM844o+9/jR2aEJDJdxvGnvWgTgf9yaLedbfffnu45ZZbssK67777wrXXXtu3ps2bN4d169ZlVa9iCBAgQKCbgIBMNzdXESBAgAABAgQIDBYQkLFDCBAgQIAAAQLlCAjIlDMrlRIgQGBkgZ07d4bLL7+873UbN24Mvf8N8cOioe47X0DmK1/5Sjj//PPDJz7xiaHWi/WhP/7xj+Ghhx7qu9zSpUtDz2jJkiVD327QqTy9RVauXBm+8IUvDL1ejA/++9//Ds8880zoBaL6/ROQGay8Y8eOA3Pr9y/210mMeVuDAAECBLoJDPE9j59tdKN1FQECBAgQIECgaQHfRDY9fs0TIECAAAEChQkIyBQ2MOUSIEBgFIEHH3wwrF69uu8lsU/ymC8gkzKkMbPhQeGHSQRkemGcFStWjDKmsT+bk32JJ8ikPGlp7GFbgAABAgQ6CwjIdKZzIQECBAgQIECAwAABARnbgwABAgQIECBQjoCATDmzUikBAgRGFti0aVO49dZb+173wAMPhCuvvHLkNee6IKeQxswaBWRCSBlOqi0gs2rVqrB169awaNGiaF8rFiJAgACB6QgIyEzH3V0JECBAgAABArULCMjUPmH9ESBAgAABAjUJCMjUNE29ECBA4AiBQQGZ2CedCMgcxI/tOsymzsm+xIDMq6++Gi677LLw8ssvz+I+77zzQi9kdfzxxw8zCp8hQIAAgYwFBGQyHo7SCBAgQIAAAQIFCwjIFDw8pRMgQIAAAQLNCQjINDdyDRMg0IrAfKGJ2EGO+e6X8hSTmTN2gowTZOb7mt+3b19Yvnx52Lt376yPCsjMp+e/EyBAoBwBAZlyZqVSAgQIECBAgEBJAgIyJU1LrQQIECBAgEDrAgIyre8A/RMgUK3AfIEVAZkQli5dGnbu3BmWLFky9D4YFKboLRLbdZjC5pt1ynBSiSfICMgMs8t8hgABAuULCMiUP0MdECBAgAABAgRyFBCQyXEqaiJAgAABAgQI9BcQkLEzCBAgUKnAfKGJ3bt3hzPPPDNa9/PdL2VIY2ZTTpBxgsx8m1xAZj4h/50AAQJ1CAjI1DFHXRAgQIAAAQIEchMQkMltIuohQIAAAQIECMwtICBjdxAgQKBSgfkCKwIyTpCZxNZ3gswkVK1JgAABAjEEBGRiKFqDAAECBAgQIEDgSAEBGXuCAAECBAgQIFCOgIBMObNSKQECBEYSmC8gE/tPAc13PyfIjDS+kT6ck72AzEij82ECBAgQSCggIJMQ260IECBAgAABAg0JCMg0NGytEiBAgAABAsULCMgUP0INECBAoL/A+++/HzZs2BDuvffevh8QkHGCzCS+dgRkJqFqTQIECBCIISAgE0PRGgQIECBAgAABAkcKCMjYEwQIECBAgACBcgQEZMqZlUoJECAwssCmTZvCrbfe2vc6ARkBmZE31BAXlBiQefXVV8Nll10WXn755VkdnnfeeWHHjh3h+OOPH6J7HyFAgACBnAUEZHKejtoIECBAgAABAuUKCMiUOzuVEyBAgAABAu0JCMi0N3MdEyDQkMCggMzPf/7z0PuzR7H+5fRnfmb21As3rFy5sm+bS5cuDTt37gxLliwZmmHfvn1h+fLlYe/evX2viR08GqawnOxLDMjs2bMnnHHGGX2p16xZE+6+++5wzDHHDDMKnyFAgACBjAUEZDIejtIIECBAgAABAgULCMgUPDylEyBAgAABAs0JCMg0N3INEyDQksCDDz4YVq9e3bfl22+/Pdxyyy3ROHIKacxsSkAmHAhCbdmyJSxcuDDavOdaqMSAzAsvvBCWLVvWt6WUdhMfjhsQIECgcQEBmcY3gPYJECBAgAABAhMSEJCZEKxlCRAgQIAAAQITEBCQmQCqJQkQIJCLwFNPPRUuuuiivuWsW7cu3HHHHeGoo46KUq6AzEFGJ8i8HVasWBF+/etf991XsYNZMTbvoBBVjvXG6NkaBAgQaFFAQKbFqeuZAAECBAgQIDB5AQGZyRu7AwECBAgQIEAgloCATCxJ6xAgQCBDgUF/Oib2yRgCMgc3gIBMeQGZ3uk669ev7/sVHPtPkWX4/yaURIAAgWYEBGSaGbVGCRAgQIAAAQJJBQRkknK7GQECBAgQIEBgLAEBmbH4XEyAAIG8Bfbt2xeWL18e9u7dO6vQ8847L/ROzjj++OOjNCEgc5BRQKasgMyHH34YbrvttgP/6/fvySefDBdeeGGUrxGLECBAgMB0BQRkpuvv7gQIECBAgACBWgUEZGqdrL4IECBAgACBGgUEZGqcqp4IECDwkcDbb88dVjj11FPDo48+Gj73uc9F8RKQOcgoIFNWQOa9994LN9xwQ9i2bdusr4MTTjghPP3006H3teIfAQIECJQvICBT/gx1QIAAAQIECBDIUUBAJsepqIkAAQIECBAg0F9AQMbOIECAQMUC77//ftiwYUO49957Z3W5aNGi8Oyzz4bTTjstioCAzEFGAZmyAjJvvfVWuOKKK8Jzzz036+vgrLPOOnDK0qc//ekoXyMWIUCAAIHpCgjITNff3QkQIECAAAECtQoIyNQ6WX0RIECAAAECNQoIyNQ4VT0RIEBghsCWLVvC+vXr+5r0TpDp/QmmGP8EZA4qCsiUFZB59dVXw2WXXRZefvnlWV8Ga9asCXfffXc45phjYnyJWIMAAQIEpiwgIDPlAbg9AQIECBAgQKBSAQGZSgerLQIECBAgQKBKAQGZKseqKQIECPxX4De/+U0499xz+5Js3Lgx9P43xA+M5iUVkDlIJCBTVkBm0NfHj370o3DTTTfNu/d9gAABAgTKEBji+x0/2yhjlKokQIAAAQIECGQl4JvIrMahGAIECBAgQIDAQAEBGRuEAAEClQv8+c9/Dpdffnn4wx/+MKvTVatWha1bt4ben1sa95+AzEFBAZmyAjKDTljq/Qmyc845Z9wvDdcTIECAQCYCAjKZDEIZBAgQIECAAIHKBARkKhuodggQIECAAIGqBQRkqh6v5ggQIBDC/v37w3XXXRe2b98+i+P0008PDz/8cFi8ePHYVAIyBwkFZMoJyAzaszG/Nsb+4rIAAQIECEQREJCJwmgRAgQIECBAgACBIwQEZGwJAgQIECBAgEA5AgIy5cxKpQQIEOgsMOiUjN27d4czzzyz89qHLhSQOSghIFNOQOavf/1rWLFiRXj++edn7f+1a9eG3tfNwoULx/7asAABAgQI5CEgIJPHHFRBgAABAgQIEKhNQECmtonqhwABAgQIEKhZQECm5unqjQABAh8J9P680te//vXw5ptvzjLZvHlzWLdu3dhWAjIHCQVkygnI7NmzJ1xwwQUHTlk68t+2bdvCNddcM/bXhQUIECBAIB8BAZl8ZqESAgQIECBAgEBNAgIyNU1TLwQIECBAgEDtAgIytU9YfwQIEAghvPPOOwd+2P/EE0/M8li1alXYunVrWLRo0VhWAjIH+QRkygnIzHWy0sknnxwee+yx8PnPf36srwkXEyBAgEBeAgIyec1DNQQIECBAgACBWgQEZGqZpD4IECBAgACBFgQEZFqYsh4JECAQwoE/F7N+/fpZFkuXLg07d+4MS5YsGctJQOYgn4BMGQGZ3qkx1113Xdi+ffusfX/VVVeFe+65Jxx77LFjfU24mAABAgTyEhCQyWseqiFAgAABAgQI1CIgIFPLJPVBgAABAgQItCAgINPClPVIgACBEMKf/vSncOmll4ZXXnlllkeMUIeAzEHWGJajbtic7N9+u4yAzEsvvRQuueSS8Nprr83ifvzxx8PFF1886hh8ngABAgQyFxCQyXxAyiNAgAABAgQIFCogIFPo4JRNgAABAgQINCkgINPk2DVNgECLAu+++2747ne/G37xi1/Mav/6668Pd955Zzj66KM70+QU0pjZxI4dO8LKlSv79tXl9Jx9+/aF5cuXh7179/ZdU0CmjIDM/fffH9asWTNrhqeffnp4+OGHw+LFizt/LbiQAAECBPIUEJDJcy6qIkCAAAECBAiULiAgU/oE1U+AAAECBAi0JCAg09K09UqAQPMCv/zlL8M3v/nNWQ5f/vKXwyOPPBI++9nPNm8EoH6BQWGxW265JWzcuDEsWLCgfggdEiBAoDEBAZnGBq5dAgQIECBAgEAiAQGZRNBuQ4AAAQIECBCIICAgEwHREgQIEChF4M033wxXXnlleO6552aVPI2TT0pxU2ddAnP9eaXeqTG7du0KX/ziF+tqWDcECBAgcEBAQMZGIECAAAECBAgQmISAgMwkVK1JgAABAgQIEJiMgIDMZFytSoAAgWwF5vrTMldddVW45557wrHHHptt7QojMK7Ahx9+GLZs2RI2bNgwa6kYf2ps3PpcT4AAAQKTExCQmZytlQkQIECAAAECLQsIyLQ8fb0TIECAAAECpQkIyJQ2MfUSIEBgTIG//OUv4Vvf+lZ48cUXD1vphBNOCL/61a/Cl770pTHv4HIC+Qq888474ZprrglPPPHEYUUuWrTowP/tq1/9ar7Fq4wAAQIExhIQkBmLz8UECBAgQIAAAQJzCAjI2BoECBAgQIAAgXIEBGTKmZVKCRAgEEVg0Akad911V1i3bt0wf4IgSi0WIZBa4Le//W34xje+Efbv33/YrZ2glHoS7keAAIH0AgIy6c3dkQABAgQIECDQgoCATAtT1iMBAgQIECBQi4CATC2T1AcBAgRGEJjrFJmzzz47bN++PZx44okjrOajBMoQ+OCDD8KNN94YfvrTnx5WcO/0mF27doVzzz23jEZUSYAAAQKdBARkOrG5iAABAgQIECBAYB4BARlbhAABAgQIECBQjoCATDmzUikBAgSiCQw6RWbbtm0H/gSNfwRqE/j9738fLrnkkvDGG28c1tqVV14Zfvazn4VPfvKTtbWsHwIECBCYISAgYzsQIECAAAECBAhMQkBAZhKq1iRAgAABAgQITEZAQGYyrlYlQIBA9gKvv/56WLlyZdizZ89htfb+/Mz9998fjpK2DvEAACAASURBVDvuuOx7UCCBYQX+85//hNtuuy1s2rTpsEtOOOGE8Oijj4Yzzzxz2KV8jgABAgQKFRCQKXRwyiZAgAABAgQIZC4gIJP5gJRHgAABAgQIEJghICBjOxAgQKBRgd4pMr3TYr7zne/MEnj88cfDxRdf3KiMtmsU2LdvX1i+fHnYu3fvYe2tXbs2bNmyJSxcuLDGtvVEgAABAjMEBGRsBwIECBAgQIAAgUkICMhMQtWaBAgQIECAAIHJCAjITMbVqgQIEChC4G9/+1v49re/HZ566qnD6r300kvDfffd5xSZIqaoyPkEeqfH3HnnneHmm28+7KMnn3zygdNjTjnllPmW8N8JECBAoAIBAZkKhqgFAgQIECBAgECGAgIyGQ5FSQQIECBAgACBOQQEZGwNAgQINC7w7LPPhksuuSTs37//Y4lFixaF7du3h4suuqhxHe3XIDDX6TG90Mz69evDggULamhTDwQIECAwj4CAjC1CgAABAgQIECAwCQEBmUmoWpMAAQIECBAgMBkBAZnJuFqVAAECxQj885//DDfeeGO45557DqvZKTLFjFChAwTmOj3m7LPPPhACO/HEE/kRIECAQCMCAjKNDFqbBAgQIECAAIHEAgIyicHdjgABAgQIECAwhoCAzBh4LiVAgEAtAq+88kq4+uqrw4svvnhYSw899FBYsWJFLW3qo0GBl156KVx++eWht8cP/eudkLRr165w7rnnNiiiZQIECLQrICDT7ux1ToAAAQIECBCYpICAzCR1rU2AAAECBAgQiCsgIBPX02oECBAoUuDDDz8MjzzySLj22msP+1NLTtkocpyK/kjggw8+CN///vfDXXfddZjJhg0bwg9/+MNw9NFHsyJAgACBhgQEZBoatlYJECBAgAABAgkFBGQSYrsVAQIECBAgQGBMAQGZMQFdToAAgVoE3n333QN/aunee+89rKWf/OQn4frrrw9D/FCpFgp9VCLwwgsvHDg95s033/y4I6GvSoarDQIECHQQGOJ7GT/b6ODqEgIECBAgQIBA6wK+iWx9B+ifAAECBAgQKElAQKakaamVAAECExZ4/fXXw8qVK8OePXs+vtPSpUsPnC5z8sknT/julicQT+Cdd94Ja9euDY899tjHiy5evDg88MADYdmyZfFuZCUCBAgQKEZAQKaYUSmUAAECBAgQIFCUgIBMUeNSLAECBAgQINC4gIBM4xtA+wQIEDhSYPfu3WH16tXhjTfe+Pg/+ZM09klJAr0/GbZjx46watWqw8q+8847w/r168OCBQtKaketBAgQIBBJQEAmEqRlCBAgQIAAAQIEDhMQkLEhCBAgQIAAAQLlCAjIlDMrlRIgQIAAAQIECBAgQIBARwEBmY5wLiNAgAABAgQIEBgoICBjgxAgQIAAAQIEyhEQkClnViolQIAAAQIECBAgQIAAgY4CAjId4VxGgAABAgQIECAwUEBAxgYhQIAAAQIECJQjICBTzqxUSoAAAQIECBAgQIAAAQIdBQRkOsK5jAABAgQIECBAYKCAgIwNQoAAAQIECBAoR0BAppxZqZQAAQIECBAgQIAAAQIEOgoIyHSEcxkBAgQIECBAgMBAAQEZG4QAAQIECBAgUI6AgEw5s1IpAQIECBAgQIAAAQIECHQUEJDpCOcyAgQIECBAgACBgQICMjYIAQIECBAgQKAcAQGZcmalUgIECBAgQIAAAQIECBDoKCAg0xHOZQQIECBAgAABAgMFBGRsEAIECBAgQIBAOQICMuXMSqUECBAgQIAAAQIECBAg0FFAQKYjnMsIECBAgAABAgQGCgjI2CAECBAgQIAAgXIEBGTKmZVKCRAgQIAAAQIECBAgQKCjgIBMRziXESBAgAABAgQIDBQQkLFBCBAgQIAAAQLlCAjIlDMrlRIgQIAAAQIECBAgQIBARwEBmY5wLiNAgAABAgQIEBgoICBjgxAgQIAAAQIEyhEQkClnViolQIAAAQIECBAgQIAAgY4CAjId4VxGgAABAgQIECAwUEBAxgYhQIAAAQIECJQjICBTzqxUSoAAAQIECBAgQIAAAQIdBQRkOsK5jAABAgQIECBAYKCAgIwNQoAAAQIECBAoR0BAppxZqZQAAQIECBAgQIAAAQIEOgoIyHSEcxkBAgQIECBAgMBAAQEZG4QAAQIECBAgUI6AgEw5s1IpAQIECBAgQIAAAQIECHQUEJDpCOcyAgQIECBAgACBgQICMjYIAQIECBAgQKAcAQGZcmalUgIECBAgQIAAAQIECBDoKCAg0xHOZQQIECBAgAABAgMFBGRsEAIECBAgQIBAOQICMuXMSqUECBAgQIAAAQIECBAg0FFAQKYjnMsIECBAgAABAgQGCgjI2CAECBAgQIAAgXIEBGTKmZVKCRAgQIAAAQIECBAgQKCjgIBMRziXESBAgAABAgQIDBQQkLFBCBAgQIAAAQLlCAjIlDMrlRIgQIAAAQIECBAgQIBARwEBmY5wLiNAgAABAgQIEBgoICBjgxAgQIAAAQIEyhEQkClnViolQIAAAQIECBAgQIAAgY4CAjId4VxGgAABAgQIECAwUEBAxgYhQIAAAQIECJQjICBTzqxUSoAAAQIECBAgQIAAAQIdBQRkOsK5jAABAgQIECBAYKCAgIwNQoAAAQIECBAoR0BAppxZqZQAAQIECBAgQIAAAQIEOgoIyHSEcxkBAgQIECBAgMBAAQEZG4QAAQIECBAgUI6AgEw5s1IpAQIECBAgQIAAAQIECHQUEJDpCOcyAgQIECBAgACBgQICMjYIAQIECBAgQKAcgYEBmXLaUCkBAgQIECBAgAABAgQIEBhLwM82xuJzMQECBAgQIECgTQHfRLY5d10TIECAAAECZQoIyJQ5N1UTIECAAAECBAgQIECAQFwBP9uI62k1AgQIECBAgEATAr6JbGLMmiRAgAABAgQqERCQqWSQ2iBAgAABAgQIECBAgACBsQT8bGMsPhcTIECAAAECBNoU8E1km3PXNQECBAgQIFCmgIBMmXNTNQECBAgQIECAAAECBAjEFfCzjbieViNAgAABAgQINCHgm8gmxqxJAgQIECBAoBIBAZlKBqkNAgQIECBAgAABAgQIEBhLwM82xuJzMQECBAgQIECgTQHfRLY5d10TIECAAAECZQoIyJQ5N1UTIECAAAECBAgQIECAQFwBP9uI62k1AgQIECBAgEATAr6JbGLMmiRAgAABAgQqERCQqWSQ2iBAgAABAgQIECBAgACBsQT8bGMsPhcTIECAAAECBNoU8E1km3PXNQECBAgQIFCmgIBMmXNTNQECBAgQIECAAAECBAjEFfCzjbieViNAgAABAgQINCHgm8gmxqxJAgQIECBAgAABAgQIECBAoIPAXOFU71M6YLqEAAECBAgQIECAAAECBAgQIDBNAS90pqnv3gQIECBAgAABAgQIECBAgEDOAgIyOU9HbQQIECBAgAABAgQIECBAgACBEQQEZEbA8lECBAgQIECAAAECBAgQIECgKQEBmabGrVkCBAgQIECAAAECBAgQIECgZgEBmZqnqzcCBAgQIECAAAECBAgQIEBgHAEBmXH0XEuAAAECBAgQIECAAAECBAgQyEhAQCajYSiFAAECBAgQIECAAAECBAgQyEpAQCarcSiGAAECBAgQIECAAAECBAgQINBdQECmu50rCRAgQIAAAQIECBAgQIAAgboFBGTqnq/uCBAgQIAAAQIECBAgQIAAgYYEBGQaGrZWCRAgQIAAAQIECBAgQIAAgZEEBGRG4vJhAgQIECBAgAABAgQIECBAgEC+AgIy+c5GZQQIECBAgAABAgQIECBAgMB0BQRkpuvv7gQIECBAgAABAgQIECBAgACBaAICMtEoLUSAAAECBAgQIECAAAECBAhUJiAgU9lAtUOAAAECBAgQIECAAAECBAi0KyAg0+7sdU6AAAECBAgQIECAAAECBAgMFhCQsUMIECBAgAABAgQIECBAgAABApUICMhUMkhtECBAgAABAgQIECBAgAABAtEFBGSik1qQAAECBAgQIECAAAECBAgQIDAdAQGZ6bi7KwECBAgQIECAAAECBAgQIJC/gIBM/jNSIQECBAgQIECAAAECBAgQIEBgKAEBmaGYfIgAAQIECBAgQIAAAQIECBBoUEBApsGha5kAAQIECBAgQIAAAQIECBCoU0BAps656ooAAQIECBAgQIAAAQIECBAYX0BAZnxDKxAgQIAAAQIECBAgQIAAAQIEshAQkMliDIogQIAAAQIECBAgQIAAAQIEMhQQkMlwKEoiQIAAAQIECBAgQIAAAQIECHQREJDpouYaAgQIECBAgAABAgQIECBAoAUBAZkWpqxHAgQIECBAgAABAgQIECBAoAkBAZkmxqxJAgQIECBAgAABAgQIECBAoIOAgEwHNJcQIECAAAECBAgQIECAAAECBHIUEJDJcSpqIkCAAAECBAgQIECAAAECBHIQEJDJYQpqIECAAAECBAgQIECAAAECBAhEEBCQiYBoCQIECBAgQIAAAQIECBAgQKBKAQGZKseqKQIECBAgQIAAAQIECBAgQKBFAQGZFqeuZwIECBAgQIAAAQIECBAgQGAYAQGZYZR8hgABAgQIECBAgAABAgQIECBQgICATAFDUiIBAgQIECBAgAABAgQIECAwFQEBmamwuykBAgQIECBAgAABAgQIECBAIL6AgEx8UysSIECAAAECBAgQIECAAAECdQgIyNQxR10QIECAAAECBAgQIECAAAECBIKAjE1AgAABAgQIECBAgAABAgQIEOgvICBjZxAgQIAAAQIECBAgQIAAAQIEKhEQkKlkkNogQIAAAQIECBAgQIAAAQIEogsIyEQntSABAgQIECBAgAABAgQIECBAYDoCAjLTcXdXAgQIECBAgAABAgQIECBAIH8BAZn8Z6RCAgQIECBAgAABAgQIECBAgMBQAgIyQzH5EAECBAgQIECAAAECBAgQINCggIBMg0PXMgECBAgQIECAAAECBAgQIFCngIBMnXPVFQECBAgQIECAAAECBAgQIDC+gIDM+IZWIECAAAECBAgQIECAAAECBAhkISAgk8UYFEGAAAECBAgQIECAAAECBAhkKCAgk+FQlESAAAECBAgQIECAAAECBAgQ6CIgINNFzTUECBAgQIAAAQIECBAgQIBACwICMi1MWY8ECBAgQIAAAQIECBAgQIBAEwICMk2MWZMECBAgQIAAAQIECBAgQIBABwEBmQ5oLiFAgAABAgQIECBAgAABAgQI5CggIJPjVNREgAABAgQIECBAgAABAgQI5CAgIJPDFNRAgAABAgQIECBAgAABAgQIEIggICATAdESBAgQIECAAAECBAgQIECAQJUCAjJVjlVTBAgQIECAAAECBAgQIECAQIsCAjItTl3PBAgQIECAAAECBAgQIECAwDACAjLDKPkMAQIECBAgQIAAAQIECBAgQKAAAQGZAoakRAIECBAgQIAAAQIECBAgQGAqAgIyU2F3UwIECBAgQIAAAQIECBAgQIBAfAEBmfimViRAgAABAgQIECBAgAABAgTqEBCQqWOOuiBAgAABAgQIECBAgAABAgQIBAEZm4AAAQIECBAgQIAAAQIECBAg0F9AQMbOIECAAAECBAgQIECAAAECBAhUIiAgU8kgtUGAAAECBAgQIECAAAECBAhEFxCQiU5qQQIECBAgQIAAAQIECBAgQIDAdAQEZKbj7q4ECBAgQIAAAQIECBAgQIBA/gICMvnPSIUECBAgQIAAAQIECBAgQIAAgaEEBGSGYvIhAgQIECBAgAABAgQIECBAoEEBAZkGh65lAgQIECBAgAABAgQIECBAoE4BAZk656orAgQIECBAgAABAgQIECBAYHwBAZnxDa1AgAABAgQIECBAgAABAgQIEMhCQEAmizEoggABAgQIECBAgAABAgQIEMhQQEAmw6EoiQABAgQIECBAgAABAgQIECDQRUBApouaawgQIECAAAECBAgQIECAAIEWBARkWpiyHgkQIECAAAECBAgQIECAAIEmBARkmhizJgkQIECAAAECBAgQIECAAIEOAgIyHdBcQoAAAQIECBAgQIAAAQIECBDIUUBAJsepqIkAAQIECBAgQIAAAQIECBDIQUBAJocpqIEAAQIECBAgQIAAAQIECBAgEEFAQCYCoiUIECBAgAABAgQIECBAgACBKgUEZKocq6YIECBAgAABAgQIECBAgACBFgUEZFqcup4JECBAgAABAgQIECBAgACBYQQEZIZR8hkCBAgQIECAAAECBAgQIECAQAECAjIFDEmJBAgQIECAAAECBAgQIECAwFQEBGSmwu6mBAgQIECAAAECBAgQIECAAIH4AgIy8U2tSIAAAQIECBAgQIAAAQIECNQhICBTxxx1QYAAAQIECBAgQIAAAQIECBAIAjI2AQECBAgQIECAAAECBAgQIECgv4CAjJ1BgAABAgQIECBAgAABAgQIEKhEQECmkkFqgwABAgQIECBAgAABAgQIEIguICATndSCBAgQIECAAAECBAgQIECAAIHpCAjITMfdXQkQIECAAAECBAgQIECAAIH8BQRk8p+RCgkQIECAAAECBAgQIECAAAECQwkIyAzF5EMECBAgQIAAAQIECBAgQIBAgwICMg0OXcsECBAgQIAAAQIECBAgQIBAnQICMnXOVVcECBAgQIAAAQIECBAgQIDA+AICMuMbWoEAAQIECBAgQIAAAQIECBAgkIWAgEwWY1AEAQIECBAgQIAAAQIECBAgkKGAgEyGQ1ESAQIECBAgQIAAAQIECBAgQKCLgIBMFzXXECBAgAABAgQIECBAgAABAi0ICMi0MGU9EiBAgAABAgQIECBAgAABAk0ICMg0MWZNEiBAgAABAgQIECBAgAABAh0EBGQ6oLmEAAECBAgQIECAAAECBAgQIJCjgIBMjlNREwECBAgQIECAAAECBAgQIJCDgIBMDlNQAwECBAgQIECAAAECBAgQIEAggoCATARESxAgQIAAAQIECBAgQIAAAQJVCgjIVDlWTREgQIAAAQIECBAgQIAAAQItCgjItDh1PRMgQIAAAQIECBAgQIAAAQLDCAjIDKPkMwQIECBAgAABAgQIECBAgACBAgQEZAoYkhIJECBAgAABAgQIECBAgACBqQgIyEyF3U0JECBAgAABAgQIECBAgAABAvEFBGTim1qRAAECBAgQIECAAAECBAgQqENAQKaOOeqCAAECBAgQIECAAAECBAgQIBAEZGwCAgQIECBAgAABAgQIECBAgEB/AQEZO4MAAQIECBAgQIAAAQIECBAgUImAgEwlg9QGAQIECBAgQIAAAQIECBAgEF1AQCY6qQUJECBAgAABAgQIECBAgAABAtMREJCZjru7EiBAgAABAgQIECBAgAABAvkLCMjkPyMVEiBAgAABAgQIECBAgAABAgSGEhCQGYrJhwgQIECAAAECBAgQIECAAIEGBQRkGhy6lgkQIECAAAECBAgQIECAAIE6BQRk6pyrrggQIECAAAECBAgQIECAAIHxBQRkxje0AgECBAgQIECAAAECBAgQIEAgCwEBmSzGoAgCBAgQIECAAAECBAgQIEAgQwEBmQyHoiQCBAgQIECAAAECBAgQIECAQBcBAZkuaq4hQIAAAQIECBAgQIAAAQIEWhAQkGlhynokQIAAAQIECBAgQIAAAQIEmhAQkGlizJokQIAAAQIECBAgQIAAAQIEOggIyHRAcwkBAgQIECBAgAABAgQIECBAIEcBAZkcp6ImAgQIECBAgAABAgQIECBAIAcBAZkcpqAGAgQIECBAgAABAgQIECBAgEAEAQGZCIiWIECAAAECBAgQIECAAAECBKoUEJCpcqyaIkCAAAECBAgQIECAAAECBFoUEJBpcep6JkCAAAECBAgQIECAAAECBIYREJAZRslnCBAgQIAAAQIECBAgQIAAAQIFCAjIFDAkJRIgQIAAAQIECBAgQIAAAQJTERCQmQq7mxIgQIAAAQIECBAgQIAAAQIE4gsIyMQ3tSIBAgQIECBAgAABAgQIECBQh4CATB1z1AUBAgQIECBAgAABAgQIECBAIAjI2AQECBAgQIAAAQIECBAgQIAAgf4CAjJ2BgECBAgQIECAAAECBAgQIECgEgEBmUoGqQ0CBAgQIECAAAECBAgQIEAguoCATHRSCxIgQIAAAQIECBAgQIAAAQIEpiMgIDMdd3clQIAAAQIECBAgQIAAAQIE8hcQkMl/RiokQIAAAQIECBAgQIAAAQIECAwlICAzFJMPESBAgAABAgQIECBAgAABAg0KCMg0OHQtEyBAgAABAgQIECBAgAABAnUKCMjUOVddESBAgAABAgQIECBAgAABAuMLCMiMb2gFAgQIECBAgAABAgQIECBAgEAWAgIyWYxBEQQIECBAgAABAgQIECBAgECGAgIyGQ5FSQQIECBAgAABAgQIECBAgACBLgICMl3UXEOAAAECBAgQIECAAAECBAi0ICAg08KU9UiAAAECBAgQIECAAAECBAg0ISAg08SYNUmAAAECBAgQIECAAAECBAh0EBCQ6YDmEgIECBAgQIAAAQIECBAgQIBAjgICMjlORU0ECBAgQIAAAQIECBAgQIBADgICMjlMQQ0ECBAgQIAAAQIECBAgQIAAgQgCAjIREC1BgAABAgQIECBAgAABAgQIVCkgIFPlWDVFgAABAgQIECBAgAABAgQItCggINPi1PVMgAABAgQIECBAgAABAgQIDCMgIDOMks8QIECAAAECBAgQIECAAAECBAoQEJApYEhKJECAAAECBAgQIECAAAECBKYiICAzFXY3JUCAAAECBAgQIECAAAECBAjEFxCQiW9qRQIECBAgQIAAAQIECBAgQKAOAQGZOuaoCwIECBAgQIAAAQIECBAgQIBAEJCxCQgQIECAAAECBAgQIECAAAEC/QUEZOwMAgQIECBAgAABAgQIECBAgEAlAgIylQxSGwQIECBAgAABAgQIECBAgEB0AQGZ6KQWJECAAAECBAgQIECAAAECBAhMR0BAZjru7kqAAAECBAgQIECAAAECBAjkLyAgk/+MVEiAAAECBAgQIECAAAECBAgQGEpAQGYoJh8iQIAAAQIECBAgQIAAAQIEGhQQkGlw6FomQIAAAQIECBAgQIAAAQIE6hQQkKlzrroiQIAAAQIECBAgQIAAAQIExhcQkBnf0AoECBAgQIAAAQIECBAgQIAAgSwEBGSyGIMiCBAgQIAAAQIECBAgQIAAgQwFBGQyHIqSCBAgQIAAAQIECBAgQIAAAQJdBARkuqi5hgABAgQIECBAgAABAgQIEGhBQECmhSnrkQABAgQIECBAgAABAgQIEGhCQECmiTFrkgABAgQIECBAgAABAgQIEOggICDTAc0lBAgQIECAAAECBAgQIECAAIEcBQRkcpyKmggQIECAAAECBAgQIECAAIEcBARkcpiCGggQIECAAAECBAgQIECAAAECEQQEZCIgWoIAAQIECBAgQIAAAQIECBCoUkBApsqxaooAAQIECBAgQIAAAQIECBBoUUBApsWp65kAAQIECBAgQIAAAQIECBAYRkBAZhglnyFAgAABAgQIECBAgAABAgQIFCAgIFPAkJRIgAABAgQIECBAgAABAgQITEVAQGYq7G5KgAABAgQIECBAgAABAgQIEIgvICAT39SKBAgQIECAAAECBAgQIECAQB0CAjJ1zFEXBAgQIECAAAECBAgQIECAAIEgIGMTECBAgAABAgQIECBAgAABAgT6CwjI2BkECBAgQIAAAQIECBAgQIAAgUoEBGQqGaQ2CBAgQIAAAQIECBAgQIAAgegCAjLRSS1IgAABAgQIECBAgAABAgQIEJiOgIDMdNzdlQABAgQIECBAgAABAgQIEMhfQEAm/xmpkAABAgQIECBAgAABAgQIECAwlICAzFBMPkSAAAECBAgQIECAAAECBAg0KCAg0+DQtUyAAAECBAgQIECAAAECBAjUKSAgU+dcdUWAAAECBAgQIECAAAECBAiMLyAgM76hFQgQIECAAAECBAgQIECAAAECWQgIyGQxBkUQIECAAAECBAgQIECAAAECGQoIyGQ4FCURIECAAAECBAgQIECAAAECBLoICMh0UXMNAQIECBAgQIAAAQIECBAg0IKAgEwLU9YjAQIECBAgQIAAAQIECBAg0ISAgEwTY9YkAQIECBAgQIAAAQIECBAg0EFAQKYDmksIECBAgAABAgQIECBAgAABAjkKCMjkOBU1ESBAgAABAgQIECBAgAABAjkICMjkMAU1ECBAgAABAgQIECBAgAABAgQiCAjIREC0BAECBAgQIECAAAECBAgQIFClgIBMlWPVFAECBAgQIECAAAECBAgQINCigIBMi1PXMwECBAgQIECAAAECBAgQIDCMgIDMMEo+Q4AAAQIECBAgQIAAAQIECBAoQEBApoAhKZEAAQIECBAgQIAAAQIECBCYioCAzFTY3ZQAAQIECBAgQIAAAQIECBAgEF9AQCa+qRUJECBAgAABAgQIECBAgACB6Qn8Twjh/yLdftIBmZi1RmrZMgQIECBAgAABAgQIECBAgACBOgUEZOqcq64IECBAgAABAgQIECBAgECrAmeFEP43hPCDEMIDYyJMKiCz+qP6rg4hPD9mjS4nQIAAAQIECBAgQIAAAQIECBAYQkBAZggkHyFAgAABAgQIECBAgAABAgSKEuiFTpaFEF4fMygTOyBzKBjzmRDC7hBCL8zjHwECBAgQIECAAAECBAgQIECAQAIBAZkEyG5BgAABAgQIECBAgAABAgQIJBXoBU9+N+OOXYMysQIyM4Mxh8o62+kxSfeEmxEgQIAAAQIECBAgQIAAAQKNCwjINL4BtE+AakTwuAAAIABJREFUAAECBAgQIECAAAECBCoVOHSKzMz2Rg3KjBuQ6ReM6dXj9JhKN522CBAgQIAAAQIECBAgQIAAgXwFBGTynY3KCBAgQIAAAQIECBAgQIAAge4CR54iM3OlYYMyXQMycwVjDtXg9Jjuc3UlAQIECBAgQIAAAQIECBAgQKCTgIBMJzYXESBAgAABAgQIECBAgAABAgUI9DtFZmbZ8wVlRg3IzBeM6d3b6TEFbBwlEiBAgAABAgQIECBAgAABAvUJCMjUN1MdESBAgAABAgQIECBAgAABAgcFBp0iM9NorqDMsAGZYYIxh+7n9Bi7kwABAgQIECBAgAABAgQIECAwBQEBmSmguyUBAgQIECBAgAABAgQIECCQTGC+U2RmFtILylwdQuhd0/s3X0BmlGBMbz2nxyQbuxsRIECAAAECBAgQIECAAAECBA4XEJCxIwgQIECAAAECBAgQIECAAIGaBYY9RWamQS8gc1sI4XdzwFwVQvhBCOEzI8I5PWZEMB8nQIAAAQIECBAgQIAAAQIECMQSEJCJJWkdAgQIECBAgAABAgQIECBAIFeBUU6RmVQPTo+ZlKx1CRAgQIAAAQIECBAgQIAAAQJDCAjIDIHkIwQIECBAgAABAgQIECBAgEDRAl1OkYndsNNjYotajwABAgQIECBAgAABAgQIECAwgoCAzAhYPkqAAAECBAgQIECAAAECBAgUKzDNU2ScHlPstlE4AQIECBAgQIAAAQIECBAgUIuAgEwtk9QHAQIECBAgQIAAAQIECBAgMEhgmqfIOD3G3iRAgAABAgQIECBAgAABAgQITFlAQGbKA3B7AgQIECBAgAABAgQIECBAIJnANE6RcXpMsvG6EQECBAgQIECAAAECBAgQIEBgbgEBGbuDAAECBAgQIECAAAECBAgQaEVgGqfIOD2mld2lTwIECBAgQIAAAQIECBAgQCBrAQGZrMejOAIECBAgQIAAAQIECBAgQCCyQMpTZJweE3l4liNAgAABAgQIECBAgAABAgQIdBUQkOkq5zoCBAgQIECAAAECBAgQIECgRIGUp8g4PabEHaJmAgQIECBAgAABAgQIECBAoEoBAZkqx6opAgQIECBAgAABAgQIECBAYIBAilNknB5jCxIgQIAAAQIECBAgQIAAAQIEMhIQkMloGEohQIAAAQIECBAgQIAAAQIEkgikOEXG6TFJRukmBAgQIECAAAECBAgQIECAAIHhBARkhnPyKQIECBAgQIAAAQIECBAgQKAugUmeIuP0mLr2im4IECBAgAABAgQIECBAgACBCgQEZCoYohYIECBAgAABAgQIECBAgACBkQUmeYqM02NGHocLCBAgQIAAAQIECBAgQIAAAQKTFRCQmayv1QkQIECAAAECBAgQIECAAIF8BSZxiozTY/Kdt8oIECBAgAABAgQIECBAgACBhgUEZBoevtYJECBAgAABAgQIECBAgEDjApM4RcbpMY1vKu0TIECAAAECBAgQIECAAAECeQoIyOQ5F1URIECAAAECBAgQIECAAAECaQRiniLj9Jg0M3MXAgQIECBAgAABAgQIECBAgMDIAgIyI5O5gAABAgQIECBAgAABAgQIEKhIIOYpMk6PqWhjaIUAAQIECBAgQIAAAQIECBCoS0BApq556oYAAQIECBAgQIAAAQIECBAYXSDGKTJOjxnd3RUECBAgQIAAAQIECBAgQIAAgWQCAjLJqN2IAAECBAgQIECAAAECBAgQyFQgxikyTo/JdLjKIkCAAAECBAgQIECAAAECBAj0BARk7AMCBAgQIECAAAECBAgQIECAQAjjnCLj9Bg7iAABAgQIECBAgAABAgQIECCQuYCATOYDUh4BAgQIECBAgAABAgQIECCQRGCcU2ScHpNkRG5CgAABAgQIECBAgAABAgQIEOguICDT3c6VBAgQIECAAAECBAgQIECAQF0CXU6RcXpMXXtANwQIECBAgAABAgQIECBAgEClAgIylQ5WWwQIECBAgAABAgQIECBAgMDIAl1OkXF6zMjMLiBAgAABAgQIECBAgAABAgQIpBcQkElv7o4ECBAgQIAAAQIECBAgQIBAvgKjnCLj9Jh856gyAgQIECBAgAABAgQIECBAgMBhAgIyNgQBAgQIECBAgAABAgQIECBA4L8Co5wi4/QYO4cAAQIECBAgQIAAAQIECBAgUIiAgEwhg1ImAQIECBAgQIAAAQIECBAgkExgmFNknB6TbBxuRIAAAQIECBAgQIAAAQIECBAYX0BAZnxDKxAgQIAAAQIECBAgQIAAAQJ1CQxziozTY+qauW4IECBAgAABAgQIECBAgACBygUEZCofsPYIECBAgAABAgQIECBAgACBTgKDTpFxekwnUhcRIECAAAECBAgQIECAAAECBKYnICAzPXt3JkCAAAECBAgQIECAAAECBPIVGHSKjNNj8p2byggQIECAAAECBAgQIECAAAECfQUEZGwMAgQIECBAgAABAgQIECBAgEB/gX6nyDg9xm4hQIAAAQIECBAgQIAAAQIECBQoICBT4NCUTIAAAQIECBAgQIAAAQIECCQR6HeKjNNjktC7CQECBAgQIECAAAECBAgQIEAgroCATFxPqxEgQIAAAQIECBAgQIAAAQJ1Ccw8RcbpMXXNVjcECBAgQIAAAQIECBAgQIBAQwICMg0NW6sECBAgQIBAdQIfVteRhggQIECAAAECBAgQIECAwGwBP8uwKwgQIECAAAECBMYW8E3l2IQWIECAAAECBAhMTUBAZmr0bkyAAAECBAgQIECAAAECCQX8LCMhtlsRIECAAAECBGoV8E1lrZPVFwECBAgQINCCgIBMC1PWIwECBAgQIECAAAECBAj4WYY9QIAAAQIECBAgMLaAbyrHJrQAAQIECBAgQCCpgFBMUm43I0CAAAECBAgQIECAAIHMBPxcI7OBKIcAAQIECBAgUIqAbyRLmZQ6CRAgQIAAAQIHBQRk7AQCBAgQIECAAAECBAgQaFnAzzVanr7eCRAgQIAAAQJjCPhGcgw8lxIgQIAAAQIEpiAgIDMFdLckQIAAAQIECBAgQIAAgWwE/Fwjm1EohAABAgQIECBQloBvJMual2oJECBAgAABAnMFZHxfZ28QIECAAAECBAgQIECAQE0Cnn9rmqZeCBAgQIAAAQIZCPhBSgZDUAIBAgQIECBAYAQBLwhHwPJRAgQIECBAgAABAgQIEChWwPNvsaNTOAECBAgQIEAgTwEBmTznoioCBAgQIECAwFwCXhDaG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SaFfifEML/Rep+0i8IY9YaqWXLECCeoZJRAAAgAElEQVRAgAABAgQIECBAgEAhAjGfKT3/FjJ0ZRIgQIAAAQIEShEQkCllUuokQIAAAQIEShY4K4TwvyGEH4QQHhizkUm9IFz9UX1XhxCeH7NGlxMgQIAAAQIECBAgQIBAmwKef9ucu64JECBAgAABAkUICMgUMSZFEiBAgAABAhUI9EIny0IIr48ZlIkdkDkUjPlMCGF3CKH3MtM/AgQIECBAgAABAgQIECDQVcDzb1c51xEgQIAAAQIECExUQEBmorwWJ0CAAAECBAh8LNALnvxuhkfXoEysgMzMYMyhss52eowdS4AAAQIECBAgQIAAAQJjCnj+HRPQ5QQIECBAgAABApMREJCZjKtVCRAgQIAAAQL9BA79Ft3M/zZqUGbcgEy/YEyvHqfH2LMECBAgQIAAAQIECBAgEEvA828sSesQIECAAAECBAhEExCQiUZpIQIECBAgQIDAvAJH/hbdzAuGDcp0DcjMFYw5VIPTY+Ydnw8QIECAAAECBAgQIECAwJACnn+HhPIxAgQIECBAgACBdAICMums3YkAAQIECBAg0BPo91t0M2XmC8qMGpCZLxjTu7fTY+xNAgQIECBAgAABAgQIEIgt4Pk3tqj1CBAgQIAAAQIExhIQkBmLz8UECBAgQIAAgZEFBv0W3czF5grKDBuQGSYYc+h+To8ZeYwuIECAAAECBAgQIECAAIF5BDz/2iIECBAgQIAAAQJZCQjIZDUOxRAgQIAAAQKNCMz3W3QzGXpBmas/Onmm93+fLyAzSjCmt57TYxrZdNokQIAAAQIECBAgQIDAFAQ8/04B3S0JECBAgAABAgT6CwjI2BkECBAgQIAAgfQCw/4W3czKei8Vbwsh/G6Ocq8KIfwghPCZEdtxesyIYD5OgAABAgQIECBAgAABAkMLeP4dmsoHCRAgQIAAAQIEJi0gIDNpYesTIECAAAECBPoLjPJbdJMydHrMpGStS4AAAQIECBAgQIAAAQKHBDz/2gsECBAgQIAAAQJZCAjIZDEGRRAgQIAAAQINCnT5LbrYTE6PiS1qPQIECBAgQIAAAQIECBA4UsDzrz1BgAABAgQIECCQhYCATBZjUAQBAgQIECDQqMA0f4vO6TGNbjptEyBAgAABAgQIECBAYAoCnn+ngO6WBAgQIECAAAEChwsIyNgRBAgQIECAAIHpCUzzt+icHjO9ubszAQIECBAgQIAAAQIEWhPw/NvaxPVLgAABAgQIEMhQQEAmw6EoiQABAgQIEGhKYBq/Ref0mKa2mGYJECBAgAABAgQIECCQhYDn3yzGoAgCBAgQIECAQLsCAjLtzl7nBAgQIECAQB4C0/gtOqfH5DF7VRAgQIAAAQIECBAgQKAlAc+/LU1brwQIECBAgACBDAUEZDIcipIIECBAgACB5gRS/had02Oa214aJkCAAAECBAgQIECAQDYCnn+zGYVCCBAgQIAAAQLtCQjItDdzHRMgQIAAAQL5CaT8LTqnx+Q3fxURIECAAAECBAgQIECgFQHPv61MWp8ECBAgQIAAgQwFBGQyHIqSCBAgQIAAgSYFUvwWndNjmtxamiZAgAABAgQIECBAgEBWAp5/sxqHYggQIECAAAEC7QgIyLQza50SIECAAAECeQuk+C06p8fkvQdUR4AAAQIECBAgQIAAgRYEPP+2MGU9EiBAgAABAgQyFBCQyXAoSiJAgAABAgSaFZjkb9E5PabZbaVxAgQIECBAgAABAgQIZCfg+Te7kSiIAAECBAgQIFC/gIBM/TPWIQECBAgQIFCOwCR/i87pMeXsA5USIECAAAECBAgQIECgdgHPv7VPWH8ECBAgQIAAgQwFBGQyHIqSCBAgQIAAgaYFJvFbdE6PaXpLaZ4AAQIECBAgQIAAAQJZCnj+zXIsiiJAgAABAgQI1CsgIFPvbHVGgAABAgQIlCkwid+ic3pMmXtB1QQIECBAgAABAgQIEKhZwPNvzdPVGwECBAgQIEAgQwEBmQyHoiQCBAgQIECgeYGYv0Xn9JjmtxMAAgQIECBAgAABAgQIZCvg+Tfb0SiMAAECBAgQIFCfgIBMfTPVEQECBAgQIFC+QMzfonN6TPn7QQcECBAgQIAAAQIECBCoVcDzb62T1RcBAgQIECBAIEMBAZkMh6IkAgQIECBAgEAIIcZv0Tk9xlYiQIAAAQIECBAgQIAAgdwFPP/mPiH1ESBAgAABAgQqERCQqWSQ2iBAgAABAgSqE4jxW3ROj6luW2iIAAECBAgQIECAAAEC1Ql4/q1upBoiQIAAAQIECOQpICCT51xURYAAAQIECBDoCYzzW3ROj7GHCBAgQIAAAQIECBAgQKAUAc+/pUxKnQQIECBAgACBggUEZAoe3v+zdzbw/1VTvt+3Uiq3JsnjNURu0UxTdEeKYiKZ9EDPoTLRldATlSjcqxqMoahEiXJTU4qSQoTupJKrh0lmcskYz93MNFcXQ+7rc6bzd/p2vmetdc4+53vO7/c+r9f/Va/Xb3/3Xvu9135ae+21ER0CEIAABCAAgSVPoMstOqLHLHn1oIIQgAAEIAABCEAAAhCAAASWDAH2v0umKakIBCAAAQhAAAIQGC8BHGTG2zZIBgEIQAACEIAABESgzS06osegOxCAAAQgAAEIQAACEIAABCAwNQLsf6fWYsgLAQhAAAIQgAAEJkYAB5mJNRjiQgACEIAABCCw7Ai0uUVH9JhlpyZUGAIQgAAEIAABCEAAAhCAwOQJsP+dfBNSAQhAAAIQgAAEIDBuAjjIjLt9kA4CEIAABCAAAQiIQOQWHdFj0BkIQAACEIAABCAAAQhAAAIQmCoB9r9TbTnkhgAEIAABCEAAAhMggIPMBBoJESEAAQhAAAIQWPYEIrfoiB6z7NUFABCAAAQgAAEIQAACEIAABCZLgP3vZJsOwSEAAQhAAAIQgMD4CeAgM/42QkIIQAACEIAABCAgAp5bdESPQVcgAAEIQAACEIAABCAAAQhAYOoE2P9OvQWRHwIQgAAEIAABCIyUAA4yI20YxIIABCAAAQhAAAIzBDy36Igeg9pAAAIQgAAEIAABCEAAAhCAwNQJsP+degsiPwQgAAEIQAACEBgpARxkRtowiAUBCEAAAhCAAARqCDTdoiN6DCoDAQhAAAIQgAAEIAABCEAAAkuFAPvfpdKS1AMCEIAABCAAAQiMiAAOMiNqDESBAAQgAAEIQAACBoGmW3REj0F9IAABCEAAAhCAAAQgAAEIQGCpEGD/u1RaknpAAAIQgAAEIACBERHAQWZEjYEoEIAABCAAAQhAwEGg7hYd0WMc4EgCAQhAAAIQgAAEIAABCEAAApMiwP53Us2FsBCAAAQgAAEIQGD8BHCQGX8bISEEIAABCEAAAhCoEqi7RUf0GHQEAhCAAAQgAAEIQAACEIAABJYaAfa/S61FqQ8EIAABCEAAAhBYMIEpOcj8bsGsKB4CEIAABCAAAQhAAAIQgAAEIAABCEBg3AQWbevCfjVu/UA6CEAAAhCAAAQgAAEIQAACEBiGwKL357W1HKVQc9oDA8MwikopEIAABCAAAQhAAAIQgAAEIAABCEBgqgQWbevCfjVVzUFuCEAAAhCAAAQgAAEIQAACEMhJYNH789q6jFKoOdQxMORUR/KCAAQgAAEIQAACEIAABCAAAQhAAAJLj8CibV3Yr5aeTlEjCEAAAhCAAAQgAAEIQAACEIgTWPT+vFbiUQo1hy0GhrjS8QsIQAACEIAABCAAAQhAAAIQgAAEILCcCCza1oX9ajlpG3WFAAQgAAEIQAACEIAABCAAgXkEFr0/r5VrlELNIYiBgc4FAQhAAAIQgAAEIAABCEAAAhCAAAQg0ERg0bYu7FfoJwQgAAEIQAACEIAABCAAAQhAIKVF789r22CUQs3RFgwMdCMIQAACEIAABCAAAQhAAAIQgAAEIACBJgKLtnVhv0I/IQABCEAAAhCAAAQgAAEIQAACOMh01gEMDJ0RkgEEIAABCEAAAhCAAAQgAAEIQAACEFjSBHCQWdLNS+UgAAEIQAACEIAABCAAAQhAYCIEFr0/r8U0SqHmNCgOMhPRdMSEAAQgAAEIQAACEIAABCAAAQhAAAILIrBoWxf2qwU1PMVCAAIQgAAEIAABCEAAAhCAwKgILHp/XgtjlELNabZGA8Pvfof9YVTqjjAQgAAEIAABCEAAAhCAAAQgAAEIQCAzgf/wH0xTlpkgs0iz2WG/6hkw2UMAAhCAAAQgAAEIQAACEIDA4glMYH9eC2nRRoNIy2FgiNAiLQQgAAEIQAACEIAABCAAAQhAAAIQWGIEJmCAw361xHSO6kAAAhCAAAQgAAEIQAACEIDAAwlMYH9e22w4yKDNEIAABCAAAQhAAAIQgAAEIAABCEAAApMgMAEDHA4yk9AkhIQABCAAAQhAAAIQgAAEIACBLgQmsD+vrR4OMl1and9CAAIQgAAEIAABCEAAAhCAAAQgAAEIDEZgAgY4HGQG0wYKggAEIAABCEAAAhCAAAQgAIFFEZjA/rwWDQ4yi9IYyoUABCAAAQhAAAIQgAAEIAABCEAAAhAIEZiAAQ4HmVCLkhgCEIAABCAAAQhAAAIQgAAEpkhgAvvzWqw4yExR25AZAhCAAAQgAAEIQAACEIAABCAAAQgsQwITMMDhILMM9ZIqQwACEIAABCAAAQhAAAIQWG4EJrA/r20SHGSWm6ZSXwhAAAIQgAAEIAABCEAAAhCAAAQgMFECEzDA4SAzUd1CbAhAAAIQgAAEIAABCEAAAhDwE5jA/ry2MjjI+NuYlBCAAAQgAAEIQAACEIAABCAAAQhAAAILJDABAxwOMgvUD4qGAAQgAAEIQAACEIAABCAAgWEITGB/XgsCB5lh9INSIAABCEAAAhCAAAQgAAEIQAACEIAABDoSmIABDgeZjm3MzyEAAQhAAAIQgAAEIAABCEBg/AQmsD+vhYiDzPh1CwkhAAEIQAACEIAABCAAAQhAAAIQgAAEUkoTMMDhIIOmQgACEIAABCAAAQhAAAIQgMCSJzCB/XltG+Ags+RVkwpCAAIQgAAEIAABCEAAAhCAAAQgAIGlQWACBjgcZJaGqlELCEAAAhCAAAQgAAEIQAACEGggMIH9ea30OMig1hCAAAQgAAEIQAACEIAABCAAAQhAAAKTIDABAxwOMpPQJISEAAQgAAEIQAACEIAABCAAgS4EJrA/r60eDjJdWp3fQgACEIAABCAAAQhAAAIQgAAEIAABCAxGYAIGOBxkBtMGCoIABCAAAQhAAAIQgAAEIACBRRGYwP68Fg0OMovSGMqFAAQgAAEIQAACEIAABCAAAQhAAAIQCBGYgAEOB5lQi5IYAhCAAAQgAAEIQAACEIAABKZIYAL781qsOMhMUduQGQIQgAAEIAABCEAAAhCAAAQgAAEILEMCEzDA4SCzDPWSKkMAAhCAAAQgAAEIQAACEFhuBCawP69tEhxklpumUl8IQAACEIAABCAAAQhAAAIQgAAEIDBRAhMwwOEgM1HdQmwIQAACEIAABCAAAQhAAAIQ8BOYwP68tjI4yPjbmJQQgAAEIAABCEAAAhCAAAQgAAEIQAACCyQwAQMcDjIL1A+KhgAEIAABCEAAAhCAAAQgAIFhCExgf14LAgeZYfSDUiAAAQhAAAIQgAAEIAABCEAAAhCAAAQ6EpiAAQ4HmY5tzM8hAAEIQAACEIAABCAAAQhAYPwEJrA/r4WIg8z4dQsJIQABCEAAAhCAAAQgAAEIQAACEIAABFJKEzDA4SCDpkIAAhCAAAQgAAEIQAACEIDAkicwgf15bRvgILPkVZMKQgACEIAABCAAAQhAAAIQgAAEIACBpUFgAgY4HGSWhqpRCwhAAAIQgAAEIAABCEAAAhBoIDCB/Xmt9DjIoNYQgAAEIAABCEAAAhCAAAQgAAEIQAACkyAwAQMcDjKT0CSEhAAEIAABCEAAAhCAAAQgAIEuBCawP6+tHg4yXVqd30IAAhCAAAQgAAEIQAACEIAABCAAAQgMRmACBjgcZAbTBgqCAAQgAAEIQAACEIAABCAAgUURmMD+vBYNDjKL0hjKhQAEIAABCEAAAhCAAAQgAAEIQAACEAgRmIABDgeZUIuSGAIQgAAEIAABCEAAAhCAAASmSGAC+/NarDjITFHbkBkCEIAABCAAAQhAAAIQgAAEIAABCCxDAhMwwOEgswz1kipDAAIQgAAEIAABCEAAAhBYbgQmsD+vbRIcZJabplJfCEAAAhCAAAQgAAEIQAACEIAABCAwUQITMMDhIDNR3UJsCEAAAhCAAAQgAAEIQAACEPATmMD+vLYyOMj425iUEIAABCAAAQhAAAIQgAAEIAABCEAAAgskMAEDHA4yC9QPioYABCAAAQhAAAIQgAAEIACBYQhMYH9eCwIHmWH0g1IgAAEIQAACEIAABCAAAQhAAAIQgAAEOhKYgAEOB5mObczPIQABCEAAAhCAAAQgAAEIQGD8BCawP6+FiIPM+HULCSEAAQhAAAIQgAAEIAABCEAAAhCAAARSShMwwOEgg6ZCAAIQgAAEIAABCEAAAhCAwJInMIH9eW0b4CCz5FWTCkIAAhCAAAQgAAEIQAACEIAABCAAgaVBYAIGOBxkloaqUQsIQAACEIAABCAAAQhAAAIQaCAwgf15rfQ4yKDWEIAABCAAAQhAAAIQgAAEIAABCEAAApMgMAEDHA4yk9AkhIQABCAAAQhAAAIQgAAEIACBLgQmsD+vrR4OMl1and9CAAIQgAAEIAABCEAAAhCAAAQgAAEIDEZgAgY4HGQG0wYKggAEIAABCEAAAhCAAAQgAIFFEZjA/rwWDQ4yi9IYyoUABCAAAQhAAAIQgAAEIAABCEAAAhAIEZiAAQ4HmVCLkhgCEIAABCAAAQhAAAIQgAAEpkhgAvvzWqw4yExR25AZAhCAAAQgAAEIQAACEIAABCAAAQgsQwITMMDhILMM9ZIqQwACEIAABCAAAQhAAAIQWG4EJrA/r20SHGSWm6ZSXwhAAAIQgAAEIAABCEAAAhCAAAQgMFECEzDA4SAzUd1CbAhAAAIQgAAEIAABCEAAAhDwE5jA/ry2MjjI+NuYlBCAAAQgAAEIQAACEIAABCAAAQhAAAILJDABAxwOMgvUD4qGAAQgAAEIQAACEIAABCAAgWEITGB/XgsCB5lh9INSIAABCEAAAhCAAAQgAAEIQAACEIAABDoSmIABDgeZjm3MzyEAAQhAAAIQgAAEIAABCEBg/AQmsD+vhYiDzPh1CwkhAAEIQAACEIAABCAAAQhAAAIQgAAEUkoTMMDhIIOmQgACEIAABCAAAQhAAAIQgMCSJzCB/XltG+Ags+RVkwpCAAIQgAAEIAABCEAAAhCAAAQgAIGlQWACBjgcZJaGqlELCEAAAhCAAAQgAAEIQAACEGggMIH9ea30OMig1hCAAAQgAAEIQAACEIAABCAAAQhAAAKTIDABAxwOMpPQJISEAAQgAAEIQAACEIAABCAAgS4EJrA/r60eDjJdWp3fQgACEIAABCAAAQhAAAIQgAAEIAABCAxGYAIGOBxkBtMGCoIABCAAAQhAAAIQgAAEIACBRRGYwP68Fg0OMovSGMqFAAQgAAEIQAACEIAABCAAAQhAAAIQCBGYgAEOB5lQi5IYAhCAAAQgAAEIQAACEIAABKZIYAL781qsOMhMUduQGQIQgAAEIAABCEAAAhCAAAQgAAEILEMCEzDA4SCzDPWSKkMAAhCAAAQgAAEIQAACEFhuBCawP69tEhxklpumUl8IQAACEIAABCAAAQhAAAIQgAAEIDBRAhMwwOEgM1HdQmwIQAACEIAABCAAAQhAAAIQ8BOYwP68tjI4yPjbmJQQgAAEIAABCEAAAhCAAAQgAAEIQAACCyQwAQMcDjIL1A+KhgAEIAABCEAAAhCAAAQgAIFhCExgf14LAgeZYfSDUiAAAQhAAAIQgAAEIAABCEAAAhCAAAQ6EpiAAQ4HmY5tzM8hAAEIQAACEIAABCAAAQhAYPwEJrA/r4WIg8z4dQsJIQABCEAAAhCAAAQgAAEIQAACEIAABFJKEzDA4SCDpkIAAhCAAAQgAAEIQAACEIDAkicwgf15bRvgILPkVZMKQgACEIAABCAAAQhAAAIQgAAEIACBpUFgAgY4HGSWhqpRCwhAAAIQgAAEIAABCEAAAhBoIDCB/Xmt9DjIoNYQgAAEIAABCEAAAhCAAAQgAAEIQAACkyAwAQMcDjKT0CSEhAAEIAABCEAAAhCAAAQgAIEuBCawP6+tHg4yXVqd30IAAhCAAAQgAAEIQAACEIAABCAAAQgMRmACBjgcZAbTBgqCAAQgAAEIQAACEIAABCAAgUURmMD+vBYNDjKL0hjKhQAEIAABCEAAAhCAAAQgAAEIQAACEAgRmIABDgeZUIuSGAIQgAAEIAABCEAAAhCAAASmSGAC+/NarDjITFHbkBkCEIAABCAAAQhAAAIQgAAEIAABCCxDAhMwwOEgswz1kipDAAIQgAAEIAABCEAAAhBYbgQmsD+vbRIcZJabplJfCEAAAhCAAAQgAAEIQAACEIAABCAwUQITMMDhIDNR3UJsCEAAAhCAAAQgAAEIQAACEPATmMD+vLYyOMj425iUEIAABCAAAQhAAAIQgAAEIAABCEAAAgskMAEDHA4yC9QPioYABCAAAQhAAAIQgAAEIACBYQhMYH9eCwIHmWH0g1IgAAEIQAACEIAABCAAAQhAAAIQgAAEOhKYgAEOB5mObczPIQABCEAAAhCAAAQgAAEIQGD8BCawP6+FiIPM+HULCSEAAQhAAAIQgAAEIAABCEAAAhCAAARSShMwwOEgg6ZCAAIQgAAEIAABCEAAAhCAwJInMIH9eW0b4CCz5FWTCkIAAhCAAAQgAAEIQAACEIAABCAAgaVBYAIGOBxkloaqUQsIQAACEIAABCAAAQhAAAIQaCAwgf15rfQ4yKDWEIAABCAAAQhAAAIQgAAEIAABCEAAApMgMAEDHA4yk9AkhIQABCAAAQhAAAIQgAAEIACBLgQmsD+vrR4OMl1and9CAAIQgAAEIAABCEAAAhCAAAQgAAEIDEZgAgY4HGQG0wYKggAEIAABCEAAAhCAAAQgAIFFEZjA/rwWDQ4yi9IYyoUABCAAAQhAAAIQgAAEIAABCEAAAhAIEZiAAQ4HmVCLkhgCEIAABCAAAQhAAAIQgAAEpkhgAvvzWqw4yExR25AZAhCAAAQgAAEIQAACEIAABCAAAQgsQwITMMDhILMM9ZIqQwACEIAABCAAAQhAAAIQWG4EJrA/r20SHGSWm6ZSXwhAAAIQgAAEIAABCEAAAhCAAAQgMFECEzDA4SAzUd1CbAhAAAIQgAAEIAABCEAAAhDwE5jA/ry2MjjI+NuYlBCAAAQgAAEIQAACEIAABCAAAQhAAAILJDABAxwOMgvUD4qGAAQgAAEIQAACEIAABCAAgWEITGB/XgsCB5lh9INSIAABCEAAAhCAAAQgAAEIQAACEIAABDoSmIABDgeZjm3MzyEAAQhAAAIQgAAEIAABCEBg/AQmsD+vhYiDzPh1CwkhAAEIQAACEIAABCAAAQhAAAIQgAAEUkoTMMDhIIOmQgACEIAABCAAAQhAAAIQgMCSJzCB/XltG+Ags+RVkwpCAAIQgAAEIAABCEAAAhCAAAQgAIGlQWACBjgcZJaGqlELCEAAAhCAAAQgAAEIQAACEGggMIH9ea30OMig1hCAAAQgAAEIQAACEIAABCAAAQhAAAKTIDABAxwOMpPQJISEAAQgAAEIQAACEIAABCAAgS4EJrA/r60eDjJdWp3fQgACEIAABCAAAQhAAAIQgAAEIAABCAxGYAIGOBxkBtMGCoIABCAAAQhAAAIQgAAEIACBRRGYwP68Fg0OMovSGMqFAAQgAAEIQAACEIAABCAAAQhAAAIQCBGYgAEOB5lQi5IYAhCAAAQgAAEIQAACEIAABKZIYAL781qsOMhMUduQGQIQgAAEIAABCEAAAhCAAAQgAAEILEMCEzDA4SCzjPTyN7/5TTrzzDPTRz7ykXTttdeuqPlmm22W9tlnn3TQQQelNddcM0SkjzxDApAYAhCAAAQgMAICzIcjaAREyEJAa8Tjjz8+XXPNNemuu+4q8nzc4x6Xnvvc56ZjjjkmPeEJT8hSDplAYBEEJrA/r8WCg8witIUyIQABCEAAAhCAAAQgAAEIQAACEIAABMIEJmCAw0Em3KrT/cHf//3fpz333DPddNNND6jEf/yP/zF97nOfS1tssUWogn3kGRKAxBCAAAQgAIEREGA+HEEjIEJnAv/v//2/dNhhh6XTTz+9Nq8TTjghvfGNb+xcDhlAYFEEJrA/r0WDg8yiNIZyIQABCGQm8Lvf/S7dfPPN6cMf/nD6xje+kW688cb0r//6rytK0Q22DTfcMO2xxx7pz//8z9Nqq62WWQKyg8DiCPzwhz9MH/vYx9KXv/zldOutt6bvfe97K4SRR/6f/MmfpB122KEwXq+99tqLE5SSIQABCEAAAhCAAAQ6EZiAAQ4HmU4t3O+P//Ef/zFddNFFxb7hnnvuSQ960IPS05/+9LTbbruljTbaKDn0634CNh3eKeH//J//M2211VahSvWRZ0gAEkMAAhCAAARGQID5cASNgAidCVgOMv/tv/23dOyxx3YuhwxsAr/4xS/SZz7zmeKfzhL0bbDBBmmXXXZJW2+9NedlNsLaFI790yh9UUYp1Jw2wMDQUjn5GQQgsDwIfPvb30577bVX+vrXv25WWI4EL3nJS8x0JIDAFAhocfua17ymCGtufUceeWT67//9v6dVV13VSsrfIQABCEAAAhCAAARGSGACBjjsVyPUG4n0t3/7t8U+uOpMX4qqaC8f/OAHiz115Ovj8K6PPCN1Ii0EIAABCEBgDCn9I1YAACAASURBVASYD8fQCsjQlQAOMl0J5vn9z372s/Rf/+t/TRdffHFthjpbeOc735lWX331PAUuo1wmsD+vbQ0cZJaRklLVxRLQLaXzzjsvffGLX0xf+9rX7vfWYBnZYNddd03rrrvuYgUNlL4U6xSo/uiSWpuGqsB4Jo+u+RCoA4H/83/+T2Ho/uxnP2vmooXwe97zHha7JikSQAACEIDAciewlNb69957bxFd8aMf/Wi6/vrrk96ALz9FWdR+bJ999uHW2ESUfgIGuMk6yNxyyy3p5JNPTldffXXS/lKfojEqwsrLX/7y9PznPz8cYaWNWn3/+99P733ve9NVV11VREfV99CHPjRtueWWhRw77bRTWmWVVUJZ//rXv05HH310sReY973sZS9Lp5xySpKzjPez9uFEkPGSJB0EIAABCEDg/gT6mGNhDIGhCeAgMzTx+vIuueSStPPOO88V5klPelK68MIL0yabbDIOgSckxQT257U0cZCZkJIh6nQJKHTvfvvtV3tLqVorhd1VBASF9Rr7txTrNHbmlnzWpqH6exxkLJr8fUoEcJCZUmshKwQgAAEITIHAUlrr//a3v00nnXRSeutb33q/50fr2uHVr351cWtszTXXnEIzLVsZJ2CAm6SDzC9/+ct0xBFHpFNPPbVWt/Rc6TnnnJPWWWed3nXvxBNPTMccc0xtOU972tOKy0dRu4lnzyAHnHPPPbdwCvJ+1j4cBxkvSdJBAAIQgAAE7k+gjzkWxhAYmgAOMkMTry9PEeWPO+64RmE+9alPFY74fDECE9if11Zo2TjI6LbYCSeckK644grTKBZr+ubUuuHygQ98IO2+++45syWvCRGIPP2haum9wbe85S1p5ZVXHm0tl2KdRgs7IJi1aahmNQYHmTvuuKMYlz/xiU+siKjUVF3d7t1www3TjjvuWNxcXGS0JRlXJfell16arrnmGpf8unUpR7l9992XQ5eAXnuSeozdZT5EkPEQvX8a3eDVJsLbV60S1I916LDGGmukpz71qemJT3xiespTnlIccjzkIQ+xfs7fIQABCECgZwJLba1/6623Fvvx2267zSSnqBEKubztttuaaUmwOAITMMBN0kHGMt5rD/Y//sf/GGQf1mTAVsSn888/v9gbRj7PnqFN3tY+HAeZSCuRFgIQgAAEIPB7An3MsfCFwNAErDX2GM5phmayiPI8DjIf+9jHiij1fDECE9if11ZoWTjI3H777UlhUq+77rpYq2ZK3SZEa6aiyWYEBL71rW+lPfbYIylUsecb8laWR566NEuxTm1ZjOl31qahKuuiF146oFBo7Lbjsg7X3/WudyU9S7bSSisN2gxf/epX00EHHZRuuummVuVyM7kVtsYfeYzdZQY4yMT4W++zxnKzU8sRTvOgvPX1/9HQ+XYJpIAABCAAAYvAUlvr6yB9r732sqq94u9y4H7jG9/oTk/C4QlMwACHg0xHtViUg0yb6DTWPhwHmY7KwM8hAAEIQGDZEuhjjl22MKn4wgjgILMw9Pcr2OMgoyiVe+655zgEnpAUE9if19JcFg4yUYNYbr177nOfW4RoXW+99XJnTX4TIPC3f/u36ZnPfKZb0jYhfd2ZZ0q4FOuUCc1Cs7E2DVXhFukg43n73QNSN3wVoWvvvfdOjknYk6WZpqtjjwrgZrKJOZwAB5kwMvcPrr322rTddtsNGn2vFE6OcAceeGDhTPeoRz3KLTMJIQABCECgG4GlttZveqqljhTOtN30Z4hfO9b+i7Z14SDTURH6cJC555570iGHHJLOOOOMudLttttuxd/XXnttdw2sfTgOMm6UJLyPgJ4GvOiii9Ipp5yS9ORh+Slqkm41H3744USlRVsgkJHAP//zP6f3vOc9RXQyjenlt80226RDDz007bzzzoPZHTNWa0lk1cccuyTAUIlJEcBBZhzNdfbZZxfR/ed9sj3rtQA5zPPFCExgf15boUUbDSKUWxsYPJ5hEUGiaduEaI2WQfrxEogamKegL0uxTuPVIL9k1qahmtMiHWQizgxW7YfsL7/61a/Sm970pvTud7/bEsv8OzeTTUShBBGd4tArhLYIo//Sl7409qPMqfVc5ate9arCMIWzcWa4ZAcBCECghsBSW+tH7QGsFcbfLSZggGttv1okfct4P/UnlsRWt0LlgP2v//qvtag/+MEPple84hWhg1BrH46DzCK1epplW/vbNjo1TRJIDYFhCDStfYec+4ap7bRK6WOOnRYBpF0KBKw19iLPaZYCX28drJdm9t133/S+970vrbXWWt4sSXcfgQnsz2vbCgeZAVR4yAPcAapDEUECUQPzs5/97OJA8tGPfnSwpOGSL8U6DUevv5KsTUO15EUuvCJyemjJYeWwww4LGTE9+c6muf7669Muu+ySfvSjH7X5+f1+s0j+nYUfYQaWAbEqModesQYcg4NMKbFuTL7lLW9Ju+++O08vxZqR1BCAAARCBJbaWj/qIKPnMLW+fPCDHxziRuLhCEzAAIeDTEd16COCjET6zW9+ky655JJ01llnpWuuuSbdddddSc7YiuS7//77pxe+8IVptdVWC0lv7W/bODP0kWeoUiReKAFrf9tGpxZaIQqHwMgJ4CAz3gZiPhxv2yCZnwAOMn5Wfae85ZZb0sknn5yuvvrqFRHDtthiiyJS2AEHHMDFzJYNMIH9eW3NcJBp2eCRn+EgE6G19NLefPPNSWF65aHo+dqE9PXkmzPNUqxTTj6LysvaNFTlWqSDRkROD8vtt98+nXPOOelhD3uYJ3mrNL/73e/S8ccfn4499thWv5/90SL5Z6nAyDKxDIhVcXGQiTXemBxkSsl1cKlDEx1m8EEAAhCAQH4CQ6z177jjjnTmmWcWT0fceOON94vmoOcoN91006Sw9or08NjHPrZTJaNzGZH+OuEe5McTMMDhINNRE/pykOkoVu3Prf1tG2eGPvLso+7k2Q8Ba3/bRqf6kZRcIbA0COAgM952ZD4cb9sgmZ8ADjJ+VqScJoEJ7M9rweIgM4C+Pfe5z03nnnsu3mcDsB5jET//+c8L78OLL77YJd5Q0TBcwsxJtBTr1IXHWH5rbRqqci7SQSMip4etDlEuv/zytNVWW3mSt0pz5513ppe97GXpiiuuaPX72R8tkn+WCowsE8uAWBUXB5lY40UPFWO5t0+9ww47pFNOOSU97nGPa58Jv4QABCAAgVoCfa/177nnnnTIIYekM844w2yBHNFcbr311iL62G233WaWp3Wl9m3bbrutmZYEiyMwAQMcDjId1QMHmb9Pe+65Z7rppptqSeIg0VHBRv5za39L+4+8ARFvcgRwkBlvk1k2ZMbD8bYdkv2eAA4yaMNSJzCB/XltE+AgM4Bm6lBVhzgytvEtTwK6Gbnffvul733ve40AFMrr9NNPT494xCNGD2op1mn00A0BrU1D9eeLdNCIyOltE0V20dMrK6+8svcnoXRf+MIX0ote9KK5b9WHMkspLZJ/VNYppLcMiNU64CATa9GxOsioFjjJxNqS1BCAAAQiBPpc6w89b+tJFV1COProo00Ehx56aFIEmdVXX91MS4LFEZiAAQ4HmY7qgYMMDjIdVWjSP7fmSQ6EJ928CD9CAjjIjLBR7hPJsiEzHo637ZDs9wRwkEEbljqBCezPa5sAB5meNVPh/z/ykY+kHXfcseeSyH7MBPQ8y3e/+93inevZMOIbbrhh2myzzYp37qQna6655pirskK2pVinSYBvENLaNFR/ukgHjYic3jZRpK6zzz47PepRj/L+xJ3ut7/9bfG00oknnuj+jZVwkfwt2ab4d8uAWK0TDjKxFh6zg4xqMiXH0hh5UkMAAhBYLIE+1/qLmLfvvffedN1116XzzjsvXX/99enaa69dAVh7sWc961lpjz32SE9/+tPTKqusslj4lG4SmIABDgcZsxWbE+Agg4NMRxWa9M+teZID4Uk3L8KPkAAOMiNslPtEsmzIjIfjbTsk+z0BHGTQhqVOYAL789omwEFmBguHlku9q1I/CCxdAtamoVrzRY51ETm322679JOf/GRuaOlqnT73uc+l5z3vedkbWM5te++9d3Go0vTttttu6Yc//GG65pprTBkWyd8UboIJLANitUo4yMQaOOIgY7HVYevdd99dRGLSOKC+ctlll5l9y5L4iCOOSMcff3xabbXVrKT8HQIQgAAERkCAeXsEjTBxESZggMNBpqOO4SCDg0xHFZr0z615kgPhSTcvwo+QAA4yI2yU+0SybMiMh+NtOyT7PQEcZNCGpU5gAvvz2ibAQWYGC4eWS72rUj8ILF0C1qahWvNFjnUROd/whjcUB+p6esz6DjvssPSXf/mXadVVV7WShv7udRD42Mc+ls4555z02c9+1sx/kfxN4SaYwDIgVqtkOXFMsPq9iuzVfwnRhq2cZvT84Ac+8IH0oQ99KN11113h+ugJS/U9RZPhgwAEIACB8RNg3h5/G41dwgkY4HCQ6ahEOMjgINNRhSb9c2ue5EB40s2L8CMkgIPMCBvlPpEsGzLj4XjbDsl+TwAHGbRhqROYwP68tglwkJnBwqHlUu+q1A8CS5eAtWmo1nyRY11Uzo033jjtuuuuZsMpJP7HP/7xtP7665tpvQl+8YtfpNe85jXFU3lNn554es973pNe//rX4yDjhZsxnWVArBbVxokjo6iTy6pvB5kqkDvuuCMdc8wxRT+Ofs95znMKJ5nHPOYx0Z+SHgIQgAAEBibAvD0w8CVY3AQMcDjIdNQ7HGRwkOmoQpP+uTVPciA86eZF+BESwEFmhI1yn0iWDZnxcLxth2S/J4CDDNqw1AlMYH9e2wQ4yMxgWeSh8VLvJNQPAhDol4C1aaiWvsixLirnS1/6UtcTR6qfori85CUvyQb661//etpxxx3Tj370o8Y8jz322MKRZt9998VBJht9f0aWAbGaEw4yfq5KOaSDjMr71a9+lT74wQ+mN73pTcVTTJHvve99b3rd616XHIvySLakhQAEIACBzASYtzMDXYbZOeb6Rdu6cJDpqJc4yHRzkNFFj6997WtJzxDr8PDGG29csbbecMMN0wYbbJB0weT5z39+2nTTTbNHYY00/29+85v0v//3/y7k1D/9f1Ve5bXFFlukRz7ykekZz3hG2mqrrQqZ11xzzUgxvaa99957i2djzzvvvHT11Venb3zjG0V5m222WfqTP/mTgvOzn/3s9IhHPMK1V7HmyakfCCuKqJ7Svv7664s2F6/bb7+9iCxafmrzjTbaKD3zmc8s/j3xiU9Mq6yySq/taGVe7VfXXntt8RR4GQH1cY97XNLlrv/yX/5L0db67yJ19Ne//nW65ZZbimeN9U+XUSRz+SkKq/qRLphsueWWxb8//uM/XvhY8A//8A/pS1/6UjF+zY4FYvykJz3pfozXWWcdq9lcf5+Sg4zGh0984hPp0ksvLdpWOvjQhz604KLxseu4roN82W1lD/1f/+t/JbXJbP9UeRrbNKZJd1S29KcPnbdsyFMZD8fG1dUxGhIp2rvmu8985jOFnlTHl+r4rQulj33sY9NKK63UtcjQ77W2+Kd/+qdifpEua13xwx/+cMX8XJ1r1l133bT55psXaw2Ni965OiIQDjIPpKU5Ve2i8ferX/1qsQYo109KrfXqk5/85NGu/TztvxzqWHKYwP68tskWbTTw6FGZprWBoWljPSvAIg+NIzBICwEIQGCWgLVpqKZf5FgXlfPII49M+nfyySebjb7//vun97///Vk2ZTLaKCrMEUcc0ViuDAuXX355YbyRcw5PLJnNlD2BZUCsFoiDTAz/0A4ykk4G5nPPPTe9+tWvDjnJyBgkJ7nHP/7xsUqSGgIQgAAEBiXAvD0o7iVZ2AQMcK3tV4tsMMt4r0M3rQ11kND315eDjA5MzjzzzCJCaPUwR44M++yzTzrooIPCe0lrf9vm8K5tnv/4j/+YTj311NDTpTp0fu1rX5u0lx6ibUvdkawf/ehHi/aoOkZ4dEt78N122y3pSWbtwx1jgifbIo0O59/+9renL3zhCyt+I2eio48+unjSdbYsOR685S1vSWeffbZpN9BFgL322qtI99vf/jaddNJJ6a1vfWtoz+OuyH0J9Qy1bBqLdi6ROOp/X/7yl5MuNnz6058OVUV6esABB6T99tsv/eEf/mHot2VijXFl/1Af06eD/j322CPJRrbeeuvV5tumXynfV73qVenQQw+dm2+rSjT8SDasb33rW8UT5YquGn2+WDK/8pWvLPbhbRlH61Q+uSx524wFL3zhC9PBBx+cFFF2tdVWayz+Zz/7WTHWnX/++VEx3emlpxrXttlmG/M3//zP/5z++q//uhg7yjGwSR91mUiOMdLVUn/nFfKiF72o0IN5Oj37u5/+9Kfpk5/8ZPqbv/mb+419ZiUqCTQuq1zpvcbMXA4RbefDiOx9pR0zV+mTnjmXDb3UJ7Xh9ttvn44//vjCGa3u05ynMTwyxmj9eNRRRxX9Ipde1MmmMV5OO7ILXnbZZeExsMzzWc96VqHHmvNzOX1Za2zrnEZrhosuuiidcsopxTxafmoz2ULFV86ZfXwap+UIJV2RM0t5mVHjldr2bW9721x9mZVHeX33u98tzngiOqR8co0xWv9Lx0sHQ+WtsVvOXIpq/oQnPKETxjHUsVMFWv7YsRYfpS/KKIWa0watDQzLyUFGHVDekRq0tKmT11110S/vXnlDbrfddp282TXBf/GLXywOguUxX3r3lR7o8hrWZPJnf/Zn6eEPf3jLbpX/Z9qMyfNZt2g0mdx22233W1SWHq7R2x35Je0/xzqPc00G0hFtLF784hcPtiFqU9tZD8wf//jH9zNwVW9vlN7suW4WVOXVQa7KvvnmmwuPad1ymJWlnGi1uHzYwx5WeCU/7WlPK7zrtZhwTCAuRNamoZqJtfByFdgyURs5L7nkkmJhan3yLL7ggguKmztdvzvvvDO97GUvS1dccUVjVtoAaiMvXRiDg0x5A6/0kNcYrc327AZantjqJ7o9+NSnPrW49aFbWauuumpXdOHf//znPy8WphqXb7jhhgfcxCrHpZ122qlwfpjdUI3hoE1jkm5oaQxQXX7wgx884OajDO+PfvSjixsJf/qnf1r86+NmQrgBGn6wCAcZiSM9fve7310YoiPfGWecURhOc37q29///veLMV63Gur6VHmDSn1Kt6dkEFrkDTz1qVIX1admb8os4iZG2UfKuVLjUvXWZdlmWovpcKbsJ5ozdWO4T0NKW32RkUO3hetuZ6u/i7OMFDIytb01pb6gdbbmIhkj1K6lsbvajlq7qcwxHH6UPJtu2ZZ9Jse+pG37lWONbqdOYc601r7lPkxzuW5aa635lKc8ZSHzutUmY5i3LRn7+LvGZo170jeNzXVrhbIdNQ5qPin3DTn3DDnrZkWp0NpcxvCtt946bbLJJtnGKMf+adG2rtb2q5ztE83LMt4vBQeZpr2o+p/mdM1Nkc/a3w7hIKO+KOcLOXZED8XLumpdofX3C17wgl7XXTqk1uHaBz7wgdayVttHUVx1OJPDSb6pD8xetJD9VftXHaJZh9WlvHI8EOMHP/jBxfpc9gPZbvv8tM/X5QPtUxb56Za4Iu9GHWNmZdZ8+OY3v7ngvvrqq4eq1NRX6/pprn4lB6rdd9892xxYV2kdWsvOd+GFF3Z2uNJYKF2VY5XXwSLUEPcl1lig/iCnpWj02NnydAYhZzBFmZq3Rvj85z9fnIf0/R122GGFLJZtrSlqzaw+io+i7L7vfe9zie+Zz8rIV8qzzTPXTYLkHJf7mGNdEFsmWgpc66Kz5xgPNa7IKTT3uCInRjk+y+m07Rqorrm1FzvhhBOK882u9ihrjW2d02gfqTMKOf7UfXLukLPdox71qJaaO/9niqqvPn3llVfWJvJG81fbvPOd78wy5kserXllZ4t8Vjuovd/4xjdGsrxf2jHUsbXwHX84gf15bQ0XbTSIYG9tYJiKg4wM4NooaFEiY3v1BoU2qlrk6QkPGTtnP23MZDzXwHDxxRe7uEa92UvvN5XhXXCXtzqOO+64zptVHU5pw6/BuHrTpwwjuMsuuxQ3Ceo2SJrEJbMW3jrA9H46+NbGSwcOjk4+N1t55cppSZ7YWthVw4WVRlCV8Rd/8ReF4dBTltpDC+YPf/jDxYFddUOuja8O57TwkDGymp/0TA4EMiA0beItR4M+6mS1S3nbRB6rus0T2UCVXtC6LaC+1OUASXLIuUrtKZZeY0hd/UqvZN16WGuttSwEjX+3Ng3VH1sLr06CGD9uI6fGQ93ok+OB9ekGhjakXT/pmMYAS880rqg8LYIW5SCjDdg3v/nNYjyQR3n0Bl7JSuOpHJHkYKAxpEs/sfhrDJNjmdpL85bFucxPfUWe8TL0lRuURR20lRtfGXcjdaiy6eNmgsU+8vdFOchIRhnMZIj2rmv0G90klZPM2muvHalmbVrpldZkWntE1g7V/qQNrOqQ+2ZrncDa6GkdqZti1RuvHhDq+7vuumvxRJUO1Ltu/ssyJZOM/mIYnbercmsdrOf29E9rHM86yar3vHWl1gtyXtPzeq94xStqbwyVxiEZYLzjrfq61sNe44rYSfdlXPXqn5yytJmXk7N1g7KJT9MaU22hNasOJWbXmGWeY79lO6U5s+s8U87r2kPK6SzSt3Ot9bVWlr7kNFZa/bvN3zW2aIw5/PDDCwf2XJ/Cj2ts1hotOjZXZdC6TPLplnuOCyieveTLX/7y4lZg3ZgrQ6n2ZJEDbo1ROmzTXN31NqZjHli0rau1/SqX7rXJxzIaL3UHGTEbwpnF0zbWnrkqpyJGKJJKV8cDyaV1kGxghxxySKe1RF0dNe7IdqWIGnL4zflpfSJbpdZAkbluVgavg4zqctVVVxU2PO9aUGVVnWysNs7FR5dNFDFDjBbxaS2jp6dki8u5FtB8ohvgkTVvxEFG/Ur9QE5zOT7dSte/rvPfrCziKxuQ+m0X22RdHXU4LGe2JqeTNmzUf3TpVm0ox+Fcn8YvRZ9WvnVnAxHbRheZvFGLvQ4yspXJBnbaaaeFxGqaz7yRr0IFziTWmCM7gPaMXT5rrGwzb3eRp+m3S4XrrMNDzvFQTmraQ8yLUBNpmxxOO1Z5Glfk3Cm7fxcbubXGts5pFEFGcpx44om1IktO2Y+23XZbq0rhvzedj3jLvfXWW4s1kMa9XF+bKOJd26FJ9rHUMRffaD4T2J/XVmnRRoMI59YGhqk4yFgTvmDtsMMORfipaiSMrh7XWrBowTvP+KVyNeHoEPNd73qX+xCz2rgyMur3OjxuO5l42nF2UaSNghbd2oS03YCXnvNaZLc1lmozWoZRbVL6yMbVcyAsZyptRBUhQp8mAXlqylvX833qU59KithQ9/VRp3kyle2oxYJC5XX9dMAuB6Go45P6gZiov7TVp3myqx/q4EwHlJENfjU/zxhSprcWXl0ZN/2+jZzWQrBaXhnRpUvEIL3XrMgVemKp6ZNntt79VV/z9Mnc/NU35DT0jne8I4tBtFrX6GFuRGe6zlsqq3rzIMLea6xoqk/plKqbYDkM0SorxxgQaQNv2ogRKQfbWbm+8pWvFPOnDuI8X7VPetLXpeljk53zBtWszDrEllFUG2WvI0UTmxyyiqGcSDU25TTU5nS89qwrtYbac889V+DKsa7U2KWy560pNb4ouoQOj9oaDzQPav5qe1PYM6bWHZLm6DsaC/u6ZTulObOPeSZ6yyrHWl8GfYW91/51Kl/p+Oww8DRWSf1ITjFycst5IBi95DJPSE8/n91LKi/tJ+UU0yVKhQzjmh/ktNX2c7TPom1dre1XbZnk+J1lNMZBpp6ytb9tc3jnyVMXBhTVWWuGnOst1TL3szy6ZKR9hZwQc46J1RbROlE3f+WU2dbu6HWQUeQYXdCLOMdI1uXmIKP1jC4cqE28F2K8Y5miNEqnFKHV+3kcZCRzX/1KDjdy6snlJCN91bpFdt7cfEum2k/Inq/9hWPuNZuiL4epasE6A5DD0KyTTMS2YVakIYHXLuJxkNH+SucRirIT/ebNPSpXl+Jyzxt18kWenJpXP898qIPyRX9LiWvpINMmUpqnHXQxUxe7FFG77TfEk2lV2bqui6w1tuecxrrIq8tSsjWtvPLKbbE+4Hc6j9EZmvKt+zyRa3TJXBcvFBAi9ycn1uc973nubHO0Q11hY6qjG0bmhI41wqL357U1HqVQc9qmtYHBYwAvy/QMRpl1Z0V21oSvhLMGCUVS0W3frof12kjK0LX33ns/YMGb00tUjhla2EXDYKrunnasLv60OdDkpVCBOTYKck7SO39tDhsii3Cv8cRj1Kw63GhRLWOB/nm/phBpfdSpTq7c7ViW0aTzs3LImKMIRGKX4/Cxib91cNb0W88YMpWxrk5ObzhUHZDr7VxFAGj76T1MjYfW4k3RITQuSJ88fTInf20GZAj5q7/6q7bVdP1Ot+JkxNETJzk+Pa+ieavtwW9VBm2C9W6pxmVv9B6vsWJeXfs2Qkmn1K65eHdts8hY35VtnayauxT5QOFSvZ/WM5KlzZdTP2fLl57K0ViOkF1utlbz1ZN+CrWsQ9icX1tDVnmor415rtuWdfXSAbHW7Irw0tap1LOurK6DpItaVypqTNd15TyDkJyddMtObdq1DEWb0PxUF3nS0hXPfDa7J8l5e13yddkz1NVvSnNmn4eI+++/f3Fjz3MwExn/5+1fhno+wtLpyN+7zmU6+JHxUtEcct6Knq1D12gJnn4+e3lDB8G6PRmJ7DaPfddbxRMwwLW2X0X0NXday2iMg0w9cWsf7rXxVHP35KloeHJC7MvhRM6N2mM5+lujKmpc1BM/snV41jflM4wPetCDinw1h1ejMDcVFrHz1OXjcZBRhIC2Bz3VOWaoOXKR25gRzAAAIABJREFUTyxFHIl0ga18duPf/u3fap9irbZZ5IJh+TvLQUaRUvqIdlOVu+sha5mX9g1yXJEziOfT/k4RG8p9aN0z3PPyabs3nM2vT4epalkaB+SYJTt+9fPaFD08m9LkemJJ+7k2z06XstXNPd7LgF0ZVH+vdlCU37Y2Ls98uGgHmaXGVXYQRXHXM88HHXRQ2BnUoz9aE8j26dmX1uV3ySWXFBHQh/p01iAuigjc5rPW2J4z6TvvvLN4ZkntUvf1Md9baxXZ1WS/mrdW/MlPflLYZ3Xh3PrazFPe553KsnO0w2w9xlZHi3Nff3fsF0bpizJKoeY0UmsDg8cAXpbpGYz6UiJrwle5pUFCG0YZpnT7InpjYZ78WkDKCaB8j7MvL1FNfpI76s3oacdy8af33LUgVUjvnF9bD9ccBubZekSMmk984hNbLaoX7SDTVzuWLDXxSuc333zzuWqiAzFN9DoQG+pru0j0jCFTGevq5LTevKy2j8IO6gZ6dJwp8zjzzDOLg1fr0yZPNy/0efpkLv59HuLX1VmbTXn3b7zxxhaSxr8rKoKMuJbjUaQQ9WN5s2u8mvceajW/LgdfMs4qXG/fN+HFWzq4qDDYVV6R+asL26Y2j258NYbKkPTgBz/YrUpa8+ReV9UVnis8q/LuI3xnVeZouNI+D/XnNaRCtcuBT1yjn2ddWa6D+uj7iuYhJ+7yecXou/Ke+sqoqvEqGr7YM59V9yQ6/NDN4Ny3EHMdIExpzlQ/UvQf6afnENGjB9U0EaNZZPyfd/gbWZtG69JX+i5zWd9OtLN17vIUiqefVw8f9SyKDOQ5nX48e7F57TwBA1xr+1Vfuu3J1zIa4yBTT9Ea6/pwkNGTazpsmDdXaHxQmH0d5Oj5TO2Lf/7znxdPHGlt7Zmz1Uc1F3Q9eJTDwYEHHtg4r2nfo32iHMl1iDrrTK758R/+4R8K+41sM01OQV0O8y0HGe07denv7LPP9nSpB6Sp7lN0K1t1kVNwH3O+Cs+594hWWPqmObXJLquoJIqApKd8Zi9San+mdtbFmg996EMPiNya20FGz8J++9vfLmzJTe2hfiW7uRx65MTVpl999KMfTdtss00U6Yr00h05x0gXmz5xFV+N3TpHmJ07dah/4403FvsFydRUb+0rzjrrrPTkJz+5tdwRhymVt/322xe6UR6g66BWT4vL7mPZlOrOd4aIOBFxALYiyMgerWcp24wP6vu6sLLFFlvcr72seV6JNYb++Z//ecH/qU99avqDP/iD9JCHPGRFPtIb6f0NN9xQzBGKqmzJqEjsuijnWL89QL/6mGNbK/GcHy41rrKD/Kf/9J8aI6WVevLMZz6ziOSlcUn9U3rnibQtHdXY09bJxdqrlusg6bGe+dLaQk+xl+sLOe/+y7/8S7r99tuLdZHqbJ2x7r777oVtvE3EektHPGfSmhdlK5Bdet73iU98onhuMtfX5FhoXVCWvLrUqnlo3lc+wavXHurmKXHTZXU5WktfZtd/i3aQGWMdc7V9NB/H+D5KX5RRCjUHfmsDg8cAXpbpGYyiyuFNb034ykeLWg0GCvfovX3hLV/pysMQTXJ9eYm23WR72lGGB73Jrtvmfd1cbuO8YE3a1TbyGk8iRk0dSrcJabpIB5mI92VEx2fTalOpDXDd55nkupTd9Ns2jmSeMWQqY12dnFZYvypPT4i/efy9EStkGJCxp3Qa8fTJHPz7OKDw6HFXg0if4QY98pdp2h58DTUmlXKOxUkmMn+1ZWu1n3VjYfb36v/aPJU3EK38h7rJVsqRw1A9VH9qemqxylWHForcoxuMlnHMao/o39usy1SGZ12pdZDCt+vAxnPjJSp7aSiUgVHP+sn4n/vTmlhrikj0Rs98pj2J+OgZtJwO+9X6d70FrrymNmd6DhG76EjkMCky/uMg8+9PEkejdXZpy+pv2ziTefp5qS+6tKCIgpbRuE19dDgqQ7N3zi7LmIABrrX9qg3HXL+xjPc4yNSTtvbhXhtPNXcrz3ltrsMFrSn0/I9sY3WfIk985jOfSYr4ZznKzDr0RnXNWrOWT5rrsMc7DuiQW04lTU+OtB1bmvrAK1/5yuLgWE+31H063FH0sNLZQ+vjf/qnfyqeCdfTozowrF6waWJpjdFtdCradl3T6wlYOTzVfWp3HfJJTz3PYWm/pjlI0RE1Z2i/EXH6LWVo6ldNTmeSV3tdOef/4R/+YW2d1N5XXXVVccHOivLe5ZBVhVuOJhoHpKdyTPNGZ/jOd76TXv/61zdGiWuzryhhaS2hyAdi1PRpzNFlt/XXX3+uM4X0QVGfpUPzHHu8UVxKWZqcVfqa+5rKVARd7Q3rIi+X47wifJUOhTro/7u/+7t0+eWXF3s0XZCQI58OsKvfvDFOOq5xU+OconGvuuqqriFAbaFx/qijjmp0iuhio7XmwzGMh0uNq56ZlvNc3RpBTmBq7z322KN2fCn7pxxKLWdS6ZwuB7ZxOJm3V33Ws55VnIG94AUvCOUrm4witDe9RKF+oot1cpSMftYa23smrTO+HXfcce4z9HJEk/2nbaTlar10DqMLyHrOve6z2s+Kzq/xRvvYec+Pz5Z59913JzkAVZ9y99osy7xytUOZ3xjrGNXNXOknsD+vrSoOMjNYvINRLsWp5mNN+EqrBYW8eLVY7OsAQjdx5b2nhX8fRjDVIxLeu2TkOcg47bTTimcYLE/yru0XDTWbw8A8K7O1YVZ6GTU1kYldm9t+i3KQ6fLGarRtm/q8+pgOxfqOFlEns5wvdEiyySabuKvkGUPKzMY+1s2T03pvswor+g5l+VtrsVmmm3UG8PTJrvwtA6NbWVombBtFa8g+bVWtjRPHouRve/BvMYj8PTJ/tWHrkSUarlbGIN0u9Y6floHRI2M0TZebrUM6a3luYwztYFTHus3hsGddqXzlYNGHc0y5TtPhTmkAjeqRJ30bI45nPhtiT1IyUoj0NrdVpzZn6skGHc7keIJwnm7gIGP3mjZzmQ7FuoTAt6VqTtHGmczTz6UvMlzqecC+7AKqmZ6WU+RGh1FtBQhH2kXbunCQ6ajYTfN0ZCybFcPaM7c5aFtEnnV4FdVChwabbrqpi75uTVuXy7rc8LYOIXQgooOovfbaK/z8qOd5mTZjS5PMcjjS32dtsaWzh+bwpgOpe+65p4hw6Xlq1Rqj2+ipSykyJVL7KLqJbo7XferfcuTyOMdUf18+5/r2t789PeEJTygiSUYOAa2+WierLq7IqV3PljrmniRHEI9zfdtb/j/96U+LuVkRD+o+HV7r4oIi1HjkreYh3dbBt2zrdd9s5HmvuuiQVQe2Tc9BtR0PtH7WGcnsQXw0quzYHGTk2KIo2rOfnitSv5L+z/u0LtW/uoi6s7aV0vlLOisbRVRnShk8NoroQXaZt9VvxzAeLkWudfoVeRJe86X6vRxa531tbBVlXrORpuWkqnlHT+VF55YyT8+eLup8V+ZtrYm85zTWpV5dbpX9RE6GXT/rsmLTpXOV3eQo2+XpNTlKa16+5pprishmj3/8491VzdUOZYFjrKMbRuaEjvlj0fvz2hqPUqg5bdPawOAxgJdlegejzPpTZGdN+H2Uuag8NQHKqzkSqjXSjn3XK/rsQOSA0buwszbMYiDOujGsDVSbbxEOMkNHbWla2HgYt+Hq/U30maDIGDKVsW5WzsgzS228pj3hCsv2mzVoRPSlDX/PhtOrW13SyaihmwCRDUffN+Ij9YkefA09Js3WJeqQGWHhSRuZv6JsPeWXaXRTULdAvJ+cXhRG1fqGOJCeJ0ObDaGMzbqVqIPYIT5rwysZFuFgNFv3NsbaMa0r+27LaN+MzGd9y678das8egAytTkzsv7owjxyqBwZ/+ftXyyjWpe69PXbaH8Zg5OgWESd68fUz9vcKp6AAa61/aov3fbkaxmN+7pFXycbDjJ/n3SD23vRSYfBYua9hVsy9ziTtrngpvx1YWXe8yBtHPtm9USHRLLnzIvA12ZssfrArAziragmaivHuOTphkUaa4z22g3dBWZO2DT/5zy8i4odsZkpbx0Ga9/ljW5UyqPIQdq7XnbZZXNFbNOvtOZQFCJFhqn7ulzCKPP78Y9/XDitzpO9jdx6GlhRczTe1H1dxwPtkRVBVhFwyuc3oja3sTnI1HESQzkVPuIRj4iq/v3SKwKo5gxFijnuuONCh8tNBd98882Fw+O8dlbUMs1TevIv8ln9dizj4VLjOttGcnSRA0okMq01T6uM6NlHKZf2+7rcrzFLeqwnJT0OqJbuKUqJ8p0X/UYRhrVP1rNSkc9aX0TGLEXd0Tg97/NcdPPI3vTc/WxU/dn8rOgzbZ1EPXI3pcnZDmOtY1dGbX/vWAeP0hdllELNaYTWBoahDeBakMpbW2/cRT5rwo/kNYW00Qlw6Ha0GEbez8xhYJ6Vx9owW/J7/r4IBxlrQe2RO5KmyQjuZazQegodq0XS7JuW8j5WPjJs6Ya4vHi9X3TRFRlDIgsvr7zedF3klEFAh2QaP6yvjeHF64BTl7dXXyR3lL/3jWmLSY6/6yaLHF48zgcqz7rhlEOmSB7Rg6/omKQbWypjl112SY95zGNWhKb9v//3/xbv8c57N3VeHZ7znOcUUayU1yK+yPwVZRupj4wNkXfaPRtCjc+6baYnMbzf3nvvXRgkdcist7i1AVA+2pQrXLQM9Aqj7v2iN1ubDhq8ZUbSWWOVbm6o3RVmdtHfTjvtVPCf95zArHxjW1f2yc8yXixijRmpr/ZWigq1+eabu342xTnTu/4QAB0i6EkCHdo85SlPSQ95yEMKLnpHXaGhv/Wtb60Irz4b9WNoB5lFRmN0KUtNouhcpggMaou+I5h66hORPbJu9ZTdNU30VvEEDHCt7VddWXb5vWU0ljOAxpEHPehBXYpx/Vbj17znfyJj2Wxh1l60zUHbIvKs1ksXGPTP+5TKLBP1P41j86JUa//3yU9+sjhM9X7WAVOXp1qqMlh7tejYYvWBatldD/WbWFpjdBs99bZdjnRNUXl1qHfSSSelNdZYI0dRoTysvlrN7JBDDilsT2371Re/+MUiMmBdFBCV06ZfWc8UtXmqvQ5g055Tcl966aVFRB3P53kqvU000NmyZSvUxQ05JslBSzYURUD2fmN3kGkbzdlb/xzprMhRcpiUg9faa68dKs7qt2MfD0OVrUm8KK6lKJrrZDNT34pclCx/f8MNNxTOsvOiUbbVi65cm37fFBUkOgaW5VjrC8v2VpXXetanjSPjLA8rkrdVhp5903wvO87sp5dL9PTkRhtt1Gcz1uadsx3GWsfBod5X4AT257VocJDpSWO0udQtAk0i3s+a8K18NLjohqVCislwocWhDmx0uKXFZulFbeXT9Hcd/CnsnryW5bHcpQw5EGnB+rCHPcwlUteDDL0DfOihhybdehIfdVoNZArHpc3ZZz/7WZccZaLIbZTIAaN3YWdtmEOVqUks3dWmaIsttqjNqo86tb0ZrzaV97vC6K277rqFx3B5SHDLLbcUYbvnOabocFT/6gZxhcDVplgL+LrJXIekenPTexgnmXQ4Llk9T6RZbTArU2QMiSy8uupSbjm1cdVboh6GnkPyqnzeJ5zqIg9F+mSUv2X4m9dGOszXonWzzTZb0Tc0bstgKX2JOmuU5UQOYJo2FvPk1lyj99vVztU3lduO19VyIrJbG9FZ+dW3davCumGmw0uNLRpjPZ/3rXpPXtE0kbE+wjYqh5hpvNWY7vk8kU+uv/76wpFpntGyWo50UrcHpZNNt1KkM5pzFOXFM0ZF1hI6+BbjCy64wINgRZp5Tj0as3Sgqyd+5q2B9Ka73oGv+6wbjPOE1BpM+q8IOuJaHu6XDqWSSY4un/70p0P1VOLImN9lXan5WYYcrSu1qdcb7dpof+1rXyueImkje11l1Xbl7b6uZUTYROazpvlHsst4rltmWgNpX6KbQtojzTv0nJdfxLF+inPmtddem/Q0hjVuyCCnfYv0zzJAqE/poEBO/aVOqj3k5LrBBhuY/Ssy/jftX3SIorVIjr2oKXSGBJG5rI2jpUQsnWm1H1ZI6PImpgyRcixu43CpfCNOzF37ucZyPfGgOeI//+f/XBjMNQ7qUFTzSuRSgGSP3iq29D+ltGhb15J0kMnQxbJkgYPM7zF2dY5RTtZhgdJoHaw9sKPvFcI17aujEa+alMY6fI8+heBhUcrTJrKqtwNYY7TXbugtL3e6JmeDqC0kp2xem1mOp449toRov2qKGpDzYo31hIdnr122mw7F99lnn8L2XvfllFv5q+98//vfT3/0R38UOswfs4NMzjEzZ3+qy6sp4kT0EmiZv9Vvxz4e5mC+CK6l3F0d2KyxsMuaLgfbujyscUu23Oc973mh4q31RWRutJxXohek2jCw7EtN65ghI1LO1i1nO4y1jiHFzJjYsUdY9P68trajFGpOu7Q2MHQxgLfVER146ODROiSr5m9N+E2yWIdyOcLfy0iv94wf+9jH1ooiY5icZ7y35570pCcVXoSbbLKJC3PbdtQhhkKtHXTQQXM9/7X4lzds5Ba5hPZOiLkMzFVQ1obZgjrr7CTDgsKASlfkuCQDqzY983S4jzpZYTdn6+R961mHeDpc1aJuNkRe0wKkLty9HK3kUKM+HnnruJRdhnTJ4YmAot80HU7O8oiMIZGFl6VL0b93lVOHxAcccIArYoHl0VyV3Vq0V9PW9f1In4zwb+M4Fnkn+zvf+U4RijYSAcJ728kyrNTpjvWmrXjIQeDNb37z3BsITToZOfiKOFBEjWiecOZlPdo43Ub75bz0kbE+wjYqn7VBnc3P6mOR/h4NVe15t9gaT+r4eB34yt9KbjkiWE49clyQwVJrvFnHjqZNb5vnqaz1aim7ZNJTnHL8jjhSvOhFL0oyHK+zzjqmirVdV1rOUhr3FHpYB8RtP7Wd1qRyCqu7peV5z3u27Mjhc2Q+my1HBi45CSm63jxnMkXc0M1xr5OgyvAaVKc6Z3rH2jbPR6o/aX2vPq79l24Xe0Jje2VS+0QN0xEdyzG39FWedSOybu8iB+DDDz/cvJFe91yAZ0zx6kiEyWy5cuaSPm266aa1ImkeVERdHR5bTl9lBnKa1B7UM37rNxMwwLW2X3naua80ltG4r3Kj+XY5TLH2otHxTLIvIk+VG91/NHG21pmRG95WyPmI06tHN5ou0HjXD2U53j7QdzQHa4xuo6celrnSNDkbRJ2Wcsnk6atKI9ux5rjIhdd5MubsV1ZUvtyXaprWgRH7hHVhKrfcbfVlrA4yfUaqasuq6Xe6qKD5Qvu9un3i+eefXziKR74+5thI+WNIuwiuqndX55iSnTUOjG1Os8ZbyzmkTmes9YVlw5zN05pftBfTPrrt19Rmnoj9TeuYLbfcsjg3l91r6C9nO4y1jkMzLcubwP68Fg0OMj1pTJsNuzXh14mqhZIOCXUTt+mwXgf9WtxqEdvm09t7Ci1pbRCs0KyzZXsdTPS7NgcZGmjl5KEDE6uTtjnQ8B429GFgtjbMTe0sA+TJJ5+cnvCEJ7RRh+I3uetU54zSJFybTULdwbpu0eq96HmfnAfUv/SMhP774he/uJVjTDX/iCNQZIEUGUMi+bZWkjk/7CpnRFciXtNWiMKyOvMiPkT6ZIR/RF8ko/q3DsUjC03d6j766KPnvt9e15Se205Nm7i6PCOGxqhTZlme96DNuo1Ylb/trSfvnBl1KM3ZZyNjvZdtG/ki/Uv5W30s0q+izyCp/Ei0F89aIuLQo/KjTj36jdZBp512WsFOBgEripn17vFsO7d5szraz73Oe23XlXI+PP3009PGG2/cqMaKlKJwspdddllY3WUwlDFDT4o1rV0jOiYhIobsaH8rK6lD8/e///2FE4b1RZwEy7w8+4ZI3x7TnHniiScWzgTW19XQZeVf/Xtk/I8aNSM6lmNu6aO8yDpBXEvHfj2P5Q1PrjXvFVdcURzWzQtLPtumHoOlfhNhUi1DUWNkLFcEmaYv6qwWtZ9Ye3siyER6++/TWkbjdrnm/1VUX6oSWHvR6HimvBeRZ2Tf5GmBO++8s1graMyp+yIRyPS8yUte8pL0pS996QFZaSyUE7TWVLm+pvKiTyF4+kCbdXa0rtYY3UZPozJ0Sd/kbBCNJt5FjtnfWn01d7+yLndFnpno44C8iW1Ted7DTSvKgXfNklMH5uU1VgeZnI6QQ3D89re/nfbaa68iomDd12bssvptmzyHYJGzjEVwzal7VkToNg4nOfnO5vXLX/6yuKw179KTZW+sk81aX0TztJ5ojjg2z8pr2R89FzKa1jF9rAW9+pCzHcZaRy+L3OkmsD+vrTIOMrk14b782mzYrQm/TtSIJ6e1MJ+HIvLuarSMSHSMqIOMNq066NHmy9FBi+rLWK9IOTfddJNLM7w33fowMFsb5nkVyLXhy10nyyAzWx8tVOS01SaKy4033lgcAOpGrQ669FzYkF/TG4WzckQOBSJjSHThlZNPDjkjkT284V+9h73zbrxF+mSEv3RUb716Po176pttDI664SGjqDcKmGexHZVdUcU233xzT1WLNH/3d39XHEJ7ZdZvvH2qydA6K2DbW0+ROdNy5nNDCyaMjPVetkERiuSR/qX0Vh/z6mbkCaTZelm3ZMr0nrVEZNxUvnpSRZtW7/qnlEWHsXraQ84sMtgq0sSaa675gCazbtTM/kCOymIeiaxY5iHd15OG3igE3jE/uq6UAfess85Kcrz0fN72r+Yl5xg5ZG299daeIlKkjEh0y2h/k7BR58w2zvuKqiOHsqbP27eVx5jmTK8+Nj0N6lKaQKLI+B81TEd0LMfc0kd5kXWCsCtqkjd6T7WZ5IijcU2RqbyfHHB32mmnxuQRJmVGUUN51GEtokeO+W3Rti4iyHgVtkW6Nva2shhrTRXRw0Xmqchg3vWCB7Hm5be97W3Fv3mft8ycEV08sluHHZF9lJWX5InYYT3y16Wxxug2etpWlja/a+pnbS67tZGh7jdW//fquFce9SvZLZsiSHscwFVeroguXtmtgz/JvcUWWzRmZ62VPIesXnm7phujg0x0/9mVQY7f9zF2Wf127OMhXG17XuR8MAdPTx5N+3PL3liXv7W+iOZpXR6OXB6blde6QOzZa1r1je4rPW3mSWPJFWkHK69F1dHDoY80E9if11Z70UaDSFu0NjB4DY4RYay0bTbs1oQ/W2Z0U2YNnHV1atORI4bpyKATace2G67oTUCvt38fBmZr0VnXnjkX17nr1GREma3LlN5fbbMoqv4mcigQGUMifc8a76J/zyFnxMnI8+SG9ymgJi/nSJ/08o8eQuvwUAcoK6+8crRZkuYIOXroINrzWeOf5XE/W0Zb40j0CUFvn/r85z+fFA3B+rrcevIYosvyhzwUrdY5MtZ72VpM6/4e6V/6fVMfi/QrT6SkefWxbsmUv7P6ktJF2qFtRKNIu0SiQ2ljroOJtoc4d999d1Ikw9knEufJK6e5k046Ka2xxhqNVYqsK9usnyyjwqxwbW4jW0bnahmRvUm0v7XhI9msW0+zjKy2jfRt5T2mOfM973lP8eyO9Q3Rv0sZIuNO1DAd0bEcc0sf5XnXCeIZ6X91OvCDH/ygcGKWA6Pn86wZIkxUZpsnJyyj4WxdPMbW8jcTMMC1tl952rivNNE260sOK98ufcrai0bHM8k6lTwtrpdccknShap5n/cAq2lOk41R6+sHP/jBljihvzet6zwOtmVhVh+QQ7D2zI985CND8kUTW2N0Gz2NytAlvWWvabPu7SJP+ds++qoll9WvPNEBrUgsER235PX2BY/jmaKI7LjjjsWav+7zjilembukG6ODjJ6eVDQux5qnS9Wz/raPsWsR/TYrlAyZTZ3rPffcU0Tl1/xZ93lt5BlQurMYu4OMKmJdHm5rz2y6iBV5utKycUTPtt2N15DQWudFdXGMdczBqU0ejrlqlL4ooxRqTgO0NjBEDOBtGr/uN5Fbmt6FerUchTZWB6y71dtUh4ghr22kkaZF5axskUEn0o5dBlhrcpmtg+eGQR8GZmtxNCtn7g1o7jpFHKvaHqTn6t858vHqc+RQwNo0VOWO9L0c9a3mkUtOaxFSlunxmvb2+yZnm0if9PKPsIo8JzWvTaMHuk0HGZGDWzkeXXzxxWnbbbdtpW66vaSINp4IE94+5X3uwjqwtSrkHUu7lmPJMe/vXvn0ey/bNrJE+pfyb+pjVnjaqnyeOX5efSIyN5Uj513dOpROer62m2BP3mWaiF7sv//+xbM70TVrVZ5IpBRvyG/vPKw5RCF//+zP/iyCqBiPDj744CTDpvW1dey2NvfVciOHiRHd7bK+jDrvW/urKc+ZkT6ltYjWQJGnFC0drPt7RKboQV1Ex3LMLbnL89wIrzKdF33Q2y7RvuKJ8hdh0uVAOLLHi4RXn4ABrrX9yqsXfaSLzCt9lO/NMzKnzeZpzRXR8Uz5TyVPi691mO1xvrMuSXj3wZass39vWtd5njMt87P6QF/yz9bHGqPb6GmUaZf0nnlL6xg5duyxxx7upwe7yNRXX7Vksi4WePqVIs/KUXbe862R+dOS19sXPI49559/fvHcTt1nPefrlTNXurE5yHSZ53IxaZNPH2NXH3Nsm7ot8jdT5zqWuTXShlNwkLFsTm2eNLSeV4rsaz1nLa9//euLKMHW872RtmtKm1sXx1jHXKyi+Uxgf15bJRxkoi3tTK+F6ymnnFK8Ne79rAm/mk/bTZm1MM9RRqQeEYOn9yCj6yLyZz/7Wdpnn33SlVde6Wo6z0akDwOztTiaFV4hvXUztU1kiToQOetk3YaYLd/D3NV4C0zk1edIH4n0vbZjSA5kueSMjGdNCziP8aasd9PBc6RPevlHnBrbzDuz7WktFGfTNz1lEmmfiAd6nQ76yCttAAAgAElEQVRG2Hv6lHW7IcdcWebhdSp9/vOfX0QRWXfddXN0Q3cekbHew9Zd8EzCSBvrp0197Ctf+UraZpttTFG6rici/alpXrNuYFYrMsRbvlGHHY/x1GqMyLwhh5ZLL700Pe1pT2vM1jsPt9WDCKe2ZaiC3noorfcwJdLfuvZ7b3+U/BanKc+Z1qHkrDLrOa6jjjqqOFTq4nzW1Eki479Xt8ryhtQxlZm7PMsYOcvV+3xCU3tEom16HAVzM5kne6RfRvZ4EzDALUkHmSHXo03zmzUfNPUla00RHc9U1lTytNZb3/ve9wpb2DXXXFOb1DPnL+IgX8I2zVkeucsKW+t37z7eYm393Rqj2+ipVWbuv1v9oixPjr/HHHNMeupTn5pWWmml3GLcLz9Lpj645uhX1gWPPuS29hmevtB0qU17NUWh2WCDDXptc2/mOMh4STWn62PsWkS/zUMjXy5T52pFz/aMJ/lo+nKagoOManLmmWcmXais+9pcRrWeSLz88svTVltt5YJoranKTBRV++ijj05aD6y++uquvNsmsmSK6qKV3yLq2JZN199NYH9eW0UcZLq2fM3v5fGmw4Ddd989lLs14Vczi3bW8rdDlBGJGhDZqHoPALoYS8TJuvEy26ietujDwGwtjqpy6g36D33oQ+nhD394SCebEuesk2VEqcrxpCc9KV144YVpk002yVaXRWTk1edIHxmif+dglUvOyOGEbp3reQ4dnM5+3icerEPXSJ/0jBuS0xslR2mbnFUi7Ra56dt0Gy9y6HnYYYcVb7mvuuqqEVFXpI2w9/SpyDzWNSyw10GmqxNRK7DBp308bNvKEWljldHUx7w6bkWrsOri3SgpnyYnEssgWpVjCD2JOOxY46bFsPx7ZLzXbzyH0d55uMu6cogyvPosLl7jeaS/de33Ef226jDlOfPOO+8sbgZfccUV3m5RpNPt6wMOOKAIv/74xz8+68FSzrX+bKWG1DGVnbs867CrWl+Ps4qn0SNrE89+KTeTeXXwrnP0exxkPJrQbxpr7YKDTD1/a3/rnX+rufeRp6U91rjgiU5ljY+bbbZZWm+99SxRwn/XRbdvfOMbtb+LrFWsPuDdx4crMPMDqy3a6FRXmaK/14HoySefnA499FDXT1/4whcmPcGl/UxfB2RT7VeWI/UWW2yR1lprLRfnSCL1ZzGr+6y+YB2IDzmfeOqMg8wDKeky609/+tOk/do3v/nNIkKqnpHWmnTe92//9m/ppptuSnfddVdtkjZj1yL6rUdn2qZZrlxzO5x4+d97771J507f+c530u23356+//3vF3tD6WnT12X8q8u3r/WFFQk+EvFFcjfZAJqi6s9jecMNNxQR38XT+uQoc+CBBxaXgHKeYVbL7aMdxlZHi3Nff8dBpi+yv8+39Q0cr3FaRVkLvD6raU341bLbyjlEGdZGrlqPyEbV245dDjJK2bxlKb3nYLcPA3NfnL06nrNOlhGlKlPXA0tv/bzptNBSW2iTcMstt6Q77rijWGRZmwJv/pE+MkT/9srdlC6nnJGDwXkHpt6brVaElkif9Izh0chKngNhT/t5eSivJv2MjBFdI0xE2Hv6lPqzFuTq02P5csxtbeoSaUcP2zYy6DeRcUPp5+mUZahrK1/X3zWNCZZBtFr2EE9xRebsXA47kWgs4uE5ZPWu9br0vSHKiPRRr0Ey95ja1D8iZSmfeU/7TX3OjB4i1TF91rOelV71qlclHTDlOCTpQ7dKuSPtnmNuyV1eZFy21o/e+SPqKGj199xM5tUDB5l6MurzY/wso/GQB5pEkPn7tOeee849wLH6eBv9sqJoeto/umZvI2f0N5F5xOoDnn18VL669NYY3Uf755B7No9f/OIX6cgjj0ynnnqqO/vS+Vfzp/7fceDiztvSzz64Wjrl6VeRudQNo2NCqy9Y9R5i3xqpIg4yKcm+LeeBz3zmM+mSSy5JYuJ5xjzCuU0fW0S/jdTJSgvXfyc0pIOMHGIUDe+CCy5IX/rSl1zOGVY7Vv9ujX91eVljYps8VY71JFLEJmfJ2OY5d+15Pv7xjxd2Cu94osg3csaRs8zTn/70rM8wWnVs0w5jq2NEl3OmdazXRhmsZZRCzWkYHGQqYNp0Vv3cWlR0Hez1e2sjVy0jslEd4pChlC1iEPbUIZKfd7HYF2fvwJizThG9zGVk9tazLt1vfvObdN111yW9p6tNg8cLtm15Hv0q845wbDuGtK1H9Xc55bz11luLaF233XabKdrrXve6pKfGVltttRVprYVkNdMzzjijuKU974v0SQ9/a9FWlcNzU9gEdF+CyKHPDjvskM4555y0zjrrPCD7E088sQiV7PnmHXh6ftvHvDNGA1SXQ3ovx7p0kbE+Ml5FZYo82aW85zlIRPpVVMYu6ZvGhIg+NkV16iJf2zE855wdiQ5ywgknFO8YN31DrCuHKCPSR8e4xoz2yRx9e4xzpnT1Bz/4QRFF5qqrrurUXRXNVPloTN5oo41aHyz1oVtlxSJrphxzS+7yFjEuR53A9GyBDtdzrFu7tEGElce5sazPBAxwre1XnQaAjj+2xmTPQW5HEVb8HAeZ4R1kcrT/tddem7bbbjv3IUgufWnKJzKGWQw8+/gcdbLmLe+aLocsXfNQJAk9naCo1tFPB2S6lPiMZzwjywGZZYvqg6ulU55xVbbHvfbaK4qv1/RWX7DqHemXvVbkvsyXs4OM7KJXXnllesc73pGuvvrqXnG36WOL6Lc5IMD1/hT7dpCRk4IuO77rXe8qXh7wOmO0aWtr/KvL0xoT2+RZlmNddPXa3Jv6Wpfo0DpHU/R1zefRdlFUmSOOOKJwmMlxCaivdhhTHdvodI7fTGB/XltNHGRmsHQZjLoqkjXhV/NvK+cQZVgbuWo9IgviIQ4ZStnk9LDzzju7mtRThz4MzH1xdlU6+OyGtQCOGE49vL11iKbT7Rc903PaaacNFlkiUt8h+neUWV36nHKqTV7zmtekj3zkI6Zo8jqW1/L666+/Iq0VirBM+OQnP7nwPN94443nlhPpk54xPJJfTueJSPs0GXO8Y7aAWmOE1bgRVp4+FXkeypIt199ztnFEpsj85WEbKbua1trwzeY7T6esm7Ft5ev6u6YxIdIGnrGlq6yLmrNzc/COUV363hBlRLh4x9rcY2qTzkUP/ecdoEdk7tKms3XJNWeW+X75y19O++23Xzbn63333Te97W1vK55fin596FYpQ6S9cswtucuLsMk5LnvHFHG2nE1yM5mnX5E5w5K5WsYEDHA4yEQHnZn0OMhM00Em0uc7qoj755F5pK+DE7ew9yW0xmjvmi5abl/pxVVRZLQmiR6OSSZFyTvqqKOSIkpXLzxF5bXWbX1wtXTK4yATWXdEmbRNb61vFMFBDtuXXXZZbRGRftlWxsjvlqODjBwK9DTdW97ylvTpT386gqt12jZ9bBH9tnUFU0pwrafXp4OMnllUdBPNM23mmGh7W+NfXX7WXNAmz7KcH/3oR0n7fjm61X2e1y/0uzPPPDMpulfd1/Xym/rFF7/4xcLZxXreqq58RZR77Wtfm/bff/+07rrrRptsRfo+22EsdWwNp+MPJ7A/r60hDjIzWLoMRh11aJDoLtaiolqHtiysjVy1jMiC2GsQzGH0jmzqPXWIbGa8i8W+OHv1OGedcvP21sGbThOcbvPq1svXvvY178+ypPPoV1nQEP07R6Vyy9m0gJuVd9bw7v2tpx0ifdIzvkbyyzHutdGjpeogExnfcvQJTx4529hTXpkmwsLTTyJlV9NGooc0RYeI9Ku2srb5HQ4yNrWILnrG2CHWlUOUEeEy1jWml5O0ZKk7yLQJz2v1HkWUefOb31yENV599dWt5Cv+3odulZlHxuIcc0vu8iJsPOORt1Fy9JWh2yCyz8NBxqsJ/aWzjMaeg9xc0uEgg4NMLl2yIsFWy7H6QM4xval+1rzlXdPlYpgjH61xFBVUUSp0canNp2ckNTZsuummbX5u2t374GrplGdcjaw7WoEJ/kjPX1x88cVp2223nftLS4dzrO+CYjcmX24OMop2oGepFfV5CIeCEn6bPmbZkNvkmVN3qnnBdT7ZvhxkvvrVr6aDDjqoldNFWz1osxaw5oI2eZbya349/vjj07HHHltbpboLw7MJrQvIkbVUE1c5M51++ulJNl5FmIt+G264YeHUp9cEVllllejPU5/tUAqz6DqGoWT6AQ4ymUA2ZNP6Bk7EkNRlMOqKwJrwq/m3lXOIMqxFcLUekQWxtx1zHCJGDHmeOkQ2M96FXV+cvXqcs065eXvr4EnXJUSaJ38rjUe/yjyG6N+WvJ6/55Yzkp88jd///venNddcs9gEHnzwwcUTQdb3iU98Ir34xS9uTBbpk54xPJJfjnGvjR7hIGNpTr6/67bcueeem9Zbb718mTpyioz1kfHKUfSKJNYGZjavpjd2I/0qImPXtAo3qhsfdV+kDTxjS1dZFzVn5+YwxLpyiDIiXMa6xvRyku4udQcZ1VEGrs9+9rPp0EMPLQ5ycn2vfOUr01/+5V8mOcx4vj50qyw3MhbnmFtylxdhk3NcztFXhm6DyJyBg4ynZ/abxlpzeQ5yc0mIgwwOMl11SbeNdWv6wAMPdDuIWn0g55jeVD9r3vKu6boy7OP39957b7rxxhvTSSedVDhZRA/n1a56QmPXXXdNK620UkhEy3bUB1dLpzzjamTdEQLSIrGeu5BTxW677dZ4OGnpcI71XQvx5/5kOTnIyM6taBu6BDr016aPLaLftuEC12ZqfTjI5I6+6m33NmsBay5ok2dV3uuvvz7tsssuSdFk6j7rXOPWW28tnE5uu+22B/zcE1Xfy65MJznPOuus9MEPfrBV9FyNX5qL5LAZ+fpuh6osi6pjhEfOtDjI5KRZnxcOMhUubQdNa1FRRd+2DGsRXC0jsiD2GgRzHBRHDHmeOkQ2M97FYl+cvV05Z51y8/bWwUrXxy1eq8zZv3v0q/zNEP07Kn9d+txyWoubqgzVRZ21eCx/5/G0VtpIn/SMr5H8cox7bfQIB5kcPcKXxzvf+c50+OGHp5VXXtn3g0ypImN9ZLyKiPe9730v7bPPPumaa65x/UwhQWVwXWONNR6QPtKvXIVlSKQxRo56inxT90XawDO2dBV5UXN2bg5DrCuHKCPCZaxrTC8n6e5ycJAp+2gfoaJf/epXJ80nchS2vj50qywzMhbnmFtylxdhk3NcztFXhm6DyJyBg4zVK/v/u7Wv8hzk5pISB5ml6SAT6ee5dCmSj9UHco7pTXJZ85Z3TRep+9BpZW/TPk/7IEX21f97Px2IKfrF3nvvnRwHMiuytWxRfXC1dMozrlrrjj7k9rbFvHT/8i//UjzVceGFF9YmybG+6ypj9ffLxUEmYueWU/0OO+yQtt9++7TZZpulRz7ykcVhdFPUhj7GrkX026huwdUmlttBRo4cL3/5y9N1111nFq5oV4pAtsUWW6QnPvGJ6SEPeYjpOJtbXmsu6Lq+6DrmNkXYf93rXlfYELo8cTivke6+++7iiTfN6VdffbXZltUEEdtG+bu+26GuAkPXMQQxY2LHemyUrxmNUqg57YKDTAVM20HTWlRU2bctw1oMVcuILIi9BsEcB8WXXHJJ2nnnnV1DhKcO1mamWpB3Y9MXZ1elU0o56xQxnHp4e+tgpbvhhhuKWxGRjbqVZ/TvkfoO0b+j8tel70POiy66qLhB5Pn++q//uriV3RR+sJqP963OSJ/0jK+R/HKMe2WdI+2jzbIMWuuss84D0HvHbP3QO+7Na98IK0+fioxvHp3rkqbNzccu5c3+NsLCw7aNbJH+rfzVx9Vv676IrrSRNfqbF73oRem4445rDBMeaQPP2BKVcTb9oubsCIcTTjghvfGNb2ysqneM6jK+DlFGhIt3rI30k679/te//nVxe1Ehdj3flB1kmubMeXWXsfW73/1uevvb314cMERvWdfl+973vjfJyGUZMPrQrVKeIXVMZeYuL8Im57jsHVNU5/POOy/tueeec7tVbibzCorMGZGDc0t/U0qLtnW1tl95xsK+0lhGY89Bbi7ZcJAZn4OMbCMKsb/22mvPbeZvfetbaY899ki33HJLbZpIP8+lS5F8rD6Qc0xvkssao71rukjdF5lW3L/0pS+lU089tTgo83zaJysK5zbbbONJXqSxbB19cL3nnnvSIYccUvSdus/Tr77yla801rMPud1Q5yS0+lLXPURX+SJ73L7mvqY1Upc9aBMbqw/ot+XzrAcccEBaa621Qqj7GLssmceg/5aMcE3F83iyfdV90bnVGl/KMhSlWc/xrL/++ubed1aunPIqb0vmKIM6jk1OLk1RYKznlazoM6FBYk5iRZf75je/WcyVOmfwPr+kCLlHHHGE+7mlIdphHo+h6pijPdrkMYH9eW21Fm00iLBubWCIGJJyDEaRSlXTeibTMn1bOYcow1oMVescWRB72zHHIvLss89O++23n6spPYfnESOqd2HXF2dXpRfoINMUGcAruyedtTioy0ObCN1gkVfyH/3RH6U/+IM/KLyS6z6vPkf6yBD928POStOHnDo8EnuP57gOpMVfTjJXXnmlJW763Oc+l573vOeZ6SJ90jOGR/JT5AkdnG2yySamnFaCr3/962nHHXecG5bRO4Z7dVz5fepTn0o77bSTJdrcv0dYefqUZYCqCjJ2I29rqPf9MDJ/edhG5YmOxbrRdPnll6etttqqtijLQFn9UV+GsCiDSBto869/jo1JVIwV6SOHnS972cvSKaecEg57WiecHCgURcnzefqld4zqsq4cooyIfoxxjRnpk03zRWQeGOOc6dHrn/70p0UEHYUh7vL0kjdEch+6VdYz0l455pbc5UXYyFlPY0HXCHBRZzKrv+dmMk+HI3OGZ+wuy3HMc4u2dbW2X3nGg77SWEbjIddGOMgM7yBjjQue8dja6zc5svel15F8rT7g2cdHypuX1moLa4zPIcMi8iijymj/cPrpp5uOwXoOQunqLuzUyW/pZx9crbb09CtrLu1qT+mjra2+NOR84qnfcogg89vf/ja97W1vK9al877tttuuiMa70UYbebA9II2l72362CL6baTycPXRyulw8oUvfCHJtj/v8kiXp/jK2uSUV3laY2KO9YXVV+R8Ise32e/mm28uLojffvvtD/jblltumc4999wkpkN9irgip5x3vOMdpt1Dcuk8ZPPNN3eJN0Q7eATps46e8vtIM4H9eW21F200iLRFawOD1zgtYXIMRpFKVdNag1g1bVs5hyjDWgxV6+HZCHgmpmqeXQ4ylI82ZFow6p/n87RFxIjqXSz2xdlTZ6XJWaemiXhWnuc+97nFxLzeeut5RW2Vzvv8jjLXgewb3vCG4laI17veOy5F+sgQ/bsVzJkf9SHnr371q3TkkUemk08+2RTxUY96VHGrTZs+65O+yWFOv7G+SJ/0jBvWom1WHr29uvXWW1timn///Oc/n7Qp9nxNhz6Rw2yFUpSut/0i7D19yjJAVeXsKnvbOg/1u8hY72Ebldva+NbNEU19NtKvnv3sZxdz3aMf/eio2FnTR/rkEE6kkTE815wto9Oxxx6bTjzxRBdbj2Ojdx7usq4cooxIHx3jGlPPCOkJNY/Dqhp/Xh0ifVv5jG3OdCn2fYn0vr0cguUoc/HFF5uHR3V5v/vd7y4ibTUZMfrQrVKW3PO2xS93eZF1Qq5xWQbggw8+uLhRZ30eJ7DcTObJFGGFg4zVsv3/3RpLhzzQxEFmeAeZb3/722mvvfZKujBR93kcsa153bMP7l/T55dg9YGh5LfGaO+abpEsu5Qtu+w3vvGNwvHfiigTudlu7WP64GqV6elXU4zMZNnWF3Ho2qSTy8FBxrpYqKefzzrrrCRn+rZfH2OX1Yf66LeR+sPVRyuXw4ll/2/7BN9sLXLJW+Y7xPrCYjPvApscTV/1qlfVNmSuyx4+Lbl/Ku+T05EnoIZoh0hd+6hjpPycaXGQyUmzPi8cZCpc2m7KrEVFFX3bMqzFULWMyGHaEIcMki1ifFR6jyGvDwNzX5y9XTlnnSxDTFWmP/7jP05/8zd/09qb3Vu/yOF+NJybZPDqc6SPDNG/vfya0vUlZ/QZFk9ddCArg4Xn1m+kT3rG1+hN4VyOGhHdbyozMkZ0XXBH2Hv6lGWAyjFXevRvDGki7ehhG6nTz3/+88Jx6oILLnD/zOqzlqGuWlAXxwi3wI6E1157beG05nlaJZdDSpNYenZQDg3XXHONKb3nkNbMJKVkvadczcNbpnce7qIHQ5QR6aNe42HuMbWpjSNO0k1tMfU509MP6tIoqoyeF9Ba1BuGWPl4nnvqQ7fKOgypYyozd3mRaHu5nC0jY6+nzNxM5ukwDjJzjFu/azRvtR0SOv/OMhrjIFOP2Nrfeuffau595GkpiLXm9Ow3LXta7v2CVafo360+4NnHR8usS2+N0W10KodcQ+chfTrqqKPSaaedNrfoiE4tol9Z0Wk9/eqHP/xheslLXlI8Q1X3DaWX0fZvsi3pEtqll16anva0p0Wz7SX9cnCQueSSS9LOO+88l5/nfMOC38fYtYh+a9Wz+ne4+mjlcjix9kSROaFJ8lzylmUMtb5o0se6cbdp3SZnI13I2XbbbX2N3EMqPUuki/KvfvWr59pEIza7odohgiJ3HSNl50yLg0xOmnNsCE1F6MBj3uc1Tuv3i1xUWhN+tX5t5RyiDGsxVK1HZNLytmNkUKzTmQgj/d5zA7UPA3NfnL1dOWedInWRfH2HD42E+1dIP73x6A3pWvL16nOkj0R0t+0Y4tWPpnR9yWktkqOyW0+1zOYX0WMv/4izSsRjeh4La6E4+7umKA2WIaial+egrqn9Iuw9fcoyQFVlyXUzPKqfQ6WPjPUetl65FSFBEQ6OPvpo70+KSE+f/OQn05/+6Z82/qbpdsTsDz1zvFvAlgkjY+YQhsaIs4qqHLnVOQ9RhIHnYFjleOfhLuvKIcqI9FHvYUruMbVJ9SPyWw5gU54zWw4PK352xx13pGOOOSZ9/OMfd2XlcTiPtI1Xt0rhhtQxlZm7vMia0zs3WQ2ng5sXvOAFLmdJz/N2uZnMkx8HmXoyTfYrSxf6/Lu1F8BBpp6+tU6JjpEqpY88Ld2x1sieCH1W1D9rLrdk7PvvVh/w7uO7ymmN0W10qqtMi/r9T37yk+LShOyAdZ937T/lfmU5no3VJmE5Dpx33nlpzz33XJRq3a/c5eAgo2is2i/Ufbki+vQxdi1iPowoJVx9tHI5nFjOvLnOjHLJW9IZan3xox/9KO27775zI/TORpJturAUiarv04J2qTz2Yc8aVaUP1Q7RmuasY7TsXOlxkMlFcn4+RJCpsGm7KbMWFVX8bcuwFkPVMiKHad5DBuWvkOPaIDg65gM0LhKFwmNcVgF9GJj74uztyjnr9Mtf/jIdccQR6dRTT3UVr5Dwuim76qqrutJHE0XYtn1D26vPkT4yRP+OsqxL35ec0dvjVl2izk8RvfGOr5ZBoVoHhUPVwdj6669vVW3u32+99dakd7xvu+02Mw/r0DgShaXLob4OGFRvhYP0RNjw9CnLAFWFEzHImVBHmCAy1nvYeqoYbdMyz/333z+9//3vT2uuuWZjMZEnizw3+jx16pJGkXR02HnZZZe5smk7L7kyTylFx9oczntyRNW6zvN59dA7D1tjXZNMQ5QR6aPew5TIfKYQ3DJub7LJJp7muV8aKwTwbIaW8X/Kc2YYXs0PrAOk2Z9Y+tCHbpUyRHTM4+xh8YuU5xlDoo6CnietmuqgA2c9/6sxxfMp3Zve9KbGvXBuJvPkwkGmngwOMrYm88TSsE8sWQcGXtuXWlbPne633361jdxl32drTfcUFgfvPr6rJNYYbc3hXcsf2++b9m+Rtbpli8rN9Re/+EV6zWtekz7ykY/UIvXKbkVBzeXckLvdrUiRXSMJ55R3qTvIWHZ3a5/lZd3H2DV0v/XWVeng6qeVy+Hk/PPPL56DrPsiaxVL8lzyluUMtb6w9o2zZx1Nl4w8e0qLY66/WxdZvRGwhmqHNvXOVcc2Zef4jeMc/j/kKCd3HqMUak4lcZCpgGm7KbMWFVX2bcuwFkPVMjwGyDK995BB6R/3uMclHRBp0Hd0zhUi3X333em1r31tsaH3fLvttls644wz0tprr92YvA8Dc1+cPfVWmtx1itz69W4ivXWZTRe5FeqdgGfL8OpzpI8M0b/bMq3+rk85IwffVl2ihxmRPukdXy2DwmwdujgHyuiifihnNc9nHVhZ78/PlhHlrd9L5quuuir9xV/8RVK/9XyePmUZoGbL8Xqqe+QbW5rIWO9ha9VPXvN6LkSOkB6HpzK/SOjPiPOWpedWfXL8PeqQstNOO6UPfehD6eEPf3iO4mvzsG4YV3/UxYFC+chB6IADDihCu3o+r1OTdx7usuYYooxIH/Ua/SPzmdpET4DJOU3PW0U+zXEybnmcMpWv5fw15Tkzwq0pbWQdZOlDH7pVyh5xRM0RsSKi0565zIqQMNtGz3nOc9I555yTHvOYx7Rq6u9+97tp7733Ttddd53r9551SW4m8wTDQaaeDA4ytirjINPsIKNQ8+985ztNx3Cb9L+nsMYZr+1LeVnP0HnXal7Zc6Yby8GJNUZ7xvmcXBadV5MNKbJWt2xRufuVdQEp0q8sR/Ax6sSdd95ZXPS44ooralVoTJeNmtYrfcnZVGZErz390xrb9LS8/kXOUOrKtcYua/9Rl6fVb9vk6WHmSQNXD6V/T5PL4aRpj5ozSl0ueUtClq54zwk8xK+//vq0yy67JEWTmf2q0fKbLn3kioLqkdeTxuLnPZ+z8snZDp56VdNYsnnrGC03V3rH/DFKX5RRCjWnUXCQqYBp21mtRUWVfdsyrHonJ+UAACAASURBVMVQtQyPAbJM7z1kKNPLSUaHbNtss427nysMmxbv3kM5rydlHwbmvjh7YeWuUyRsuGRUWEjdpFxllVW8Iq9IpwlHRhk5A5xyyilpxx13vF8ekX7SZnJS+XpH+X3ve58pe6SPRORu279NgR0J+pTT8rZ1iFckaXOzLdInvfyjN5S32mqrJJ18/OMf763qinTRg0rLsBk91G9jANDzN7qd6HWOUWW9fcoyQFUBK3yl+vNaa60V5j72H0TGei/beXWWU9Vb3/pWdzSxaj66madDgtVXX91EGulX2jxeeOGFhQPAIr9IO0jOLs5yd911V8Hy05/+dLGOqnsX3jr4mGUlx7vjjz8+rbbaaiGMOkCUI/KBBx7o+p0cNNRenmgm3nVlm7EpunbtUkZEN7zGw8h8VtZV79nLceoRj3iEq60UPUYRLuQc6fk8zx5G+rbKHNOc6WHgSRNZY1n60IdulXWwjD/VumoMUpSiDTbYwIOgNk1Ep71zWWSdIKHe+973JkXUchiO7lcHOY7qwOKEE05w1d97iNMHkzoBcZCpbzYcZGx1xkGm2UFGBBVVV2usNjaRagt41lte25fytQ7Fo5FabW3Jl8Kan7z7+K4SWWN0GztUV5kW+fsmHpF1tGedpP3okUce6dpXNjHxXECK9CtL9hxRO3O3scehOMdzvDnkHtJZpZR3yDKtsQ0HmXZaBFc/t1wOJzjI2MytS2bHHntssb+88cYbizOxOkeaMa7VmnTIuy6y+uxQ67x5rZijjraG9JPCYecYpS/KKIWa00Q4yFTAtO2s1oK6yr5tGdZGrlqG1wCp33gPMqr5y0nmwx/+cNKtPauT6vbqy1/+cvfNvMht9T4MzH1x9g6RuesUdWwQfx3Q6zal1bbVOn3nO99Jr3/961fcRK8L6RmJfBHZ0EoOHQjpBvS8d19n+Uf6yBD926sfTen6lNMKJeiVv03UiEif9I6vHqPKbJ0OOuig9I53vCOpj3i/H/zgB+nggw+e+673bD6KCHHBBRekjTfeuLGIyDihjLw3tsRFzjF6Vkn6FPm8fcq6RVkts+14FJF7UWkjbehlW62L2lIOTorcdtJJJyU5Z0Q/GUX1zJb00vNF+1X04N8jQzRNNDJGGydhcZHjy6GHHppkrNM3zxHO2nDP1k99RM8o7rPPPmmllVZyVb9NhCjvM1uRdWXE6D5bMe/atUsZkT5qOUSU8kfms2qd1VfkeGxFyWjzjJrn/eto35bsY5ozXR3DSOR1XlOf1E3jLbbYYm6OfehWWZhlmJoVquvhSUSnvXNZZJ2g+kT2pWX977333nTuuecW6yPvBY7S4Lnyyis3aksfTOoKxEGmvhlwkLFHPBxkbAcZUczhJKO9oPa/isxZ93mcVGfX93KM1ng0Lz9F1dK6YWyfNT959/Fd62WN0XKalC1ruXxDRZApeeboV3fccUd66UtfumJfNdtW0dv5lm5qnaGLAptvvvmo1MKKbpg7+qkcixUx9rGPfawZ7b0Kqmm94lk3t4E+JgcZ7/q3qZ6ePZ53P1otx7Iht8mzTXvV/cbql3D9PbUhHGS62FWq7WudEbZZC1i60ibPJj1uivpc2lZ0CeXwww+vzca6FJurD3nzsfgtBQeZXHX0Ms2dznE+O0pflFEKNadxcJCpgGk7aFqLiir7tmVYG7lqGZGFgveQYVZ/HvrQh6a/+qu/Kg5l5t1c1uL5kEMOKQzF3s9jqC/z6sPA3Bdnb/1z16mNY4Onbcv66PmsM888M7397W+/3wFsnQ7q4E8Gossuu8zEEQmZrveHZcjw3gBV4ZE+MkT/NoE4EvQt5xe+8IXieTXvQUKdyIpYoCc9Il+kT0bG16bQiPPkk+OY9MyKJFN3IO6pszeCkxVSuK4s68aWnMx0WCRHtzbOFN4+FY2A0+bgax5ree8rcofeKpeBS9Fp1llnHU/TZE8TGestttI3jcV6p1kbzquvvjqpv8rZqe3X1jnJe4hcytXmEL2uTjLYqb56jkZPZWjTOhvFrO531vv1db/ZcMMNi+gcL3jBC0ynFOmcHJTkxFIdO+eNVW0cEdRWxx13XOGQsOaaazY2eZt+Ho32411XdjGyDFFGpI96jYeR+Wy2IRWVRZEyFPWjboOsA385O7zhDW8IRf/yHvpPdc7UoaQiom2//fbFE3MbbbRRyAFc7RDpl56oLH3oVqkv0Tl29913L8bLtnNhRKetuaysg8Yp3TA/+eST3VOY1grai6g+VkQtjftyqn/Xu97lXtNGnrTrg0kdCBxk6tUDBxm72+Ag43OQ0fpHc6TmjjaRZLQ21Xrx6KOPntsobW4RW/Px05/+9OLpuejzjLbmdEthHU5E9vFdJLHkeMUrXlGs3ddYY40uxUzmt00RpyNPanhtUTn6lRX9rU2/uuiii9Kuu+7a2Fe1XlpvvfVG07baZyri7pVXXjlXprZR9mYz/PGPf1yszTS2RC8zWroh+4zqkfMb0kHGekbcG4FwXv2V//nnn19cvGuy03n3o9VyrLZpk2eudoSrn2QuB5mvfOUrja9FdH1uTvqm84Dy0lhdDdusBax5vU2eTfQte7zs6rr4WveUufdSrL/1u6e0ohPKzrr11lubBQ3dDqZAlQS56hgpM2daHGRy0pxjQ2gqosnA4DVO91EFLap12CfnC+sWlzXhV+VrO2gOUUZfxrau7aj369UOW265ZeFFLgO9Fs+6da7Dx8gTHWoLGRFkhHB0/tSHgbkvzt5+0EedLCPKPNnUtrpZ+YxnPCOtu+66xUFgeRArndfTWfJ8rVuk10UK0eGtQhXroNDzeQ5OZyPXePJVGq+RXmmH6N9euZvS9S2nZwP+/9k7E+grijNv1xEGROIY3KJmMkjUIEM0IhFRVFQUMEbZZRNEUTGCuJAQcYnBMWpwCELcUIkICCqyqwhCgnEJEI2KMaiYwWWEiUYd46DCh/KdXyeXuV76dlUvd6l7nzqHkxz/1VVvPVXdt+vtX71vlH1JXwTj3JNxnuG2l7diY5GATOtb4kB9KFf6Hz2v9OyTCOyll14y99xzT/AyHEdMFOfjS5KPRxpP4fNa97PuX22ElBpNwoqkJc49pf769esXGm4yrH8xv+qqq4J0MDYBQOH1+hCm/pQaR6KR3JzESRmTlEnUdXGe9aXo39Zm0tN9Se6r73//+0FqvzZt2jj99uds1z2nE4TagOpUQ37Uo7AoZsXGbHOIFrtOgjmtSQk9vvrVr+7wHJAjS/Mc9hyIsi/OszzftkMOOSRwOOi04D777LM9fLk+mL/77rvB6eW77ror9n0eN9WZ63slAhnbXbjj37X/kdjjvPPOC4QejRo1MppfCdLlANfp1ji/O3FO2Ca5tzWCSv5mhjlW9bzRu62c1S6p49TGY489FgjQXPY0LpHy4jz/kzimb7jhBueIipojPcv0TNJ7iD4Ca0299tprwXuMBKWKVqDf7LAS5x2tlO8JOduOPfbY4P6Q0H7vvfcO7hEVrV/tT5W+ScJ+vavFKa4CZrVZKiaF9iKQCZ9BBDL2lY1Axk0gkyNpO2QQRlzr8NFHHw2eR2Hh9XPXJDk84rIP1G+R/GrV9DHf9h4RZx9vX+XFa9hS06R5P01jl8u18jVcdNFF5pNPPgn2xnH3ToV92FIN6n1J62jnnXe2mhd3/5L0vpKfWdFuo953XU+75w/KJYqn3gX0L64/wgovYQUXAXfaw0bq49e//nXgx33xxRcDS+O8z6m+Lap53PZccJVTICN7FLVXe7RiJWnERvk7FIlC973tEFuSPYPtvk3Spsv8uNaBqxuprAQy8imcccYZRfdJadLNSVSiez1KHKPRJnkXKPf7he09THtQ2RT2OxUnMnOx90tFFlZWDx2M6tmzp/VwiG0VSfjUu3fvUHtdDv/k2s9qHvS7U61jtLEs1d8dvpFXZbCWqjSqyCSVJYJMKRaIqwrX9oOfb1uSB7GuL0cfpXK2uX7IKMUcFrap0y7a8LRo0cKpu1I4mEvF2WlAxpRE9KMf7yuvvDLY3Jar6EO85kfCmvwSFYouzLYjjjgicNpLraqPLPpR0I/uunXrghcCnWCwbRTC2o2zCSvH/Z3FvJTaTr2kRIV0to0hDvP8tuLck3Gf4Xo5HzhwoNNHL9v40v593LhxQQhGm+gz108WEX3S2px/fZz5tb04F7NLDh6FU1bkDn0c1on3/LQyavd///d/zZ///GezcuVK8/DDDweimGKlkhv+OL9fWc6TS1uuKbmKtRVXAJVrRx+utSE/5phjviTw0N/lHProo4/M//zP/wT5fBVSWh8ein2wjrMe5RBVfZ3yKFeJsk+Oe0U30Cm9Shfdc1qril7iWlzfK9N8gChHH3HuUddnSZzfM1feaerFdXL59psZ9Vujd8pTTz01cAYdfvjhwftqTjCj9x09a/QhIK7gVfeuhP5RpRRrK78/iUCyTK+h8Ug0mRObJH1Hi/Nc1tzpGaioYJUucaMxxLnP4zAp5IBAJnxlIJCx3zEIZOIJZERUQkKl2lVqEVtxFVamSX/y7LPPBr9fUcJNRdHQAQi9y2VRJLaW8ECHDrQXU1RVF6Fprm/b/i/uPj7NmGw+Kd0jivyTJHJQGrts1+ZH6pRoWns2CReSCKFcUrbEEZrE8UXlxhnnvnKNlJjmvtIBQInLosQ3Yq71offItCWXEln3VC5CiMsh4Px+bemmVFfPAEXNU4Qc15S8uu69994LfMiFkVCL+XqL8RBPRT+R7zasSLCvtXbiiSemRbr9+nILZGxRdLXnkCBSh1hci/z4Whvy5bscgHDdj+b3b7tvk7TpOj6XenB1oWSCZ5IiCoeVOL+t8rcpipoO3WR1r+o598wzzwTPgJzILmpUceyt5PtF0kN2cX5XwzgVzlHSw4a5tm0pr+LsVbN6z6vmMbrdkdnXQiCTPdPCFr0VyLie/rb94OcDSfIg1vXl6KNUzjbXjwylX4omOP0qZ73DjR+YUwoHc6k4u/IrxZjU95o1a4LTn/rxK0cptmmyhaIrh23qI86PfDnu7yzGXQ47o0Lw2saQ9NREnHsy7jNcp6b00adYHnfbmLL6uz5kyVH3ta99zblJpdTRSRKdqqiGEueeqsQzKYxRJTf8cZ715ZzfLE7G2U4jlmM8cddj1KmJUthrs0+RDuSccElJWAr7cm0miSTk+l6JQKaUM2dvW85yOb+Ubs61+PabaXPSuI7btZ7rmo7z/E/yOxXnfdBlbFFRceK8o9mee4W2aM+ij2cuzlSXcSSpkyTdYCmZ5I8BgUz4jCKQsa90BDLxBTKiqsihP/7xj4OPzIogGlZ0/ys9nIQpUR809WzRx+KkYkZXMXXOZgnQk0S9kIhcEUYlFs2PxKno0YrgGEd8Y/tNjruPt6/04jVsPg3Nj0QBihgbJijQPnzJkiVBdGWd3i6XkCbsuS+hhoSsiiIpoYFL0VwomppSFRU7bBYn5bn6TPru4bJGi6WsLRxr2vvKVZyrQ3xipxRUtrSOhTZqzfzlL38JDnsotVD+YR6J3iSiUGR216L2dI2imtqKooLKbh1ILeZzz4l25GNSqrGw9SGxh55fruk5XQ7aSYyscXz729/eYRg5m3Q4RvUU0cBWyi2QcUnbrDSg+m34+te/bjM/iJIrv4wOELuWUuwZkrTpaq9LPbi6UMpOIKPe9NsgP1Sxome2Mgl07NjR+u1O83f77bcHUWFcRF7qM8m7QCXeL2yRscL4xQ0KUOw9U4d89Q6SX7Rn/uEPf2gOO+wwJyGkRKd6Tkpk+/vf/z50uuOmWs9qHortpathjG53ZPa1HL6TV2Wwlqo0qsj0eCuQ0XhcfqzjvKgneRDH3Qwk7aNUzjbXDxnZ395fblEnXOLmdC2Fg7lUnF35lWJM6lubCrUtJ3c5SjEneCWi2YSNN46TvhzPkCzmpBx22vI2FhtHmhfBOPdkkuerHBRaDzoxVIkiNnI6KrVB3OJyejBum4X19VIs562U7lElzj2Veya5hEhOa3/U9S7vEKXqP86zvlQ25Lcr56ruH22G4zr6wuyr9H0Vdz2W+8O/y7NKuX4VqtklrUsp1kjSSEKu75WuYoKwsZWjjzj3qOuzJM7vWSnmNL/NuFHLctdW+t6O85tpc9JkzdhV6F+KtZU/lqzHHXVSOM6ajvtcdjndnvUcFraXRCRYSib59iGQCZ99BDL2uwKBTHGBjAQwzz//vJFwuljJRSDTx6EDDjggqKbolXpvk7DZJbrtiBEjjH6H40RgKbQnTgRECVkUWeN73/te8AE6P2pabl8m0Yc+YMmnoNPe+nCvMYWVJO9wtt8ml3dj++p2q+GaOlpp+ySAURpTRXktnOckQiE3C8Nr2Z77+dE4FVXmK1/5yvaGFGVVH90lMtC+3pZqUJErtC90+CgT9GHzRUm8E5VuLHdfde3a1ey3335GIrA//elPQXqffHFWFD996FPE4zR7WZeILDkb9KFYoodOnToFvhwJRvKj7eVHQNVYNH9K26lnTFiJG5kl10bcg1N6l5a4R0KTnMhFzxNF69Cepth9n+sv7vucrnOJfiy/k9aw/mkN/L//9/+2P49zQqKoqIau70hJnl8u961LBKKcIKx79+47CIzkj5A4XAKFYpHSZbuiXIb5B1z3o/ljsd23Sdp0YRWnDlzttLKKIKOeXJ6Bulf1HFAK4v333/9LgoycCFAHcfQ7EvZbo3cSpSgPOwSR5F2gEu8X+o1Smnixdy1xo/eGtWvbZ+p9RVHX9bv0zW9+MxBc5oS+udTrivgtX7wirkeVuKnWs5qHah6j61xnXc/hXawqtShVaVSRyUEgkwcmyYPYZTOQzz5pH7YHRH4fcV5YXT8yZH1z57cXx9mdf10pHMyl4uzKrxRjyvUt9a7Cles0TKlL1MbFFsItrW3aUL399tuRJ07j3CO2TUMW93faMZfrOeSS5zhsLK4b2SQvgFnw1xzr1JUtH2oW85TfhjbI2jQohViSovnQKcVLLrkkyeXWa+SoUu5PhRNX2puoEueeyrUjJ4DC9iqEdbmLNnVyfrdv377cXQf9xXnWl9rAtGE5i9lX6md9FBeJO7S2dt55Z2d85fzw75KGRfd3Lty2y8cW54E6VJSz95e//GWsqFa5Zl3fK9M4J8vRR5x71NV5GOcd02GaEldJKn7KdejLb6bNSZMYYMiFcZiWYm0VmpRlVKxKCWQ0Jr0n6LSt7nnXk4dZzavSHOhDW9yoC3Hu8yTvTrnx2T6U5nOIE87bAwdcYv9VVmsjSTu251HSD6NJbEEgU1wgo3ulXbt2RgKWKJFMEu65a5JEDi3W3zvvvBOkLSj3QY8k73C2eyCpnzTJXCT1aRT2lYRDEntz19jSjaRpO//aOO80+e+Gffv2LeqDUzqKefPmFU2zk9b2LO+rP/7xj4E4aNWqVWnNinV9mt+Bcu67tceWf8/hfWH7+CXAkb9NayBNcX1vKncEGY0prr9dIgFlRtDHaz0flUY66l1XkXv0QV4plwqjR6h/1/1oPn+brztJm2nmN+xauNqJZimQiXtAQX5VRS2R4FeiwHXr1kUe8NK6V1QZRS1RRKvCkuRdoFLvF7ZodIVj07uaxMppii0NVpq2869N8p02q3mo5jFmxTduOw6/t1WpRalKo4rAT+xgcHVOx530OPVdfqxtP/j5/SV5EOv6cvRRKmeb6zxq8yc++liapbNAP44KLakTOHFLKRzMpeLsOrZSjCm/b71c6oVa4TJLWRQeUxugsBL3hSuOnQpDqU2TQoyGbRpybblurMp1f8cZY7G65XgOqe/Vq1cbnXiIOgFUaKOeGSeffHKiYca5J5M+w2WYXuRL6QwtHHyHDh0Cccvhhx+eiEvuIt3TygGvf1mW3MZFp7h0irAUAhnZq6hSeh5dd911Zf34Ve4Tf4VzE+dZn+W85rel0wVjxowJTkamOWkXZZ/S6ul5W27xmYsAJcxuiWSUumz27Nmlwm7kRJBzUKc6bEW/l6p72WWXlS2SjJziejeUQC5JifNeKQGQhIJxSzn6iHOPuuxHNMY4v2fnnXee0cllpQDMMopQVh8QfPjN1Mku8bvhhhviLrFY9eMyLcXaKjQ4rjM5asCVSrGUs0kiGYXy1jt+OUQyekbrQIFOoieJ7hDnPo+zHymcIwQy4auWCDL2xxcCmWiBjELXS3iiD8BZvw927tzZ3HLLLcFH0ayK3hFka9oPz3HsUfQJpVhSlBLXktWHE9f+bPVcTsnb2ii3QMY18o3N7qi/x32nybVl80XpXVlRVvRelvWBPQkH5KeOk/LLxugPf/iD0Wn/cu5hJcqRX2SXXXaxmRf693IIe9IconCJBGIbuOt7UyUEMrK9VEIlvYsr6tg//dM/mbD0KurbdT+az9jlvpXfstIFrtEzkKVARj1luY/Mt1y/mXpWyxcr/+9PfvKTHQaWxKdfqfeLOMI/vTcpdZ1rKsRiM54kck3c+zfpd9qs5qGaxxiXZVb1EchkRbJ4O4kFMnJq9+vXr/QWFulBm0qF7Dr00EMjbbD94OdfnORBrOvL0UepnG1xPzIoPJechgr5l7bk/zg63Ow7dFcKB3OpOLuyKsWYCvvWj5ZU/3rBztrR7OpUzvpkvPrVKU8JYxQ+ttimIcfCdWNVrvvbdX1E1SvHc0j9x3kJVP20L4Jx7smkz/AcV0Vp0Ie0//iP/8hiSoq2oQ/QP/3pT2M5FaMM0j2t+1ltZlHkvP35z38enARQcfkIE+eeKrRRJw0WL14cfIzSOi510fNCrHQ6XOGyK1FWrlxpxDnrZ7DLWBQxRmvw+OOPT/Txz6WP/DrvvfdewDtrZ2gxO+TEmTp1qjnwwAPjmhrU13OgFM5btS3RicQ7+o1q2LChs306Uaaw/1kKlAs7l2169g0YMCCVYCrueyUCmfBloGeq3tU09zodHhaC2HkB/aNizrm6zz77xL00tL4Pv5k6sdyrV69MxhvWSBJBWTne9WXrf/7nfwahr9M+N6IicsV5R0vznqB9g9Is6D0hi3uh2ILQ80j33SmnnOKUvz2snXIxcXk3y9lHBJmSPQKcG7Y5jdNEDnA24h8VEcjYBTKleB9USnFFxMryI35u7rWfUEo4Rf8r9d5C+ygdzNC7SRwfnu0eSLuPj3sfqH7adKblFsjIZqVGkM+rFHvmNO+JNl9U7uN91r7INDbb1sx///d/B4cLf/WrX9mqpv679mHav5522mmp2iqVYE73vQ6RKPKv/n+SkkX0YNd3yUoJZMQly0ibYv2jH/0oOCyjiIZR75i1LJCBa/Qdl7VARr1lfbha70DyNSntj0oxm5O8C1Ty/ULvdbo/bUX+RUXMycL/XMpDfWm+02Y5D9U6Rts8l+rvDu/bVRmspSqNKjJJiQUyOjmol9Fyhx3MjUMfduRgVG7KqPL6668HQh6Fo7QVRTJRjrW4RS+h+qCgU/a2os2kTmzHLfooLd7Ka2wrcdKZJPmQoYeeTvJJ8Zk07L8463ql7khaXEVarmIq2RGHs+ZR/LL4gcsxKMWYwvjK0ax7Vx8toyKtxJmbuGk6ZIPuS6WHSXMyo7BfF8e068ZK4y/HMyQO52J145woiuMoD+tPJ9+0QXYpeuZJVJf0PokTXi/p8zV/HBJr6FkugYgtJ6fL+PPraK3qI7cU87k8oHHbKFZfdutD4FVXXZXYYSbHjK6X0y0/pYCLmCNJSpvCsUhIMXny5MB5nPS3JYqnHAy9e/cOnAwHH3xwLKduVvOUa0dj1XOoHKc9Na+KVqLITyeeeGKQNsfhBTvTIWt9ygmt+yqr35xCAxURRx9PNcdxU2IUtiV79b6l33iFf82i6L1HYZGVpzlJkZPiwQcfDBhm6RTP5ZDWM/1f//Vfk5j2pWskMlSkB1tJcvo416arI6Jt27bm/vvvTySWcn0f0ymgRYsWGfVlKy7vJ7k28t9TlDZSz2adOkpScs/2Cy64IHNRXLX/ZmrPcvPNNwcOuSx/V4444ojgI4HCJMcRu2n+XNdWnP1LsXWRxYeSqKiQ+hCrj6QuByeyeE/QPaQPVfoQnOV86h7RfJ5zzjlmjz32SHKbbb8mzl5SjlL9S/Kb/Morr5gzzjjDvPTSS1Z79RxU6guX4mBLpX1dif1XLuMvVZ3PPvsseEcpJhZWBATdR82aNSuVCdvbjfqdTvO7GfWBPGlqU9eP7nGgRbVZuEfWB11FkdH7W9J3r2L7qzg2u9SVb+X5558PnilZ72HVf9p9lO3DSRb7eBdO+XXSRmrUnkO/kTpEWM6i6Df6iKgDo1kIoiQO1Ul+CYqTRhWNc69mcThG95UYKOpKUptd5ky2SqCrvU1We8L8fjUORY3UO1IW+zC1rT2j0nin8dfn26gP29qHtGnTJtH7Sn5baaMfu0aJjRLIpPmdc1kzqpOFuEp7De1hjjrqqO3c61kgUytck74PRa29Ughk1J+ifes3Tr8PSfddxZ7VtSKQUcRsRdZSlKNiRXOuA6FZRmPKPecVdSyLaMOyUb9D2qvEiQ6YP+as3/OqcYyuvwFZ1/Ngfx465Eo7DeLMQyoHg041aiPz2GOPZfJi7mp4nNPfeqF98sknAzW2HEn60JdftBlQqEd9uJSQJslHFW2s1qxZEzjstCktzB2pUyKtW7cOPkydffbZicLW2/rQj45eoJTGRB9hXB9oSQQyOX5JNmbiLHWlUiql/UCsh6UcfnIA6Meo0GmhF3ipH4cMGRKEqXfpr1ScXdd2KcYU1becPvpoKcHD8uXLY9/HWttKzyGH8r/92785MS60Rz+imkOdeNK96lq03iU20JrK3xRrDh999NFAxCWhQ/6LnO53rQutQV3vUsrxDHGxw1ZH49YzTuGOtSHUCduwsWuDq5MpScLG52ywMdHzSCIQ9dW/f/9UfalPPWumTJlSdFx6huu0r5z/WTmoNEaJyCTEnDVrVuIN9oP2lAAAIABJREFUQRb3iG3u8/+eRGSi+ZIAU2K1sI/3ukclIJUTTim28h1xuqf0fJVgMHcaII69YXW18dc9rD71XEpTxF+CWm1aZOc///M/p2ku02v10Vu/wXPmzEm8vnIGaR40VoXdVeQfiYclGJEQSB/7XH7/Mh1ckcZ0X+k9SfeVBF1pN3N6l/je974XPNPEIOtx5n6fJNxKshZl05lnnhn80/w4bGys06D3BAkyxDDNBxDlFZZd+sC69957W/t1raBnkIQccibLYZA/x7kc1fod1nuDokAmYWJ7V2rfvn2w9tWH0sOVoo8k75hJBTJin3PQ62OA67uS7dnuOqcu9ar9N/Pdd9818+fPD0RmSe7lHIMsInDZ1m+StRU1R+pP+2C9Z8f5wKv7VZHWJByJ2h/n3tG0nyjcA2sNai8mh6BSryYVCBaOT/eSfjv1Mdv1fghjJPGonhOa16zeD2x7yXy/QJw9e6H9tnfxpD4Oh+dlpX1dqfxXLs+zUtWRmEnpVbVmc/ei1oN+j+UjUhQZB/6pzdP7pz66/eY3vwneyVRyezfZkUT4pzbkV5DIR+/veh7kip5pOkymiFZxfW2laFPvdhIq6T0qN37dLxLuSlwS5kfTu42Yyb/g+pGoFB++XSZfz4Y//elPwUctzYervWFti4vWpfb08p3Enb/CNiUwuOmmm4Lf4ZxdugfEXgKErPaSLpzy6yTxa4qH7me9c1ai6LdG79j6HdS/OL/vOXv17DnrrLOCyJZpfwPjCGRy/ScRvWq96DCPnlVpU1XEmTc9i+QbkvBEB1zSCJP0TJQoUvtX7dsbNWoUxxTnujpAd8899wQ2x91zl9KHlWRPo0HrfU0CaZdvHXr3vf322wPfaO45rzbkO9Cal+8rrsDdGfw/KuYOEUjUE+dQlJ4tOtCld9NCn63Wofyi8k3kxqW50vukfNxf/epXY5lZit/YWAYkqAzXHaFp/6XDIIoilLvXc7+tEjzIX56mvPXWW8F701133eX8TqF3IB3e1/4v7Fmtb7MSH+vbhZ6n2nd27do1EON8+9vfjm1upd4vXFIB6x1K920pRPB/+9vfAp+gvkcn8XHknvUjRowwLVq0SL0PKcU8VNsYYy/ODC5w2B9Wen8eOsqqNKrIfHjrYMhgfdFERFizQjjFwodqY6bQVzppvWzZsuAlLbc5y30I0Uc6fZjUR8pKnFxnot0I6MSjfsyeffbZ4H/1YpW/mcg5ufVydfjhhwcfnQ444IDMNhZ60ZXDTutIL3Z//vOfv+Rozzl6talRapJvfetbmfXtRoha9Upgy5YtwXqU4ErPN4mPdH8UOqJyIgU9L+Xs0OmULO+ROPzlFNB9vGLFiuB/8z9U557Ncujpfqo24Uj+OBVBSAJI5QHXOP7rv/7LKIJdoZMnx17CEH10l+NJwtRqEofEmb96qKvNpOZTvzOKJqaNvRylhULm3HqV41b3lcSYml99aE0j9IvDOPeuI4GY/slWRRfLfwZoc6mID7JNduqDsKLkZS3aKbw/lG9eNkmorfuiUByp+rrXlVZHDjf9fss+3sfirIBs6qYRyOQs0H2jZ6LEHnIo6bmY/5FJzz3Ns965s/iYlWTk1f6bqY+junf13NFvi+7lwt/03HPn61//uvnud78b3ENy1mUlwk3CNe01Wjt63uqj+O9+97sd3vPz32H0biChcykceWnHkX+9ns1a/7nfEI3vnXfe2UGoUzifej/Tu1q1jy9LVq5teeCAw3/lOpnUy5yAnPQSOEnIL8FTvihQz1Cl95ToQAfj9L5VrvfUYgPN/z0u9nuna3PPf9mv9wjZrv+mj60Oz4TMOVeiwdy7vvbOinZZeLhS7/d619fv43HHHRfsN0v9gd2VQ86PpvdCrUn9Fhbul/N/4+XH07uN9gZZ7VOSCGRy45PfQrYvWLAgeC/L3wvmfICKoqF321IKSlx56z1SIjQJZqL8E1ozEnPofUPj0LuH7rGvfOUrrl1lUk/vf/Jlycca5mfNvSPJb6W1kbWft9ggZNdrr70WpAKVqDL/0Gu+TToELH/Vv/zLv3j7PJJQX+ta/OVvz9+v67miNXLCCSfg54654uEaE1jK6nr26Rmt57X2kmH3rJ4f+l5TKT9EyiEmunz9+vXBweBiGVaUvldioVK/T7l+09MzR/Okvb6e+6USaSaCabmoHsYYhsBh7VSlFqUqjSqyxnAwlOKO9ajNNBFkPBompkIAAhCAAAQgAAEIQKBiBLIQyFTMeDqGAATqgoAHDjj8V3WxEhkkBCDgE4E0AhmfxomtEIAABCAAgXwCig6jdH9hJU46bqhCoBgBD/bnoaYjkGFNe0MAgYw3U4WhEIAABCAAAQhAAAKeEkAg4+nEYTYE6oiABw44BDJ1tB4ZKgQg4AcBBDJ+zBNWQgACEIBAdgQUAU3piZTOOKz07t07SHnpcxTa7GjRUlICHuzPQ4eGQCbpjHNd2QkgkCk7cjqEAAQgAAEIQAACEKgzAghk6mzCGS4EPCTggQMOgYyH6wqTIQCB2iaAQKa255fRQQACEIDAjgSU6rx79+5m48aNoXjuuOMOM2zYMNBBIBUBD/bnoeNDIJNq2rm4nAQQyJSTNn1BAAIQgAAEIAABCNQjAQQy9TjrjBkCfhHwwAGHQMavJYW1EIBAHRBAIFMHk8wQIQABCEBgO4Ft27aZCRMmmFGjRoVSOeigg8xDDz1kDj30UKhBIBUBD/bnoeNDIJNq2rm4nAQQyJSTNn1BAAIQgAAEIAABCNQjAQQy9TjrjBkCfhHwwAGHQMavJYW1EIBAHRBAIFMHk8wQIQABCEBgOwFFjRk8eLBZtmxZKJUhQ4aYW265xTRt2hRqEEhFwIP9eej4EMikmnYuLicBBDLlpE1fEIAABCAAAQhAAAL1SACBTD3OOmOGgF8EPHDAIZDxa0lhLQQgUAcEEMjUwSQzRAhAAAIQ2E7g8ccfN507dy5K5O677zZDhw6FGARSE/Bgfx46RgQyqaeeBspFAIFMuUjTDwQgAAEIQAACEIBAvRJAIFOvM8+4IeAPAQ8ccAhk/FlOWAoBCNQJAQQydTLRDBMCEIAABMzmzZvN6NGjzaRJk0JptGrVysyePdu0bt0aWhBITcCD/XnoGBHIpJ56GigXAQQy5SJNPxCAAAQgAAEIQAAC9UoAgUy9zjzjhoA/BDxwwCGQ8Wc5YSkEIFAnBBDI1MlEM0wIQAACEDC237xhw4aZCRMmmCZNmkALAqkJeLA/Dx0jApnUU08D5SKAQKZcpOkHAhCAAAQgAAEIQKBeCSCQqdeZZ9wQ8IeABw44BDL+LCcshQAE6oSA7WPhU089ZTp06FAnNBgmBCAAAQjUMoEpU6aYc889t+gQ58yZY3r27FnLCBhbGQl4sD8PpYFApoyLhK7SEUAgk44fV0MAAhCAAAQgAAEIQMBGAIGMjRB/hwAEKk3AAwccAplKLxL6hwAEIFBAAIEMSwICEIAABOqBwEcffRSIYx566KHQ4R555JFm1qxZpkWLFvWAgzGWgYAH+/NQCghkyrA46CIbAghksuFIKxCAAAQgAAEIQAACEChGAIEMawMCEKh2Ah444BDIVPsiwj4IQKDuCCCQqbspZ8AQgAAE6pLA6tWrTffu3c3GjRtDxz9y5Egzbtw407hx47rkw6CzJ+DB/jx00Ahksl8LtFgiAghkSgSWZiEAAQhAAAIQgAAEIPAPAghkWAoQgEC1E/DAAYdAptoXEfZBAAJ1RwCBTN1NOQOGAAQgUHcEPv/8czN27Fijb6nFyoIFC8zpp59ed2wYcOkIeLA/Dx08ApnSrQlazpgAApmMgdIcBCAAAQhAAAIQgAAECgggkGFJQAAC1U7AAwccAplqX0TYBwEI1B0BBDJ1N+UMGAIQgEDdEdiwYYMZOHCgWbFiRejYjz76aDNz5kzTvHnzumPDgEtHwIP9eejgEciUbk3QcsYEbrjhBnPFFVdYW+3atauZPn262XPPPa11qQABCEAAAhCAAAQgAAEI/B+BDz/80AwaNMg88sgjViwSsF955ZXGYTNsbYsKEIAABFwJODxzKu3rQiDjOpnUgwAEIFAmAghkygSabiAAAQhAoGIE5s6da3r16lW0/zFjxgTRZRo0aFAxG+m49gh4sD8PhV5pp0GclYCDIQ6tGqy7adMmc//995uHH37YrF271mhjkyu77767OeKII0yHDh0Ch/7+++9fgwQYEgQgAAEIQAACEIAABEpP4I033jBTpkwxTz/9tHnxxRfNBx98sL3Tli1bmjZt2pguXbqYPn36mKZNm5beIHqAAAQgkEfAAwcc/itWLAQgAIEqI/D666+bfv36meeee24Hy3bddVezdOlS0759+yqzGnMgAAEIQAAC7gSisnDot27evHmmU6dO7g1SEwIOBDzYn4eOAoGMw+RSBQIQgAAEIAABCEAAAhCAAAQgAAEIQKDyBDxwwCGQqfwywQIIQAACXyKwdevWIOL4vffea5544ontf5Pwe8CAAeYHP/gBwm/WDAQgAAEIeE3g97//vbnpppvM8uXLtx900iGno446ygwZMsQce+yxZqeddvJ6jBhffQQ82J+HQkMgU31rCYsgAAEIQAACEIAABCAAAQhAAAIQgAAEQgh44IBDIMPKhQAEIAABCEAAAhCAAAQgAIGaJ+DB/jx0DhDI1PzSZIAQgAAEIAABCEAAAhCAAAQgAAEIQKA2CHjggEMgUxtLjVFAAAIQgAAEIAABCEAAAhCAQAQBD/bnodYjkGFZQwACEIAABCAAAQhAAAIQgAAEIAABCHhBwAMHHAIZL1YSRkIAAhCAAAQgAAEIQAACEIBAGgIe7M9Dh4dAJs2scy0EIAABCEAAAhCAAAQgAAEIQAACEIBA2Qh44IBDIFO21UBHEIAABCAAAQhAAAIQgAAEIFApAh7sz0PRIJCp1IqhXwhAAAIQgAAEIAABCEAAAhCAAAQgAIFYBDxwwCGQiTWjVIYABCAAAQhAAAIQgAAEIAABHwl4sD8PxYpAxsfVhs0QgAAEIAABCEAAAhCAAAQgAAEIQKAOCXjggEMgU4frkiFDAAIQgAAEIAABCEAAAhCoNwIe7M9DpwSBTL2tVMYLAQhAAAIQgAAEIAABCEAAAhCAAAQ8JeCBAw6BjKdrC7MhAAEIQAACEIAABCAAAQhAwJ2AB/vz0MEgkHGfY2pCAAIQgAAEIAABCEAAAhCAAAQgAAEIVJCABw44BDIVXB90DQEIQAACEIAABCAAAQhAAALlIeDB/jwUBAKZ8qwPeoEABCAAAQhAAAIQgAAEIAABCEAAAhBIScADBxwCmZRzzOUQgAAEIAABCEAAAhCAAAQgUP0EPNifh0JEIFP9awsLIQABCEAAAhCAAAQgAAEIQAACEIAABIwxHjjgEMiwUiEAAQhAAAIQgAAEIAABCECg5gl4sD8PnQMEMjW/NBkgBCAAAQhAAAIQgAAEIAABCEAAAhCoDQIeOOAQyNTGUmMUEIAABCAAAQhAAAIQgAAEIBBBwIP9eaj1CGRY1hCAAAQgAAEIQAACEIAABCAAAQhAAAJeEPDAAYdAxouVhJEQgAAEIAABCEAAAhCAAAQgkIaAB/vz0OEhkEkz61wLAQhAAAIQgAAEIAABCEAAAhCAAAQgUDYCHjjgEMiUbTXQEQQgAAEIQAACEIAABCAAAQhUioAH+/NQNAhkKrVi6BcCEIAABCAAAQhAAAIQgAAEIAABCEAgFgEPHHAIZGLNKJUhAAEIQAACEIAABCAAAQhAwEcCHuzPQ7EikPFxtWEzBCAAAQhAAAIQgAAEIAABCEAAAhCoQwIeOOAQyNThumTIEIAABCAAAQhAAAIQgAAE6o2AB/vz0ClBIFNvK5XxQgACEIAABCAAAQhAAAIQgAAEIAABTwl44IBDIOPp2sJsCEAAAhCAAAQgAAEIQAACEHAn4MH+PHQwCGTc55iaEIAABCAAAQhAAAIQgAAEIAABCEAAAhUk4IEDDoFMBdcHXUMAAhCAAAQgAAEIQAACEIBAeQh4sD8PBYFApjzrg14gAAEIQAACEIAABCAAAQhAAAIQgAAEUhLwwAGHQCblHHM5BCAAAQhAAAIQgAAEIAABCFQ/AQ/256EQEchU/9rCQghAAAIQgAAEIAABCEAAAhCAAAQgAAFjjAcOOAQyrFQIQAACEIAABCAAAQhAAAIQqHkCHuzPQ+cAgUzNL00GCAEIQAACEIAABCAAAQhAAAIQgAAEaoOABw44BDK1sdQYBQQgAAEIQAACEIAABCAAAQhEEPBgfx5qPQIZljUEIAABCEAAAhCAAAQgAAEIQAACEICAFwQ8cMAhkPFiJWEkBCAAAQhAAAIQgAAEIAABCKQh4MH+PHR4CGTSzDrXQgACEIAABCAAAQhAAAIQgAAEIAABCJSNgAcOOAQyZVsNdAQBCEAAAhCAAAQgAAEIQAAClSLgwf48FA0CmUqtGPqFAAQgAAEIQAACEIAABCAAAQhAAAIQiEXAAwccAplYM0plCEAAAhCAAAQgAAEIQAACEPCRgAf781CsCGR8XG3YDAEIQAACEIAABCAAAQhAAAIQgAAE6pCABw44BDJ1uC4ZMgQgAAEIQAACEIAABCAAgXoj4MH+PHRKEMjU20plvBCAAAQgAAEIQAACEIAABCAAAQhAwFMCHjjgEMh4urYwGwIQgAAEIAABCEAAAhCAAATcCXiwPw8dDAIZ9zmmJgQgAAEIQAACEIAABCAAAQhAAAIQgEAFCXjggEMgU8H1QdcQgAAEIAABCEAAAhCAAAQgUB4CHuzPQ0EgkCnP+qAXCEAAAhCAAAQgAAEIQAACEIAABCAAgZQEPHDAIZBJOcdcDgEIQAACEIAABCAAAQhAAALVT8CD/XkoRAQy1b+2sBACEIAABCAAAQhAAAIQgAAEIAABCEDAGOOBAw6BDCsVAhCAAAQgAAEIQAACEIAABGqegAf789A5QCBT80uTAUIAAhCAAAQgAAEIQAACEIAABCAAgdog4IEDDoFMbSw1RgEBCEAAAhCAAAQgAAEIQAACEQQ82J+HWo9AhmUNAQhAAAIQgAAEIAABCEAAAhCAAAQg4AUBDxxwCGS8WEkYCQEIQAACEIAABCAAAQhAAAJpCHiwPw8dHgKZNLPOtRCAAAQgAAEIBAQ++OADc+edd5oFCxaYlStXfolKy5YtzVFHHWXOOeccc8wxx7iExYcqBLwjsHXrVvPwww+bWbNmmVWrVpk333xz+xh23313c8QRR5ju3bubs846yzRp0sS78WEwBCAAAQhAoFoIeOCAQyBTLYsFOyAAAQhAAAIQgAAEIAABCECgZAQ82J+Hjh2BTMmWBA1DAAIQgAAE6oPAtm3bzKRJk8wll1wSOeAuXbqY++67z+yxxx71AYZR1hUBCcM6d+5sPv7446Lj3nXXXc306dNNt27d6ooNg4UABCAAAQhkScADBxwCmSwnnLYgAAEI1BCBTZs2mdtvv93MnDnTPP/888HImjdvbvr06WNGjx5t9tprrxoaLUPxlcDbb79trrvuOrNkyZLth386duwYHPgZNGiQadiwoa9Dw24IQAACEMiYgAf789ARI5DJeCHQHAQgAAEIQKDeCLzxxhvmzDPPNE8//XTk0IcMGWJuueUW07Rp03pDxHjrgMDGjRvN4MGDzbJlyyJHK8fn5MmTTbNmzeqACkOEAAQgAAEIZE/AAwccApnsp50WIQABCNQEgaVLl5revXvvcLBChyn0t/bt29fEOBmE3wQWLlwYerBn3333NfPnzzft2rXze4BYDwEIQAACmRHwYH8eOlYEMpktARqCAAQgAAEI1B8B1+gxIjNnzhzTs2fP+oPEiOuCgO6FCRMmmFGjRkWOV47PefPmmU6dOtUFFwYJAQhAAAIQyJqABw44BDJZTzrtQQACEKgBAooeM2LECDN16tQdRtOjRw8zZcoUDlLUwDzXwhCiDgCNHDnSjBs3zjRu3LgWhsoYIAABCEAgJQEP9uehI0Qgk3LiuRwCEIAABCBQzwRco2acdNJJZtq0aUanTSgQqFUCL7/8chAae+3atZFDJJpSra4AxgUBCEAAAuUg4IEDDoFMORYCfUAAAhDwjMDy5cuNhDBhaXk5UOTZZNa4uVEHgJQS7KGHHjLf/e53a5wCw4MABCAAARcCHuzPQ4eBQMZldqkDAQhAAAIQgEAogfvuuy9Ir2Qr48ePN5deeqlxeGHa3tQLL7xgrr/+evPYY4+FOpBsfSb9++67727uuOOOQOjgWjZv3mzmzp1rJk6caFatWmW9TH185zvfMR06dDDdu3c3bdq0MTvttJP1ulJU+OKLLwKb77//fvPkk09uz4Me1Zfs79atm7n44ovNoYceGmte1e7WrVsDh8rNN9/sxMs2bkVlOeyww0yTJk3MgQceGPyTXS1btjT77LNP2fJjax0ob/ykSZMiTSYssW1G+TsEIAABCECgOAGH98lK+7oQyLCAIQABCEDgSwSi9oocKGKxVCOBV1991fTt29e8+OKLO5h39dVXm2uuucY0aNCgGk3HJghAAAIQKCMBD/bnoTQq7TSIM0U4GOLQoi4EIAABCECgxAQ+/PBDM3To0CBdTFQ56KCDAjGEBAuuZd26dWbQoEGZiCdc+8yvp75vvfVWI+GFrUjsIQHQ5Zdfbqta9O/qTyFqJeYoZ1GIZ4mQ9C9J0cmhe++913Ts2DHW5RLjnH/++WURPknMo3RGEiLJ8bj33nvHsjVuZQmlevXqZb0Mh5IVERUgAAEIQAACoQQ8cMDhv2LtQgACEIDAlwg8++yzpnfv3ubNN9/cgUySA0Xg/T8COvTz9ttvmz/84Q/md7/7XSDoEGcJPHJFh2d0kEZRT44++mjTtm1bI1+BwztF3aL+/PPPzdixY82///u/78BAB74eeOCB4FASBQIQgAAE6puAw29pVWpRqtKoIksJB0N932OMHgIQgAAEqoxAVHjgfFOTpJPRRrtfv34VG7GEFDNnzjR77bWX1YbnnnvOnHbaaUbpptIURWSZPHmy+drXvpamGedrsxD2qLO48/vZZ5+ZUaNGmdtuu83Z1iwrfv/73zeXXHJJIOpp2LBhlk0HbW3YsMEMHDjQrFixIrLtI4880syaNcu0aNEicxtoEAIQgAAEIFDLBDxwwOG/quUFyNggAAEIxCQQJTRo1aqVmT17tmndunXMVv9e/dNPPw0OrehQ0urVq7cfQmnfvr3p2rWrufDCC538Gok6z7tI/oWFCxeae+65xzzzzDPmgw8+CP6qaLknnHBCsAf/xje+kbabL13/1ltvBam8Z8yY8SUxjGsnxx57bBARWYdpSn2QJsomsbrzzjvNggULzMqVK79UVSKeI444IrDxrLPOCqLmlrNE+f0QdpVzJugLAhCAQPUS8GB/HgoPgUz1riksgwAEIAABCFQtgS1btgQRUyZMmGC1Uc4KCQbiFJ1Q+clPfhLnkkzrxjkN45pmysVARXJRip5yhKmNOsHmYmuujk5eKSKMTmO5lPfffz9YD0uWLHGpXrI6coZpjZ144omZpreKcn4WDubuu+8OojBRIAABCEAAAhBwJ+CBAw6BjPt0UhMCEIBAzRNYv3696d+/f2iE3JEjRwbRZBs3bpyIgwQVnTt3LhqdVXt1pckpdXn99deDQ046QBRW5OsYM2ZMJma89957QRRfHbr5+OOPU7cpEcoFF1xgRowYYZQOuZxl27ZtgV9Nh4hspRL+g6jI0aQGs80Yf4cABCBQHwQ82J+HTgQCmfpYn4wSAhCAAAQgkCmBKAdPfkdxhCb51/kkkMnS1nJFFYnKfx53ocSd42oRyOTGOXjwYHPddddleprNNbqSQmzLybXbbrvFxU59CEAAAhCAQN0S8MABh0CmblcnA4cABCCwI4EpU6aYc889NxTNnDlzTM+ePRNje/rpp80xxxxT9PokB5aSGKN0RhLiKL1RWLn22muN0gynKUqlpJTGV111VaKIMba+lUJaQp4zzjijJNFmw/pXJGL5JJYtW2YzL0hD7poK3NpYjAqKdCwBUVhJu35jmEFVCEAAAhCoUgIe7M9DySGQqdIFhVkQgAAEIACBaiYQ5eDJt3vYsGHBaZi4YWCzFJ0k4RhH9JG1reVwYNmcV3GYxWGldqtNICOblDf75ptvNl26dMkkB7mrk0un0+bPn2/atWsXBzl1IQABCEAAAnVNwAMHHAKZul6hDB4CEIDA/xH46KOPAnGMUiAVluOPP94oIu1+++2XGFm9CGSUwumOO+4wV1xxRSZRY4oB33XXXYN0R+VK+e16uEb2Vsp/8PLLL5s+ffqYtWvX7oAtbQSkxAufCyEAAQhAoGoIeLA/D2WFQKZqlhCGQAACEIAABPwgsGnTpiD07NSpU60GJw0Bm7XoxGpoQQWFip05c6ZTru6sbU0qKoozxizTQtWCQEbs5AiTmEt5vRs2bBgH5w5146RZ0vq58sorMxHmpDKaiyEAAQhAAAKeEPDAAYdAxpO1hJkQgAAESk1g9erVpnv37kaHKAqLIqpcc801qVIs14NARuIY7dW1d84ipZJtziVomjhxotlll11sVVP9XX4DrYEbbrjBuR2llrr00kvL6j/49NNPgz4VSaawtGrVysyePdu0bt3aeQxUhAAEIACB2iLgwf48FDgCmdpah4wGAhCAAAQgUHICa9asMUoNs27dusi+DjrooOCU1KGHHhrbpqxFJ3ENiBO6NmtbS+1giCNwcuFWKwIZjTVLkczjjz8e5IK3la5du5rp06ebPffc01aVv0MAAhCAAAQgYIzLR6FK+7oQyLBSIQABCEDARB2c0N5z3rx5plOnTqlI1YNAZunSpYEPykUco+iwp59+ehAl9oADDgjYah4URVeRUBSxRf8/qiiyrA4V7bHHHqnmxnaxa+ry/HamiaAaAAAgAElEQVQq5T+IOmSlyD466EWBAAQgAIH6JIBApvTzjoOh9IzpAQIQgAAEIGAlEJV/OP9iOTAUQWa33XaztllYIWvRSRwDdt999yA6zmmnneZ0WSlsTRp5x8VgV4GTS1uqU0sCGY1Hjko5ePr37+/yAa4opjfffNMMGDDAPPPMM5Eo1d/ixYtNhw4dXJFTDwIQgAAEIFDXBDxwwOG/qusVyuAhAAEI/J1AVOrdLNIrqY9aF8i88847RgeYfvOb30QuK+3ff/jDH5rDDjvM7LTTTkXrfvHFF+ZPf/pT4KvSQZUPPvhgh7rlEsjMnTvX9OrVK9btkpWwKlanxgSior59+5oXX3xxh0vT+P7i2kF9CEAAAhCoPgIe7M9DoVX6VE2cmcTBEIcWdSEAAQhAAAIlIKATO8OHDw8cCbaSJnVMHNHJtddeG4SlrVRxtfWQQw4xX//6181jjz1mNTVOBBtrY3kVtm3bFoQmHjVqVORlym39ve99z0yZMsXafKkFMk899VSkeGTLli3BSbK33347cHSJ7yOPPBLq6LIO5h8VmjdvHkQ/+u53v+t6yQ71osIQF1ZOc68kNpALIQABCEAAAp4S8MABh//K07WF2RCAAASyJBAVVXTMmDFByqAGDRqk6rKWBTLyX0yaNMlccsklRRnpgNMvfvELM3DgwNipkt97770gbZB8JPlCmXIIZOL4CwoHn9XaibPwoiIRy380f/58065duzhNUhcCEIAABGqEgAf781DSCGRqZAEyDAhAAAIQgEA5CCgkbZ8+fczatWut3SkM7sknn2ytF1bBVXSia30RyEhI8oMf/MD86Ec/soYGloNh0aJFpm3bton4Fbvor3/9a3D6yibSUZ327dsHYihbqbRAJsw+OZt+/etfm5///OfmySeftA0h9O9a53KWNWvWLNH1usg12lKPHj0CMVKavhIbyYUQgAAEIAABzwh44IBDIOPZmsJcCEAAAlkTUFofHeS54YYbQptesGBBkAooballgUxUBB5xyyr66xtvvGGuueYaM23atGA6zj33XDNx4kSzyy67pJ2eotdH+dbOOOOMoG9FNg4rRx99tJk5c6bRwZ5ylij/hkRKl156aTnNoS8IQAACEKgSAh7sz0NJIZCpkgWEGRCAAAQgAAEfCETlHc63X8KO+++/3xx44IGJhlWrApnbb7/d3HTTTUGucVsZP3584GBweMm0NbX978q3LTGGLXe3wg3vvPPO5swzz7S2XY0CmZzRmzdvNrNnzzZXXXWVUcqjuOXOO+8MnGNJ52DlypWmc+fOVt6lEkTFHS/1IQABCEAAAj4QcPhdrrSvC4GMDwsJGyEAAQiUkMCGDRuCqCYrVqzYoZe4e+goM2tZIGPzXwwbNiyI/tKkSZPUM7l169Ygiuy4cePMOeecExwWcnjfSNxvlNhkxowZZu+99w58CcXKnDlzTM+ePRP3n+TC5557LkhFLuFSYSHNUhKiXAMBCECgNgg4/F5Wen8eCroqjSqyJHAw1Ma9wiggAAEIQMBTAkplc/nllwcOCFtJmyKoVgUyDzzwQJD+x5biSHy7du0apLLac889bbid/u46f61atQpEJS+88IL3ApkcmFdeecVcfPHFRlGN4pQOHToYOaf233//OJdtrxvlFC1s8I477jBy8FEgAAEIQAACEIgm4IEDDv8VixgCEIBAnROISq+U1l+Sj7aWBTKKvnPFFVeEriRFj9HBo06dOnm30j766KPgII4EOYUlJ57S+IoJrHRNluIgV4BREYk59ONKkXoQgAAEao+AB/vzUOgIZGpvLTIiCEAAAhCAQEkIxPnYr/C0+ufwghRqay0LZOQM6d69e+ipm3wYWTt81q9fb/r3729WrVoVuT5yjpa5c+fWjEBGA37nnXeCU2AKZR2n3HzzzWbkyJGJ1vInn3wSCHMUkcdWKuHgstnE3yEAAQhAAALVSMDh/bLSvi4EMtW4cLAJAhCAQJkIbNu2zfzsZz8LUiyFlSzT0dSqQEZpkxVRV5FWwsrxxx9vFOF4v/32K9OsZtfN6tWri/qE5HtQFJuGDRuasWPHGvnGwkruYFPr1q2zM8zSki1tGId+yjYVdAQBCECgqgh4sD8P5VVpp0GcScTBEIcWdSEAAQhAAAIZE4gKp1rYldIr9e3bN7EFtSyQ2WeffYqeFioEJoeahEYNGjRIzDJ3oWt6rFyoXtf6ccNDv//++8FJqCVLljiN6amnnjKK5JJFWbt2rTn77LOtIqH8vk466aQgF7lORCUpUafe8tvz2cGXhAvXQAACEIAABJIS8MABh/8q6eRyHQQgAIEaIBAVIUTDe+KJJ8xxxx2XyUhrVSDz4YcfGkXaUQTesKIILBMnTjS77LJLJhzL1YhNPJWfOsmWYkoHcYYOHVou04N+FBW5X79+oX1y6KesU0FnEIAABKqGgAf781BWCGSqZglhCAQgAAEIQKC6CUTlSM63PIvQqrUskGnZsmWQpuqyyy6zTvjRRx9tZs6caZo3b26tG1Vh06ZNZsSIEWbq1KmR7Rx55JFm1qxZpkWLFsFprDPPPNPar08CGQ1G4q3zzz/ffPzxx9ax5Soo6szpp5/uXD+/4sKFC023bt2s1ypikFJAtW/f3lqXChCAAAQgAIF6JuCBAw6BTD0vUMYOAQjUPYE1a9aY3r17m3Xr1u3AIqs9fq7hWhXI2A7W+CrG2Lhxoxk8eLBZtmzZDmsj3x+jP0alNNLftcYkktltt93Kds+Vc22XbVB0BAEIQAACqQh4sD8PHR8CmVTTzsUQgAAEIACB+iCwZcsWc/nllwfCDlvJIhJGrQtkopwKhXzzTxDZ2Bf7u2v0H4UwvvHGG02jRo1qViBjC9UcxjCfS9w5iDPXhCSOS5f6EIAABCBQjwQ8cMAhkKnHhcmYIQABCPyDQNRhE0VFufXWW40OSGRREMg0yQJj2dp4/PHHTefOnUP7K/Q72KLN6HDa/PnzTbt27cpm/3vvvWcGDBgQKvCRETr0c/LJJ5fNHjqCAAQgAIHKE/Bgfx4KCYFM5dcOFkAAAhCAAASqnoAtvG3+ALJw+NS6QEbRS4YPH26mT59unftcDurGjRtb64ZVkFNFwqZRo0ZZr893ZtRqBBlBsIUqLgSVRvS1YcOGIKXUihUrrPzTCHGsjVMBAhCAAAQgUCMEPHDAIZCpkbXGMCAAAQjEJfD5558bpUpWqt2wohTK+ufwW+bUdb0KZJQKWdF299prLydO1VDJdvAsLHLt6tWrTffu3Y0iz4SV8ePHG/kRslpPNk6fffZZ4Fu67bbbQqtef/31ZsyYMbZm+DsEIAABCNQQAYffoKrUolSlUUXWBQ6GGrphGAoEIAABCPhF4JVXXjFnnHGGeemll6yGZ+HwqXWBjCBOmTLFKG+2rbRq1crMnj3btG7d2lY19O9RIXzzL5CDadq0aUankFRqWSBjywlfCDJN+qNPPvnEXHzxxUHoY1s59dRTA9FUs2bNbFX5OwQgAAEIQKBuCXjggMN/Vberk4FDAAL1TsB2uEgpf/v27ZsZploVyNj27JWInpJ20tavX2/69+9vVq1atUNTxVJvaT0NHTrUzJs3L7T7Qj9OWhtdro9KGZ7FgTkXG6gDAQhAAALVQ8CD/XkoLAQy1bOGsAQCEIAABCBQtQR++9vfmo4dOzrZl0WamHoQyLz88sumT58+Zu3atVauElfIKZKkuEZL0Sk3iZsaNGgQdFPLAhmNb/LkyeaCCy5wRnrvvfcGucLjFtsJwvz22rZta+QwPfDAA+N2Q30IQAACEIBA3RDwwAGHQKZuViMDhQAEIPBlAlGHi9IcvCjGuVYFMrZoK+IxYsQIM27cONOkiR9plqJ8LIq6Ij9Yzh+TP99RghStKYlnOnXqVLZbMSpNVDGhT9mMoyMIQAACECg7AQ/256FMEMiUfanQIQQgAAEIQMA/AoosctZZZzkZHhYW1unCvEr1IJDZtGlT4NCZOnWqFU/SUzguTiV1LqfK4sWLTYcOHbbbUusCmeeee86cdtppRUMVF05KlMPKNoFRDq38a0vhMLXZxt8hAAEIQAACvhHwwAGHQMa3RYW9EIAABDIiUG7xQK0KZDQdtkMt2j/rgJaisji8G2Q0w8masfl/8tNdF/Zg812k8VUkGc2aNWtM7969zbp163a4HJ9GEqJcAwEIQMBvAg6/wVWpRalKo4osBRwMft8jWA8BCEAAAp4S2LZtmxk7dmzwz1ay2gzXg0BGLF3TLCUNHxwVwjd/Lnv06BHYkp/ap9YFMhs2bDADBw40K1assC3r4O9KhzVx4kSzyy67ONXPr/TAAw+Yfv36OV2Xdchtp06pBAEIQAACEPCIgAcOOPxXHq0nTIUABCCQJYGowxGlSKlbywKZKCFGbs6aN29ufvWrX5kTTjihqkUyURGEbWmSPv74YzN8+PAgHXNYOfLII82sWbNMixYtslzKRduy+VKSRt8ti/F0AgEIQAACmRPwYH8eOmYEMpkvBRqEAAQgAAEI1BaBTz/91Fx66aXB6R1b+c53vmMkBmjZsqWtauTf4whkUnX0j4vlVNHJo65du8ZuztXWMDavvvpqkH/8xRdftPY7fvz4YB4cXjq3t+UqwAlru9YFMp988om5+OKLjdJXuZQuXboEaaf22GMPl+pfqmNzWuZXvv76641OgFEgAAEIQAACEAgn4PAuVGlfFwIZFi8EIACBOiRgi+B64YUXGu29d95558zo2PaaM2bMCA6GlLrYfBvXXnutUVrnOMXVFyV/zk033WR69epldtpppzhdlK1ulHCqMN11mFE2386cOXNMz549yzIem2BHqbv1z+F9rSz20gkEIAABCJSWgMPzvtL781AAVWlUkanCwVDaNUzrEIAABCAAgVAC77//fuBQWbJkiZWQTr7MnDnT7LXXXta6URVcRSepOim4OGkaI1dbwwQyrg4fmSrxjk4M7bnnnk7DtoXwzTWi6DSLFi0ybdu2/VK7tS6QiRMZSWDS5NKOykNfOJnlDo/stJioBAEIQAACEKgiAh444PBfVdF6wRQIQAAC5SLw4YcfGvkVHnnkkdAuk4hEbLbXskBGY//tb38bRGPduHGjDYX54Q9/aEaPHp3aH2XtKGYFrYuhQ4eaefPm7XClojDrv3fq1Cmy1agINLpw2LBhRiKcJk2axLQufnWbECxN9N341nAFBCAAAQhUmoAH+/NQRAhkKr1y6B8CEIAABCBQ5QRs4VPzzU8TZSO/HVfRSZbokop7XG0tFl1n7ty5wUknW3F1nOTaWb16tenevbvVkVRMGFTrAhlxijrFVTgfaaIj2U7T5fdVTseWbc3xdwhAAAIQgEA1EvDAAYdAphoXDjZBAAIQKDGB119/PRBzPPfcc6E9lSKaS60LZLZu3RpEI1GkVZeiaMY//vGPzRlnnGGaNm3qcknJ60T5ZlwPQtkOQLVq1crMnj3btG7duuTjUQc33HCDueKKK0L7ysovWJaB0AkEIAABCKQm4MH+PHSMCGRSTz0NQAACEIAABGqbQCU+7ruKTrIkn1QA4WprsfbXr19v+vfvb1atWmUdjkvoXTWi6CgSf4waNcraplIM6TRTYakHgYzrGMUm6frQtXGiMOFMsi5ZKkAAAhCAQJ0T8MABh0Cmztcow4cABOqTgIQxp512WtFDKkuXLjUnn3xypnBqXSAjWH/5y1+CCCkLFixwZnfIIYcE/pDevXtXVCjz+eefm7Fjxxr5jcKK/vuVV17plI7I5r9Q2nBxKkeJsiWN76QcttMHBCAAAQhkS8CD/XnogBHIZLsOaA0CEIAABCBQcwRWrlxpOnfubJRn2Fayin7hKjqx2RPn70k38a62Fmt/8+bNQRjgSZMmWc11TfOj8MODBw82y5Yti2wz6pSRzfmSazgutzhiEfXx1FNPmQ4dOljZJKngOka1HXec+fbEGTMCmSQzyTUQgAAEIFBPBDxwwCGQqacFyVghAAEI/IPA448/HvhOwooiwkog0759+0x52QQybdq0KUvKIaWPfuGFF4r6jdKml1q7dq05++yznQ4W5QNWRJnhw4ebAQMGmD322CNT9i6NRflmtCYWL17s7O+wHV6TGEgHoHbbbTcX01LVUeqrjh07lnWtpzKYiyEAAQhAoGQEPNifh44dgUzJlgQNQwACEIAABGqDgM3hkj9Khb7VP4cXo0g4rqKTLAknFUC42hrV/sKFC023bt2chjNnzhzTs2fPyLrLly83PXr0sIqaogRNruKRuNziiEU0yFoQyHzyySfm4osvDpxVthKXp609/g4BCEAAAhCoNQIO75mV9nUhkKm1Rcd4IAABCDgQqERUjTj+GochlKxKWoGMDPvjH/9ozj333NgiGV27++67m0svvTSInrvvvvuWbJyFDUeJpuSzmTJlimnWrJmTPbbDVRrX/PnzTbt27ZzaS1PJtu5KES0pjb1cCwEIQAACpSPgwf48dPCVdhrEmREcDHFoURcCEIAABCCQEYGoDX1hF1k4PdSmq+gkoyEGzZx00klm5syZsU9XudoaJXx48803gxNNzzzzjHVII0eONOPGjTONGzcOrWtzmuRfFCW2QSDzZbxphCs6TSdn3OTJk63zm6Yfa+NUgAAEIAABCNQAAQ8ccPivamCdMQQIQAACcQlE+QZco8HG7dMmVIjbXqnqZ+Urku9Ee+t58+YlMlVCmfPOO89ceOGF5l//9V8TteF6kc03M378+GAsDu8127ucO3eu6dWrV1ET4qRsch1HWD1bNJsZM2aYgQMHpumCayEAAQhAwBMCDr9jValFqUqjisw5DgZPbgbMhAAEIACB2iLgKpTQqLNyeriKTrIkPWjQIHPrrbcahbmNU1xtjRI+KC/11VdfbW644QZr11FpkXTx+vXrTf/+/a2nqo488kgza9Ys06JFi9A+Xec9rqCjHiPIxBHIKFf6gw8+aA4++GDrWqACBCAAAQhAoB4JeOCAw39VjwuTMUMAAnVNwLanL1Uq3XoTyGiRaX99xx13mOuuu8588MEHidZdLqKMourutddeidqwXRTlm0ka7cV2uEoHv6ZNm1byKDk2gcz1119vxowZY0PE3yEAAQhAoAYIeLA/D6WMQKYGFh9DgAAEIAABCJSSgKtQQjb4KpCRc0QOlj59+sRGmYVARp3GidSjVD0KDRxWFKJXYYdtRSeVbrzxRtOoUaPQqq7zjkDGRvrvDjzXCDJqrZRppezWUgMCEIAABCBQ3QQ8cMAhkKnuJYR1EIAABDInYNvzIZC5NjgUlGV54403ghTfEoQkLS1btjQ/+clPgqgsxaL0Jm07yqfSu3fvIAXzbrvtFqv5LVu2mMsvv9xMmDAh9Dod+FJ0nU6dOsVqN25l28GnrHyDce2iPgQgAAEIlJ+AB/vzUCgIZMq/VugRAhCAAAQg4BUBV6GEBpXVJthVdJJln0knxdVWm5Bkw4YNQQjaFStWWE0pFu3m448/NsOHDzfTp0+3tmHLCe0677ZxFRpic6QU1i+lWMR17mTT8ccfb8Rkv/32s7ItrGBzlpZzzLGN5wIIQAACEIBAlRHwwAGHQKbK1gzmQAACECg1gU8++cRcfPHFgeghrOgQy8SJE80uu+ySqSn1GEEmH+AXX3wRpKr++c9/bh5++OHEbM855xzzs5/9zOyzzz6J28i/cNOmTWbEiBFm6tSpoe394he/CA7RJCm2w1W2w1BJ+ozr11H0GPlbGjRokEV3tAEBCEAAAlVMwIP9eSg9BDJVvKgwDQIQgAAEIFANBFyFErIVgUzxGbMJSRSSeezYsYETwVaKheNdvXq16d69u9m4cWNkEy5hd13n3TauuI6UwvqlEsjYQmAX2pHmxB8CGduK5u8QgAAEIAABdwIeOOAQyLhPJzUhAAEI1AQB20EQpfJR1I8mTZpkOt56F8jkYOaEMhKeKIJKktKhQwczadIkc/jhhye5/EvXrFmzxihKzLp163ZoS/6cRYsWmbZt2ybqR/6ewYMHm2XLloVeb0unnajTgosqtd6zsJ02IAABCEAgWwIe7M9DB4xAJtt1QGsQgAAEIACBmiPgKpTQwBHIFJ9+FyHJ8uXLTY8ePYwiwdjK+PHjgxNHuZfQbdu2BQ63UaNG2S4NQhsrFHHUaR7XeXcZV75BNkdKofGlEsjEibYjm9I4NBHIWJckFSAAAQhAAALOBDxwwCGQcZ5NKkIAAhCoDQK2fW6a/WQUIZtAZsaMGUGk2lKXV1991fTt29e8+OKLoV1l5SuyjUNCmRdeeCGI1iOhjItvJb9N+Tduv/12c9RRR9m6ivy7fDOXXXZZaJ1iEYFdO3Q5XDVnzhzTs2dP1yZj1/vwww+NxvHII4+EXluq9R7bUC6AAAQgAIGSE/Bgfx7KAIFMyZcGHUAAAhCAAAT8JuAqlNAos3J6xEl9k1WfSWfJ1VYXIYntJFC+jV27dg1SKe25557Bf3a9VjmpFy9ebHQ6Kqq4zrvLuPL7sTkOC20qlUDmzTffNAMGDAjCMbuUNCGCEci4EKYOBCAAAQhAwI2ABw44BDJuU0ktCEAAAjVDwLbPLZVgAIFM+BLSAaL169cHh4juvffeWEIZRWC55557TKtWrRKtT4lHhg4dWjSSzR133BEcwElTbIerhgwZYm655RbTtGnTNN0Uvdbm4yjVei/JYGgUAhCAAARSEfBgfx46PgQyqaadiyEAAQhAAAK1T8BVKCESWYlVXEUnWfaZdCZdbXURksiJo7zXivBiKxK66ERUp06dgqq2PNS59hShZsqUKaZZs2aRXbjOu8u48juyOQ4LjSqVQEaOxFNOOcXZUZbGiWVzHpVrzLY1xd8hAAEIQAACPhDwwAGHQMaHhYSNEIAABDIkYNvnlkowgEDGPolvvfWW+eUvf2kmT57svP8/77zzAnFNEoFJlK9BopvZs2eb1q1b2w2PqPHXv/41iODy2GOPhdbKqp9iJth8HKVa76mgcTEEIAABCJSEgAf789BxI5ApyXKgUQhAAAIQgEDtEHAVSmjECGSKz7urkCSOcCOXKmnr1q1m9OjRQb5sWylMzVSsvuu8u44r14/NcVhoT6kEMlEhj8OYPPHEE+a4446z4Q39u815lH9RXJ6JDOIiCEAAAhCAgMcEPHDAIZDxeH1hOgQgAIEkBGz73FIJBhDIuM2WDiM9//zzQarphx9+2OmiJOmpbOmPsors4pJiO80hHxsgm4+jVOvdZhd/hwAEIACB8hPwYH8eCgWBTPnXCj1CAAIQgAAEvCLgGplEg0IgU3xqXYUPtnC8+T0cffTRZubMmeazzz6LzPedu2bfffc1ixYtMm3btrWuwVoWyMRhLFA5zs2bN7dyC6tgcx7lX+O6ThIZwkUQgAAEIACBGiDggQMOgUwNrDOGAAEIQCAOAQQyr0b6JLLyFcWZk2J7cx0aGjdunDWazOmnn27uuusus/feezt3a0t9fffddwfpl7Ioq1evNt27dw/SbYcV1+jBSWyx+TgQyCShyjUQgAAE/CTgwf48FCwCGT/XG1ZDAAIQgAAEykbAdiIp35BLL73U3HjjjaZRo0ap7HNNW6ROKu1ocbXVVfjgchIoH+6cOXOMBB/nnnuulblC8N56661G6ZlspZYFMrZ83YVs0jp3Pvroo2B+HnroIRt247pOrA1RAQIQgAAEIFCjBDxwwCGQqdG1x7AgAAEIFCOAQMYPgYzm74svvggOGl144YVWkcyCBQuMhDKuZeHChaZbt26h1bPe69sO/uiA1Pz58027du1czXeuV6n17mwgFSEAAQhAoGwEPNifh7JAIFO2JUJHEIAABCAAAT8JrFy50nTu3NnqONDo0goJcoRcRSeqX2sCGY3JdhIofyX17NnTbNmyxSlMcJzTSrUqkNm0aZMZMWKEmTp1qvMNGYdbWKM251H+NV26dDFiv8ceezjbR0UIQAACEIBAPRHwwAGHQKaeFiRjhQAEIGCMse35svKVFMK2HWhKkiYoyYS++qo/AhmNT2mqFUnm8ssvjxxunENgmzdvdk59nYRxkmvkW7vyyiuNw7tTrOYrtd5jGUllCEAAAhAoCwGH35iq1KJUpVFFZgwHQ1mWMp1AAAIQgAAEvkzA5ujIrx0nQkkU53oXyNhOAiVZo61atTKzZ882rVu3drq8VgUyOgGmdfrxxx87cYjLLazRDRs2mIEDB5oVK1ZY+zz11FPN9OnTTbNmzax1qQABCEAAAhCoRwIeOODwX9XjwmTMEIBAXRPQ/nL48OHBXi6s9O7d2+jgxW677ZYpJwQyyXH+7W9/MxdddJGZNm1a0Ubi7M/Xr19v+vfvb1atWpXcqIyvPOmkk4LxKZpMlsUmkIkjLMrSLtqCAAQgAIHyE/Bgfx4KBYFM+dcKPUIAAhCAAAS8IhDn435W0S/qXSCjBTJhwgRz2WWXZbZW4p5Yq0WBzNq1a83ZZ58dy2E1cuTIID9548aNE89FHJFZ3HlKbBQXQgACEIAABDwl4IEDDoGMp2sLsyEAAQgkJfDpp58aiQImT54c2kRWvpLCxhHIJJ2xv19nS78cJy3SlClTnFJfp7M4/tVLly41J598cvwLI6547733zIABA8yyZctCa1U60nOmg6UxCEAAAhCIJODB/jzUfgQyLGwIQAACEIAABCIJ2E6G5F989NFHB7mcmzdvnooqAhljnnvuOXPaaaeZjRs3pmKZu3jOnDlG6ZhcS60JZP7yl78EKcAUQca17LrrrmbevHmmU6dOrpeE1oszl2PGjDFa/w0aNEjVJxdDAAIQgAAEapWABw44BDK1uvgYFwQgAIEiBD777DMzatQoc9ttt4XWQCBzrbn66qurbv3YDoQddNBB5qGHHjKHHnpopO1JUjmXC0YpornYDgEhkCnX7NIPBCAAgcoT8GB/HgoJgUzl1w4WQAACEKJddT4AACAASURBVIAABKqagO0kVL7xhxxyiHnwwQfNwQcfnGpMCGRMkAIoKkRzHMBHHnmkmTVrlmnRooXzZbUkkHnzzTcDlo888ojz+FVxyJAh5pZbbjFNmzaNdV1h5d/+9remY8eOTm1cf/31RiIZCgQgAAEIQAAC4QQ8cMAhkGHxQgACEKhDAlF+jDiRSOKgI4JMHFo71v3kk0/MxRdfHKS/Klaeeuop06FDh8iO1qxZY5RGa926dekMKsHVSfxBNjNeeeUVc8YZZ5iXXnoptOqMGTOCNNMUCEAAAhCofQIe7M9DJwGBTO2vTUYIAQhAAAIQSEVg27ZtZuzYscE/l+LiPLC1g0Dm74QUnvmCCy6w4bL+PcmJoVoQyHzxxRdm8eLFwUk+nXCKUxQFSQxsjjCXNl1Zqq3777/f9O3b16VZ6kAAAhCAAATqkoAHDjgEMnW5Mhk0BCBQ7wSi0iRndZiokDECmXSrzuVAmM3HJZ+Z5l5+h2otWQtWbOtOkXtPP/30asWBXRCAAAQgkCEBD/bnoaNFIJPhIqApCEAAAhCAQK0SmDZtmjnrrLOchpfFB34EMn9H/fLLL5s+ffqYtWvXOrEvVilJzmlXUUfck3BxUnZpPDZnVNiY5eRasWKFmThxolmyZEkidlqDl19+uWnYsGGi6/Mvcl3PSumkuWrfvn3qPmkAAhCAAAQgUKsEPHDAIZCp1cXHuCAAAQhEELDtoZPsbW3AbUKFrIURxezxNeWOTSDjImz68MMPzdChQ4P0zGFl0KBB5tZbbzXa75eq2A5XZRUdN2f/448/bjp37lx0OKVY66ViR7sQgAAEIJCOgAf789ABIpBJN+9cDQEIQAACEKgLAuVOEeMqKBD8Suc2drU1rpBEY8sij/VJJ51kJHDad999Y61Vm3Mv11jccWUtkNmyZUuQjurdd981zz//fCAwkThGaZWSlm7dugXRe772ta8lbWL7dbZc9PkdtG3bNoggc+CBB6bulwYgAAEIQAACtUrAAwccAplaXXyMCwIQgEAEAZtYpRRRNWx9IpCJXrISt0jAUiwds8seffny5aZHjx6BXyKsKH2TBDSlLLbDVQcddJB56KGHzKGHHpqJGVH+IhdRUSZG0AgEIAABCFQFAQ/256GcEMhUxfLBCAhAAAIQgEB1E7DlF863/sILLzTjx483O++8c+JBuYpOEncQcaFO9fz0pz8N8lA3aNDA2oWrrXGFJLmOp0yZYs4991yrHcUqXH311eaaa65xGkt+G9UikEk88IQXKj/3PffcY1q1apWwhS9fZnO45dc+9dRTzfTp002zZs0y6ZtGIAABCEAAArVIwAMHHAKZWlx4jAkCEICAhYDNb3LHHXeYYcOGZcoRgUw6nLbIN7179zYSuOy2226hHX3++edBOnL5hcKK/AqzZ882rVu3Tmeo5WqXw1W/+MUvjNJvZ1Gi/GDHH398kK56v/32y6Ir2oAABCAAgSon4MH+PJQgApkqX1iYBwEIQAACEKgGAuX+yO8qOikVmzgbeldbkwpkbA6bKAYS+yxevNh06NAhNqp6FMg0b97c3HvvvaZjx46xeRW74PXXXzf9+vUzzz33nLVNOatuvPFG06hRI2tdKkAAAhCAAATqlYAHDjgEMvW6OBk3BCBQ1wQ2bNhgBg4cGEQ0DSs6uKJ/Dr9jzhwRyDijCq1oO5A0ZsyYQPxS7PCUbc4liJowYYJp0qRJOkMdrp47d67p1atX0ZqKcqPxpj2QY4uSaxMVOQyFKhCAAAQg4BEBh/eaqtSiVKVRReYdB4NHNwSmQgACEIBAbRFQGpvLL7882NjbiksIWlsbrqITWztJ/x4n/KyrrUkFMrac2FFjTOMAqTeBjObn9ttvN0cddVTSZRN63cqVK4Pc3MXCLedfVIoThZkOhsYgAAEIQAACVUDAAwcc/qsqWCeYAAEIQKDcBLTnGz58eBAVNKwoMuzEiRPNLrvskplptSiQee+998xFF10UpJxWdJY2bdpkKirKwVea5vPOO88sXLiw6HzY0mLZRClz5swxPXv2zGy+oxpav3696d+/v1m1alVotTQHqPIb/Oijj4Iox0rZFFY4+FOW6aYTCEAAAlVDwIP9eSgrBDJVs4QwBAIQgAAEIFDdBCZPnmwuuOACJyOfeOIJc9xxxznVDavkKjpJ3IHDhU899ZRT5BVXW5MKZGSqq1ilcFhKdSXnhMOL6g5EXPuMO673338/OFW3ZMkSh1koT5Xvf//75qabbjIHH3xw5h1OmzbNnHXWWdZ2s3JWWTuiAgQgAAEIQMBzAg7vNZX2dSGQ8XyNYT4EIACBJASUbkcpjm+44YbQy0866SQzc+ZMs9deeyVpPvSaWhTI5I9J++Sf/OQn5gc/+IFp2rRpZty2bt0apAbXQbBiRfOl/fy+++4bWmXz5s1m9OjRZtKkSaF/V/rmWbNmmRYtWmRmd1RDLgfbkqbgzu/3zTffNAMGDDDPPPNMqDkc/CnLdNMJBCAAgaoh4MH+PJRVpZ0GcSYQB0McWtSFAAQgAAEIZExATopTTjmlLJEwXEUnGQ/xS81Vk0DGdhIojIOcOIsWLTKK6JOk1INAZvfddzdXXXWVOf/88zN1tuV42xyk+fNy9NFHB85SpXmiQAACEIAABCBQnIAHDjj8VyxgCEAAAnVKIOqAxCGHHGIefPDBTA9m1KJAJswXccQRR5if/exn5oQTTjANGzZMtbokjlFqZR0mior0eueddwaRUoq9d9jSYY8cOdKMGzfONG7cOJW9cS5evny5USThYuOyiX5c+lL66NNOO81s3LgxtPrSpUvNySef7NIUdSAAAQhAoAYIeLA/D6WMQKYGFh9DgAAEIAABCJSDgC23cr4NaUOqIpD58ozaTiaFzf+gQYPMrbfeanTiKkmpZYGMmCgvtk6i7b///knwOF1jCz2c30g5c5M7GU8lCEAAAhCAQJUS8MABh0CmStcOZkEAAhAoNQFbit200XYL7a8XgUxu3F26dDEXX3yxOf74402TJk1iT6fSN/30pz81t912W+S1p556qrn77rvNPvvsU7TelClTAgFNsWJLzxTbeIcLJFoZPHiwWbZsWcnsUkqqbt26hbZfChGYw7CpAgEIQAACFSTgwf48lA4CmQouGrqGAAQgAAEI+ETAJVxrbjxdu3YN8m7vueeeiYb4wAMPmH79+iW6NouLDjrooCCf8qGHHmptzlXMEzcVUWHHttzWhfXlzBk6dKjV/mIVSiWQ+eyzz8yoUaOsDqnEhkdcqOgsYiLxkP6/wwt8KjNsJ8ryGycMcSrUXAwBCEAAAnVEwOH3u9K+LgQydbQeGSoEIACBfALlTj9TiwKZKAFGjnVub69oKd/61rdMo0aNii5ERYx57bXXAh/PxIkTzQcffBC5aBWNd8aMGebEE08sWk8RWoYPHx74vcKKBDzyqey3335lvUG2bdsWRNpRKqViJW1kG6UQu+KKK0Kbl7BITJo1a1bWcdMZBCAAAQhUjoAH+/NQOJV2GsSZMRwMcWhRFwIQgAAEIFACAq6iibTpfdatWxeIGFatWlWCUdibjOPMsJ0ayvWWVjT01ltvBSeBdOLMVtKKcdS+i1NK9ZTC6f777zcHHnigzaztf1d9pTWKCmfs3JilYps2bYycNAoBfNhhh0U6zrLqM9eOK8O090vWdtMeBCAAAQhAoJoJeOCAw39VzQsI2yAAAQiUkIBNOJE22m6h6bUokLGl8ClkoAix2usfcMABX0pfpbl49tlnze9//3urKCa/zRtvvDE41BOVyslmowQq11xzjWnQoEEJV1t406tXrzbdu3cvmgLpyCOPNLNmzTItWrSIbdsnn3wSRPDRgaywMmbMGKNDZJUYd+zBcAEEIAABCGRCwIP9eeg4EchkMv00AgEIQAACEKgPAmvWrAlS00jAYis6cTNw4EBbtaJ/f+GFF8z1119vHnvssbIIKXKGyLmikLva9Lts6jdt2mQWLVpkFD5XEUOef/757WPKOWo6duxozjzzTNOyZcvEPHShwgErp/mvf/1r8/LLLxudTssvEoMce+yxQZhfhbZNU5TW6dFHHw1ypBcbl/obMGCAadeuXaxoLDrBpdNbN998c2oRVI6xwivrdNbBBx8cnCDT/yp9UpKwy2m45a51ObmVq5tWPJWFvbQBAQhAAAIQ8IWABw44BDK+LCbshAAEIFACAlERNrLe+9WiQObTTz81o0ePNrfccksJZie6SfmgLrvsMtO4ceOiFbXXnzBhQiCiCSvyUcybN8906tSp7ParQ5dUz0kjDttSr6f1A1YEGJ1CAAIQgEAqAh7sz0PHh0Am1bRzMQQgAAEIQKC+CNhOQ+XTyPpkVH2RZrS+E3BxSuXGWMnTZb5zxn4IQAACEKg/Ah444BDI1N+yZMQQgAAEthN4/PHHTefOnUOJxEnn7IK0FgUyGrcOB0mAUiyFkQubOHUkapE45oILLoiMHKM2//rXvwYRj3WYK6ycdNJJwcEmRYqtVJk8eXIwlmJlyJAhgQCpadOmsUyMipyT9dqOZRiVIQABCECgYgQ82J+HskEgU7ElQ8cQgAAEIAABPwnopIxO1NhKnDRFtrb4OwR8I+AabanSp8t844q9EIAABCAAAQ8ccAhkWKYQgAAE6piAIr0q0uozzzwTSkEph/v27ZsJoVoVyAiOotrOmTPHXHvttUFU21KVI444wiit0gknnOAUGVfMTznllKKRjpVi6Morr3Rqq1RjUsThPn36mLVr14Z2kVTMEiW8yTo6UqnY0C4EIAABCGRLwIP9eeiAEchkuw5oDQIQgAAEIFDzBOJ8+F+8eLHp0KFDzTNhgBAoJHDfffcFabVspRpOl9ls5O8QgAAEIACBaiLggQMOgUw1LRhsgQAEIFBmAkoRpIi6EhOElTFjxhiJKFxSOttMX7lyZRCtRtF+w0qWYpwoW15//XXTr18/owgjYUXRWTTuJOX99983U6dONb/85S93SDOdpL3cNc2bNw9Sa59//vmxIqlE7fUVNWb+/PlBGupKFtsalG1x18aWLVvM5ZdfHqSXCitExq3kjNM3BCAAgcoR8GB/HgoHgUzl1gw9QwACEIAABLwksGnTJjNixIjAQWEr1XByxmYjf4dA1gRcnFG5PnEiZU2f9iAAAQhAoNYJeOCAQyBT64uQ8UEAAhCwEChXpA3tPe+9917z0EMPmdWrV28XyrRv394ooseFF15o9tprr5LP19atW83ChQvNPffcE0TO+eCDD4I+27RpE0RmueSSS8w3vvGNVHZorE8++aSZMWOGeeSRR7b3EadRRXDt1KmTOfvss4P/jZtiSH2tW7fOXHPNNWbJkiXbbVC7EsWce+65pnfv3tY0TXFsTlpXdo4dO9Y89dRTXxIW7b777qZLly7muuuuM9/85jedm9+wYYMZOHCgWbFiReg1S5cuNSeffLJze1SEAAQgAIHaIODB/jwUNAKZ2lh/jAICEIAABCBQVgJTpkwJNv620qNHD6O6zZo1s1Xl7xCoGQLr1683/fv3N6tWrYocU7WcLqsZ8AwEAhCAAATqgoAHDjgEMnWxEhkkBCAAgeIEoiLvah+4aNEi07ZtWxAmJKBoJn/+858DMc4f/vAH89prrwXCFaW3yhUJQb7zne8YRYpRGqXDDz/cHHLIIYlEMQnNrKnLolJLHX300WbmzJkBawoEIAABCNQXAQ/256ETgkCmvtYpo4UABCAAAQhkQgABQCYYaaRGCcydO9f06tXLOjoEZFZEVIAABCAAAQjsQMADBxwCGdYtBCAAgTonoJRHw4cPN9OnTw8lcccdd5hhw4bVOSWG7xMBpVa67LLLQk1WSrEbb7zRNGrUyKchYSsEIAABCGRAwIP9eegoEchkMPk0AQEIQAACEKg3Ap9//nkQqlUplGxl/PjxQf5th5clW1P8HQJVT2Dz5s1m9OjRZtKkSVZb7777bjN06FBrPSpAAAIQgAAEIPB/BBzeKSvt60Igw4KFAAQgAAETlWZpyJAh5pZbbiGaCevECwIfffRREEVaqbzCyoIFC8zpp5/uxVgwEgIQgAAEsiXgwf48dMCVdhrEmQUcDHFoURcCEIAABCBQYgLKb929e3ezcePGyJ6IklHiiaD5qiLw6quvmr59+5oXX3wx0q4jjzzSzJo1y7Ro0aKq7McYCEAAAhCAQLUT8MABh/+q2hcR9kEAAhAoA4GXX37Z9OnTx6xdu3aH3pT654EHHjAtW7YsgyV0AYF0BKJShpFeKR1broYABCDgOwEP9uehiBHI+L7ysB8CEIAABCBQIQKbNm0yI0aMMFOnTo20YNdddzXz5s0znTp1qpCldAuB8hGYMmVKcLLKVq6++mpzzTXXmAYNGtiq8ncIQAACEIAABPIIeOCAQyDDioUABCAAAWPzmcyYMcMMHDgQUhCoegJR0ZDGjBkTRJfGt1H104iBEIAABEpCwIP9eei4EciUZDnQKAQgAAEIQKA+CMydO9f06tXLOljEAFZEVKgBAraww7kh7rvvvmb+/PmmXbt2NTBqhgABCEAAAhAoLwEPHHAIZMq7JOgNAhCAQNUSiPKZDBs2zEyYMME0adKkau3HMAh8/PHHZvjw4Wb69Ok7wOBAHOsDAhCAAAQ82J+HThICGdYuBCAAAQhAAAKJCXz44Ydm6NChQYSYqEI6mcSIudAjAq5px0aOHGnGjRtnGjdu7NHoMBUCEIAABCBQHQQ8cMAhkKmOpYIVEIAABCpO4M033zQDBgwwzzzzzA62kGap4tODAQ4EotIrkVLdASBVIAABCNQ4AQ/256EzgECmxhcmw4MABCAAAQiUmsB9991nzjzzTGs3hA+2IqKCxwQ+//xzM3bs2CC0cFRR9Jj777/fHHfccR6PFtMhAAEIQAAClSPggQMOgUzllgc9QwACEKgqArZ94t133x0cOqJAoBoJbNu2LYhyNGrUqFDzWL/VOGvYBAEIQKC8BDzYn4cCQSBT3nVCbxCAAAQgAIGaI/Duu++a8847zyxcuDBybEOGDDG33HKLadq0ac0xYEAQiDoZmE+HMNqsFQhAAAIQgEA6Ah444BDIpJtiroYABCBQUwSeffZZ07t3b6M9Y2EZNGiQufXWW41S1VAgUG0EoqJGEym62mYLeyAAAQhUhoAH+/NQMAhkKrNe6BUCEIAABCBQUwRcosh06dLFqN4ee+xRU2NnMBAQgZUrV5rOnTsb5ecuVogew1qBAAQgAAEIpCfggQMOgUz6aaYFCEAAAjVDYPPmzWb06NFm0qRJO4xJe8T58+ebdu3a1cx4GUjtEFi+fLlRGqUwP8fVV19trrnmGtOgQYPaGTAjgQAEIACB2AQ82J+HjgmBTOyp5gIIQAACEIAABAoJyOHz6KOPmgcffNA8//zz5tVXX91epWXLluaoo44y55xzjjnmmGOMw0sTgCHgHYGtW7cGUZTuvfde8+KLL37pdGCbNm2M8ssritKxxx5rdtppJ+/Gh8EQgAAEIACBaiHg8C5ZaV8XAplqWSzYAQEIQKBKCCA0qJKJwAxnAgi7nFFREQIQgEBdE/Bgfx46P5V2GsRZNDgY4tCiLgQgAAEIQAACEIAABCAAAQhAAAIQqDECHjjg8F/V2JpjOBCAAATSEvjb3/5mLrroIjNt2rQdmiJVTVq6XF8KAi+//LLp06ePWbt27Q7Njxw50owbN840bty4FF3TJgQgAAEIeETAg/15KE0EMh4tMkyFAAQgAAEIQAACEIAABCAAAQhAAAL1TMADBxwCmXpeoIwdAhCAQBECCxYsMIMGDQpNV3P33XeboUOHwg4CVUFg27ZtZsKECWbUqFE72EPq6KqYIoyAAAQgUDUEPNifh7JCIFM1SwhDIAABCEAAAhCAAAQgAAEIQAACEIAABKIIeOCAQyDDEoYABCAAgR0IfPjhh2bYsGFm9uzZO/ytR48eZsqUKaZZs2aQg0DFCWzcuNEMHjzYLFu2bAdbtIYlnmnSpEnF7cQACEAAAhCoPAEP9uehkBDIVH7tYAEEIAABCEAAAhCAAAQgAAEIQAACEICAAwEPHHAIZBzmkSoQgAAE6pFAsSgyu+66q1m6dKlp3759PWJhzFVGYOHChaZbt247WEX0mCqbKMyBAAQgUAUEPNifh1JCIFMFiwcTIAABCEAAAhCAAAQgAAEIQAACEIAABOwEPHDAIZCxTyM1IAABCNQlgU8//dTcddddZurUqeb5558PGOy+++6mS5cu5rrrrjPf/OY365ILg64uAi+99JIZPXq0efrpp7enBOvYsaO54IILTO/evU3Dhg2ry2CsgQAEIACBihHwYH8eygaBTMWWDB1DAAIQgAAEIAABCEAAAhCAAAQgAAEIxCHggQMOgUycCaUuBCAAAQhAAAIQgAAEIAABCHhJwIP9eShXBDJeLjeMhgAEIAABCEAAAhCAAAQgAAEIQAAC9UfAAwccApn6W5aMGAIQgAAEIAABCEAAAhCAQN0R8GB/HjonCGTqbqkyYAhAAAIQgAAEIAABCEAAAhCAAAQg4CcBDxxwCGT8XFpYDQEIQAACEIAABCAAAQhAAAIxCHiwPw8dDQKZGJNMVQhAAAIQgAAEIAABCEAAAhCAAAQgAIHKEfDAAYdApnLLg54hAAEIQAACEIAABCAAAQhAoEwEPNifh5JAIFOmBUI3EIAABCAAAQhAAAIQgAAEIAABCEAAAukIeOCAQyCTboq5GgIQgAAEIAABCEAAAhCAAAQ8IODB/jyUIgIZDxYXJkIAAhCAAAQgAAEIQAACEIAABCAAAQgY44EDDoEMCxUCEIAABCAAAQhAAAIQgAAEap6AB/vz0DlAIFPzS5MBQgACEIAABCAAAQhAAAIQgAAEIACB2iDggQMOgUxtLDVGAQEIQAACEIAABCAAAQhAAAIRBDzYn4daj0CGZQ0BCEAAAhCAAAQgAAEIQAACEIAABCDgBQEPHHAIZLxYSRgJAQhAAAIQgAAEIAABCEAAAmkIeLA/Dx0eApk0s861EIAABCAAAQhAAAIQgAAEIAABCEAAAmUj4IEDDoFM2VYDHUEAAhCAAAQgAAEIQAACEIBApQh4sD8PRYNAplIrhn4hAAEIQAACEIAABCAAAQhAAAIQgAAEYhHwwAGHQCbWjFIZAhCAAAQgAAEIQAACEIAABHwk4MH+PBQrAhkfVxs2QwACEIAABCAAAQhAAAIQgAAEIACBOiTggQMOgUwdrkuGDAEIQAACEIAABCAAAQhAoN4IeLA/D50SBDL1tlIZLwQgAAEIQAACEIAABCAAAQhAAAIQ8JSABw44BDKeri3MhgAEIAABCEAAAhCAAAQgAAF3Ah7sz0MHg0DGfY6pCQEIQAACEIAABCAAAQhAAAIQgAAEIFBBAh444BDIVHB90DUEIAABCEAAAhCAAAQgAAEIlIeAB/vzUBAIZMqzPugFAhCAAAQgAAEIQAACEIAABCAAAQhAICUBDxxwCGRSzjGXQwACEIAABCAAAQhAAAIQgED1E/Bgfx4KEYFM9a8tLIQABCAAAQhAAAIQgAAEIAABCPz/du0gyW0YBgKg/v/q3FOwIRcTkkP2WfIKbGAPRA0BAgSe5wlYwAnImFQCBAgQIECAAAECBAgQOF4g4H5e9kBA5vjRdEACBAgQIECAAAECBAgQIECAwBkCAQs4AZkzRs0pCBAgQIAAAQIECBAgQOCLQMD9vKxeQMZYEyBAgAABAgQIECBAgAABAgQIRAgELOAEZCImSZEECBAgQIAAAQIECBAgMCIQcD8vjycgM9J1vyVAgAABAgQIECBAgAABAgQIEJgmELCAE5CZNg0+RIAAAQIECBAgQIAAAQKrBALu5yWNgMyqifFdAgQIECBAgAABAgQIECBAgACBnwQCFnACMj911MsECBAgQIAAAQIECBAgkCgQcD8vWQVkEqdNzQQIECBAgAABAgQIECBAgACBCwUCFnACMhfOpSMTIECAAAECBAgQIEDgNoGA+3nZEgGZ2ybVeQkQIECAAAECBAgQIECAAAECoQIBCzgBmdDZUjYBAgQIECBAgAABAgQIvBcIuJ+XhxGQed9jbxIgQIAAAQIECBAgQIAAAQIECCwUCFjACcgsnA+fJkCAAAECBAgQIECAAIE5AgH38xJCQGbOfPgKAQIECBAgQIAAAQIECBAgQIDAoEDAAk5AZrDHfk6AAAECBAgQIECAAAEC+wsE3M9LRAGZ/WdLhQQIECBAgAABAgQIECBAgAABAs/zBCzgBGRMKgECBAgQIECAAAECBAgcLxBwPy97ICBz/Gg6IAECBAgQIECAAAECBAgQIEDgDIGABZyAzBmj5hQECBAgQIAAAQIECBAg8EUg4H5eVi8gY6wJECBAgAABAgQIECBAgAABAgQiBAIWcAIyEZOkSAIECBAgQIAAAQIECBAYEQi4n5fHE5AZ6brfEiBAgAABAgQIECBAgAABAgQITBMIWMAJyEybBh8iQIAAAQIECBAgQIAAgVUCAffzkkZAZtXE+C4BAgQIECBAgAABAgQIECBAgMBPAgELOAGZnzrqZQIECBAgQIAAAQIECBBIFAi4n5esAjKJ06ZmAgQIECBAgAABAgQIECBAgMCFAgELOAGZC+fSkQkQIECAAAECBAgQIHCbQMD9vGyJgMxtk+q8BAgQIECAAAECBAgQIECAAIFQgYAFnIBM6GwpmwABAgQIECBAgAABAgTeCwTcz8vDCMi877E3CRAgQIAAAQIECBAgQIAAAQIEFgoELOAEZBbOh08TIECAAAECBAgQIECAwByBgPt5CSEgM2c+fIUAAQIECBAgQIAAAQIECBAgQGBQIGABJyAz2GM/J0CAAAECBAgQIECAAIH9BQLu5yWigMz+s6VCAgQIECBAgAABAgQIECBAgACB53kCFnACMiaVAAECqbviGgAADMxJREFUBAgQIECAAAECBI4XCLiflz0QkDl+NB2QAAECBAgQIECAAAECBAgQIHCGQMACTkDmjFFzCgIECBAgQIAAAQIECBD4IhBwPy+rF5Ax1gQIECBAgAABAgQIECBAgAABAhECAQs4AZmISVIkAQIECBAgQIAAAQIECIwIBNzPy+MJyIx03W8JECBAgAABAgQIECBAgAABAgSmCQQs4ARkpk2DDxEgQIAAAQIECBAgQIDAKoGA+3lJIyCzamJ8lwABAgQIECBAgAABAgQIECBA4CeBgAWcgMxPHfUyAQIECBAgQIAAAQIECCQKBNzPS1YBmcRpUzMBAgQIECBAgAABAgQIECBA4EKBgAWcgMyFc+nIBAgQIECAAAECBAgQuE0g4H5etkRA5rZJdV4CBAgQIECAAAECBAgQIECAQKhAwAJOQCZ0tpRNgAABAgQIECBAgAABAu8FAu7n5WEEZN732JsECBAgQIAAAQIECBAgQIAAAQILBQIWcAIyC+fDpwkQIECAAAECBAgQIEBgjkDA/byEEJCZMx++QoAAAQIECBAgQIAAAQIECBAgMCgQsIATkBnssZ8TIECAAAECBAgQIECAwP4CAffzElFAZv/ZUiEBAgQIECBAgAABAgQIECBAgMDzPAELOAEZk0qAAAECBAgQIECAAAECxwsE3M/LHgjIHD+aDkiAAAECBAgQIECAAAECBAgQOEMgYAEnIHPGqDkFAQIECBAgQIAAAQIECHwRCLifl9ULyBhrAgQIECBAgAABAgQIECBAgACBCIGABZyATMQkKZIAAQIECBAgQIAAAQIERgQC7ufl8QRkRrrutwQIECBAgAABAgQIECBAgAABAtMEAhZwAjLTpsGHCBAgQIAAAQIECBAgQGCVQMD9vKQRkFk1Mb5LgAABAgQIECBAgAABAgQIECDwk0DAAk5A5qeOepkAAQIECBAgQIAAAQIEEgUC7uclq4BM4rSpmQABAgQIECBAgAABAgQIECBwoUDAAk5A5sK5dGQCBAgQIECAAAECBAjcJhBwPy9bIiBz26Q6LwECBAgQIECAAAECBAgQIEAgVCBgAScgEzpbyiZAgAABAgQIECBAgACB9wIB9/PyMAIy73vsTQIECBAgQIAAAQIECBAgQIAAgYUCAQs4AZmF8+HTBAgQIECAAAECBAgQIDBHIOB+XkIIyMyZD18hQIAAAQIECBAgQIAAAQIECBAYFAhYwAnIDPbYzwkQIECAAAECBAgQIEBgf4GA+3mJKCCz/2ypkAABAgQIECBAgAABAgQIECBA4HmegAWcgIxJJUCAAAECBAgQIECAAIHjBQLu52UPBGSOH00HJECAAAECBAgQIECAAAECBAicIRCwgBOQOWPUnIIAAQIECBAgQIAAAQIEvggE3M/L6gVkjDUBAgQIECBAgAABAgQIECBAgECEQMACTkAmYpIUSYAAAQIECBAgQIAAAQIjAgH38/J4AjIjXfdbAgQIECBAgAABAgQIECBAgACBaQIBCzgBmWnT4EMECBAgQIAAAQIECBAgsEog4H5e0hwTkFnVeN8lQIAAAQIECBAgQIAAAQIECBDYRmD1rutrQGYbJYUQIECAAAECBAgQIECAAIH/K7D6fl6ebsuiPvTBguH/Dqi/ToAAAQIECBAgQIAAAQIECBBIF1i967K/Sp8g9RMgQIAAAQIECBAgQIDAvxBYfT8vz7BlUR+0LRj+xRj6GwQIECBAgAABAgQIECBAgACBcwVW77rsr86dLScjQIAAAQIECBAgQIAAgfcCq+/nZaVbFvXB1ILh/bB5kwABAgQIECBAgAABAgQIECBwo8DqXZf91Y1T58wECBAgQIAAAQIECBAg8LfA6vt52ZEti/owOxYM/qkIECBAgAABAgQIECBAgAABAgS+CazeddlfmU8CBAgQIECAAAECBAgQIPA8q+/nZQ+2LOrDtFgw+DciQIAAAQIECBAgQIAAAQIECBD4JrB612V/ZT4JECBAgAABAgQIECBAgICAzPAMWDAME/oDBAgQIECAAAECBAgQIECAAIGjBQRkjm6vwxEgQIAAAQIECBAgQIBAiMDq+3nJtGVRHxoqIBMy6cokQIAAAQIECBAgQIAAAQIECCwSWL3rsr9a1HifJUCAAAECBAgQIECAAIGtBFbfz0uMLYvaqm2KIUCAAAECBAgQIECAAAECBAgQIECAAAECBAgQIECAAAECBAgQiBYQkIlun+IJECBAgAABAgQIECBAgAABAgQIECBAgAABAgQIECBAgAABAgQ6AQGZTshzAgQIECBAgAABAgQIECBAgAABAgQIECBAgAABAgQIECBAgACBaAEBmej2KZ4AAQIECBAgQIAAAQIECBAgQIAAAQIECBAgQIAAAQIECBAgQKATEJDphDwnQIAAAQIECBAgQIAAAQIECBAgQIAAAQIECBAgQIAAAQIECBCIFhCQiW6f4gkQIECAAAECBAgQIECAAAECBAgQIECAAAECBAgQIECAAAECBDoBAZlOyHMCBAgQIECAAAECBAgQIECAAAECBAgQIECAAAECBAgQIECAAIFoAQGZ6PYpngABAgQIECBAgAABAgQIECBAgAABAgQIECBAgAABAgQIECBAoBMQkOmEPCdAgAABAgQIECBAgAABAgQIECBAgAABAgQIECBAgAABAgQIEIgWEJCJbp/iCRAgQIAAAQIECBAgQIAAAQIECBAgQIAAAQIECBAgQIAAAQIEOgEBmU7IcwIECBAgQIAAAQIECBAgQIAAAQIECBAgQIAAAQIECBAgQIAAgWgBAZno9imeAAECBAgQIECAAAECBAgQIECAAAECBAgQIECAAAECBAgQIECgExCQ6YQ8J0CAAAECBAgQIECAAAECBAgQIECAAAECBAgQIECAAAECBAgQiBYQkIlun+IJECBAgAABAgQIECBAgAABAgQIECBAgAABAgQIECBAgAABAgQ6AQGZTshzAgQIECBAgAABAgQIECBAgAABAgQIECBAgAABAgQIECBAgACBaAEBmej2KZ4AAQIECBAgQIAAAQIECBAgQIAAAQIECBAgQIAAAQIECBAgQKATEJDphDwnQIAAAQIECBAgQIAAAQIECBAgQIAAAQIECBAgQIAAAQIECBCIFhCQiW6f4gkQIECAAAECBAgQIECAAAECBAgQIECAAAECBAgQIECAAAECBDoBAZlOyHMCBAgQIECAAAECBAgQIECAAAECBAgQIECAAAECBAgQIECAAIFoAQGZ6PYpngABAgQIECBAgAABAgQIECBAgAABAgQIECBAgAABAgQIECBAoBMQkOmEPCdAgAABAgQIECBAgAABAgQIECBAgAABAgQIECBAgAABAgQIEIgWEJCJbp/iCRAgQIAAAQIECBAgQIAAAQIECBAgQIAAAQIECBAgQIAAAQIEOgEBmU7IcwIECBAgQIAAAQIECBAgQIAAAQIECBAgQIAAAQIECBAgQIAAgWgBAZno9imeAAECBAgQIECAAAECBAgQIECAAAECBAgQIECAAAECBAgQIECgExCQ6YQ8J0CAAAECBAgQIECAAAECBAgQIECAAAECBAgQIECAAAECBAgQiBYQkIlun+IJECBAgAABAgQIECBAgAABAgQIECBAgAABAgQIECBAgAABAgQ6AQGZTshzAgQIECBAgAABAgQIECBAgAABAgQIECBAgAABAgQIECBAgACBaAEBmej2KZ4AAQIECBAgQIAAAQIECBAgQIAAAQIECBAgQIAAAQIECBAgQKATEJDphDwnQIAAAQIECBAgQIAAAQIECBAgQIAAAQIECBAgQIAAAQIECBCIFhCQiW6f4gkQIECAAAECBAgQIECAAAECBAgQIECAAAECBAgQIECAAAECBDoBAZlOyHMCBAgQIECAAAECBAgQIECAAAECBAgQIECAAAECBAgQIECAAIFoAQGZ6PYpngABAgQIECBAgAABAgQIECBAgAABAgQIECBAgAABAgQIECBAoBMQkOmEPCdAgAABAgQIECBAgAABAgQIECBAgAABAgQIECBAgAABAgQIEIgWEJCJbp/iCRAgQIAAAQIECBAgQIAAAQIECBAgQIAAAQIECBAgQIAAAQIEOgEBmU7IcwIECBAgQIAAAQIECBAgQIAAAQIECBAgQIAAAQIECBAgQIAAgWgBAZno9imeAAECBAgQIECAAAECBAgQIECAAAECBAgQIECAAAECBAgQIECgExCQ6YQ8J0CAAAECBAgQIECAAAECBAgQIECAAAECBAgQIECAAAECBAgQiBYQkIlun+IJECBAgAABAgQIECBAgAABAgQIECBAgAABAgQIECBAgAABAgQ6gT8jfh1wg+7/hwAAAABJRU5ErkJggg=="/>
          <p:cNvSpPr>
            <a:spLocks noChangeAspect="1" noChangeArrowheads="1"/>
          </p:cNvSpPr>
          <p:nvPr/>
        </p:nvSpPr>
        <p:spPr bwMode="auto">
          <a:xfrm>
            <a:off x="116681" y="-828675"/>
            <a:ext cx="4014788" cy="17287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050"/>
          </a:p>
        </p:txBody>
      </p:sp>
      <p:sp>
        <p:nvSpPr>
          <p:cNvPr id="54" name="Oval 36">
            <a:extLst>
              <a:ext uri="{FF2B5EF4-FFF2-40B4-BE49-F238E27FC236}">
                <a16:creationId xmlns:a16="http://schemas.microsoft.com/office/drawing/2014/main" id="{36AE9D19-CF6E-46D8-AFDB-A3B74BBA5020}"/>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350" kern="1200">
                <a:solidFill>
                  <a:srgbClr val="FFFFFF"/>
                </a:solidFill>
                <a:latin typeface="Calibri" panose="020F0502020204030204" pitchFamily="34" charset="0"/>
                <a:ea typeface="Noto Sans" panose="020B0502040504020204" pitchFamily="34"/>
                <a:cs typeface="Calibri" panose="020F0502020204030204" pitchFamily="34" charset="0"/>
              </a:rPr>
              <a:t>11</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grpSp>
        <p:nvGrpSpPr>
          <p:cNvPr id="9" name="群組 8">
            <a:extLst>
              <a:ext uri="{FF2B5EF4-FFF2-40B4-BE49-F238E27FC236}">
                <a16:creationId xmlns:a16="http://schemas.microsoft.com/office/drawing/2014/main" id="{894618E5-3BD4-48C8-84D8-772833DA7D42}"/>
              </a:ext>
            </a:extLst>
          </p:cNvPr>
          <p:cNvGrpSpPr/>
          <p:nvPr/>
        </p:nvGrpSpPr>
        <p:grpSpPr>
          <a:xfrm>
            <a:off x="5512370" y="1406646"/>
            <a:ext cx="3540310" cy="3310278"/>
            <a:chOff x="2752011" y="1602389"/>
            <a:chExt cx="2241222" cy="3310278"/>
          </a:xfrm>
        </p:grpSpPr>
        <p:sp>
          <p:nvSpPr>
            <p:cNvPr id="25" name="矩形: 圓角 24">
              <a:extLst>
                <a:ext uri="{FF2B5EF4-FFF2-40B4-BE49-F238E27FC236}">
                  <a16:creationId xmlns:a16="http://schemas.microsoft.com/office/drawing/2014/main" id="{0BBC8045-32EC-4AFF-96DD-9D5FB24F1557}"/>
                </a:ext>
              </a:extLst>
            </p:cNvPr>
            <p:cNvSpPr/>
            <p:nvPr/>
          </p:nvSpPr>
          <p:spPr>
            <a:xfrm>
              <a:off x="2777748" y="1633001"/>
              <a:ext cx="2189748" cy="3279666"/>
            </a:xfrm>
            <a:prstGeom prst="round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4" name="文字方塊 23">
              <a:extLst>
                <a:ext uri="{FF2B5EF4-FFF2-40B4-BE49-F238E27FC236}">
                  <a16:creationId xmlns:a16="http://schemas.microsoft.com/office/drawing/2014/main" id="{502CC99A-21D3-46C9-BBC5-EF1943D05C4C}"/>
                </a:ext>
              </a:extLst>
            </p:cNvPr>
            <p:cNvSpPr txBox="1"/>
            <p:nvPr/>
          </p:nvSpPr>
          <p:spPr>
            <a:xfrm>
              <a:off x="2840125" y="1602389"/>
              <a:ext cx="2073607" cy="707886"/>
            </a:xfrm>
            <a:prstGeom prst="rect">
              <a:avLst/>
            </a:prstGeom>
            <a:noFill/>
          </p:spPr>
          <p:txBody>
            <a:bodyPr wrap="square" lIns="91440" tIns="45720" rIns="91440" bIns="45720" rtlCol="0" anchor="t">
              <a:spAutoFit/>
            </a:bodyPr>
            <a:lstStyle/>
            <a:p>
              <a:pPr algn="ctr"/>
              <a:r>
                <a:rPr lang="en-US" altLang="zh-TW" sz="2000" b="1" dirty="0">
                  <a:latin typeface="Calibri" panose="020F0502020204030204" pitchFamily="34" charset="0"/>
                  <a:cs typeface="Calibri" panose="020F0502020204030204" pitchFamily="34" charset="0"/>
                </a:rPr>
                <a:t>Intrinsic Mode Function (IMF)</a:t>
              </a:r>
              <a:r>
                <a:rPr lang="en-US" altLang="zh-TW" sz="1800" b="1" dirty="0">
                  <a:latin typeface="Calibri" panose="020F0502020204030204" pitchFamily="34" charset="0"/>
                  <a:cs typeface="Calibri" panose="020F0502020204030204" pitchFamily="34" charset="0"/>
                </a:rPr>
                <a:t> </a:t>
              </a:r>
              <a:endParaRPr lang="zh-TW" altLang="en-US" sz="1800" b="1" dirty="0">
                <a:latin typeface="Calibri" panose="020F0502020204030204" pitchFamily="34" charset="0"/>
                <a:cs typeface="Calibri" panose="020F0502020204030204" pitchFamily="34" charset="0"/>
              </a:endParaRPr>
            </a:p>
          </p:txBody>
        </p:sp>
        <p:sp>
          <p:nvSpPr>
            <p:cNvPr id="26" name="矩形 25">
              <a:extLst>
                <a:ext uri="{FF2B5EF4-FFF2-40B4-BE49-F238E27FC236}">
                  <a16:creationId xmlns:a16="http://schemas.microsoft.com/office/drawing/2014/main" id="{AB428D34-ECD9-450D-B860-878C4E3BDAC5}"/>
                </a:ext>
              </a:extLst>
            </p:cNvPr>
            <p:cNvSpPr/>
            <p:nvPr/>
          </p:nvSpPr>
          <p:spPr>
            <a:xfrm>
              <a:off x="2752011" y="2264538"/>
              <a:ext cx="2241222" cy="2554545"/>
            </a:xfrm>
            <a:prstGeom prst="rect">
              <a:avLst/>
            </a:prstGeom>
          </p:spPr>
          <p:txBody>
            <a:bodyPr wrap="square" lIns="91440" tIns="45720" rIns="91440" bIns="45720" anchor="t">
              <a:spAutoFit/>
            </a:bodyPr>
            <a:lstStyle/>
            <a:p>
              <a:pPr marL="385445" indent="-385445" algn="just">
                <a:buAutoNum type="arabicPeriod"/>
              </a:pPr>
              <a:r>
                <a:rPr lang="en-US" altLang="zh-TW" sz="1600">
                  <a:latin typeface="Calibri" panose="020F0502020204030204" pitchFamily="34" charset="0"/>
                  <a:cs typeface="Calibri" panose="020F0502020204030204" pitchFamily="34" charset="0"/>
                </a:rPr>
                <a:t>In the whole dataset, the number of extrema (i.e., the number of maxima and minima) and the number of zeros crossing differs at most by one.</a:t>
              </a:r>
            </a:p>
            <a:p>
              <a:pPr marL="385445" indent="-385445" algn="just">
                <a:buAutoNum type="arabicPeriod"/>
              </a:pPr>
              <a:endParaRPr lang="en-US" altLang="zh-TW" sz="1600">
                <a:latin typeface="Calibri" panose="020F0502020204030204" pitchFamily="34" charset="0"/>
                <a:cs typeface="Calibri" panose="020F0502020204030204" pitchFamily="34" charset="0"/>
              </a:endParaRPr>
            </a:p>
            <a:p>
              <a:pPr marL="385445" indent="-385445" algn="just">
                <a:buFont typeface="Arial" panose="020B0604020202020204" pitchFamily="34" charset="0"/>
                <a:buAutoNum type="arabicPeriod"/>
              </a:pPr>
              <a:r>
                <a:rPr lang="en-US" altLang="zh-TW" sz="1600">
                  <a:latin typeface="Calibri" panose="020F0502020204030204" pitchFamily="34" charset="0"/>
                  <a:cs typeface="Calibri" panose="020F0502020204030204" pitchFamily="34" charset="0"/>
                </a:rPr>
                <a:t>At any point, the mean value of the envelope defined by the local maxima and the envelope defined by the local minima is near to zero.</a:t>
              </a:r>
              <a:endParaRPr lang="zh-TW" altLang="zh-TW" sz="1600">
                <a:latin typeface="Calibri" panose="020F0502020204030204" pitchFamily="34" charset="0"/>
                <a:cs typeface="Calibri" panose="020F0502020204030204" pitchFamily="34" charset="0"/>
              </a:endParaRPr>
            </a:p>
          </p:txBody>
        </p:sp>
      </p:grpSp>
      <p:sp>
        <p:nvSpPr>
          <p:cNvPr id="2" name="矩形: 圓角 1">
            <a:extLst>
              <a:ext uri="{FF2B5EF4-FFF2-40B4-BE49-F238E27FC236}">
                <a16:creationId xmlns:a16="http://schemas.microsoft.com/office/drawing/2014/main" id="{D024076B-6CCD-468D-B4D4-13147493AD78}"/>
              </a:ext>
            </a:extLst>
          </p:cNvPr>
          <p:cNvSpPr/>
          <p:nvPr/>
        </p:nvSpPr>
        <p:spPr>
          <a:xfrm>
            <a:off x="269373" y="1475137"/>
            <a:ext cx="5159603" cy="3279666"/>
          </a:xfrm>
          <a:prstGeom prst="round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15" name="群組 14">
            <a:extLst>
              <a:ext uri="{FF2B5EF4-FFF2-40B4-BE49-F238E27FC236}">
                <a16:creationId xmlns:a16="http://schemas.microsoft.com/office/drawing/2014/main" id="{64437178-5802-4B15-8A35-2FA649784810}"/>
              </a:ext>
            </a:extLst>
          </p:cNvPr>
          <p:cNvGrpSpPr/>
          <p:nvPr/>
        </p:nvGrpSpPr>
        <p:grpSpPr>
          <a:xfrm>
            <a:off x="3081943" y="1853559"/>
            <a:ext cx="2175979" cy="2378914"/>
            <a:chOff x="7591925" y="852511"/>
            <a:chExt cx="4581525" cy="4836316"/>
          </a:xfrm>
        </p:grpSpPr>
        <p:pic>
          <p:nvPicPr>
            <p:cNvPr id="20" name="圖片 19">
              <a:extLst>
                <a:ext uri="{FF2B5EF4-FFF2-40B4-BE49-F238E27FC236}">
                  <a16:creationId xmlns:a16="http://schemas.microsoft.com/office/drawing/2014/main" id="{C982A749-5B0A-46A7-900B-D4B09B8522AA}"/>
                </a:ext>
              </a:extLst>
            </p:cNvPr>
            <p:cNvPicPr>
              <a:picLocks noChangeAspect="1"/>
            </p:cNvPicPr>
            <p:nvPr/>
          </p:nvPicPr>
          <p:blipFill>
            <a:blip r:embed="rId3"/>
            <a:stretch>
              <a:fillRect/>
            </a:stretch>
          </p:blipFill>
          <p:spPr>
            <a:xfrm>
              <a:off x="7591925" y="4631552"/>
              <a:ext cx="4581525" cy="1057275"/>
            </a:xfrm>
            <a:prstGeom prst="rect">
              <a:avLst/>
            </a:prstGeom>
          </p:spPr>
        </p:pic>
        <p:pic>
          <p:nvPicPr>
            <p:cNvPr id="21" name="圖片 20">
              <a:extLst>
                <a:ext uri="{FF2B5EF4-FFF2-40B4-BE49-F238E27FC236}">
                  <a16:creationId xmlns:a16="http://schemas.microsoft.com/office/drawing/2014/main" id="{91431045-EB8F-4B06-A1BA-E5FA9D4259EA}"/>
                </a:ext>
              </a:extLst>
            </p:cNvPr>
            <p:cNvPicPr>
              <a:picLocks noChangeAspect="1"/>
            </p:cNvPicPr>
            <p:nvPr/>
          </p:nvPicPr>
          <p:blipFill>
            <a:blip r:embed="rId4"/>
            <a:stretch>
              <a:fillRect/>
            </a:stretch>
          </p:blipFill>
          <p:spPr>
            <a:xfrm>
              <a:off x="7591925" y="852511"/>
              <a:ext cx="4581525" cy="2867025"/>
            </a:xfrm>
            <a:prstGeom prst="rect">
              <a:avLst/>
            </a:prstGeom>
          </p:spPr>
        </p:pic>
        <p:sp>
          <p:nvSpPr>
            <p:cNvPr id="22" name="文字方塊 21">
              <a:extLst>
                <a:ext uri="{FF2B5EF4-FFF2-40B4-BE49-F238E27FC236}">
                  <a16:creationId xmlns:a16="http://schemas.microsoft.com/office/drawing/2014/main" id="{5F1382DD-C4DF-49BF-8FB3-8C3E61EE7F91}"/>
                </a:ext>
              </a:extLst>
            </p:cNvPr>
            <p:cNvSpPr txBox="1"/>
            <p:nvPr/>
          </p:nvSpPr>
          <p:spPr>
            <a:xfrm rot="5400000">
              <a:off x="9131121" y="4102592"/>
              <a:ext cx="1503128" cy="534620"/>
            </a:xfrm>
            <a:prstGeom prst="rect">
              <a:avLst/>
            </a:prstGeom>
            <a:noFill/>
          </p:spPr>
          <p:txBody>
            <a:bodyPr wrap="square" rtlCol="0">
              <a:spAutoFit/>
            </a:bodyPr>
            <a:lstStyle/>
            <a:p>
              <a:r>
                <a:rPr lang="zh-TW" altLang="en-US" sz="1050">
                  <a:latin typeface="Calibri" panose="020F0502020204030204" pitchFamily="34" charset="0"/>
                  <a:cs typeface="Calibri" panose="020F0502020204030204" pitchFamily="34" charset="0"/>
                </a:rPr>
                <a:t>。。。</a:t>
              </a:r>
            </a:p>
          </p:txBody>
        </p:sp>
      </p:grpSp>
      <p:sp>
        <p:nvSpPr>
          <p:cNvPr id="23" name="文字方塊 22">
            <a:extLst>
              <a:ext uri="{FF2B5EF4-FFF2-40B4-BE49-F238E27FC236}">
                <a16:creationId xmlns:a16="http://schemas.microsoft.com/office/drawing/2014/main" id="{9E54F562-53FF-44BE-87A5-741CB2E29607}"/>
              </a:ext>
            </a:extLst>
          </p:cNvPr>
          <p:cNvSpPr txBox="1"/>
          <p:nvPr/>
        </p:nvSpPr>
        <p:spPr>
          <a:xfrm>
            <a:off x="507743" y="1479682"/>
            <a:ext cx="4446739" cy="400110"/>
          </a:xfrm>
          <a:prstGeom prst="rect">
            <a:avLst/>
          </a:prstGeom>
          <a:noFill/>
        </p:spPr>
        <p:txBody>
          <a:bodyPr wrap="square" lIns="91440" tIns="45720" rIns="91440" bIns="45720" rtlCol="0" anchor="t">
            <a:spAutoFit/>
          </a:bodyPr>
          <a:lstStyle/>
          <a:p>
            <a:pPr algn="ctr"/>
            <a:r>
              <a:rPr lang="en-US" altLang="zh-TW" sz="2000" b="1">
                <a:latin typeface="Calibri" panose="020F0502020204030204" pitchFamily="34" charset="0"/>
                <a:cs typeface="Calibri" panose="020F0502020204030204" pitchFamily="34" charset="0"/>
              </a:rPr>
              <a:t>Empirical Mode Decomposition</a:t>
            </a:r>
            <a:r>
              <a:rPr lang="zh-TW" altLang="en-US" sz="2000" b="1">
                <a:latin typeface="Calibri" panose="020F0502020204030204" pitchFamily="34" charset="0"/>
                <a:cs typeface="Calibri" panose="020F0502020204030204" pitchFamily="34" charset="0"/>
              </a:rPr>
              <a:t> </a:t>
            </a:r>
            <a:r>
              <a:rPr lang="en-US" altLang="zh-TW" sz="2000" b="1">
                <a:latin typeface="Calibri" panose="020F0502020204030204" pitchFamily="34" charset="0"/>
                <a:cs typeface="Calibri" panose="020F0502020204030204" pitchFamily="34" charset="0"/>
              </a:rPr>
              <a:t>(EMD)</a:t>
            </a:r>
            <a:r>
              <a:rPr lang="en-US" altLang="zh-TW" sz="1800" b="1">
                <a:latin typeface="Calibri" panose="020F0502020204030204" pitchFamily="34" charset="0"/>
                <a:cs typeface="Calibri" panose="020F0502020204030204" pitchFamily="34" charset="0"/>
              </a:rPr>
              <a:t> </a:t>
            </a:r>
            <a:endParaRPr lang="zh-TW" altLang="en-US" sz="1800" b="1">
              <a:latin typeface="Calibri" panose="020F0502020204030204" pitchFamily="34" charset="0"/>
              <a:cs typeface="Calibri" panose="020F0502020204030204" pitchFamily="34" charset="0"/>
            </a:endParaRPr>
          </a:p>
        </p:txBody>
      </p:sp>
      <p:pic>
        <p:nvPicPr>
          <p:cNvPr id="6" name="圖片 5">
            <a:extLst>
              <a:ext uri="{FF2B5EF4-FFF2-40B4-BE49-F238E27FC236}">
                <a16:creationId xmlns:a16="http://schemas.microsoft.com/office/drawing/2014/main" id="{A41AC505-1EA7-4A7C-A982-21DE815F96BC}"/>
              </a:ext>
            </a:extLst>
          </p:cNvPr>
          <p:cNvPicPr>
            <a:picLocks noChangeAspect="1"/>
          </p:cNvPicPr>
          <p:nvPr/>
        </p:nvPicPr>
        <p:blipFill>
          <a:blip r:embed="rId5"/>
          <a:stretch>
            <a:fillRect/>
          </a:stretch>
        </p:blipFill>
        <p:spPr>
          <a:xfrm>
            <a:off x="3554487" y="4234164"/>
            <a:ext cx="1280617" cy="530092"/>
          </a:xfrm>
          <a:prstGeom prst="rect">
            <a:avLst/>
          </a:prstGeom>
        </p:spPr>
      </p:pic>
      <p:pic>
        <p:nvPicPr>
          <p:cNvPr id="61" name="圖片 60">
            <a:extLst>
              <a:ext uri="{FF2B5EF4-FFF2-40B4-BE49-F238E27FC236}">
                <a16:creationId xmlns:a16="http://schemas.microsoft.com/office/drawing/2014/main" id="{F69684A0-2412-4583-9714-68726732D27E}"/>
              </a:ext>
            </a:extLst>
          </p:cNvPr>
          <p:cNvPicPr>
            <a:picLocks noChangeAspect="1"/>
          </p:cNvPicPr>
          <p:nvPr/>
        </p:nvPicPr>
        <p:blipFill>
          <a:blip r:embed="rId6"/>
          <a:stretch>
            <a:fillRect/>
          </a:stretch>
        </p:blipFill>
        <p:spPr>
          <a:xfrm>
            <a:off x="579752" y="2164202"/>
            <a:ext cx="1611544" cy="574929"/>
          </a:xfrm>
          <a:prstGeom prst="rect">
            <a:avLst/>
          </a:prstGeom>
        </p:spPr>
      </p:pic>
      <p:pic>
        <p:nvPicPr>
          <p:cNvPr id="73" name="圖片 72">
            <a:extLst>
              <a:ext uri="{FF2B5EF4-FFF2-40B4-BE49-F238E27FC236}">
                <a16:creationId xmlns:a16="http://schemas.microsoft.com/office/drawing/2014/main" id="{362242BF-7A8D-47C6-B004-A0A965DD697A}"/>
              </a:ext>
            </a:extLst>
          </p:cNvPr>
          <p:cNvPicPr>
            <a:picLocks noChangeAspect="1"/>
          </p:cNvPicPr>
          <p:nvPr/>
        </p:nvPicPr>
        <p:blipFill>
          <a:blip r:embed="rId7"/>
          <a:stretch>
            <a:fillRect/>
          </a:stretch>
        </p:blipFill>
        <p:spPr>
          <a:xfrm>
            <a:off x="565453" y="3043738"/>
            <a:ext cx="1611544" cy="548141"/>
          </a:xfrm>
          <a:prstGeom prst="rect">
            <a:avLst/>
          </a:prstGeom>
        </p:spPr>
      </p:pic>
      <p:pic>
        <p:nvPicPr>
          <p:cNvPr id="82" name="圖片 81">
            <a:extLst>
              <a:ext uri="{FF2B5EF4-FFF2-40B4-BE49-F238E27FC236}">
                <a16:creationId xmlns:a16="http://schemas.microsoft.com/office/drawing/2014/main" id="{2BFCEDC3-A3B0-48B2-912E-0286EB893140}"/>
              </a:ext>
            </a:extLst>
          </p:cNvPr>
          <p:cNvPicPr>
            <a:picLocks noChangeAspect="1"/>
          </p:cNvPicPr>
          <p:nvPr/>
        </p:nvPicPr>
        <p:blipFill>
          <a:blip r:embed="rId8"/>
          <a:stretch>
            <a:fillRect/>
          </a:stretch>
        </p:blipFill>
        <p:spPr>
          <a:xfrm>
            <a:off x="579753" y="3910259"/>
            <a:ext cx="1611543" cy="545111"/>
          </a:xfrm>
          <a:prstGeom prst="rect">
            <a:avLst/>
          </a:prstGeom>
        </p:spPr>
      </p:pic>
      <p:sp>
        <p:nvSpPr>
          <p:cNvPr id="84" name="Text Placeholder 16">
            <a:extLst>
              <a:ext uri="{FF2B5EF4-FFF2-40B4-BE49-F238E27FC236}">
                <a16:creationId xmlns:a16="http://schemas.microsoft.com/office/drawing/2014/main" id="{4723EDF1-57BC-4BE9-B49D-0B605267F567}"/>
              </a:ext>
            </a:extLst>
          </p:cNvPr>
          <p:cNvSpPr txBox="1">
            <a:spLocks/>
          </p:cNvSpPr>
          <p:nvPr/>
        </p:nvSpPr>
        <p:spPr>
          <a:xfrm>
            <a:off x="840339" y="1924468"/>
            <a:ext cx="1257124" cy="2403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1400" b="1">
                <a:latin typeface="Calibri" panose="020F0502020204030204" pitchFamily="34" charset="0"/>
                <a:cs typeface="Calibri" panose="020F0502020204030204" pitchFamily="34" charset="0"/>
              </a:rPr>
              <a:t>Input signal</a:t>
            </a:r>
            <a:endParaRPr kumimoji="1" lang="ja-JP" altLang="en-US" sz="1400" b="1">
              <a:latin typeface="Calibri" panose="020F0502020204030204" pitchFamily="34" charset="0"/>
              <a:cs typeface="Calibri" panose="020F0502020204030204" pitchFamily="34" charset="0"/>
            </a:endParaRPr>
          </a:p>
        </p:txBody>
      </p:sp>
      <p:sp>
        <p:nvSpPr>
          <p:cNvPr id="85" name="Text Placeholder 18">
            <a:extLst>
              <a:ext uri="{FF2B5EF4-FFF2-40B4-BE49-F238E27FC236}">
                <a16:creationId xmlns:a16="http://schemas.microsoft.com/office/drawing/2014/main" id="{5E3E4AEA-715D-4E86-9B0D-45A285FAC04B}"/>
              </a:ext>
            </a:extLst>
          </p:cNvPr>
          <p:cNvSpPr txBox="1">
            <a:spLocks/>
          </p:cNvSpPr>
          <p:nvPr/>
        </p:nvSpPr>
        <p:spPr>
          <a:xfrm>
            <a:off x="509191" y="2805695"/>
            <a:ext cx="3209899" cy="5037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1400" b="1">
                <a:latin typeface="Calibri" panose="020F0502020204030204" pitchFamily="34" charset="0"/>
                <a:cs typeface="Calibri" panose="020F0502020204030204" pitchFamily="34" charset="0"/>
              </a:rPr>
              <a:t>Estimate of envelopes</a:t>
            </a:r>
            <a:endParaRPr lang="ja-JP" altLang="en-US" sz="1400" b="1">
              <a:latin typeface="Calibri" panose="020F0502020204030204" pitchFamily="34" charset="0"/>
              <a:cs typeface="Calibri" panose="020F0502020204030204" pitchFamily="34" charset="0"/>
            </a:endParaRPr>
          </a:p>
        </p:txBody>
      </p:sp>
      <p:sp>
        <p:nvSpPr>
          <p:cNvPr id="12" name="箭號: 弧形右彎 11">
            <a:extLst>
              <a:ext uri="{FF2B5EF4-FFF2-40B4-BE49-F238E27FC236}">
                <a16:creationId xmlns:a16="http://schemas.microsoft.com/office/drawing/2014/main" id="{91848EE4-F20B-4CC6-9ACC-4037453F6B73}"/>
              </a:ext>
            </a:extLst>
          </p:cNvPr>
          <p:cNvSpPr/>
          <p:nvPr/>
        </p:nvSpPr>
        <p:spPr>
          <a:xfrm>
            <a:off x="417459" y="2383266"/>
            <a:ext cx="90284" cy="83076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Calibri" panose="020F0502020204030204" pitchFamily="34" charset="0"/>
              <a:cs typeface="Calibri" panose="020F0502020204030204" pitchFamily="34" charset="0"/>
            </a:endParaRPr>
          </a:p>
        </p:txBody>
      </p:sp>
      <p:sp>
        <p:nvSpPr>
          <p:cNvPr id="86" name="箭號: 弧形右彎 85">
            <a:extLst>
              <a:ext uri="{FF2B5EF4-FFF2-40B4-BE49-F238E27FC236}">
                <a16:creationId xmlns:a16="http://schemas.microsoft.com/office/drawing/2014/main" id="{F6FF36E7-0A2F-444D-93B4-3E80115045D4}"/>
              </a:ext>
            </a:extLst>
          </p:cNvPr>
          <p:cNvSpPr/>
          <p:nvPr/>
        </p:nvSpPr>
        <p:spPr>
          <a:xfrm>
            <a:off x="410131" y="3352051"/>
            <a:ext cx="90284" cy="83076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Calibri" panose="020F0502020204030204" pitchFamily="34" charset="0"/>
              <a:cs typeface="Calibri" panose="020F0502020204030204" pitchFamily="34" charset="0"/>
            </a:endParaRPr>
          </a:p>
        </p:txBody>
      </p:sp>
      <p:cxnSp>
        <p:nvCxnSpPr>
          <p:cNvPr id="18" name="直線單箭頭接點 17">
            <a:extLst>
              <a:ext uri="{FF2B5EF4-FFF2-40B4-BE49-F238E27FC236}">
                <a16:creationId xmlns:a16="http://schemas.microsoft.com/office/drawing/2014/main" id="{52804512-8A59-4A2B-84BA-70C5D6FA520D}"/>
              </a:ext>
            </a:extLst>
          </p:cNvPr>
          <p:cNvCxnSpPr/>
          <p:nvPr/>
        </p:nvCxnSpPr>
        <p:spPr>
          <a:xfrm flipV="1">
            <a:off x="2252723" y="3214029"/>
            <a:ext cx="848590" cy="9687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7" name="直線單箭頭接點 86">
            <a:extLst>
              <a:ext uri="{FF2B5EF4-FFF2-40B4-BE49-F238E27FC236}">
                <a16:creationId xmlns:a16="http://schemas.microsoft.com/office/drawing/2014/main" id="{1054560A-313E-4065-9BED-2CE282B3C94B}"/>
              </a:ext>
            </a:extLst>
          </p:cNvPr>
          <p:cNvCxnSpPr>
            <a:cxnSpLocks/>
            <a:endCxn id="21" idx="1"/>
          </p:cNvCxnSpPr>
          <p:nvPr/>
        </p:nvCxnSpPr>
        <p:spPr>
          <a:xfrm flipV="1">
            <a:off x="2252667" y="2558683"/>
            <a:ext cx="829276" cy="16153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8" name="直線單箭頭接點 87">
            <a:extLst>
              <a:ext uri="{FF2B5EF4-FFF2-40B4-BE49-F238E27FC236}">
                <a16:creationId xmlns:a16="http://schemas.microsoft.com/office/drawing/2014/main" id="{D444ABC6-AF29-4F17-95C6-C5E8ABB51DC8}"/>
              </a:ext>
            </a:extLst>
          </p:cNvPr>
          <p:cNvCxnSpPr>
            <a:cxnSpLocks/>
          </p:cNvCxnSpPr>
          <p:nvPr/>
        </p:nvCxnSpPr>
        <p:spPr>
          <a:xfrm flipV="1">
            <a:off x="2268285" y="3717751"/>
            <a:ext cx="832128" cy="4563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9" name="文字方塊 88">
            <a:extLst>
              <a:ext uri="{FF2B5EF4-FFF2-40B4-BE49-F238E27FC236}">
                <a16:creationId xmlns:a16="http://schemas.microsoft.com/office/drawing/2014/main" id="{2AA4C146-0CAB-40D0-AEE2-A2317CFC1660}"/>
              </a:ext>
            </a:extLst>
          </p:cNvPr>
          <p:cNvSpPr txBox="1"/>
          <p:nvPr/>
        </p:nvSpPr>
        <p:spPr>
          <a:xfrm rot="5400000">
            <a:off x="2593288" y="3517900"/>
            <a:ext cx="739367" cy="253916"/>
          </a:xfrm>
          <a:prstGeom prst="rect">
            <a:avLst/>
          </a:prstGeom>
          <a:noFill/>
        </p:spPr>
        <p:txBody>
          <a:bodyPr wrap="square" rtlCol="0">
            <a:spAutoFit/>
          </a:bodyPr>
          <a:lstStyle/>
          <a:p>
            <a:r>
              <a:rPr lang="zh-TW" altLang="en-US" sz="1050">
                <a:latin typeface="Calibri" panose="020F0502020204030204" pitchFamily="34" charset="0"/>
                <a:cs typeface="Calibri" panose="020F0502020204030204" pitchFamily="34" charset="0"/>
              </a:rPr>
              <a:t>。。。</a:t>
            </a:r>
          </a:p>
        </p:txBody>
      </p:sp>
      <p:sp>
        <p:nvSpPr>
          <p:cNvPr id="90" name="文字方塊 89">
            <a:extLst>
              <a:ext uri="{FF2B5EF4-FFF2-40B4-BE49-F238E27FC236}">
                <a16:creationId xmlns:a16="http://schemas.microsoft.com/office/drawing/2014/main" id="{FE48F7BE-C732-4F63-8945-09474CE2AC09}"/>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a:t>
            </a:r>
            <a:r>
              <a:rPr kumimoji="1" lang="en-US" altLang="ja-JP" sz="1200">
                <a:solidFill>
                  <a:schemeClr val="bg2"/>
                </a:solidFill>
                <a:latin typeface="Calibri" panose="020F0502020204030204" pitchFamily="34" charset="0"/>
                <a:cs typeface="Calibri" panose="020F0502020204030204" pitchFamily="34" charset="0"/>
              </a:rPr>
              <a:t>Methodology</a:t>
            </a:r>
            <a:r>
              <a:rPr kumimoji="1" lang="en-US" altLang="ja-JP" sz="1200">
                <a:solidFill>
                  <a:schemeClr val="bg1">
                    <a:lumMod val="65000"/>
                  </a:schemeClr>
                </a:solidFill>
                <a:latin typeface="Calibri" panose="020F0502020204030204" pitchFamily="34" charset="0"/>
                <a:cs typeface="Calibri" panose="020F0502020204030204" pitchFamily="34" charset="0"/>
              </a:rPr>
              <a:t> / Results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cxnSp>
        <p:nvCxnSpPr>
          <p:cNvPr id="36" name="直線接點 35">
            <a:extLst>
              <a:ext uri="{FF2B5EF4-FFF2-40B4-BE49-F238E27FC236}">
                <a16:creationId xmlns:a16="http://schemas.microsoft.com/office/drawing/2014/main" id="{76B2BFEC-5255-4500-B5A8-ACBF88172B6E}"/>
              </a:ext>
            </a:extLst>
          </p:cNvPr>
          <p:cNvCxnSpPr>
            <a:cxnSpLocks/>
          </p:cNvCxnSpPr>
          <p:nvPr/>
        </p:nvCxnSpPr>
        <p:spPr>
          <a:xfrm flipH="1">
            <a:off x="7832249" y="1188727"/>
            <a:ext cx="186458" cy="0"/>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3" name="直線接點 12">
            <a:extLst>
              <a:ext uri="{FF2B5EF4-FFF2-40B4-BE49-F238E27FC236}">
                <a16:creationId xmlns:a16="http://schemas.microsoft.com/office/drawing/2014/main" id="{62C142C5-D08D-42BB-9D26-0D4D5AD74340}"/>
              </a:ext>
            </a:extLst>
          </p:cNvPr>
          <p:cNvCxnSpPr>
            <a:cxnSpLocks/>
          </p:cNvCxnSpPr>
          <p:nvPr/>
        </p:nvCxnSpPr>
        <p:spPr>
          <a:xfrm>
            <a:off x="7829258" y="724404"/>
            <a:ext cx="2991" cy="478224"/>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直線接點 38">
            <a:extLst>
              <a:ext uri="{FF2B5EF4-FFF2-40B4-BE49-F238E27FC236}">
                <a16:creationId xmlns:a16="http://schemas.microsoft.com/office/drawing/2014/main" id="{CFA838CF-C467-43ED-9077-419268472FDD}"/>
              </a:ext>
            </a:extLst>
          </p:cNvPr>
          <p:cNvCxnSpPr>
            <a:cxnSpLocks/>
          </p:cNvCxnSpPr>
          <p:nvPr/>
        </p:nvCxnSpPr>
        <p:spPr>
          <a:xfrm flipH="1">
            <a:off x="7538111" y="948965"/>
            <a:ext cx="297950" cy="0"/>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41" name="直線接點 40">
            <a:extLst>
              <a:ext uri="{FF2B5EF4-FFF2-40B4-BE49-F238E27FC236}">
                <a16:creationId xmlns:a16="http://schemas.microsoft.com/office/drawing/2014/main" id="{BC7C5154-738C-4DCE-9376-C1857E9EED80}"/>
              </a:ext>
            </a:extLst>
          </p:cNvPr>
          <p:cNvCxnSpPr>
            <a:cxnSpLocks/>
          </p:cNvCxnSpPr>
          <p:nvPr/>
        </p:nvCxnSpPr>
        <p:spPr>
          <a:xfrm flipH="1">
            <a:off x="7832249" y="736855"/>
            <a:ext cx="186458" cy="0"/>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sp>
        <p:nvSpPr>
          <p:cNvPr id="32" name="矩形 31">
            <a:extLst>
              <a:ext uri="{FF2B5EF4-FFF2-40B4-BE49-F238E27FC236}">
                <a16:creationId xmlns:a16="http://schemas.microsoft.com/office/drawing/2014/main" id="{A8CD554F-E167-4F6E-AD8D-50386D59F19E}"/>
              </a:ext>
            </a:extLst>
          </p:cNvPr>
          <p:cNvSpPr/>
          <p:nvPr/>
        </p:nvSpPr>
        <p:spPr>
          <a:xfrm>
            <a:off x="7991491" y="558987"/>
            <a:ext cx="923882" cy="352269"/>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Calibri" panose="020F0502020204030204" pitchFamily="34" charset="0"/>
                <a:cs typeface="Calibri" panose="020F0502020204030204" pitchFamily="34" charset="0"/>
              </a:rPr>
              <a:t>EMD</a:t>
            </a:r>
            <a:endParaRPr lang="zh-TW" altLang="en-US">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A87B0DA3-40EF-4711-A171-007A58236CB5}"/>
              </a:ext>
            </a:extLst>
          </p:cNvPr>
          <p:cNvSpPr/>
          <p:nvPr/>
        </p:nvSpPr>
        <p:spPr>
          <a:xfrm>
            <a:off x="6797926" y="772831"/>
            <a:ext cx="740185" cy="35226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a:latin typeface="Calibri" panose="020F0502020204030204" pitchFamily="34" charset="0"/>
                <a:cs typeface="Calibri" panose="020F0502020204030204" pitchFamily="34" charset="0"/>
              </a:rPr>
              <a:t>HHT</a:t>
            </a:r>
            <a:endParaRPr lang="zh-TW" altLang="en-US" sz="1800">
              <a:latin typeface="Calibri" panose="020F0502020204030204" pitchFamily="34" charset="0"/>
              <a:cs typeface="Calibri" panose="020F0502020204030204" pitchFamily="34" charset="0"/>
            </a:endParaRPr>
          </a:p>
        </p:txBody>
      </p:sp>
      <p:sp>
        <p:nvSpPr>
          <p:cNvPr id="33" name="矩形 32">
            <a:extLst>
              <a:ext uri="{FF2B5EF4-FFF2-40B4-BE49-F238E27FC236}">
                <a16:creationId xmlns:a16="http://schemas.microsoft.com/office/drawing/2014/main" id="{4B940D47-630C-4D21-9758-037E1F8E9BC2}"/>
              </a:ext>
            </a:extLst>
          </p:cNvPr>
          <p:cNvSpPr/>
          <p:nvPr/>
        </p:nvSpPr>
        <p:spPr>
          <a:xfrm>
            <a:off x="7991491" y="1004957"/>
            <a:ext cx="923882" cy="35907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Calibri" panose="020F0502020204030204" pitchFamily="34" charset="0"/>
                <a:ea typeface="新細明體"/>
                <a:cs typeface="Calibri" panose="020F0502020204030204" pitchFamily="34" charset="0"/>
              </a:rPr>
              <a:t>HSA</a:t>
            </a:r>
            <a:endParaRPr lang="zh-TW" altLang="en-US">
              <a:latin typeface="Calibri" panose="020F0502020204030204" pitchFamily="34" charset="0"/>
              <a:cs typeface="Calibri" panose="020F0502020204030204" pitchFamily="34" charset="0"/>
            </a:endParaRPr>
          </a:p>
        </p:txBody>
      </p:sp>
      <p:sp>
        <p:nvSpPr>
          <p:cNvPr id="7" name="矩形 6">
            <a:extLst>
              <a:ext uri="{FF2B5EF4-FFF2-40B4-BE49-F238E27FC236}">
                <a16:creationId xmlns:a16="http://schemas.microsoft.com/office/drawing/2014/main" id="{90BC855F-2BE3-419E-9F2B-5E34EB93857A}"/>
              </a:ext>
            </a:extLst>
          </p:cNvPr>
          <p:cNvSpPr/>
          <p:nvPr/>
        </p:nvSpPr>
        <p:spPr>
          <a:xfrm>
            <a:off x="431679" y="3626530"/>
            <a:ext cx="2201244" cy="307777"/>
          </a:xfrm>
          <a:prstGeom prst="rect">
            <a:avLst/>
          </a:prstGeom>
        </p:spPr>
        <p:txBody>
          <a:bodyPr wrap="none">
            <a:spAutoFit/>
          </a:bodyPr>
          <a:lstStyle/>
          <a:p>
            <a:pPr marL="0" indent="0">
              <a:buNone/>
            </a:pPr>
            <a:r>
              <a:rPr lang="en-US" altLang="ja-JP" b="1" kern="1200">
                <a:solidFill>
                  <a:schemeClr val="tx1"/>
                </a:solidFill>
                <a:latin typeface="Calibri" panose="020F0502020204030204" pitchFamily="34" charset="0"/>
                <a:ea typeface="+mn-ea"/>
                <a:cs typeface="Calibri" panose="020F0502020204030204" pitchFamily="34" charset="0"/>
              </a:rPr>
              <a:t>Subtract the mean envelop</a:t>
            </a:r>
            <a:endParaRPr lang="ja-JP" altLang="en-US" b="1" kern="1200">
              <a:solidFill>
                <a:schemeClr val="tx1"/>
              </a:solidFill>
              <a:latin typeface="Calibri" panose="020F0502020204030204" pitchFamily="34" charset="0"/>
              <a:ea typeface="+mn-ea"/>
              <a:cs typeface="Calibri" panose="020F0502020204030204" pitchFamily="34" charset="0"/>
            </a:endParaRPr>
          </a:p>
        </p:txBody>
      </p:sp>
      <p:sp>
        <p:nvSpPr>
          <p:cNvPr id="38" name="矩形: 圓角 37">
            <a:extLst>
              <a:ext uri="{FF2B5EF4-FFF2-40B4-BE49-F238E27FC236}">
                <a16:creationId xmlns:a16="http://schemas.microsoft.com/office/drawing/2014/main" id="{DC97B1C3-8A7C-4F7C-AEC1-F4398ACC7193}"/>
              </a:ext>
            </a:extLst>
          </p:cNvPr>
          <p:cNvSpPr/>
          <p:nvPr/>
        </p:nvSpPr>
        <p:spPr>
          <a:xfrm>
            <a:off x="263021" y="1451194"/>
            <a:ext cx="5159603" cy="3279666"/>
          </a:xfrm>
          <a:prstGeom prst="round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4" name="矩形: 圓角 43">
            <a:extLst>
              <a:ext uri="{FF2B5EF4-FFF2-40B4-BE49-F238E27FC236}">
                <a16:creationId xmlns:a16="http://schemas.microsoft.com/office/drawing/2014/main" id="{2F145C11-F17A-431A-88F0-D084660EA1A7}"/>
              </a:ext>
            </a:extLst>
          </p:cNvPr>
          <p:cNvSpPr/>
          <p:nvPr/>
        </p:nvSpPr>
        <p:spPr>
          <a:xfrm>
            <a:off x="5546119" y="1420546"/>
            <a:ext cx="3459000" cy="3279666"/>
          </a:xfrm>
          <a:prstGeom prst="round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F15671D9-88A7-47BF-950D-288DD876C867}"/>
              </a:ext>
            </a:extLst>
          </p:cNvPr>
          <p:cNvSpPr/>
          <p:nvPr/>
        </p:nvSpPr>
        <p:spPr>
          <a:xfrm>
            <a:off x="299292" y="1924468"/>
            <a:ext cx="2212838" cy="26040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5" name="矩形 44">
            <a:extLst>
              <a:ext uri="{FF2B5EF4-FFF2-40B4-BE49-F238E27FC236}">
                <a16:creationId xmlns:a16="http://schemas.microsoft.com/office/drawing/2014/main" id="{92EEDF7F-07F5-4AFB-9209-FCC30E4942FF}"/>
              </a:ext>
            </a:extLst>
          </p:cNvPr>
          <p:cNvSpPr/>
          <p:nvPr/>
        </p:nvSpPr>
        <p:spPr>
          <a:xfrm>
            <a:off x="3054517" y="1810756"/>
            <a:ext cx="2212838" cy="29674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130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4" grpId="0" animBg="1"/>
      <p:bldP spid="10" grpId="0" animBg="1"/>
      <p:bldP spid="10" grpId="1" animBg="1"/>
      <p:bldP spid="45" grpId="0" animBg="1"/>
      <p:bldP spid="4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281C6B80-1163-4BB6-97E3-3B41890F68B8}"/>
              </a:ext>
            </a:extLst>
          </p:cNvPr>
          <p:cNvSpPr txBox="1">
            <a:spLocks/>
          </p:cNvSpPr>
          <p:nvPr/>
        </p:nvSpPr>
        <p:spPr>
          <a:xfrm>
            <a:off x="1380394" y="186273"/>
            <a:ext cx="6500477"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3600" b="1">
                <a:solidFill>
                  <a:schemeClr val="bg2"/>
                </a:solidFill>
                <a:latin typeface="Calibri" panose="020F0502020204030204" pitchFamily="34" charset="0"/>
                <a:cs typeface="Calibri" panose="020F0502020204030204" pitchFamily="34" charset="0"/>
              </a:rPr>
              <a:t>Time-Frequency Data Analysis</a:t>
            </a:r>
            <a:endParaRPr lang="zh-TW" altLang="en-US" sz="3600" b="1">
              <a:solidFill>
                <a:schemeClr val="bg2"/>
              </a:solidFill>
              <a:latin typeface="Calibri" panose="020F0502020204030204" pitchFamily="34" charset="0"/>
              <a:cs typeface="Calibri" panose="020F0502020204030204" pitchFamily="34" charset="0"/>
            </a:endParaRPr>
          </a:p>
        </p:txBody>
      </p:sp>
      <p:sp>
        <p:nvSpPr>
          <p:cNvPr id="43" name="AutoShape 12" descr="data:image/png;base64,iVBORw0KGgoAAAANSUhEUgAACMgAAAPICAYAAAAmc1VGAAAAAXNSR0IArs4c6QAAGJt0RVh0bXhmaWxlACUzQ214R3JhcGhNb2RlbCUzRSUzQ3Jvb3QlM0UlM0NteENlbGwlMjBpZCUzRCUyMjAlMjIlMkYlM0UlM0NteENlbGwlMjBpZCUzRCUyMjElMjIlMjBwYXJlbnQlM0QlMjIwJTIyJTJGJTNFJTNDbXhDZWxsJTIwaWQlM0QlMjIyJTIyJTIwdmFsdWUlM0QlMjIlMjIlMjBzdHlsZSUzRCUyMmdyb3VwJTIyJTIwdmVydGV4JTNEJTIyMSUyMiUyMGNvbm5lY3RhYmxlJTNEJTIyMCUyMiUyMHBhcmVudCUzRCUyMjElMjIlM0UlM0NteEdlb21ldHJ5JTIweCUzRCUyMjczMCUyMiUyMHklM0QlMjIxNjQwJTIyJTIwd2lkdGglM0QlMjI1NDAlMjIlMjBoZWlnaHQlM0QlMjIyMjAlMjIlMjBhcyUzRCUyMmdlb21ldHJ5JTIyJTJGJTNFJTNDJTJGbXhDZWxsJTNFJTNDbXhDZWxsJTIwaWQlM0QlMjIzJTIyJTIwdmFsdWUlM0QlMjIlMjZsdCUzQmZvbnQlMjBzdHlsZSUzRCUyNnF1b3QlM0Jmb250LXNpemUlM0ElMjAyMHB4JTI2cXVvdCUzQiUyNmd0JTNCSGlsYmVydC1IdWFuZyUyMHRyYW5zZm9ybSUyMChISFQpJTI2bHQlM0IlMkZmb250JTI2Z3QlM0IlMjIlMjBzdHlsZSUzRCUyMnJvdW5kZWQlM0QwJTNCd2hpdGVTcGFjZSUzRHdyYXAlM0JodG1sJTNEMSUzQnN0cm9rZVdpZHRoJTNEMiUzQiUyMiUyMHZlcnRleCUzRCUyMjElMjIlMjBwYXJlbnQlM0QlMjIyJTIyJTNFJTNDbXhHZW9tZXRyeSUyMHglM0QlMjIxNDUlMjIlMjB3aWR0aCUzRCUyMjI0MCUyMiUyMGhlaWdodCUzRCUyMjYwJTIyJTIwYXMlM0QlMjJnZW9tZXRyeSUyMiUyRiUzRSUzQyUyRm14Q2VsbCUzRSUzQ214Q2VsbCUyMGlkJTNEJTIyNCUyMiUyMHZhbHVlJTNEJTIyJTIyJTIwc3R5bGUlM0QlMjJlbmRBcnJvdyUzRG5vbmUlM0JodG1sJTNEMSUzQnJvdW5kZWQlM0QwJTNCbGFiZWxCb3JkZXJDb2xvciUzRG5vbmUlM0Jmb250RmFtaWx5JTNEVGltZXMlMjBOZXclMjBSb21hbiUzQmZvbnRTaXplJTNEMjAlM0JzdHJva2VXaWR0aCUzRDEuNSUzQmZvbnRTdHlsZSUzRDAlMjIlMjBlZGdlJTNEJTIyMSUyMiUyMHBhcmVudCUzRCUyMjIlMjIlM0UlM0NteEdlb21ldHJ5JTIweCUzRCUyMjIzNCUyMiUyMHklM0QlMjItODMyJTIyJTIwd2lkdGglM0QlMjI1MCUyMiUyMGhlaWdodCUzRCUyMjUwJTIyJTIwYXMlM0QlMjJnZW9tZXRyeSUyMiUzRSUzQ214UG9pbnQlMjB4JTNEJTIyMTQ1JTIyJTIweSUzRCUyMjEwMCUyMiUyMGFzJTNEJTIyc291cmNlUG9pbnQlMjIlMkYlM0UlM0NteFBvaW50JTIweCUzRCUyMjM4NSUyMiUyMHklM0QlMjIxMDAlMjIlMjBhcyUzRCUyMnRhcmdldFBvaW50JTIyJTJGJTNFJTNDQXJyYXklMjBhcyUzRCUyMnBvaW50cyUyMiUzRSUzQ214UG9pbnQlMjB4JTNEJTIyMjc1JTIyJTIweSUzRCUyMjEwMCUyMiUyRiUzRSUzQyUyRkFycmF5JTNFJTNDJTJGbXhHZW9tZXRyeSUzRSUzQyUyRm14Q2VsbCUzRSUzQ214Q2VsbCUyMGlkJTNEJTIyNSUyMiUyMHZhbHVlJTNEJTIyJTIyJTIwc3R5bGUlM0QlMjJlbmRBcnJvdyUzRGNsYXNzaWMlM0JodG1sJTNEMSUzQnJvdW5kZWQlM0QwJTNCbGFiZWxCb3JkZXJDb2xvciUzRG5vbmUlM0Jmb250RmFtaWx5JTNEVGltZXMlMjBOZXclMjBSb21hbiUzQmZvbnRTaXplJTNEMjAlM0JzdHJva2VXaWR0aCUzRDEuNSUzQmZvbnRTdHlsZSUzRDAlMjIlMjBlZGdlJTNEJTIyMSUyMiUyMHBhcmVudCUzRCUyMjIlMjIlM0UlM0NteEdlb21ldHJ5JTIweCUzRCUyMjM4My41JTIyJTIweSUzRCUyMi02NzIlMjIlMjB3aWR0aCUzRCUyMjUwJTIyJTIwaGVpZ2h0JTNEJTIyNTAlMjIlMjBhcyUzRCUyMmdlb21ldHJ5JTIyJTNFJTNDbXhQb2ludCUyMHglM0QlMjIyNjQuNSUyMiUyMHklM0QlMjI2MCUyMiUyMGFzJTNEJTIyc291cmNlUG9pbnQlMjIlMkYlM0UlM0NteFBvaW50JTIweCUzRCUyMjI2NC41JTIyJTIweSUzRCUyMjEwMCUyMiUyMGFzJTNEJTIydGFyZ2V0UG9pbnQlMjIlMkYlM0UlM0MlMkZteEdlb21ldHJ5JTNFJTNDJTJGbXhDZWxsJTNFJTNDbXhDZWxsJTIwaWQlM0QlMjI2JTIyJTIwdmFsdWUlM0QlMjIlMjIlMjBzdHlsZSUzRCUyMmVuZEFycm93JTNEY2xhc3NpYyUzQmh0bWwlM0QxJTNCcm91bmRlZCUzRDAlM0JsYWJlbEJvcmRlckNvbG9yJTNEbm9uZSUzQmZvbnRGYW1pbHklM0RUaW1lcyUyME5ldyUyMFJvbWFuJTNCZm9udFNpemUlM0QyMCUzQnN0cm9rZVdpZHRoJTNEMS41JTNCZm9udFN0eWxlJTNEMCUyMiUyMGVkZ2UlM0QlMjIxJTIyJTIwcGFyZW50JTNEJTIyMiUyMiUzRSUzQ214R2VvbWV0cnklMjB4JTNEJTIyNTA0JTIyJTIweSUzRCUyMi02MzIlMjIlMjB3aWR0aCUzRCUyMjUwJTIyJTIwaGVpZ2h0JTNEJTIyNTAlMjIlMjBhcyUzRCUyMmdlb21ldHJ5JTIyJTNFJTNDbXhQb2ludCUyMHglM0QlMjIzODUlMjIlMjB5JTNEJTIyMTAwJTIyJTIwYXMlM0QlMjJzb3VyY2VQb2ludCUyMiUyRiUzRSUzQ214UG9pbnQlMjB4JTNEJTIyMzg1JTIyJTIweSUzRCUyMjE0MCUyMiUyMGFzJTNEJTIydGFyZ2V0UG9pbnQlMjIlMkYlM0UlM0MlMkZteEdlb21ldHJ5JTNFJTNDJTJGbXhDZWxsJTNFJTNDbXhDZWxsJTIwaWQlM0QlMjI3JTIyJTIwdmFsdWUlM0QlMjIlMjIlMjBzdHlsZSUzRCUyMmVuZEFycm93JTNEY2xhc3NpYyUzQmh0bWwlM0QxJTNCcm91bmRlZCUzRDAlM0JsYWJlbEJvcmRlckNvbG9yJTNEbm9uZSUzQmZvbnRGYW1pbHklM0RUaW1lcyUyME5ldyUyMFJvbWFuJTNCZm9udFNpemUlM0QyMCUzQnN0cm9rZVdpZHRoJTNEMS41JTNCZm9udFN0eWxlJTNEMCUzQiUyMiUyMGVkZ2UlM0QlMjIxJTIyJTIwcGFyZW50JTNEJTIyMiUyMiUzRSUzQ214R2VvbWV0cnklMjB4JTNEJTIyMjY0JTIyJTIweSUzRCUyMi02MzIlMjIlMjB3aWR0aCUzRCUyMjUwJTIyJTIwaGVpZ2h0JTNEJTIyNTAlMjIlMjBhcyUzRCUyMmdlb21ldHJ5JTIyJTNFJTNDbXhQb2ludCUyMHglM0QlMjIxNDUlMjIlMjB5JTNEJTIyMTAwJTIyJTIwYXMlM0QlMjJzb3VyY2VQb2ludCUyMiUyRiUzRSUzQ214UG9pbnQlMjB4JTNEJTIyMTQ1JTIyJTIweSUzRCUyMjE0MCUyMiUyMGFzJTNEJTIydGFyZ2V0UG9pbnQlMjIlMkYlM0UlM0MlMkZteEdlb21ldHJ5JTNFJTNDJTJGbXhDZWxsJTNFJTNDbXhDZWxsJTIwaWQlM0QlMjI4JTIyJTIwdmFsdWUlM0QlMjIlMjZsdCUzQmRpdiUyMHN0eWxlJTNEJTI2cXVvdCUzQm1hcmdpbi10b3AlM0ElMjAwcHQlMjAlM0IlMjBtYXJnaW4tYm90dG9tJTNBJTIwMHB0JTIwJTNCJTIwbWFyZ2luLWxlZnQlM0ElMjAwLjU2aW4lMjAlM0IlMjB0ZXh0LWluZGVudCUzQSUyMC0wLjU2aW4lMjAlM0IlMjBkaXJlY3Rpb24lM0ElMjBsdHIlMjAlM0IlMjB1bmljb2RlLWJpZGklM0ElMjBlbWJlZCUyMCUzQiUyMHdvcmQtYnJlYWslM0ElMjBub3JtYWwlMjAlM0IlMjBmb250LXNpemUlM0ElMjAyMnB4JTI2cXVvdCUzQiUyNmd0JTNCJTI2bHQlM0Jmb250JTIwc3R5bGUlM0QlMjZxdW90JTNCZm9udC1zaXplJTNBJTIwMjJweCUyNnF1b3QlM0IlMjZndCUzQiUyNmx0JTNCc3BhbiUyMHN0eWxlJTNEJTI2cXVvdCUzQmZvbnQtZmFtaWx5JTNBJTIwJTI2YW1wJTNCJTIzMzQlM0JjYWxpYnJpJTI2YW1wJTNCJTIzMzQlM0IlMjZxdW90JTNCJTI2Z3QlM0IlMjZsdCUzQmIlMjZndCUzQkVtcGlyaWNhbCUyNmFtcCUzQm5ic3AlM0IlMjZsdCUzQiUyRmIlMjZndCUzQiUyNmx0JTNCJTJGc3BhbiUyNmd0JTNCJTI2bHQlM0JiJTIwc3R5bGUlM0QlMjZxdW90JTNCdGV4dC1pbmRlbnQlM0ElMjAtMC41NmluJTIwJTNCJTIwZm9udC1mYW1pbHklM0ElMjAlMjZhbXAlM0IlMjMzNCUzQmNhbGlicmklMjZhbXAlM0IlMjMzNCUzQiUyNnF1b3QlM0IlMjZndCUzQk1vZGUlMjZhbXAlM0JuYnNwJTNCJTI2bHQlM0IlMkZiJTI2Z3QlM0IlMjZsdCUzQmIlMjBzdHlsZSUzRCUyNnF1b3QlM0J0ZXh0LWluZGVudCUzQSUyMC0wLjU2aW4lMjAlM0IlMjBmb250LWZhbWlseSUzQSUyMCUyNmFtcCUzQiUyMzM0JTNCY2FsaWJyaSUyNmFtcCUzQiUyMzM0JTNCJTI2cXVvdCUzQiUyNmd0JTNCRGVjb21wb3NpdGlvbiUyNmx0JTNCJTJGYiUyNmd0JTNCJTI2bHQlM0IlMkZmb250JTI2Z3QlM0IlMjZsdCUzQiUyRmRpdiUyNmd0JTNCJTI2bHQlM0JkaXYlMjBzdHlsZSUzRCUyNnF1b3QlM0JtYXJnaW4tdG9wJTNBJTIwMHB0JTIwJTNCJTIwbWFyZ2luLWJvdHRvbSUzQSUyMDBwdCUyMCUzQiUyMG1hcmdpbi1sZWZ0JTNBJTIwMC41NmluJTIwJTNCJTIwdGV4dC1pbmRlbnQlM0ElMjAtMC41NmluJTIwJTNCJTIwZGlyZWN0aW9uJTNBJTIwbHRyJTIwJTNCJTIwdW5pY29kZS1iaWRpJTNBJTIwZW1iZWQlMjAlM0IlMjB3b3JkLWJyZWFrJTNBJTIwbm9ybWFsJTIwJTNCJTIwZm9udC1zaXplJTNBJTIwMjJweCUyNnF1b3QlM0IlMjZndCUzQiUyNmx0JTNCc3BhbiUyMHN0eWxlJTNEJTI2cXVvdCUzQmZvbnQtZmFtaWx5JTNBJTIwJTI2YW1wJTNCJTIzMzQlM0JjYWxpYnJpJTI2YW1wJTNCJTIzMzQlM0IlMjZxdW90JTNCJTI2Z3QlM0IlMjZsdCUzQmIlMjZndCUzQiUyNmx0JTNCZm9udCUyMHN0eWxlJTNEJTI2cXVvdCUzQmZvbnQtc2l6ZSUzQSUyMDIycHglMjZxdW90JTNCJTI2Z3QlM0IlMjZhbXAlM0JuYnNwJTNCKEVNRCklMjZsdCUzQiUyRmZvbnQlMjZndCUzQiUyNmx0JTNCJTJGYiUyNmd0JTNCJTI2bHQlM0IlMkZzcGFuJTI2Z3QlM0IlMjZsdCUzQiUyRmRpdiUyNmd0JTNCJTIyJTIwc3R5bGUlM0QlMjJyb3VuZGVkJTNEMCUzQndoaXRlU3BhY2UlM0R3cmFwJTNCaHRtbCUzRDElM0JzdHJva2VXaWR0aCUzRDIlM0JhbGlnbiUzRGNlbnRlciUzQiUyMiUyMHZlcnRleCUzRCUyMjElMjIlMjBwYXJlbnQlM0QlMjIyJTIyJTNFJTNDbXhHZW9tZXRyeSUyMHklM0QlMjIxNDAlMjIlMjB3aWR0aCUzRCUyMjI5MCUyMiUyMGhlaWdodCUzRCUyMjgwJTIyJTIwYXMlM0QlMjJnZW9tZXRyeSUyMiUyRiUzRSUzQyUyRm14Q2VsbCUzRSUzQ214Q2VsbCUyMGlkJTNEJTIyOSUyMiUyMHZhbHVlJTNEJTIyJTI2bHQlM0JkaXYlMjBzdHlsZSUzRCUyNnF1b3QlM0JtYXJnaW4tdG9wJTNBJTIwMHB0JTIwJTNCJTIwbWFyZ2luLWJvdHRvbSUzQSUyMDBwdCUyMCUzQiUyMG1hcmdpbi1sZWZ0JTNBJTIwMC41NmluJTIwJTNCJTIwdGV4dC1pbmRlbnQlM0ElMjAtMC41NmluJTIwJTNCJTIwZGlyZWN0aW9uJTNBJTIwbHRyJTIwJTNCJTIwdW5pY29kZS1iaWRpJTNBJTIwZW1iZWQlMjAlM0IlMjB3b3JkLWJyZWFrJTNBJTIwbm9ybWFsJTIwJTNCJTIwZm9udC1zaXplJTNBJTIwMjNweCUyNnF1b3QlM0IlMjZndCUzQiUyNmx0JTNCc3BhbiUyMHN0eWxlJTNEJTI2cXVvdCUzQmZvbnQtZmFtaWx5JTNBJTIwJTI2YW1wJTNCJTIzMzQlM0JjYWxpYnJpJTI2YW1wJTNCJTIzMzQlM0IlMjZxdW90JTNCJTI2Z3QlM0IlMjZsdCUzQmZvbnQlMjBzdHlsZSUzRCUyNnF1b3QlM0Jmb250LXNpemUlM0ElMjAyM3B4JTI2cXVvdCUzQiUyNmd0JTNCSGlsYmVydCUyMHNwZWN0cmFsJTIwYW5hbHlzaXMlMjZsdCUzQiUyRmZvbnQlMjZndCUzQiUyNmx0JTNCJTJGc3BhbiUyNmd0JTNCJTI2bHQlM0IlMkZkaXYlMjZndCUzQiUyNmx0JTNCZGl2JTIwc3R5bGUlM0QlMjZxdW90JTNCbWFyZ2luLXRvcCUzQSUyMDBwdCUyMCUzQiUyMG1hcmdpbi1ib3R0b20lM0ElMjAwcHQlMjAlM0IlMjBtYXJnaW4tbGVmdCUzQSUyMDAuNTZpbiUyMCUzQiUyMHRleHQtaW5kZW50JTNBJTIwLTAuNTZpbiUyMCUzQiUyMGRpcmVjdGlvbiUzQSUyMGx0ciUyMCUzQiUyMHVuaWNvZGUtYmlkaSUzQSUyMGVtYmVkJTIwJTNCJTIwd29yZC1icmVhayUzQSUyMG5vcm1hbCUyMCUzQiUyMGZvbnQtc2l6ZSUzQSUyMDIzcHglMjZxdW90JTNCJTI2Z3QlM0IlMjZsdCUzQnNwYW4lMjBzdHlsZSUzRCUyNnF1b3QlM0Jmb250LWZhbWlseSUzQSUyMCUyNmFtcCUzQiUyMzM0JTNCY2FsaWJyaSUyNmFtcCUzQiUyMzM0JTNCJTI2cXVvdCUzQiUyNmd0JTNCJTI2bHQlM0Jmb250JTIwc3R5bGUlM0QlMjZxdW90JTNCZm9udC1zaXplJTNBJTIwMjNweCUyNnF1b3QlM0IlMjZndCUzQihIU0EpJTI2bHQlM0IlMkZmb250JTI2Z3QlM0IlMjZsdCUzQiUyRnNwYW4lMjZndCUzQiUyNmx0JTNCJTJGZGl2JTI2Z3QlM0IlMjIlMjBzdHlsZSUzRCUyMnJvdW5kZWQlM0QwJTNCd2hpdGVTcGFjZSUzRHdyYXAlM0JodG1sJTNEMSUzQnN0cm9rZVdpZHRoJTNEMiUzQmFsaWduJTNEY2VudGVyJTNCJTIyJTIwdmVydGV4JTNEJTIyMSUyMiUyMHBhcmVudCUzRCUyMjIlMjIlM0UlM0NteEdlb21ldHJ5JTIweCUzRCUyMjMwMCUyMiUyMHklM0QlMjIxNDAlMjIlMjB3aWR0aCUzRCUyMjI0MCUyMiUyMGhlaWdodCUzRCUyMjgwJTIyJTIwYXMlM0QlMjJnZW9tZXRyeSUyMiUyRiUzRSUzQyUyRm14Q2VsbCUzRSUzQyUyRnJvb3QlM0UlM0MlMkZteEdyYXBoTW9kZWwlM0URwhSyAAAgAElEQVR4XuzdCdQkVZ0n7DtAC8gglqiAjgNOS0O1QqHsooDsAoIsylKAMCCgAg1Uq4AijVigKBaLstvsyI6IqCAo6FiySLM1BxUXyg2RbhhxGAXF+s4/al6+t7IyIyIjI/PNyHziHE7bvrHc+9wbi9xf3vtfko0AAQIECBAgQIAAAQIECBAgQIAAAQIECBAgQIAAAQIECBAgQIDACAv8lxGum6oRIECAAAECBAgQIECAAAECBAgQIECAAAECBAgQIECAAAECBAgQSAIyOgEBAgQIECBAgAABAgQIECBAgAABAgQIECBAgAABAgQIECBAgMBICwjIjHTzqhwBAgQIECBAgAABAgQIECBAgAABAgQIECBAgAABAgQIECBAgICAjD5AgAABAgQIECBAgAABAgQIECBAgAABAgQIECBAgAABAgQIECAw0gICMiPdvCpHgAABAgQIECBAgAABAgQIECBAgAABAgQIECBAgAABAgQIECAgIKMPECBAgAABAgQIECBAgAABAgQIECBAgAABAgQIECBAgAABAgQIjLSAgMxIN6/KESBAgAABAgQIECBAgAABAgQIECBAgAABAgQIECBAgAABAgQICMjoAwQIECBAgAABAgQIECBAgAABAgQIECBAgAABAgQIECBAgAABAiMtICAz0s2rcgQIECBAgAABAgQIECBAgAABAgQIECBAgAABAgQIECBAgAABAgIy+gABAgQIECBAgAABAgQIECBAgAABAgQIECBAgAABAgQIECBAgMBICwjIjHTzqhwBAgQIECBAgAABAgQIECBAgAABAgQIECBAgAABAgQIECBAgICAjD5AgAABAgQIECBAgAABAgQIECBAgAABAgQIECBAgAABAgQIECAw0gICMiPdvCpHgAABAgQIECBAgAABAgQIECBAgAABAgQIECBAgAABAgQIECAgIKMPECBAgAABAgQIECBAgAABAgQIECBAgAABAgQIECBAgAABAgQIjLSAgMxIN6/KESBAgAABAgQIECBAgAABAgQIECBAgAABAgQIECBAgAABAgQICMjoAwQIECBAgAABAgQIECBAgAABAgQIECBAgAABAgQIECBAgAABAiMtICAz0s2rcgQIECBAgAABAgQIECBAgAABAgQIECBAgAABAgQIECBAgAABAgIy+gABAgQIECBAgAABAgQIECBAgAABAgQIECBAgAABAgQIECBAgMBICwjIjHTzqhwBAgQIECBAgAABAgQIECBAgAABAgQIECBAgAABAgQIECBAgICAjD5AgAABAgQIECBAgAABAgQIECBAgAABAgQIECBAgAABAgQIECAw0gICMiPdvCpHgAABAgQIECBAgAABAgQIECBAgAABAgQIECBAgAABAgQIECAgIKMPECBAgAABAgQIECBAgAABAgQIECBAgAABAgQIECBAgAABAgQIjLSAgMxIN6/KESBAgAABAgQIECBAgAABAgQIECBAgAABAgQIECBAgAABAgQICMjoAwQIECBAgAABAgQIECBAgAABAgQIECBAgAABAgQIECBAgAABAiMtICAz0s2rcgQIECBAgAABAgQIECBAgAABAgQIECBAgAABAgQIECBAgAABAgIy+gABAgQIECBAgAABAgQIECBAgAABAgQIECBAgAABAgQIECBAgMBICwjIjHTzqhwBAgQIECBAgAABAgQIECBAgAABAgQIECBAgAABAgQIECBAgICAjD5AgAABAgQIECBAgAABAgQIECBAgAABAgQIECBAgAABAgQIECAw0gICMiPdvCpHgAABAgQIECBAgAABAgQIECBAgAABAgQIECBAgAABAgQIECAgIKMPECBAgAABAgQIECBAgAABAgQIECBAgAABAgQIECBAgAABAgQIjLSAgMxIN6/KESBAgAABAgQIECBAgAABAgQIECBAgAABAgQIECBAgAABAgQICMjoAwQIECBAgAABAgQIECBAgAABAgQIECBAgAABAgQIECBAgAABAiMtICAz0s2rcgQIECBAgAABAgQIECBAgAABAgQIECBAgAABAgQIECBAgAABAgIy+gABAgQIECBAgAABAgQIECBAgAABAgQIECBAgAABAgQIECBAgMBICwjIjHTzqhwBAgQIECBAgAABAgQIECBAgAABAgQIECBAgAABAgQIECBAgICAjD5AgAABAgQIECBAgAABAgQIECBAgAABAgQIECBAgAABAgQIECAw0gICMiPdvCpHgAABAgQIECBAgAABAgQIECBAgAABAgQIECBAgAABAgQIECAgIKMPECBAgAABAgQIECBAgAABAgQIECBAgAABAgQIECBAgAABAgQIjLSAgMxIN6/KESBAgAABAgQIECBAgAABAgQIECBAgAABAgQIECBAgAABAgQICMjoAwQIECBAgAABAgQIECBAgAABAgQIECBAgAABAgQIECBAgAABAiMtICAz0s2rcgQIECBAgAABAgQIECBAgAABAgQIECBAgAABAgQIECBAgAABAgIy+gABAgQIECBAoDkC85tTVCUlQIAAAQIECBAgQIAAAQJ9EzC20TdaJyZAgAABAgQIjK6Aj8jRbVs1I0CAAAECBEZPQEBm9NpUjQgQIECAAAECBAgQIECgewFjG92bOYIAAQIECBAgMPYCPiLHvgsAIECAAAECBBokICDToMZSVAIECBAgQIAAAQIECBDom4Cxjb7ROjEBAgQIECBAYHQFfESObtuqGQECBAgQIDB6AgIyo9emakSAAAECBAgQIECAAAEC3QsY2+jezBEECBAgQIAAgbEX8BE59l0AAAECBAgQINAgAQGZBjWWohIgQIAAAQIECBAgQIBA3wSMbfSN1okJECBAgAABAqMr4CNydNtWzQgQIECAAIHRExCQGb02VSMCBAgQIECAAAECBAgQ6F7A2Eb3Zo4gQIAAAQIECIy9gI/Ise8CAAgQIECAAIEGCQjINKixFJUAAQIECBAgQIAAAQIE+iZgbKNvtE5MgAABAgQIEBhdAR+Ro9u2akaAAAECBAiMnoCAzOi1qRoRIECAAAECBAgQIECAQPcCxja6N3MEAQIECBAgQGDsBXxEjn0XAECAAAECBAg0SCA3IDN/vvxMg9pSUQkQIECAAAECBAgQIECgg8B/+S+FQxeFO8AlQIAAAQIECBAg0CrgI1KfIE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BAgUFFAQKYinMMIECBAgAABAgRyBQRkdBACBAgQIECAQHMEBGSa01ZKSoAAAQIECBAgQIAAAQIVBQRkKsI5jAABAgQIECBAIFdAQEYHIUCAAAECBAg0R0BApjltpaQECBAgQIAAAQIECgX+9Kc/pbvuuivdfvvt6Z577kkPP/xwmjdv3ovHrbbaamnllVdOM2bMSPGf11577bTGGmukxRdfvPDcdiDQZAEBmSa3nrITIECAAAECBIZXQEBmeNtGyQgQIECAAAECrQJjF5D5/ve/n972trd17An/63/9r7TRRhsNtKf853/+Z5o5c2a6+eab2173k5/8ZDr22GNLl+mEE05In/jEJ9ruX7Z+eWXaeuut02WXXZaWX375wjLleR900EFpzpw5aemlly48jx0I1CmQd49007/rLNMwPpvqrJ9zESBAgED/BZ577rl07bXXpvh2/PGPf1z6gscdd1yKf0qEB0qf044EhlGgRB83tjGMDadMBAgQIECAAIEhF/AROeQNpHgECBAgQIAAgUkCAjIt3aFsgKTOXiQgIyBTZ3+aqnM9+eST6atf/Wrac889hz70JCAzVb3EdQkMt8D8+fPTvffem5544om03XbbDXdhlY5Ai8BTTz2VBarPPPPMrm0uuuiitM8++3R9nAMINE1AQKZpLaa8BAgQIECAAIFmCAjINKOdlJIAAQIECBAgEAICMi39QEBmAYgZZDwgygpM/rX6pptu2ohZgQRkyrau/QiMj0CE/E455ZQsXHDWWWdlM7vZCDRF4Nlnn00f+chHKoVjoo533HFH2njjjZtSXeUkUFlAQKYynQMJECBAgAABAgRyBARkdA8CBAgQIECAQHMEBGRa2kpAZgGIgExzbuKpKmnMtHDfffdlSzJ87Wtfy4rRlGWzBGSmqte4LoHhE2i3JM2ll14qIDN8TaVEHQTifXz66aenww8/vJLRjBkz0pVXXplWW221Ssc7iECTBARkmtRaykqAAAECBAgQaI6AgExz2kpJCRAgQIAAAQICMi19QEBmAYiAjIdDnkD8Uv3cc89Nn/rUp1Is6TCxCchU7zff//7309ve9raOJ5iKZ1P12jiSQDMEHnvssSzkd/HFFy9UYAGZZrSfUi4Q+PGPf5x222239MADD1Qi2XrrrdNll12Wll9++UrHO4hAkwQEZJrUWspKgAABAgQIEGiOgIBMc9pKSQkQIECAAAECAjItfWAqBqHzwihRvE9+8pPp2GOPLd1b82bHKFs/AZnS3GO3469+9au03377pdtuu22RugvIVO8OAjLV7RxJoIrA17/+9bT33nsvFPKbOI+ATBVRx0yVwDnnnJMOPvjg3Muvv/76aZtttknrrrtuWmaZZbJ9n3766fTII4+kJZZYIh122GFpqaWWmqoquC6BgQkIyAyM2oUIECBAgAABAmMlICAzVs2tsgQIECBAgEDDBQRkWhqwbICkznYXkFm6Tk7n6rNA3i/VBWSq4wvIVLdzJIEqAjFjxl577dX2UAGZKqKOmQqBP//5z2nWrFnpzDPPbHv5lVdeOX32s59Nu+yyS1psscWmooiuSWCoBARkhqo5FIYAAQIECBAgMDICAjIj05QqQoAAAQIECIyBgIBMSyMLyCwAMYPMGNz9FasoIFMRruAwAZn+uDorgU4CAjL6xigIFIWsTznllHTEEUekEqGAUeBQBwKFAiXuBWMbhYp2IECAAAECBAgQaBXwEalPECBAgAABAgSaIyAg09JWoxCQqaP7CcjUoTia5xCQ6U+7Csj0x9VZCXQSEJDRN0ZBYN68eWnPPfdMc+fOXaQ6q666arrmmmvSmmuuOQpVVQcCtQgIyNTC6CQECBAgQIAAAQItAgIyugQBAgQIECBAoDkCAjItbSUgswBEQKY5N/GgSyog0x9xAZn+uDorgU4CAjL6xigI5L2Tt9tuu3TJJZekadOmjUJV1YFALQICMrUwOgkBAgQIECBAgECLgICMLkGAAAECBAgQaI6AgExLWwnILAARkGnOTTzokgrI9EdcQKY/rs5KoJOAgIy+MQoCo/BOHoV2UIfmCAjINKetlJQAAQIECBAg0CQBAZkmtZayEiBAgAABAuMuICDT0gMEZBaACMiM+6Ohc/1HYTDuhBNOSJ/4xCfaVnLrrbdOMXC+/PLLD7QTCMgMlNvFCGT3+V577dVW4tJLL00zZ86kRGDoBUbhnTz0yAo4UgICMiPVnCpDgAABAgQIEBgaAQGZoWkKBSFAgAABAgQIFAoIyLQQCcgsABGQKbx3xnaHURiME5AZ2+6r4gReFBCQ0RlGQWAU3smj0A7q0BwBAZnmtJWSEiBAgAABAgSaJCAg06TWUlYCBAgQIEBg3AUEZFp6gIDMAhABmXF/NHSu/ygMxgnI6N8ECAjI6AOjIDAK7+RRaAd1aI6AgExz2kpJCRAgQIAAAQJNEhCQaVJrKSsBAgQIECAw7gICMi09QEBmAYiAzLg/GjrXfxQG4wRk9G8CBARk9IFREBiFd/IotIM6NEdAQKY5baWkBAgQIECAAIEmCQjINKm1lJUAAQIECBAYdwEBmZYeICCzAGQqAzJ/+9vfUgz43HzzzemOO+5IjzzySPb/x/aKV7wizZgxI62zzjppk002SW9961vTtGnTpuQ+nj9/fnriiSfS3XffnaLf3HfffenRRx9N8+bNe7E8b37zm9PKK6+cNtxww7TpppumtdZaK73kJS+ZkvJOXPSXv/xluuKKK9LXv/71zDe2KGe47rrrruntb397etnLXtaxjKMwGCcgM6VdsKeLP//88+lnP/tZmjt3bvZceOCBB9KTTz6Z3X+Tt4lnxQorrJA9L9Zee+2sj0/V82KibH/961/TT37yk3TbbbdldXjsscfSnXfe+WLRV1tttTR9+vQpe2bE8/dXv/pV+v73v5++9a1vZdb3339/+uMf/5iVcXL53vGOd2TPjiWWWKKnNp2qg6c6IBPvkB/96Efp8ssvTzfddNOLfXiDDTZI6623Xtppp53S+uuvn5ZeeunKRHGNp556Kt17771ZO8Z9Eu+tuG/iv5+8RVu+6lWvyu6TeFfFPfP3f//3U96+Tz/9dHavxPuq9T277LLLZmVdY401sndXvGfjni8xAF7ZdOLAZ599NjONe+UHP/hB9u6f/ByaKNvyyy+f3c/Rpv14Bk3lOzmeZ/GMiG+g+Kf1eRFW0Z9XWWWV7Hst/om2avp3ULedJ+7DX//61+mWW27JnOK+n/zcj3svnq3hs8UWW2T/ebHFFuvqMtEW0f+++c1vZud++OGHX/webf12LvrO6+rCDdy5xPPB2EYD21WRCRAgQIAAAQJTLeAjcqpbwPUJECBAgAABAuUFBGRarEYhIJM3+F+2flMRkIl/uf+d73wnRfm/973vle7FMYh45JFHZgML3Q4olL7IpB2feeaZ9LWvfS2dffbZXZUzThGDFHvvvXc66KCD0uqrr17LIF4Mzr3tbW9bpCpbb711igHgGJyL7U9/+lNW5k996lOLDIxOPjjK+P73vz998IMfzAbK2527iltreaqco65jRj0gU9f9W8Y7L2TwyU9+Mh177LFlTpO7T/TdeCZceumlWZCgdWC/mwtsv/32Wd+OgfReggdRpiOOOCKdc845i1w+yjlz5syF/vsYTL/44ovTWWedlR566KHSRY6A3f7775/e9773pf/+3/976eO63THqE8+1M844o6vnWgx2f+ADH0j77LNPWmaZZV68bF4fbOfTbXm73T/vnu/2XHn9utP9EM/8OXPmvNjnog+ffPLJ6cwzz3wxfNSuHNH+hx56aNp3331ffJYXlTcG4yOscdVVV6Xrrrsu3XXXXUWHdPz7RP+L91b85xIDyx3PVfZdFSeIOjz44IPp85//fLr++utzjVovGPf4hz70oRQBriWXXLJy3dsdGN8p4Xnuued2Xa6J81V9BuU9a6tWsrVflj1PBG0vuuii9KUvfWmhUHCZ4ye+gw444ID0j//4j7V8t5XtW1W+g1qfu52u1c4yAocR7Ip+HM/XslsEWD7xiU+kzTbbrNAn3i3XXHNNOuWUU0q/WyZ/5/XzvVK2voPer8RzzNjGoBvF9QgQIECAAAECIyDgI3IEGlEVCBAgQIAAgbEREJBpaeqyAZI6e0jeQGJcp9tB5iYGZCKI8fGPfzwbQK66xaDT8ccfn81oUOJffnd9meeeey5de+21WXtMzGjT9Un+3wHxy/IY9P7oRz+aVlxxxaqnyY4rMzAUAygnnnhi9k/ZbaONNsqCR7vsskvZQ3L3E5DJZ+zUjhNHdfNsGpWATNxzMcB/0kknlR74K9tZ11133ex+KDMA2e6cZQMyMUD67W9/Ox1zzDHpnnvuKVu8RfaLAc14Rh588ME9BXtaTxxBhAgmHnXUUT2VLzw//elPZ6GEeP4KyCwsPXnwPGY8mjVrVrrkkktK94fddtstC2Xkze4VJ4sZieIdFQPmE7P+lL5Izo7xzopgWZQ7ZpmpspV5V8V5wycG+4vCQ0VliG+C+B6KGWZ63eI+idk5jjvuuK6CDnnXjXDZ0UcfnXbeeedSQZ5hCMjU1TYTLhGsi++2mGGml61M36r6HfTlL385ve51r3uxeGUDMnV818Y9F304nv/tnt0xc9Hhhx9e+dkdM9VEaDr64CAC5r20cZ3HlvjfCMY26gR3LgIECBAgQIDAmAj4iByThlZNAgQIECBAYCQEBGRamrGbQei6esC4B2RiiYKYgSCWfOh1i0GE+KVuzN5Q57IfP//5z9M///M/Z78Yr3OLwYlTTz01RXikxL+wb3vpooGh5ZZbLhtsjAHwbraYHWOHHXbIBrzr2ARk8hUFZBb2iSUoPvzhD9c2GN1OPwb9P/KRj2SD/t3OJlMmIBP7xL0XM4XUFVaImTzinFVDCpMd6i5feM6ePTsdeOCB6f/8n/+TPYdjqbzWbZxnkInAVPS5CH90s8V7LZ7JnbYIk51//vnZrBO9zLBUVKYITp5++unpLW95S9Gui/y96F0Vs53927/9WzrssMOy4GcdW8x6E3Yx01zVd2zMGhPhlAiM9sP2f/7P/5mFy4ru6akMyES/jbBihPR6DQi3tmt8t0WoK2aUqTrjT1Hf6uU7KNpm8pJQRQGZpZZaKlsSLGYxquO7dscdd8xmKoulw0E7fc8AACAASURBVCa26JMxg088E3p9t8RzO2YX3GOPPSrfI3Xcq4M8R4lngbGNQTaIaxEgQIAAAQIERkTAR+SINKRqECBAgAABAmMhICDT0swCMgtA6pqBIm/QP35R/+53vzv79WvdAy4xM0QMZlUdbJncLeIXunUFeNo9VWJwIsobM0NUCfUUDQz9+7//e7Y8Syy5UXaLMkUYKAZ6LLFUVq23/QRk/n+/7373u1nIou7nQqcWigHQCMl0c/8VBWTi2dbtrE1le1DMKhChm8lLGpU9dmK/mE3hYx/7WDrttNO6PbRw/3/5l3/JZsiKAW8BmQVc8b6LYNMNN9yQPeu7GdSePn16uvrqq9Mb3/jGtvb9bMt2F1x//fXTBRdckKJc3WxF76qf/OQnfXnXRkgmwgSbbLJJN8XN9o0gQoQHYgaobtqs2wu1C0G0nmOqAjJ1B+k62eTNllLkWdS3evkO2nzzzRe6fF5AJu7xWIIrQk/dfHMV1W/yMz/6ZCzXFjPL1NUne7lHiso+jH8XkBnGVlEmAgQIECBAgEDzBQRkmt+GakCAAAECBAiMj4CATEtbC8gsABlEQCYG+55//vn06KOPdrzjIqgRyyPE7A5/+ctfsl/jlv0Fd5VB79aC3HHHHV2FS2KQYdVVV82mqu+mvFHPY489Nvs1cDeD9FHevIGhGESJQfBuZ77ZYostsuWuYuYcAZnBvBAEZBY4P/LII2m//fbLBhnLbDH7wIwZM9Lf/d3fZbvHTAfxTOlmcDLuv1iSZquttipzyWyfvIDMhRdemH73u991PWtT6YunlM08FTNtlBjoW+S0EajoZhaTycZln2tRtliS5nvf+94i1x/XGWQiaBlBmbJ9ewJu3333TV/4whfaBqJisLzbGcJiGcLJs5U888wz6c477+ym+6VYGueMM84oXPJp8knz3lXxnooZo7q1KVvomPkm+l23S/nccsstaddddy0VROj1WVQUfJuKgEyV8NXk/tVt36o6Q1Y/v4NWWmmlhbpZXkAmliqKcGc3758yfTjeUbEkW8zqF0s+dRuyK3ONOPd5552XXv3qV5fZvdH7lHhvGttodAsrPAECBAgQIEBgagR8RE6Nu6sSIECAAAECBKoICMi0qAnILAAZRECmU4eNQab3v//92QDcP/zDPywUGInB78ceeyyde+652b/IzwvLVBn0nlymsgP122+/fYqBrbe+9a0ppvGfvM2fPz898cQT6aabbspmanjooYc63qdVp7nvNFgTIZd11lknW7qh2y0GXCOsE/0gfnk9efvNb36Tjj/++LbBppg1IwaBJy9HMHFszEYTA2d1zOrTbX1a949fXsdSJO22qVoKSkAmZfdKBAhilo2850MMou65555pjTXW6Lg0UgRYfvazn2XhsC996UuFA5bvec97smUspk2bVqp75QVktt122ywY0u7X/W9/+9uzpSy22WabtOKKK75Y/ggLxr311a9+NStv3rMiChihoCuvvDLFMm3dbPFMiiVyYuauvC3OG0uEhEss7TF5QHHiORyBg3iulQ0tTlxvKgIy8TyP/jV5u/3227NnWbvtuOOOS5tuumnbv4VHp9lTOoUY9tprr6yt473V7XbttdemGHhv3aItywyWR5+Ld2rMhBF9LgKcrVu0aTzvY8a0KOPXvva13GJODNjHzCdlt07PuLB85Stf2TZMFd8Dcb9ESCXu97g/o/xR9//9v/93FpqN2WziPi+aTSNmdIpg2OKLL16qyHE/xrPmO9/5Ttv9wyCWbopAX7zbWt//Ewc9/fTT6Rvf+EY2E027wNjEfkWmEbr4xS9+sUhZqr6T40Qvf/nLM9d2JmXDV9FGE8/kCDS3vv/jPDE7UIQQyzwvioJC7Rqjn99BrWGKTteK5SjjPopgdesWxjGrVoQwI6Q1saRfvEfiWR/hl5jlKK8PR1+LZetitrPWAM7k+yTeDdGuUe6w//Wvf53dH/F+K5qVrdOzptQN06CdBGQa1FiKSoAAAQIECBBokICATIMaS1EJECBAgACBsRcQkGnpAgIyC0CmKiATYZPPfvazafXVVy+8OWN2k3/+53/OnR0lBixi4OG1r31t4fkm71BmoH7dddfNllDZbLPN2g44tl4wfokdwZ5PfepTHQeUYwaaGESKYEvZrShYkTdQE78UjgGUGDy+9dZbs1/Yx0D9V77ylbTeeuu1LUIMsOy2227ZwGTrFuGGmLVmYvCnbB0GvZ+AzGVp+eWXr4U9b1aDT37yk9nMSGW2MsGNGISNpYVikL+bLWYxiIHZeLZ0GoCMwekYxI6ZJspseQGZdsfH82L27NkpnklFs0TFs+Kss85K4Zc3YDoRZCsx2PdikX74wx9mYYO8GQ7iuRpBgsmzjHQyiZlyYvaPf/3Xfy3Dlu0zFQGZdoXL67tVy9jtLB8RXomB84033jibjSX6VYQSI6AS4ZeYkSz+7+tf//pFqhBh0QjexDug3Rbvk+jzu+yyS6l31MQ5YpD/nnvuyQbiO5079u32ed/NuyruxwhK/NM//VNqncGjta7x7IjZio4++ugUM7502mJpqE6W7Y6JoFosE9ZuixDCF7/4xSwYW/b+e+6557JvgLhfOt3X3Qb1omz9eCeXDV9FeCm+g8rOzPPkk09mz/DPfe5zuc+L2CeWySwbZuqmb8WFJwdWuv0O6uZaEVz5+Mc/ns0qk7ckXnjPnTs3CyW2+7bKw4oweQT9itog7GP5uzPPPLPj6fJmqyr9gG/AjiXuWWMbDWhHRSRAgAABAgQIDJuAj8hhaxHlIUCAAAECBAh0FhCQabERkFkAMhUBmZh55DOf+UyKgbGyWwwyffSjH80Gkztt3f5qPAIjMetK3sB+1YH6GASJXxfH9Pidfsnb7QBZ2cGacI1ZU8K500BNDMzffffdaYMNNugYcunHYFzZ9q5rPwGZ4QvIxMwIMdjaaYmVKrMKTO4vMeh/+eWXZ4PunQano1/E4HWJwbPcJZZa+2nM3hHhmDKBk4ljywxQx4wCMYhfdtabCAodeuih2fJp7bZ4RkTA7X3ve19hiGfy8THwHwGkCP8VzeIRx1UNn9R1/0+cZyoDMhFeCa943neaVWtiBq9Y5q41KBD9I9oqQizttjh/zEixySabVGaLmUliwL7TjE7dzmJU9l0VZY/wyTvf+c6ugj1lgq1lZ8iIWV8iuNRuecJebItmZYkwUF5AtV1j9uOdHMvUxXdOp+dxPCsi+BEBpm5nhQuD6JsxS12n50UYx/1ZNrBYtm/V8R1U9loRyIp+vPbaa5e+B7/97W9nobfHH3+88JgqbVC0vF6393RhIYd0hxLveGMbQ9p2ikWAAAECBAgQGGYBH5HD3DrKRoAAAQIECBBYWEBApgE9optZGKI6eYP/ZQNAgw7I9DL4XRSS6fZf+BfNsBBLSsRU9bHMRtUtQjIxCN1pFoduBpDLDNZUHfge1GBcVceqx+XdI1XP2e/jyt67UY667t8ydaprBpm82RpikDTuiaJfyBeVt2jWl5gtIoIeL33pS4tOVTog08uzrSisF4PpN954Y+kB2Ag6xKB3u0HpeEZEmDDCe0Uz3LTDKRr4n3xMN8+3woboYYepCsjE4H+EOmOZrRIDtW1rGAPoMXNEzPzVbjv11FPTYYcdVvn8E+f87ne/m3bfffeOA/bxLovZb8psZd5VvYRPogwxG1oE7TrNwhGhjAjAtlsGcHIdHnzwwWympQiKtG5VZm6afI4IKUQ5Oi239fnPfz77e9mt7oDMCy+8kM1IEu/JTlsYRjiryrMizlkmABj9+4wzzshmVirayvStur6Dylyraj+OsGHM3hXL4BVtVdsgr7/ENWMWpi233LLo8o3+e4nnrrGNRrewwhMgQIAAAQIEpkbAR+TUuLsqAQIECBAgQKCKgIBMFbUBHzPqAZmqyyBNboaiXzuXHdCKwYmYQSL2b7fFL4IvuOCCNH369J56QQwOnX/++dm0++22bmaGKDNYEzNYxGwDeVP8l61Q3YNxZa9b534CMsM1g0wENmKmilgOrd0Wy5JEeKXEoFZhN/nWt76Vttpqq7b7bb311tmsBWWWnyoK28QF6gj2FM2sc8UVV2RLnhVtMSh/yCGHpAsvvLDtrr0EeSZOWDTwP7HfuAdk4vlz1FFHVQ4XhGNeP67jnTrRVkX3ZjdtWeZd1Wuwp2hmne222y57zhTNuvTVr341RRi23dZNKKjTfXnbbbeleM+3C6tFiC1mHik7m17d7+SHH344m9kowkbttjqeFXHeolBd1D9m8Nl8882LHm/ZUmAx01LeVtd3UJlr9dKP8/reRP2iH8c3ZLfLDcbxsYxmPH/im7DddvbZZ2fLp43yVuJbwtjGKHcAdSNAgAABAgQI9EnAR2SfYJ2WAAECBAgQINAHAQGZPqDWfcpRDsjEAEgMVnUaiCprWRQ42WKLLbJlRWLGhbwtb2AoyhoD9fFr+jq2vCUc6hwYqrJkQ1796h6Mq8Oy23MIyJQLgZRxrWMGmbw+FaG0L3/5y+n1r399meIU7hOzNu25555p7ty5i+wbS2FE4OQNb3hD4XnKBGTqCPYUDWbGrC9HH310YXlj6bR3v/vdbWcC6XaWrbyLxcwb8YzsNLgex3YTqiisWA87TMUMMnX053jfxZJdnZYBLBsILUsXA+lHHnlk293L9r84uChYUFew5957703vete72vb1svd4Xt/oZjavTsb/8R//kc3m9M1vfnORXd761rdmy8HFLCRltjrfyUUBozqfFVG33/3ud1n48aabbmpb1ZgF6eSTTy5cxqmob9X5HVR0rV6DkT/96U+zZ2j0405br8/Q+B6OWQzbbd3+b44yfXTY9hGQGbYWUR4CBAgQIECAwGgICMiMRjuqBQECBAgQIDAeAgIyDWjnbv9ldZOWWOpmCv2ipspbcqJs4CSWToolRtpt3czqUlTWib9fd911aZdddmm7e9mlIIoGa7r9NXpR2escjCu6Vr/+LiAzXAGZvF/MR/gj2mvxxRevpTvkLT/VzeBvUUCmm3MVVSzvuVTm/VA06B1Bi+OOO64W4zLLs/Q6uFvkVfbvUxGQqaM//+EPf8hCBddcc80iVV111VWz/37NNdcsy1C4Xx0huLhI0bsq7vOYwa3E4HVumX/729+mmTNnpttvv32R/crel3l1vvbaa9POO+9c6Ja3QwTfoq4RgogZ6SKU96Y3vSn9t//237JZQZZbbrm02GKLlbpGne/kvOBuFKbu8FWcM+87qGx7FfWtOr+Diq7V6/M02iDK2yk01G2Aql0nyqtDzBAU7bzUUkuV6n9N3KnEM8bYRhMbVpkJECBAgAABAlMs4CNyihvA5QkQIECAAAECXQgIyHSBNVW7lhkAnVy2JgVk6hhomqh70a/qiwbfipaSiOns999//1q7Qd7yKWUHQYoGaz7/+c+nCNvUtdU5GFdXmbo9j4DMcAVkYrA4Bv0fe+yx9Otf/zqbfeShhx7K/v8IFOywww7dNnHH/fOCLWUHY+PkRQGZWKIiZt5Yeumley573nI6ZQIXeYGKOmdWmKho3mw1sc84B2RuuOGGnvtzvOueeeaZ9NRTT6Wf//znKZ7Jca/cd999aYUVVsiW54mARV1b3jumm++TvPNEiPUb3/hGtixZr1veu7xsgCgvtBfLD0VorWiZpl7rUfb4Ot/JebPvRJDn6quvTm984xvLFq3Ufnnh5rLPi0F+BxVd65Zbbklbbrllqbq322kQ75a8dq7z3VUZoc8HCsj0GdjpCRAgQIAAAQJjKiAgM6YNr9oECBAgQIBAIwUEZBrQbN0MQEV1mhKQqWOpidbmi4GLd77znSkGyFq3XXfdNUXIpdPAYd4gU9lBtW67U95ASNkBw34P1rTWqc7BuG696tpfQGa4AjJ1tWuZ8wwqIFNnMC3vHi8zmBnLHsXz79FHH12EqB8zYxXNQjGuAZl+vUfK9Pte9hlEQKZsILRMPYoCBmWWSMoLEEQZDj300GyZq3hPT/VW5zs5b7aqOmdhmWxWFG4uM5veIL+D8q61xhprpKuuuiqtvvrqlbvFn//85zRr1qx05plntj1HHe+WOvtM5YpO4YECMlOI79IECBAgQIAAgREWEJAZ4cZVNQIECBAgQGDkBARkWpr0kEMOyaa4H+QWgznxL9Rj1oR226gGZGKJiNNOOy299KUvrY173rx5ac8990xz585d5Jxrr712uuKKK7KlDNptebM0FIVreqlAzDJx5JFHtj3F2WefnWIAPG/r92BN67VHYWAlLyATv5J/73vfW8vMH930i5g55Qtf+ELHQ8oM6k4cnLeM0NZbb51i+ZDll1++m+J13Leu5VdqKUyJkwwqIFPHTCET1en11/5XXnll2n333dvqlJmBpgTrQrvEMkuxzMhJJ53U9tBxDchsscUW6fLLL0+vetWruiWd0v0HEZCp8x0bM1IdddRR2QxO7bYyz9L/+I//yJa5+eY3v9nRft11100f/vCH07bbbpuWWWaZKWujut7JRW51BDM6IeV9f2233XbpkksuyZ2xZ5DfQXnXquv9mveNEt+xu+22W0/9ra4+01MhpvBgAZkpxHdpAgQIECBAgMAICwjIjHDjqhoBAgQIECAwcgICMi1NWmbgpO5ekDeYHdca1YDMiSeemC2fUudWtExSXvvmBVXK/IK5aj3yBq/LXDdvsKYfA7KjMLCSN/hU1wBXt/2h6Bfw3TybBGQW1v/rX/+aLd30ve99L1133XXptttuazvLVJ1LLHXTXkV9pdd7LoIqxxxzTNvLXHTRRWmfffYpKkLXf88LTo1rQKYfodCuG6bkAbEs17//+79nAZFYVif6YLutm++TXmdCKln0bLdeZ9KLWU3imyBm8ijaYhaZzTffPMXSS5tttlm2zFWJAfii05b+e6/Ph4kL5S3FFvvccccdaeONNy5drm52/NGPfpQFU2NpvdatzHN5kN9Bg+jHvfbfIvu6+kzRdYb17yXuT2Mbw9p4ykWAAAECBAgQGGIBH5FD3DiKRoAAAQIECBBoERCQaQGpc1CzbG8b14BMHb+CbTWuOnNB0XHdDAKWbfeJ/fIGW8osadDr8d2WdxQGVgRkRnMGmRjUfuaZZ9Jvf/vbFAOuMfPKnXfeme6+++62gZgqA7ETx+TNRFPHMhuTy9bLPVe0XEe/Br3znkvjGpDpx2w93T6/W/ePWUNiSayf/OQnWTjhnnvuST/4wQ86BmJaj+/m3ZjXJ4477rgU/5QYuC5V5ToCBo899ljaa6+9UpS7m2211VbLwjLbbLNNWmuttfo+u0wvz4fJ9Yrn5syZM9Ptt9++SHXrfqa1XqDoO7jo23yQ30F51/rgBz+YTjnllLTUUkt102UW2beO/ptXgLr6TE+VnMKDSzxnjG1MYfu4NAECBAgQIECgqQI+IpvacspNgAABAgQIjKOAgExLqxf9S/h+dJKigYFuBqCifHX8i/W6ZqDIG0jol3Ve/TstEZA32B2mMeC18sor96P5swH9GMRvt5WZzWQQv2aeXLZRGFgRkGluQOZvf/tbNqD/85//PJsVJpami4H93/zmN+n+++8vFYTpdCOXmalg4ti6lmoq81Dp5Z7LmxVipZVWSjfeeGOK5efq3vJmhBjXgEy37/K62iT66u9+97vsnom+FMGPBx54IMWShJ1mhil77W7qVNdSTWXKVsd3UFwnlkqLoGrMTldlm5hdJsIy8c/rXve6tNhii1U5Vcdjenk+lH23b7rpptnSfK95zWtqLXuZ52nsc8stt6Qtt9yy47UH+R00iH5cV//tBFZXn+lLZxjASQVkBoDsEgQIECBAgACBMRQQkBnDRldlAgQIECBAoLECAjItTdev0EZeDxnHgEw/B2bzlvboNJhX1AZTdYe/9a1vTZdffnluOCdvsKbMEk3d1q2ugZW883Rbpsn7lxl8F5BpTkAmAjHRV26++ebsn+jvVQeri/rVKAZk8p5t3dS3yK7173n3d5l7tNvrVdm/H8tA5Z2zU0CzStnzjonQZSwn9vWvfz1bTqzXEEzetUY9IBPLs8UyZPEureO5EzOxxKw073rXu7LgbR1hmbreyRHU3WqrrdrWs0xYt5d+XBRSLnpmDPI7SECml5YejmMFZIajHZSCAAECBAgQIDBqAgIyo9ai6kOAAAECBAiMsoCATEvrCsgsAOn3DDL9HJgdpYBMGadBDNZMvk3qGowTkFn44ZPXjrFnN8+muu7fMi+/KvdbmfM+99xz6Wtf+1o67bTTssH+QWxl7reJcjRlBhkBmc49Z9ABmaJB/l77eMwMc+qpp6ZLLrkkPfXUU72ertTxox6QCYQI6X3jG99Is2bNqjVsFGGZAw88ML33ve9Nr371q0t5t9uprndy3jto1113Teeff35abrnlKpez6MC84GrRvTPI76BBXMsMMkW9pbe/C8j05udoAgQIECBAgACB9gICMnoGAQIECBAgQKA5AgIyLW3VzSB0Xc1cNHtJNwNQUaY6/sV6XQPsnQYSuhmI7ta5yoB9URt0W4a69i/jNIjBmsn1qWswTkBm4V4iILPAY/78+ekHP/hBOvzww9M999xT162UnSeWSZs5c2Z68MEHs/BN61bmfps4pikBmZ/+9Kdp9913T/fee29P9e22Icwgs6hY0SB/t8YT+8fMJp/+9KfTGWecUcssJ5PLsf3222dLcB1//PFti9fN98kg31V1fAe1VvjJJ59M55xzTpozZ06tAaRXvOIV6eCDD84COPGfu93qeicPcpmidnUUkPn/VfrRf/vxHddtXx2W/QVkhqUllIMAAQIECBAgMFoCAjKj1Z5qQ4AAAQIECIy2gIBMS/sKyCwAEZAZjhu/zID9IAcdQ6WuwTgBmYX7mIBMSrGcydlnn52OOeaYWgb6l1122bTRRhulWB4klg75h3/4h/SXv/wlWy4lBrpbtzL328QxTQnIzJs3L+25555p7ty5PdW32yeigMyiYv0IyDz66KPpkEMOSbfccku3TdR2/1j2Z/PNN0/bbrttiiX+pk2bli1r9ra3va3t/uMUkJkAiCWsYvmqCOO2C9pVbYh4Vp1++unpLW95S1enqOudLCBTjr2u+yHvagIy5dqi6l4CMlXlHEeAAAECBAgQIJAnICCjfxAgQIAAAQIEmiMgINPSVgIyC0AEZIbjJi4zYD+IwZrJGnUNxgnILNzHxj0gE+GYU045JR111FGVbr6YeWHddddN66yzTjbjxVprrZVe+9rXppe85CULna+uYEtd5ylT2V7uOUssdRZu+hJLjzzySNpvv/3SXXfdVaYbLbLPm9/85hTvmLhvIpQR4ZiXv/zlqXXwuK53TF3nKVPZfgcMJsrw+9//Pt16663p6quvTrfddlvPwb71118/XXDBBWn69Ollqpnt08vzYfJFpnKJpRdeeCEde+yx6aSTTmpb76Jw2SD71iCu1e/+W1efKd1Jh2xHAZkhaxDFIUCAAAECBAiMiICAzIg0pGoQIECAAAECYyEgINPSzAIyC0D6HZCJmR3iF+8bbLBB7TfaxRdfnN73vve1Pe+JJ56Yjj766EX+llffVVddNV1zzTVpzTXXrL2sdZxwEIM1k8tZ18CKgMzCrT/uAZkrrrgiHXjggaUGmGMgf4cddkgbbrhhWn311dPrXve69F//638tdTvVFWyp6zxlCt3LPVe0fFy/3nk/+tGP0nvf+9700EMPLVLFosHuMiZ17NPkgEws93PQQQel66+/vpAi3rcxK8xmm22WBcdiJqXll18+LbHEEoXHxg51vWPqOk+ZQvc7YNCuDM8//3y6//77080335xuuummysGlHXfcMZvhaoUVVihT1doCMnfeeWc201Ys2dW6xSxccb9Ev+nHlvc8jevF+2G33XbreOlB9q1BXKvf/beXd0o/2n/Q5xSQGbS46xEgQIAAAQIExkNAQGY82lktCRAgQIAAgdEQEJBpacd+DRbmdZeiAcxuljCI69TxL9b7HZCJcvbLOq/+nQZm//CHP6QDDjggC8K02/pV1joeI4MYrJlczroGVgRkFm79cQ7IPPbYY2mvvfbKBuI7bSuvvHI69NBD08yZM7OB4xIDXG1PlXevl5mxaeKkTQnIFA08R1Bxyy23rONRtNA58vqzgExv3PPnz8+W4jn88MNzT7TTTjtl+0QQtXUmpW5K8NWvfjVFaKPd1s33ySDfVXV8B3Vj1G7feNbcd999WYgpQjPxziu7nXrqqemwww4r9ZwbxDt50003zQIyr3nNa8pWoav9IpTzoQ99KF1yySWVvsEG2bcGca1+99+6+kxXjTxEO5f4fjC2MUTtpSgECBAgQIAAgaYI+IhsSkspJwECBAgQIEAgJQGZll4wFUGIcQ3I3HDDDdksEHVuf/7zn9OsWbPSmWee2fa0d9xxR9p4440X+VvRIHLRr5frrEO35xrEYM3kMo3CwEre4FO/fynfqX3HNSATg/1z5szJ7ttO23bbbZe++MUvpgjJ9LrVteRQUwIy4Xv88cdn/7TbLrroorTPPvv0yrrI8VdeeWXafffd255XQKY37l/84hdpjz326DhDScwYE/dUzKRWdpaYvBLlzbQjIFOuLWMJuZ/85Cfp2muvTV/60pfSvHnzcg/cYostUsyGt9JKKxVeoK538m9/+9ssgHj77bcvcs011lgjXXXVVdmMXf3YYkakPffcM1uuqnULgxtvvDFbOq/K+7ObPlqmboP45hKQKdMS1fcRkKlu50gCBAgQIECAAIHOAgIyegcBAgQIECBAoDkCAjItbSUgswBkEDPInH322dkSEXVuebNDFC2VlDcg0WlppjrLXvVcgxismVy2ugbjqta3juMEZOpbKiPPsszA5OOPP54FNNoNjEZbv+Md78hmFXjta19bR9OnvIHYUZxBJtDylp2LJeeiDRdffPFaxfQZ/wAAIABJREFUfOMkEcqZPXt2OvbYY9ueU0CmN+oIWMSMZ522c889N/t7iUHgUgXJ6z9l7vGJiwzyXdXvgEEpuA47Pfvssyna6FOf+lR66qmnOp6q7OxOdb2Ti2bSK1ueKjYPPvhg2nXXXdOjjz66yOERjImQ8hve8IaOpx5k3xrEtfrdf+vqM1XaehiOKfFsNLYxDA2lDAQIECBAgACBhgn4iGxYgykuAQIECBAgMNYCAjItzS8gswBkEAGZfgzM5v1L//hF9uWXX55e9apXtb3p8wYB995772wGi/hl/rBtgxismVznURhYGeeATNF90E3/fv7559NRRx2VzVbRbiszeP6tb30rbbXVVh0vGzMu7Lzzzt0UK3ffH/3oR+m9731veuihhxbZb1QDMvfee29617velSKM1Lpts802WQDpla98ZW3GRculCMhUpy6yjWWVIkAzbdq06heZdGTRDERl7vGJ0w3yXdXvgEGvuOH65S9/OR188MEp2rTd9vnPfz4dccQRhZeq651c9DwvW57CArfZIW8Zr5hBLJ5ReX16kH1rENfqd/+tq89UaethOEZAZhhaQRkIECBAgAABAqMnICAzem2qRgQIECBAgMDoCgjItLStgMwCkEEEZMoMenR76+UNsnzwgx9Mp5xySlpqqaXanjZvELmbgfNuy9zr/oMYrJlcxlEYWBnngEydfbloxoEyg+cRrjnyyCPb3gabbrppiuVdXvOa1/R6m7x4fF4gpxubpiyxFBXPm6Unli/5yle+ktZbb73ajB9++OH0nve8Jz3yyCNtzykgU506luaJpWjmzp3b9iR1z8xWFMgpc49PFHSQ76peAwZxf8d3ULzvYnaT+CfCdZ/73OfSRhttVL0BJx0ZM8kccsgh6cILL2x7vrK2db6TzznnnCy0027rV1D4hRdeyGabOumkk9peN0JCn/70p9NLXvKSju6D7FuDuFav/beog9bZZ4quNYx/F5AZxlZRJgIECBAgQIBA8wUEZJrfhmpAgAABAgQIjI+AgExLWwvILAAZREAmBmZvvPHGFNPn17E999xz6SMf+Ug6/fTT257u/PPPT/vvv3/HSxUt9VJ0fNU6xK/9Y3aaCAGstdZa2f9dbbXVsv+74oorpuWWWy4ttthiQzEwFIUYhYEVAZkrsz7W65bXF+LcRQO8RbNTxBJsEaBZeumley1qdnxcL843a9astudbY4010lVXXZVWX331wus1KSATA9DHH398tpRSuy2CgzEIXWLQsNClyDhOICBTyNhxh7wZkOKgur9hfvGLX6Q99tgj3XXXXW3LdNxxx6X4p0zfGUSwYKKQvQQMIqhxzDHHtK3vRRddlC0JV9eWF0gpCvVOlKHOd3JeUHj69Onp6quvTm984xvrqn52nqJvrzLPi0H2rUFcq5f+W6Zx6uwzZa43bPuUeF4Z2xi2RlMeAgQIECBAgEADBHxENqCRFJEAAQIECBAg8P8EBGRaukLdg0tlelpeGCWOLxpkbr1GHf9ifRABmSh3nQOzebMWlBnYKRpErnvpiqj/008/nYV2rr/++rZdZdh+OR2FHIWBlVEPyPzf//t/0z/90z+lCHW12+p6zl133XVpl1126fiYK3p25YVMqjz7ip63RQOxcXxZmyYFZKJeMaj7zne+s+1yLuuvv3623MvrX//6IsLCv//mN79JMdPEd77znY77lhnwLrxQDTvE7ER77bVX2zNVLWM/zjm5gHmD893MgFSWLwKcBxxwQMfduwmxDSJYMFHQXr6D8maiO+yww9LJJ5+cllxyybKEufvl9Zey4aM638lF3yQnnnhiFkRefPHFa6l/nCTPYNVVV03XXHNNWnPNNXOvN8i+NYhr9dJ/yzRMnX2mzPWGbR8BmWFrEeUhQIAAAQIECIyGgIDMaLSjWhAgQIAAAQLjISAg09LOZQdH6+we4xyQiaUKYiBylVVW6Yn0r3/9a/Yr9hi8abftu+++6Qtf+EJaZpllcq9z2223pQjCxLIS7bZLLrkkzZw5s9Sv5ctU6IYbbsgGkztdL/6+ww47DM3AUBTkpz/9adp9991T/NK8detmsLSMT7/2GfWATFHwpI5lWJ555pl06KGHposvvrhjMxUFZP785z9ns7mceeaZbc9RdgaFMv0kZjaJgdi43/K2su+ApgVkitorZsyIWWaWWGKJMpxt94nncCyFEsul5G1VwyeVC9bhwCuvvDJ7lrXbqpax3wGZO++8M2211VZt3xnLLrtsuuWWW9IGG2xQC9Xvfve7LBxz0003dTxfN8/8QQQLJgraS8AgLzxQZ5gsypo3g0x8zxx99NGFbVln2KFoBqgIYUWYLkLHdWxFfazst9sg+9YgrtVL/y3TLnX2mTLXG7Z9BGSGrUWUhwABAgQIECAwGgICMqPRjmpBgAABAgQIjIeAgExLO5cdHK2ze4xzQCYcY4B89uzZPf0i+4477kjve9/70rx58xZpmhg0jGDLjjvuWNhs8evpGPCLZQTabTE4dsEFF9QyOFQ008IWW2yRhQ9iKaq8bRCDNZOvX9fsQoWN0ccdRj0gE3R5y4TUMRvSFVdckQ488MCO4a4oQ1FAJvbJa4s6yjnRjR555JG03377dVwqZmK/su+ApgVkon55gbx4TkZwKpbTKTF4uMjdGQPrMXB+8MEH5/aJOLBq+KTuR0I/np39DsgULWt27bXXpp133rlnqgg7xQxvRx11VO65RjEg8+yzz6ZDDjkkXXjhhW3rXtcsKkXXKROQjQLWHXbIm40vrhfBxZhFpyhwXNQJy/Sxsv25H/dyp/IP4loCMkW9p7e/l3jHGdvojdjRBAgQIECAAIGxFPAROZbNrtIECBAgQIBAQwUEZFoaruzgaJ3tPe4BmV4HZosGvt/znvdkv9KeNm1aqWYrmtUlgjZf/OIX02tf+9pS52u3UwyMxTIFnWbOiGPOPffc7Nf7Rf8ifxCDNZPrICBTudlzD8xrxziw22dT3jIhcc9F/+o0e0ZRDWP2oA996EOFYZMyAZkIgUW4rd0W4bAI4my88cZFRcr9+xNPPJEF3+LeLtrKOjcxIFM0i8wrXvGKdMYZZ2T9YrHFFiuievHvf/vb31IMZH/4wx9uG1JsPZGATGnaRXZ88skn05577pluvfXWtifpJrDSqRTdhJ26ud4g31W9BgzylpZaeeWV00UXXZQ22WST6g2ZUvr2t7+dLfEVS7+1bt3MVFN3QKZouckoa8wUFeHmqjNOlelj3Xy7DbJvDeJavfbfoo5Zd58put6w/b3ouzqlZGxj2BpNeQgQIECAAAECDRDwEdmARlJEAgQIECBAgMD/ExCQaekKZQdH6+xB4x6QCcsYcPr85z+fLW9U4l9cv8j/6KOPZr/0jmUl2m0xwB6DsZtttlnpJovwyhFHHJHOO++8jsdst912WUgmyt3tFgPr8evrf/mXf+l46Dve8Y5s1psyIZxBDNZMLmhef1111VXTNddck9Zcc81uWQa6/zjMIFM000QMwEYfXnvttUvbx6Dm3Llzs3DMAw88UHhcmYBMhG3e9a53tR0kjgvss88+WWjjZS97WeH12u0QMzXF/dxpVqjWY+JZsuWWWxZeq4kBmajUD3/4w7Trrrt2DLJEeCqCLkceeWSpGSLieRnP7s9+9rOFM8dMoDYhIBNLccX9ER7dbP2eQeb555/PZnWZM2dO22JFeeMZHMswVdki7BShtFg+7amnnio8RTdOg3xX9RowKJrhLZ6f559/fnrTm95UaNRuh6JgbyxTFstGLr744oXn70fY4bHHHsvCO9Fmnbb4homg79JLL11Yxsk7xMwxETCK53Kn5SW77ceD7FuDuFav/beoQfrRZ4quOUx/L/G/M4xtDFODKQsBAgQIECBAoCECPiIb0lCKSYAAAQIECBBIKQnItHQDAZkFIHXNElI0K8Zk/hgQ+cQnPpE+8IEPFA7MxiDeN77xjewXzPEv+jttMcgQg4nd/sq5aPAqrrfaaqtl5d1ll11KLw8Vg07HHHNMthRJp62bJaHiHIMYrJlc1rxgQOzXafmFP/zhD1m7dtsW/XhSj0NA5rnnnssGL08//fSOhNGHYxmVd77znYUzhsTMFbFvzHrUaVCz9UJlAjJFy4zEOeOeiX+6WdIjnhG33XZbFvYoE+aZKHvZ8EZTAzIRcoqB/VgeK29bY401sn0iTLPCCissFFyMc8SsPBHEiJmIHnrooa5u07LGXZ20ws55g8SdZjaLfhXPsk4zkvU7IBPVjH4dYdJO9+GMGTPSWWedlTbccMOuVOIej/Dm5z73udLHbb311inqvPzyyxceM8h3Va8BgzL3STfPzwmcOG+EAg8//PCO4ZPp06dnIaWyQdN+hR3KLKMXS7LFklOrrLJKYfvHDmX7WLcz1Ayybw3iWr3236LG6FefKbrusPxdQGZYWkI5CBAgQIAAAQKjJSAgM1rtqTYECBAgQIDAaAsIyLS0r4DMApCpCMhMNMW6666bDR7FoH3rIGT8ev7uu+/OBunzQiZxrlgKKZZWisHdbrcy0/9PnPPtb397ev/735/NOtE6kBz7RJnvv//+bEaY+NV0UbhgmAeGoj6x/EL8uv2kk07qyBomMXAWA31PP/10NnvHL3/5y2wgtcqsO922X9H+4xCQCYPvfve72XI57ZbwmGy0/fbbZ304BtRjoDuW14kgQLRdhB8iCBH3W7sZJWKgPo6J0EXrViYgE8cULWsW+0QZY0aFt7zlLblhnrjf7rzzznTqqaem66+/vm1XiJmlOpnEbCgxs0HR1tSATNSrzBJvk+sfSy9F6OLv/u7v0l/+8pcscJQ3u0jc4y9/+cs7BpOGJSDz29/+Ns2cOTPdfvvtbZs7QjLR72Kpl3gXRXAy7oN11lknW2LmJS95ySLHDSIgE/dlLG2UNytStNnHP/7xtP/+++fOvjQRdopyx0xN8+bNW6RO4RCzhPz+979f5G9vfetb0+WXX17quT6IYMFEAesIGESYI5w7PUcmrhUhoQiGbrTRRinc2w2+R6jqvvvuSxdccEF2vrzvgAgpxQxOZWaPiTL0K+wQM71EKDJCxnlb9I9YJi9mE1prrbUWuS/iPD/5yU+yZdhi6ap2fWzy+eN+i77YzbfbIPvWIK5VR//Na7N+9Zmi9+aw/F1AZlhaQjkIECBAgAABAqMlICAzWu2pNgQIECBAgMBoCwjItLSvgMwCkEEEZD7zmc9kQZe8wZL4hfZEoOKZZ57JBr7LbL0sgTRx/ggIxMBfDHwVhVomjpk8kBz/XQywxaBY2a3T7Ct5xw9isKb1+hE8Ovjgg8tWK9svQgk33nhjV0v6dHWBLnYel4BMzCLzsY99LBvk7McWy4zEgG8EaGI2pdatbECmm8DGm9/85rTFFltkA7Gvec1rskvG8Q8//HC2fFDMrtEpvBEDuTGrToTZYjA3lmhr3SIc0yn8MHnfJgdkoh7xTPvoRz+azTRS5zYx88pPf/rTLNDUbhuWgEwYxHJhEV7sZotZdSIQttxyyy1y2CACMnHRO+64IwslFIUN4p20+eabp7hXY0aSCDnF9rOf/SwLVtx6662576gIfcRyThHqaBeK7Oa5Psh3VV0BgzKzyU3uBNH/49k0sexQmUDZ5OOrfAP0M+wQz9Z4h5x22mmlb5F4Rr/qVa/K9o/nZASEy35DVQ02D7JvDeJadfXfTo3Wzz5TuqNM4Y4CMlOI79IECBAgQIAAgREWEJAZ4cZVNQIECBAgQGDkBARkWppUQGYByCACMmEdg3sRtCg7eFLmDqwjHDNxnQjJxDIDhx56aO6MCWXKVbRPXGP27NkpBti62QYxWNNanggjxK+8Y/Cwmy1mCtlhhx26OaQv+45LQCbwYimcmAUh7OvcJi/j0smzbEAmyhUDdjHbRfTnfmwRtPvsZz+bLYn2u9/9ruPMIdtss00WmHjlK1+ZW4ymB2SicvHcjeVRIhBUxxbGMQNPzCr0qU99qm1oKq4zLAGZKEvMaHHAAQd0Vf28WVMGFZCJWTkiuBL3Xp3vz8kQESKL2UxWXHHFbDa2TqHIsu05yHdVnQGDsmGkrjpRm52rzJwy8ezcbbfd2s7YFM/+6CcTgZ0qZYyQTDwn4p9+btHfIsw5Ea7p5lqD7FuDuFad/bedo4BM4dBF4Q7d9E/7EiBAgAABAgQIjIeAj8jxaGe1JECAAAECBEZDQECmpR0FZBaADCogEwONV155ZfYr/rwlO8rebvHr6xhYiF/N17XFEhQ/+MEPsmWf7rnnnrpO++J5oqwRJIhB2iWXXLLr8w9isKa1UDE4G4PqsdRSN9vZZ5+dhTWmehungExYRxAt7rGbbrqpFvqYVSIGzN/4xjdm56sjIBPn6VdIJgIbn/vc59L/+B//IytvXrglZsT4yle+ktZbb71cq1EIyEQFIwR43XXXZcvxhH/VLZYiin4Qs2fk9Yn42y233JLN4jMMW4Sl4tnbzb2x6qqrZrMmxYwsrdugAjJx3X6FZOKdFPfLnnvu+eI7Kd4zsexhuzDOYYcdlgVpit5fg3xX1R0wiG+AD3zgAx2XDeulL0coNgKysZRRtwHZiedmPwMyE33tqquuSsccc0zhrEXdWvT6DRTXG2TfGsS16u6/rW0iIFM4dFG4Q7f93P4ECBAgQIAAAQKjL+AjcvTbWA0JECBAgACB0REQkGlpSwGZBSCDCsjEQHsdAZRYiimWeInZIYoG6arevvEr6nPPPTebGaGOME+UIwbuY2A6liQoMeV726IPYrCm3YXDIAb0zjvvvNKkRx99dDaIvvjii5c+ph87jltAJgzr6L8xeBshtFimaHIIra6ATJQzAguxpMe//uu/9tz06667braMUIQ3Wp8LeTOHRPArlgfK66ejEpCZQI7+cfHFF2dLLj300EOl7TsZ93uAt3QBS+x47733ZgGyu+66q8TeC3bpFPIZZEAmylFXwCnOFfd3LNs0a9astMoqqyxk8fjjj6d99tknW5KpdZs+fXq6+uqrXwzMdUIc5LuqH/0vlkyMGU5iaci6Zu15+9vfnn27bLbZZmmxxRYr3f8m7zjIsMNjjz2WPRvjWdHrFv0tliuL+rf2t27PPci+NYhr9aP/TlWf6bYtB7F/ie9tYxuDaAjXIECAAAECBAiMmICPyBFrUNUhQIAAAQIERlpAQKaleQVkFoAMMiAz0QQTA/innXZa6V8ox5Ie8cvrfffdNy2//PIDuVnD5stf/nK2TEg3A6oThYtgwY477pgOOeSQbLaFqoNiE+cbxGBNJ9gICcSsMGVDQ7GEwhe/+MVKv5Kvs3HHMSAz4ffLX/4yG+CNYFPZoFcMZEaY68gjj8xmzWgdXKozIBPljEH/uXPnZsv1XH/99V03fQRiIsiz6aabdlxa5Be/+EXaY4892t7DsXxUzGwVwbu8vn/EEUdkM+m0bmWO76ZSgxwAj1lJfvazn6V4F8Y/8Z/vv//+FwMBYRKBiE022SRtvfXWmVHrMyxCj8cff3z2T7ttKt6zRd6/+tWvsrBi2YH/TrNhDTogM1GveC9deOGF6Ywzzij9/pw4Nt6jsbxZPJ/jP7cbPI42jaV6IjzTbovldyI4lxcqG+S7ql8Bg3CIGbliGbYI2cV/7nabeJ4eeOCBaf31109LLLFEt6dYaP9BPh/iwmHwox/9KHv2hUPZ90g3/a1bkEH2rUFcq1/9d8J10H2m2/bs9/4CMv0Wdn4CBAgQIECAwHgKCMiMZ7urNQECBAgQINBMgbELyDSzmcar1BG6iOBJ/EL/zjvvzJY0mBiAmTw4u/HGG2eD9b0OLlXVjUH8mO3ihz/8YTaQHOWMwbLJy5TEQFiEYP7+7/8+xUwLMRi2xhprpJe85CVVLzuUx/3+979P3/72t9PNN9+cDZxFu8U2Uf8NNtggG1CPJbWmTZs2lHUYt0LFffZv//ZvWbtFez388MMvDvZGiCtCHhGE2Hbbbaes3WIg9oknnkh33313do/dd9996dFHH11oUDpmX3rNa16T1llnnayccZ/pY1Pbm/Nm14nnXyzVsvrqq09tIdtcPZ7p8fyO59gdd9yRHnnkkRef5xEciXsiZj2L4FU814fxOf78889nMwBFwCz+iRk/Jp7HUeWJezvq87a3vS37J95PU/UeHbpO0EWBJsJkMQNRhMjafQPE6eL9t+KKK6YNN9ww6z/Rd5ZZZpkurjS8u070t/hmiyUoWwN1k7+B9LfhbcdxK5mAzLi1uPoSIECAAAECBAYjICAzGGdXIUCAAAECBAjUISAgU4eicxAgQIAAAQKZQF5AZu21105XXHFFesMb3kCLAAECBAgMXEBAZuDkLkiAAAECBAgQGAsBAZmxaGaVJECAAAECBEZEQEBmRBpSNQgQIECAwDAI1LVE3zDURRkIECBAYLQEBGRGqz3VhgABAgQIECAwLAICMsPSEspBgAABAgQIECgWEJApNrIHAQIECBBotMDs2bPT9773vWwpqn/8x3/M/olldpZbbrm02GKL1Vq3n/70p2n33XdPsfRM63bAAQek0047Lb30pS+t9ZpORoAAAQIEyggIyJRRsg8BAgQIECBAgEC3AgIy3YrZnwABAgQIECAwdQICMlNn78oECBAgQGAgAieccEL6xCc+sci1Vl111XTNNdekNddcs7ZyfPWrX0077rhj2/OdeOKJ6eijj67tWk5EgAABAgS6ERCQ6UbLvgQIECBAgAABAmUFBGTKStmPAAECBAgQIDD1AgIyU98GSkCAAAECBPoqcM4556SDDz647TVuuOGGtMMOO9Ry/eeeey595CMfSaeffnrfr1VLgZ2EAAECBMZKQEBmrJpbZQkQIECAAAECAxMQkBkYtQsRIECAAAECBHoWEJDpmdAJCBAgQIDAcAvkzeoSM7rEDDOLL754z5X47ne/my2v9Pjjjy9yrhkzZqQrr7wyrbbaaj1fxwkIECBAgEAVAQGZKmqOIUCAAAECBAgQKBIQkCkS8ncCBAgQIECAwPAICMgMT1soCQECBAgQ6IvAgw8+mHbdddf06KOPLnL+6dOnpyuuuKLnZZaeeOKJdNBBB6WYkabddthhh6WTTz45Lbnkkn2po5MSIECAAIEiAQGZIiF/J0CAAAECBAgQqCIgIFNFzTEECBAgQIAAgakREJCZGndXJUCAAAECAxP44x//mD70oQ+lSy65pO01991333TKKaekV7ziFZXK9NRTT6WjjjoqnXfeeW2PX2mllbIQzsYbb1zp/A4iQIAAAQJ1CAjI1KHoHAQIECBAgAABAq0CAjL6BAECBAgQIECgOQICMs1pKyUlQIAAAQKVBS677LK01157dTx+++23T5/5zGdSzChTYgAxO8/8+fPTfffdl2KZpltuuaXjuWfNmpVmz55t9pjKredAAgQIEKhDoMT7zdhGHdDOQYAAAQIECBAYMwEfkWPW4KpLgAABAgQINFpAQKbRzafwBAgQIECgnMCTTz6ZLYF0/fXXdzxg2WWXTTvttFN6//vfn9Zee+209NJLL7JvhGJixpg777wzXXTRRenqq6/OLcD666+fzVyz6qqrliuovQgQIECAQJ8EBGT6BOu0BAgQIECAAIExFxCQGfMOoPoECBAgQIBAowQEZBrVXApLgAABAgSqC3z/+99PM2fOTPPmzSt1kpVXXjkLtiy22GLZ/n/605/S/fffn2LJpjLbaqutls4991xLK5XBsg8BAgQI9F1AQKbvxC5AgAABAgQIEBhLAQGZsWx2lSZAgAABAgQaKiAg09CGU2wCBAgQINCtQMz+8s1vfjN94AMfKB2S6fYaE/vPmDEjnXXWWWnDDTesegrHESBAgACBWgUEZGrldDICBAgQIECAAIH/JyAgoysQIECAAAECBJojICDTnLZSUgIECBAg0LNAhGR+8IMfpMMPPzzdc889PZ+v3QlimaY5c+akmIHGRoAAAQIEhkVAQGZYWkI5CBAgQIAAAQKjJSAgM1rtqTYECBAgQIDAaAsIyIx2+6odAQIECBBoK/Dkk0+mU089NZ199tnpqaeeqkVpjTXWSEcffXTaeeed05JLLlnLOZ2EAAECBAjUJSAgU5ek8xAgQIAAAQIECEwWEJDRHwgQIECAAAECzREQkGlOWykpAQIECBCoXeDxxx9PF110UbrwwgvTj3/840rn33777dN+++2X3vnOd6all1660jkcRIAAAQIE+i0gINNvYecnQIAAAQIECIyngIDMeLa7WhMgQIAAAQLNFBCQaWa7KTUBAgQIEKhV4K9//Wv69a9/nebOnZvuv//+9MADD6R58+YtFJpZdtll01prrZWWX375tOGGG6b11lsvzZgxI02bNq3WsjgZAQIECBDoh4CATD9UnZMAAQIECBAgQEBARh8g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lR3cRNAAAgAElEQVS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CBAgAABAgQIECBQUUBApiKcwwgQIECAAAECBHIFBGR0EAIECBAgQIBAcwQEZJrTVkpKgAABAgQIECBAgAABAhUFBGQqwjmMAAECBAgQIEAgV0BARgchQIAAAQIECDRHQECmOW2lpAQIEBiIwB133JHe9773pXnz5r14vVmzZqXZs2enJZdcciBlcBECvQjMnz8/nX/++enAAw9c6DSnnnpqOuyww1KJAdJeLu9YAgQIEBhSgRLPf2MbQ9p2ikWAAAECBAgQGGYBH5HD3DrKRoAAAQIECBBYWEBARo8gQIAAgRcFnnjiiXTQQQelG2644cX/bvr06emKK65Ia665Zq7Un/70p3TEEUekc845p+1+cd45c+akpZdeeqDil112Wdprr73aXnPGjBnpyiuvTKuttlrpMv34xz9Ou+22W3rggQfaHnPppZemmTNnlj5fHTv2al90fB1l7Mc5PvnJT6Zjjz227amffvrprC9fffXVL/595ZVXThdddFHaZJNN+lEc5yRAgACBIRcQkBnyBlI8AgQIECBAgEBDBQRkGtpwik2AAAECBAiMpYCAzFg2u0oTIEBgUYG//vWv6bjjjksnnnjiQn+M//8jH/lIWnzxxXPZikIWAjL963W92hcd37+S93bmvIBMnPmWW25Ju+66a/rjH//44oV23HHHLMS1wgor9HZxRxMgQIBA4wQEZBrXZApMgAABAgQIEGiEgIBMI5pJIQkQIECAAAECmYCAjI5AgAABAplAuzDBRhttlGJGlFVWWaVQqShkISBTSFh5h17ti46vXLA+H1gUkOlUrxNOOCEdddRRaYklluhzCZ2eAAECBIZJQEBmmFpDWQgQIECAAAECoyMgIDM6bakmBAgQIECAwOgLCMiMfhurIQECBAoFfvOb36S99947fec731lo33PPPTcdcMABqcSAUioKWQjIFDZD5R16tS86vnLB+nxgUUAmLv/DH/4wm0Vm3rx5L5ZmpZVWyoJfm222WZ9L6PQECBAgMEwCJb5njG0MU4MpCwECBAgQIECgIQI+IhvSUIpJgAABAgQIEDCDjD5AgAABAp2WVtphhx3Seeedl1796leXQioKWQjIlGKstFOv9kXHVyrUAA4qE5Dp1L932mmnbKmlV73qVQMoqUsQIECAwDAICMgMQysoAwECBAgQIEBg9AQEZEavTdWIAAECBAgQGF0BM8iMbtuqGQECBEoJfPe730277757evzxx1/cf9lll02XXHJJ2nHHHUudI3YqClkIyJSm7HrHXu2Lju+6QAM6oExAJory8MMPp/e85z3pkUceWahkp556ajrssMNKzZA0oCq5DAECBAj0UUBApo+4Tk2AAAECBAgQGGMBAZkxbnxVJ0CAAAECBBonICDTuCZTYAIECNQn8PTTT6cIrlx99dULnTTCBDG7xrRp00pfrChkISBTmrLrHXu1f/7559O1116bfvnLX3Z97dYDoixXXXXVImGUif223XbbtPHGG/d8nTjBm970prTddtsVnuuFF15IJ598cjrmmGMW2nf69OnpiiuuSGuuuWbhOexAgAABAs0XEJBpfhuqAQECBAgQIEBgGAUEZIaxVZSJAAECBAgQINBeQEBGzyBAgMCYCsyfPz9ddtllae+9915IIGaPueaaa9JWW23VlUyvIY2uLtbFzlHHvfbaq+0RM2bMSFdeeWVabbXVSp/xxz/+cdptt93SAw880PaYSy+9NM2cObP0+erYcZjs//M//zOr/80339y2amVnfanDZfI5fvGLX6Q99tgj3XXXXQudetasWWn27NlpySWXrPuSzkeAAAECQyYgIDNkDaI4BAgQIECAAIERERCQGZGGVA0CBAgQIEBgLAQEZMaimVWSAAECiwo89thjWXDk+9///kJ/3GeffdIZZ5yRXvayl3XFNkwhjckFF5BJ2SxBc+bMSUsvvXRXbVpl52ENyEQgLAwiEDN5W2mllbJZZOqa1aaKmWMIECBAYDACAjKDcXYVAgQIECBAgMC4CQjIjFuLqy8BAgQIECDQZAEBmSa3nrITIECgokCnsEDV2WOiGAIyCxrDDDLDOYNMtE2nWWSqhsIq3n4OI0CAAIEpEhCQmSJ4lyVAgAABAgQIjLiAgMyIN7DqESBAgAABAiMlICAzUs2pMgQIECgn0GmZoJ122il96UtfStOmTSt3okl7CcgswBCQGd6AzAsvvJCOP/74dMIJJyzUvyMYdskll6Qdd9yx637vAAIECBBojoCATHPaSkkJECBAgAABAk0SEJBpUmspKwECBAgQIDDuAgIy494D1J8AgbETiJDAySefnI455phF6n7++een/fffv5KJgMwCNgGZ4Q3IRPvcfffd6d3vfnd6/PHHF+rn73nPe9I555xTKRxW6YZxEAECBAgMXEBAZuDkLkiAAAECBAgQGAsBAZmxaGaVJECAAAECBEZEQEBmRBpSNQgQIFBWoNMyM+uvv3768pe/nF7/+teXPdVC+wnILOAQkBnugMyzzz6bDjnkkHThhRcu1H/NIlPptncQAQIEGiUgINOo5lJYAgQIECBAgEBjBARkGtNUCkqAAAECBAgQSAIyOgEBAgTGSGD+/Plpzpw5adasWYvU+thjj03HHXdcWnzxxSuJCMgsYBOQGe6ATLTRddddl3bZZZdF+vm+++6bvvCFL6Rlllmm0j3gIAIECBAYbgEBmeFuH6UjQIAAAQIECDRVQECmqS2n3AQIECBAgMA4CgjIjGOrqzMBAmMrEMvK7LPPPunWW29dyCBmz/jGN76RNtpoo8o2AjIL6ARkhj8g89vf/jbNnDkz3X777YvcB9dff33afPPNK98HDiRAgACB4RUQkBnetlEyAgQIECBAgECTBQRkmtx6yk6AAAECBAiMm4CAzLi1uPoSIDDWAp1mzthmm23SJZdckl75yldW9hGQWUAnIDP8AZkXXnghxYxJJ5100iL9/bDDDksnn3xyWnLJJSvfCw4kQIAAgeEUEJAZznZRKgIECBAgQIBA0wUEZJregspPgAABAgQIjJOAgMw4tba6EiAw1gLPPvtsOuSQQ9KFF164iMMJJ5yQPvaxj6USA0cdDQVkFtAIyAx/QCba6Vvf+lbaaqutFunP06dPT1dffXV64xvfONbPC5UnQIDAKAqU+M4xtjGKDa9OBAgQIECAAIE+C/iI7DOw0xMgQIAAAQIEahQQkKkR06kIECAwzAJ33313eve7351imaXJWx3LK8X5BGQWqArINCMg02mZpWjD888/P+2///7DfDsrGwECBAhUEBCQqYDmEAIECBAgQIAAgUIBAZlCIjsQIECAAAECBIZGQEBmaJpCQQgQINA/gfnz56fZs2dny8q0bltssUW6+OKL00orrdRTAQRkFvAJyDQjIPP888+no446Ks2ZM2eRfr/rrrtmIZnllluup3vCwQQIECAwXAICMsPVHkpDgAABAgQIEBgVAQGZ/4+9+w/Vu6z7AH7BSJmyQOwf848VJEMK94BRYuKU8BeRkqkztznF1QRD2QaShi4dlQhuWU4SJk86pw5npv5jZuSE/SEUPNNCh0H6T0ImEkPTIny4N2dnO/e5z31/7+u+7uvHa9A/j/f3+n4+r891Hs73e97nOrVMUh8ECBAgQIBACwICMi1MWY8ECDQv8Pe//z2sWrUqPPPMM7MsbrrpptD7E0sLFiwYy0lA5iCfgEwZAZnerHbs2BFWrlw5a9/3wmJPP/10OPXUU8f6mnAxAQIECOQlICCT1zxUQ4AAAQIECBCoRUBAppZJ6oMAAQIECBBoQUBApoUp65EAgeYF9uzZEy644IKwf//+WRaxAh0CMgdpY3mOsmlzsn/77XICMi+99FLonRbz2muvzeLevHlzWLdu3Shj8FkCBAgQyFxAQCbzASmPAAECBAgQIFCogIBMoYNTNgECBAgQINCkgIBMk2PXNAECLQn0/rxS78/IbNiwYVbbJ510Uti1a1c45ZRTxibJKaQxs5m5TgnpfWbp0qVh586dYcmSJUP3v2/fvrB8+fKwd+/evtcIyJQTkBl0slLvxKWtW7eGRYsWDb03fJAAAQIE8hYQkMl7PqojQIAAAQIECJQqICBT6uTUTYAAAQIECLQoICDT4tT1TIBAUwL/+Mc/wpo1aw4EYY78d/7554ft27eHT33qU2ObCMgcJBSQKScg869//St873vfOxAgO/Jfl/DU2F9EFiBAgACBiQoIyEyU1+IECBAgQIAAgWYFBGSaHb3GCRAgQIAAgQIFBGQKHJqSCRAgMIrAoBNPen9C5o477ghHHXXUKEv2/ayAzEEWAZlyAjK9ed13333h2muv7bunn3zyyXDhhReO/bVhAQIECBDIQ0BAJo85qIIAAQIECBAgUJuAgExtE9UPAQIECBAgULOAgEzN09UbAQIEQghPPfVUuOiii/pabN68OfRCMjH+zReQiXGP2Gt0OSVkvj+xFLvGGOutXbv2wCkpCxcujLHcwDXefrusgMwLL7wQli1b1renjRs3ht7/hviB6sRd3YAAAQIExhcY4v+f+9nG+MxWIECAAAECBAg0J+CbyOZGrmECBAgQIECgYAEBmYKHp3QCBAgMI/DjH/843HzzzX0/+uyzz4ZzzjlnmGXm/YyAzLxEU/uAgMzc9IMCT6tWrQpbt24NixYtmtrs3JgAAQIE4gkIyMSztBIBAgQIECBAgMB/BQRk7AYCBAgQIECAQDkCAjLlzEqlBAgQGFngvffeCzfccEPYtm3brGtPOumksGvXrnDKKaeMvG6/CwRkojBOZBEBmblZB514c/rpp4eHH344LF68eCJzsSgBAgQIpBUQkEnr7W4ECBAgQIAAgVYEBGRambQ+CRAgQIAAgRoEBGRqmKIeCBAgMIfAW2+9Fa644orw3HPPzfpE7B/+C8jkuw0FZOaezaB92zs5pnfK0mmnnZbvcFVGgAABAkMLCMgMTeWDBAgQIECAAAECIwgIyIyA5aMECBAgQIAAgSkLCMhMeQBuT4AAgUkKDPrzMV/72tfC9u3bw3HHHRelBAGZKIwTWURAZjDrpk2bwq233tr3Q48++mhYvnz5ROZiUQIECBBIKyAgk9bb3QgQIECAAAECrQgIyLQyaX0SIECAAAECNQgIyNQwRT0QIEBgDoE9e/aEM844o+9/jR2aEJDJdxvGnvWgTgf9yaLedbfffnu45ZZbssK67777wrXXXtu3ps2bN4d169ZlVa9iCBAgQKCbgIBMNzdXESBAgAABAgQIDBYQkLFDCBAgQIAAAQLlCAjIlDMrlRIgQGBkgZ07d4bLL7+873UbN24Mvf8N8cOioe47X0DmK1/5Sjj//PPDJz7xiaHWi/WhP/7xj+Ghhx7qu9zSpUtDz2jJkiVD327QqTy9RVauXBm+8IUvDL1ejA/++9//Ds8880zoBaL6/ROQGay8Y8eOA3Pr9y/210mMeVuDAAECBLoJDPE9j59tdKN1FQECBAgQIECgaQHfRDY9fs0TIECAAAEChQkIyBQ2MOUSIEBgFIEHH3wwrF69uu8lsU/ymC8gkzKkMbPhQeGHSQRkemGcFStWjDKmsT+bk32JJ8ikPGlp7GFbgAABAgQ6CwjIdKZzIQECBAgQIECAwAABARnbgwABAgQIECBQjoCATDmzUikBAgRGFti0aVO49dZb+173wAMPhCuvvHLkNee6IKeQxswaBWRCSBlOqi0gs2rVqrB169awaNGiaF8rFiJAgACB6QgIyEzH3V0JECBAgAABArULCMjUPmH9ESBAgAABAjUJCMjUNE29ECBA4AiBQQGZ2CedCMgcxI/tOsymzsm+xIDMq6++Gi677LLw8ssvz+I+77zzQi9kdfzxxw8zCp8hQIAAgYwFBGQyHo7SCBAgQIAAAQIFCwjIFDw8pRMgQIAAAQLNCQjINDdyDRMg0IrAfKGJ2EGO+e6X8hSTmTN2gowTZOb7mt+3b19Yvnx52Lt376yPCsjMp+e/EyBAoBwBAZlyZqVSAgQIECBAgEBJAgIyJU1LrQQIECBAgEDrAgIyre8A/RMgUK3AfIEVAZkQli5dGnbu3BmWLFky9D4YFKboLRLbdZjC5pt1ynBSiSfICMgMs8t8hgABAuULCMiUP0MdECBAgAABAgRyFBCQyXEqaiJAgAABAgQI9BcQkLEzCBAgUKnAfKGJ3bt3hzPPPDNa9/PdL2VIY2ZTTpBxgsx8m1xAZj4h/50AAQJ1CAjI1DFHXRAgQIAAAQIEchMQkMltIuohQIAAAQIECMwtICBjdxAgQKBSgfkCKwIyTpCZxNZ3gswkVK1JgAABAjEEBGRiKFqDAAECBAgQIEDgSAEBGXuCAAECBAgQIFCOgIBMObNSKQECBEYSmC8gE/tPAc13PyfIjDS+kT6ck72AzEij82ECBAgQSCggIJMQ260IECBAgAABAg0JCMg0NGytEiBAgAABAsULCMgUP0INECBAoL/A+++/HzZs2BDuvffevh8QkHGCzCS+dgRkJqFqTQIECBCIISAgE0PRGgQIECBAgAABAkcKCMjYEwQIECBAgACBcgQEZMqZlUoJECAwssCmTZvCrbfe2vc6ARkBmZE31BAXlBiQefXVV8Nll10WXn755VkdnnfeeWHHjh3h+OOPH6J7HyFAgACBnAUEZHKejtoIECBAgAABAuUKCMiUOzuVEyBAgAABAu0JCMi0N3MdEyDQkMCggMzPf/7z0PuzR7H+5fRnfmb21As3rFy5sm+bS5cuDTt37gxLliwZmmHfvn1h+fLlYe/evX2viR08GqawnOxLDMjs2bMnnHHGGX2p16xZE+6+++5wzDHHDDMKnyFAgACBjAUEZDIejtIIECBAgAABAgULCMgUPDylEyBAgAABAs0JCMg0N3INEyDQksCDDz4YVq9e3bfl22+/Pdxyyy3ROHIKacxsSkAmHAhCbdmyJSxcuDDavOdaqMSAzAsvvBCWLVvWt6WUdhMfjhsQIECgcQEBmcY3gPYJECBAgAABAhMSEJCZEKxlCRAgQIAAAQITEBCQmQCqJQkQIJCLwFNPPRUuuuiivuWsW7cu3HHHHeGoo46KUq6AzEFGJ8i8HVasWBF+/etf991XsYNZMTbvoBBVjvXG6NkaBAgQaFFAQKbFqeuZAAECBAgQIDB5AQGZyRu7AwECBAgQIEAgloCATCxJ6xAgQCBDgUF/Oib2yRgCMgc3gIBMeQGZ3uk669ev7/sVHPtPkWX4/yaURIAAgWYEBGSaGbVGCRAgQIAAAQJJBQRkknK7GQECBAgQIEBgLAEBmbH4XEyAAIG8Bfbt2xeWL18e9u7dO6vQ8847L/ROzjj++OOjNCEgc5BRQKasgMyHH34YbrvttgP/6/fvySefDBdeeGGUrxGLECBAgMB0BQRkpuvv7gQIECBAgACBWgUEZGqdrL4IECBAgACBGgUEZGqcqp4IECDwkcDbb88dVjj11FPDo48+Gj73uc9F8RKQOcgoIFNWQOa9994LN9xwQ9i2bdusr4MTTjghPP3006H3teIfAQIECJQvICBT/gx1QIAAAQIECBDIUUBAJsepqIkAAQIECBAg0F9AQMbOIECAQMUC77//ftiwYUO49957Z3W5aNGi8Oyzz4bTTjstioCAzEFGAZmyAjJvvfVWuOKKK8Jzzz036+vgrLPOOnDK0qc//ekoXyMWIUCAAIHpCgjITNff3QkQIECAAAECtQoIyNQ6WX0RIECAAAECNQoIyNQ4VT0RIEBghsCWLVvC+vXr+5r0TpDp/QmmGP8EZA4qCsiUFZB59dVXw2WXXRZefvnlWV8Ga9asCXfffXc45phjYnyJWIMAAQIEpiwgIDPlAbg9AQIECBAgQKBSAQGZSgerLQIECBAgQKBKAQGZKseqKQIECPxX4De/+U0499xz+5Js3Lgx9P43xA+M5iUVkDlIJCBTVkBm0NfHj370o3DTTTfNu/d9gAABAgTKEBji+x0/2yhjlKokQIAAAQIECGQl4JvIrMahGAIECBAgQIDAQAEBGRuEAAEClQv8+c9/Dpdffnn4wx/+MKvTVatWha1bt4ben1sa95+AzEFBAZmyAjKDTljq/Qmyc845Z9wvDdcTIECAQCYCAjKZDEIZBAgQIECAAIHKBARkKhuodggQIECAAIGqBQRkqh6v5ggQIBDC/v37w3XXXRe2b98+i+P0008PDz/8cFi8ePHYVAIyBwkFZMoJyAzaszG/Nsb+4rIAAQIECEQREJCJwmgRAgQIECBAgACBIwQEZGwJAgQIECBAgEA5AgIy5cxKpQQIEOgsMOiUjN27d4czzzyz89qHLhSQOSghIFNOQOavf/1rWLFiRXj++edn7f+1a9eG3tfNwoULx/7asAABAgQI5CEgIJPHHFRBgAABAgQIEKhNQECmtonqhwABAgQIEKhZQECm5unqjQABAh8J9P680te//vXw5ptvzjLZvHlzWLdu3dhWAjIHCQVkygnI7NmzJ1xwwQUHTlk68t+2bdvCNddcM/bXhQUIECBAIB8BAZl8ZqESAgQIECBAgEBNAgIyNU1TLwQIECBAgEDtAgIytU9YfwQIEAghvPPOOwd+2P/EE0/M8li1alXYunVrWLRo0VhWAjIH+QRkygnIzHWy0sknnxwee+yx8PnPf36srwkXEyBAgEBeAgIyec1DNQQIECBAgACBWgQEZGqZpD4IECBAgACBFgQEZFqYsh4JECAQwoE/F7N+/fpZFkuXLg07d+4MS5YsGctJQOYgn4BMGQGZ3qkx1113Xdi+ffusfX/VVVeFe+65Jxx77LFjfU24mAABAgTyEhCQyWseqiFAgAABAgQI1CIgIFPLJPVBgAABAgQItCAgINPClPVIgACBEMKf/vSncOmll4ZXXnlllkeMUIeAzEHWGJajbtic7N9+u4yAzEsvvRQuueSS8Nprr83ifvzxx8PFF1886hh8ngABAgQyFxCQyXxAyiNAgAABAgQIFCogIFPo4JRNgAABAgQINCkgINPk2DVNgECLAu+++2747ne/G37xi1/Mav/6668Pd955Zzj66KM70+QU0pjZxI4dO8LKlSv79tXl9Jx9+/aF5cuXh7179/ZdU0CmjIDM/fffH9asWTNrhqeffnp4+OGHw+LFizt/LbiQAAECBPIUEJDJcy6qIkCAAAECBAiULiAgU/oE1U+AAAECBAi0JCAg09K09UqAQPMCv/zlL8M3v/nNWQ5f/vKXwyOPPBI++9nPNm8EoH6BQWGxW265JWzcuDEsWLCgfggdEiBAoDEBAZnGBq5dAgQIECBAgEAiAQGZRNBuQ4AAAQIECBCIICAgEwHREgQIEChF4M033wxXXnlleO6552aVPI2TT0pxU2ddAnP9eaXeqTG7du0KX/ziF+tqWDcECBAgcEBAQMZGIECAAAECBAgQmISAgMwkVK1JgAABAgQIEJiMgIDMZFytSoAAgWwF5vrTMldddVW45557wrHHHptt7QojMK7Ahx9+GLZs2RI2bNgwa6kYf2ps3PpcT4AAAQKTExCQmZytlQkQIECAAAECLQsIyLQ8fb0TIECAAAECpQkIyJQ2MfUSIEBgTIG//OUv4Vvf+lZ48cUXD1vphBNOCL/61a/Cl770pTHv4HIC+Qq888474ZprrglPPPHEYUUuWrTowP/tq1/9ar7Fq4wAAQIExhIQkBmLz8UECBAgQIAAAQJzCAjI2BoECBAgQIAAgXIEBGTKmZVKCRAgEEVg0Akad911V1i3bt0wf4IgSi0WIZBa4Le//W34xje+Efbv33/YrZ2glHoS7keAAIH0AgIy6c3dkQABAgQIECDQgoCATAtT1iMBAgQIECBQi4CATC2T1AcBAgRGEJjrFJmzzz47bN++PZx44okjrOajBMoQ+OCDD8KNN94YfvrTnx5WcO/0mF27doVzzz23jEZUSYAAAQKdBARkOrG5iAABAgQIECBAYB4BARlbhAABAgQIECBQjoCATDmzUikBAgSiCQw6RWbbtm0H/gSNfwRqE/j9738fLrnkkvDGG28c1tqVV14Zfvazn4VPfvKTtbWsHwIECBCYISAgYzsQIECAAAECBAhMQkBAZhKq1iRAgAABAgQITEZAQGYyrlYlQIBA9gKvv/56WLlyZdizZ89htfb+/Mz9998fjpK2DvEAACAASURBVDvuuOx7UCCBYQX+85//hNtuuy1s2rTpsEtOOOGE8Oijj4Yzzzxz2KV8jgABAgQKFRCQKXRwyiZAgAABAgQIZC4gIJP5gJRHgAABAgQIEJghICBjOxAgQKBRgd4pMr3TYr7zne/MEnj88cfDxRdf3KiMtmsU2LdvX1i+fHnYu3fvYe2tXbs2bNmyJSxcuLDGtvVEgAABAjMEBGRsBwIECBAgQIAAgUkICMhMQtWaBAgQIECAAIHJCAjITMbVqgQIEChC4G9/+1v49re/HZ566qnD6r300kvDfffd5xSZIqaoyPkEeqfH3HnnneHmm28+7KMnn3zygdNjTjnllPmW8N8JECBAoAIBAZkKhqgFAgQIECBAgECGAgIyGQ5FSQQIECBAgACBOQQEZGwNAgQINC7w7LPPhksuuSTs37//Y4lFixaF7du3h4suuqhxHe3XIDDX6TG90Mz69evDggULamhTDwQIECAwj4CAjC1CgAABAgQIECAwCQEBmUmoWpMAAQIECBAgMBkBAZnJuFqVAAECxQj885//DDfeeGO45557DqvZKTLFjFChAwTmOj3m7LPPPhACO/HEE/kRIECAQCMCAjKNDFqbBAgQIECAAIHEAgIyicHdjgABAgQIECAwhoCAzBh4LiVAgEAtAq+88kq4+uqrw4svvnhYSw899FBYsWJFLW3qo0GBl156KVx++eWht8cP/eudkLRr165w7rnnNiiiZQIECLQrICDT7ux1ToAAAQIECBCYpICAzCR1rU2AAAECBAgQiCsgIBPX02oECBAoUuDDDz8MjzzySLj22msP+1NLTtkocpyK/kjggw8+CN///vfDXXfddZjJhg0bwg9/+MNw9NFHsyJAgACBhgQEZBoatlYJECBAgAABAgkFBGQSYrsVAQIECBAgQGBMAQGZMQFdToAAgVoE3n333QN/aunee+89rKWf/OQn4frrrw9D/FCpFgp9VCLwwgsvHDg95s033/y4I6GvSoarDQIECHQQGOJ7GT/b6ODqEgIECBAgQIBA6wK+iWx9B+ifAAECBAgQKElAQKakaamVAAECExZ4/fXXw8qVK8OePXs+vtPSpUsPnC5z8sknT/julicQT+Cdd94Ja9euDY899tjHiy5evDg88MADYdmyZfFuZCUCBAgQKEZAQKaYUSmUAAECBAgQIFCUgIBMUeNSLAECBAgQINC4gIBM4xtA+wQIEDhSYPfu3WH16tXhjTfe+Pg/+ZM09klJAr0/GbZjx46watWqw8q+8847w/r168OCBQtKaketBAgQIBBJQEAmEqRlCBAgQIAAAQIEDhMQkLEhCBAgQIAAAQLlCAjIlDMrlRIgQIAAAQIECBAgQIBARwEBmY5wLiNAgAABAgQIEBgoICBjgxAgQIAAAQIEyhEQkClnViolQIAAAQIECBAgQIAAgY4CAjId4VxGgAABAgQIECAwUEBAxgYhQIAAAQIECJQjICBTzqxUSoAAAQIECBAgQIAAAQIdBQRkOsK5jAABAgQIECBAYKCAgIwNQoAAAQIECBAoR0BAppxZqZQAAQIECBAgQIAAAQIEOgoIyHSEcxkBAgQIECBAgMBAAQEZG4QAAQIECBAgUI6AgEw5s1IpAQIECBAgQIAAAQIECHQUEJDpCOcyAgQIECBAgACBgQICMjYIAQIECBAgQKAcAQGZcmalUgIECBAgQIAAAQIECBDoKCAg0xHOZQQIECBAgAABAgMFBGRsEAIECBAgQIBAOQICMuXMSqUECBAgQIAAAQIECBAg0FFAQKYjnMsIECBAgAABAgQGCgjI2CAECBAgQIAAgXIEBGTKmZVKCRAgQIAAAQIECBAgQKCjgIBMRziXESBAgAABAgQIDBQQkLFBCBAgQIAAAQLlCAjIlDMrlRIgQIAAAQIECBAgQIBARwEBmY5wLiNAgAABAgQIEBgoICBjgxAgQIAAAQIEyhEQkClnViolQIAAAQIECBAgQIAAgY4CAjId4VxGgAABAgQIECAwUEBAxgYhQIAAAQIECJQjICBTzqxUSoAAAQIECBAgQIAAAQIdBQRkOsK5jAABAgQIECBAYKCAgIwNQoAAAQIECBAoR0BAppxZqZQAAQIECBAgQIAAAQIEOgoIyHSEcxkBAgQIECBAgMBAAQEZG4QAAQIECBAgUI6AgEw5s1IpAQIECBAgQIAAAQIECHQUEJDpCOcyAgQIECBAgACBgQICMjYIAQIECBAgQKAcAQGZcmalUgIECBAgQIAAAQIECBDoKCAg0xHOZQQIECBAgAABAgMFBGRsEAIECBAgQIBAOQICMuXMSqUECBAgQIAAAQIECBAg0FFAQKYjnMsIECBAgAABAgQGCgjI2CAECBAgQIAAgXIEBGTKmZVKCRAgQIAAAQIECBAgQKCjgIBMRziXESBAgAABAgQIDBQQkLFBCBAgQIAAAQLlCAjIlDMrlRIgQIAAAQIECBAgQIBARwEBmY5wLiNAgAABAgQIEBgoICBjgxAgQIAAAQIEyhEQkClnViolQIAAAQIECBAgQIAAgY4CAjId4VxGgAABAgQIECAwUEBAxgYhQIAAAQIECJQjICBTzqxUSoAAAQIECBAgQIAAAQIdBQRkOsK5jAABAgQIECBAYKCAgIwNQoAAAQIECBAoR0BAppxZqZQAAQIECBAgQIAAAQIEOgoIyHSEcxkBAgQIECBAgMBAAQEZG4QAAQIECBAgUI6AgEw5s1IpAQIECBAgQIAAAQIECHQUEJDpCOcyAgQIECBAgACBgQICMjYIAQIECBAgQKAcgYEBmXLaUCkBAgQIECBAgAABAgQIEBhLwM82xuJzMQECBAgQIECgTQHfRLY5d10TIECAAAECZQoIyJQ5N1UTIECAAAECBAgQIECAQFwBP9uI62k1AgQIECBAgEATAr6JbGLMmiRAgAABAgQqERCQqWSQ2iBAgAABAgQIECBAgACBsQT8bGMsPhcTIECAAAECBNoU8E1km3PXNQECBAgQIFCmgIBMmXNTNQECBAgQIECAAAECBAjEFfCzjbieViNAgAABAgQINCHgm8gmxqxJAgQIECBAoBIBAZlKBqkNAgQIECBAgAABAgQIEBhLwM82xuJzMQECBAgQIECgTQHfRLY5d10TIECAAAECZQoIyJQ5N1UTIECAAAECBAgQIECAQFwBP9uI62k1AgQIECBAgEATAr6JbGLMmiRAgAABAgQqERCQqWSQ2iBAgAABAgQIECBAgACBsQT8bGMsPhcTIECAAAECBNoU8E1km3PXNQECBAgQIFCmgIBMmXNTNQECBAgQIECAAAECBAjEFfCzjbieViNAgAABAgQINCHgm8gmxqxJAgQIECBAgAABAgQIECBAoIPAXOFU71M6YLqEAAECBAgQIECAAAECBAgQIDBNAS90pqnv3gQIECBAgAABAgQIECBAgEDOAgIyOU9HbQQIECBAgAABAgQIECBAgACBEQQEZEbA8lECBAgQIECAAAECBAgQIECgKQEBmabGrVkCBAgQIECAAAECBAgQIECgZgEBmZqnqzcCBAgQIECAAAECBAgQIEBgHAEBmXH0XEuAAAECBAgQIECAAAECBAgQyEhAQCajYSiFAAECBAgQIECAAAECBAgQyEpAQCarcSiGAAECBAgQIECAAAECBAgQINBdQECmu50rCRAgQIAAAQIECBAgQIAAgboFBGTqnq/uCBAgQIAAAQIECBAgQIAAgYYEBGQaGrZWCRAgQIAAAQIECBAgQIAAgZEEBGRG4vJhAgQIECBAgAABAgQIECBAgEC+AgIy+c5GZQQIECBAgAABAgQIECBAgMB0BQRkpuvv7gQIECBAgAABAgQIECBAgACBaAICMtEoLUSAAAECBAgQIECAAAECBAhUJiAgU9lAtUOAAAECBAgQIECAAAECBAi0KyAg0+7sdU6AAAECBAgQIECAAAECBAgMFhCQsUMIECBAgAABAgQIECBAgAABApUICMhUMkhtECBAgAABAgQIECBAgAABAtEFBGSik1qQAAECBAgQIECAAAECBAgQIDAdAQGZ6bi7KwECBAgQIECAAAECBAgQIJC/gIBM/jNSIQECBAgQIECAAAECBAgQIEBgKAEBmaGYfIgAAQIECBAgQIAAAQIECBBoUEBApsGha5kAAQIECBAgQIAAAQIECBCoU0BAps656ooAAQIECBAgQIAAAQIECBAYX0BAZnxDKxAgQIAAAQIECBAgQIAAAQIEshAQkMliDIogQIAAAQIECBAgQIAAAQIEMhQQkMlwKEoiQIAAAQIECBAgQIAAAQIECHQREJDpouYaAgQIECBAgAABAgQIECBAoAUBAZkWpqxHAgQIECBAgAABAgQIECBAoAkBAZkmxqxJAgQIECBAgAABAgQIECBAoIOAgEwHNJcQIECAAAECBAgQIECAAAECBHIUEJDJcSpqIkCAAAECBAgQIECAAAECBHIQEJDJYQpqIECAAAECBAgQIECAAAECBAhEEBCQiYBoCQIECBAgQIAAAQIECBAgQKBKAQGZKseqKQIECBAgQIAAAQIECBAgQKBFAQGZFqeuZwIECBAgQIAAAQIECBAgQGAYAQGZYZR8hgABAgQIECBAgAABAgQIECBQgICATAFDUiIBAgQIECBAgAABAgQIECAwFQEBmamwuykBAgQIECBAgAABAgQIECBAIL6AgEx8UysSIECAAAECBAgQIECAAAECdQgIyNQxR10QIECAAAECBAgQIECAAAECBIKAjE1AgAABAgQIECBAgAABAgQIEOgvICBjZxAgQIAAAQIECBAgQIAAAQIEKhEQkKlkkNogQIAAAQIECBAgQIAAAQIEogsIyEQntSABAgQIECBAgAABAgQIECBAYDoCAjLTcXdXAgQIECBAgAABAgQIECBAIH8BAZn8Z6RCAgQIECBAgAABAgQIECBAgMBQAgIyQzH5EAECBAgQIECAAAECBAgQINCggIBMg0PXMgECBAgQIECAAAECBAgQIFCngIBMnXPVFQECBAgQIECAAAECBAgQIDC+gIDM+IZWIECAAAECBAgQIECAAAECBAhkISAgk8UYFEGAAAECBAgQIECAAAECBAhkKCAgk+FQlESAAAECBAgQIECAAAECBAgQ6CIgINNFzTUECBAgQIAAAQIECBAgQIBACwICMi1MWY8ECBAgQIAAAQIECBAgQIBAEwICMk2MWZMECBAgQIAAAQIECBAgQIBABwEBmQ5oLiFAgAABAgQIECBAgAABAgQI5CggIJPjVNREgAABAgQIECBAgAABAgQI5CAgIJPDFNRAgAABAgQIECBAgAABAgQIEIggICATAdESBAgQIECAAAECBAgQIECAQJUCAjJVjlVTBAgQIECAAAECBAgQIECAQIsCAjItTl3PBAgQIECAAAECBAgQIECAwDACAjLDKPkMAQIECBAgQIAAAQIECBAgQKAAAQGZAoakRAIECBAgQIAAAQIECBAgQGAqAgIyU2F3UwIECBAgQIAAAQIECBAgQIBAfAEBmfimViRAgAABAgQIECBAgAABAgTqEBCQqWOOuiBAgAABAgQIECBAgAABAgQIBAEZm4AAAQIECBAgQIAAAQIECBAg0F9AQMbOIECAAAECBAgQIECAAAECBAhUIiAgU8kgtUGAAAECBAgQIECAAAECBAhEFxCQiU5qQQIECBAgQIAAAQIECBAgQIDAdAQEZKbj7q4ECBAgQIAAAQIECBAgQIBA/gICMvnPSIUECBAgQIAAAQIECBAgQIAAgaEEBGSGYvIhAgQIECBAgAABAgQIECBAoEEBAZkGh65lAgQIECBAgAABAgQIECBAoE4BAZk656orAgQIECBAgAABAgQIECBAYHwBAZnxDa1AgAABAgQIECBAgAABAgQIEMhCQEAmizEoggABAgQIECBAgAABAgQIEMhQQEAmw6EoiQABAgQIECBAgAABAgQIECDQRUBApouaawgQIECAAAECBAgQIECAAIEWBARkWpiyHgkQIECAAAECBAgQIECAAIEmBARkmhizJgkQIECAAAECBAgQIECAAIEOAgIyHdBcQoAAAQIECBAgQIAAAQIECBDIUUBAJsepqIkAAQIECBAgQIAAAQIECBDIQUBAJocpqIEAAQIECBAgQIAAAQIECBAgEEFAQCYCoiUIECBAgAABAgQIECBAgACBKgUEZKocq6YIECBAgAABAgQIECBAgACBFgUEZFqcup4JECBAgAABAgQIECBAgACBYQQEZIZR8hkCBAgQIECAAAECBAgQIECAQAECAjIFDEmJBAgQIECAAAECBAgQIECAwFQEBGSmwu6mBAgQIECAAAECBAgQIECAAIH4AgIy8U2tSIAAAQIECBAgQIAAAQIECNQhICBTxxx1QYAAAQIECBAgQIAAAQIECBAIAjI2AQECBAgQIECAAAECBAgQIECgv4CAjJ1BgAABAgQIECBAgAABAgQIEKhEQECmkkFqgwABAgQIECBAgAABAgQIEIguICATndSCBAgQIECAAAECBAgQIECAAIHpCAjITMfdXQkQIECAAAECBAgQIECAAIH8BQRk8p+RCgkQIECAAAECBAgQIECAAAECQwkIyAzF5EMECBAgQIAAAQIECBAgQIBAgwICMg0OXcsECBAgQIAAAQIECBAgQIBAnQICMnXOVVcECBAgQIAAAQIECBAgQIDA+AICMuMbWoEAAQIECBAgQIAAAQIECBAgkIWAgEwWY1AEAQIECBAgQIAAAQIECBAgkKGAgEyGQ1ESAQIECBAgQIAAAQIECBAgQKCLgIBMFzXXECBAgAABAgQIECBAgAABAi0ICMi0MGU9EiBAgAABAgQIECBAgAABAk0ICMg0MWZNEiBAgAABAgQIECBAgAABAh0EBGQ6oLmEAAECBAgQIECAAAECBAgQIJCjgIBMjlNREwECBAgQIECAAAECBAgQIJCDgIBMDlNQAwECBAgQIECAAAECBAgQIEAggoCATARESxAgQIAAAQIECBAgQIAAAQJVCgjIVDlWTREgQIAAAQIECBAgQIAAAQItCgjItDh1PRMgQIAAAQIECBAgQIAAAQLDCAjIDKPkMwQIECBAgAABAgQIECBAgACBAgQEZAoYkhIJECBAgAABAgQIECBAgACBqQgIyEyF3U0JECBAgAABAgQIECBAgAABAvEFBGTim1qRAAECBAgQIECAAAECBAgQqENAQKaOOeqCAAECBAgQIECAAAECBAgQIBAEZGwCAgQIECBAgAABAgQIECBAgEB/AQEZO4MAAQIECBAgQIAAAQIECBAgUImAgEwlg9QGAQIECBAgQIAAAQIECBAgEF1AQCY6qQUJECBAgAABAgQIECBAgAABAtMREJCZjru7EiBAgAABAgQIECBAgAABAvkLCMjkPyMVEiBAgAABAgQIECBAgAABAgSGEhCQGYrJhwgQIECAAAECBAgQIECAAIEGBQRkGhy6lgkQIECAAAECBAgQIECAAIE6BQRk6pyrrggQIECAAAECBAgQIECAAIHxBQRkxje0AgECBAgQIECAAAECBAgQIEAgCwEBmSzGoAgCBAgQIECAAAECBAgQIEAgQwEBmQyHoiQCBAgQIECAAAECBAgQIECAQBcBAZkuaq4hQIAAAQIECBAgQIAAAQIEWhAQkGlhynokQIAAAQIECBAgQIAAAQIEmhAQkGlizJokQIAAAQIECBAgQIAAAQIEOggIyHRAcwkBAgQIECBAgAABAgQIECBAIEcBAZkcp6ImAgQIECBAgAABAgQIECBAIAcBAZkcpqAGAgQIECBAgAABAgQIECBAgEAEAQGZCIiWIECAAAECBAgQIECAAAECBKoUEJCpcqyaIkCAAAECBAgQIECAAAECBFoUEJBpcep6JkCAAAECBAgQIECAAAECBIYREJAZRslnCBAgQIAAAQIECBAgQIAAAQIFCAjIFDAkJRIgQIAAAQIECBAgQIAAAQJTERCQmQq7mxIgQIAAAQIECBAgQIAAAQIE4gsIyMQ3tSIBAgQIECBAgAABAgQIECBQh4CATB1z1AUBAgQIECBAgAABAgQIECBAIAjI2AQECBAgQIAAAQIECBAgQIAAgf4CAjJ2BgECBAgQIECAAAECBAgQIECgEgEBmUoGqQ0CBAgQIECAAAECBAgQIEAguoCATHRSCxIgQIAAAQIECBAgQIAAAQIEpiMgIDMdd3clQIAAAQIECBAgQIAAAQIE8hcQkMl/RiokQIAAAQIECBAgQIAAAQIECAwlICAzFJMPESBAgAABAgQIECBAgAABAg0KCMg0OHQtEyBAgAABAgQIECBAgAABAnUKCMjUOVddESBAgAABAgQIECBAgAABAuMLCMiMb2gFAgQIECBAgAABAgQIECBAgEAWAgIyWYxBEQQIECBAgAABAgQIECBAgECGAgIyGQ5FSQQIECBAgAABAgQIECBAgACBLgICMl3UXEOAAAECBAgQIECAAAECBAi0ICAg08KU9UiAAAECBAgQIECAAAECBAg0ISAg08SYNUmAAAECBAgQIECAAAECBAh0EBCQ6YDmEgIECBAgQIAAAQIECBAgQIBAjgICMjlORU0ECBAgQIAAAQIECBAgQIBADgICMjlMQQ0ECBAgQIAAAQIECBAgQIAAgQgCAjIREC1BgAABAgQIECBAgAABAgQIVCkgIFPlWDVFgAABAgQIECBAgAABAgQItCggINPi1PVMgAABAgQIECBAgAABAgQIDCMgIDOMks8QIECAAAECBAgQIECAAAECBAoQEJApYEhKJECAAAECBAgQIECAAAECBKYiICAzFXY3JUCAAAECBAgQIECAAAECBAjEFxCQiW9qRQIECBAgQIAAAQIECBAgQKAOAQGZOuaoCwIECBAgQIAAAQIECBAgQIBAEJCxCQgQIECAAAECBAgQIECAAAEC/QUEZOwMAgQIECBAgAABAgQIECBAgEAlAgIylQxSGwQIECBAgAABAgQIECBAgEB0AQGZ6KQWJECAAAECBAgQIECAAAECBAhMR0BAZjru7kqAAAECBAgQIECAAAECBAjkLyAgk/+MVEiAAAECBAgQIECAAAECBAgQGEpAQGYoJh8iQIAAAQIECBAgQIAAAQIEGhQQkGlw6FomQIAAAQIECBAgQIAAAQIE6hQQkKlzrroiQIAAAQIECBAgQIAAAQIExhcQkBnf0AoECBAgQIAAAQIECBAgQIAAgSwEBGSyGIMiCBAgQIAAAQIECBAgQIAAgQwFBGQyHIqSCBAgQIAAAQIECBAgQIAAAQJdBARkuqi5hgABAgQIECBAgAABAgQIEGhBQECmhSnrkQABAgQIECBAgAABAgQIEGhCQECmiTFrkgABAgQIECBAgAABAgQIEOggICDTAc0lBAgQIECAAAECBAgQIECAAIEcBQRkcpyKmggQIECAAAECBAgQIECAAIEcBARkcpiCGggQIECAAAECBAgQIECAAAECEQQEZCIgWoIAAQIECBAgQIAAAQIECBCoUkBApsqxaooAAQIECBAgQIAAAQIECBBoUUBApsWp65kAAQIECBAgQIAAAQIECBAYRkBAZhglnyFAgAABAgQIECBAgAABAgQIFCAgIFPAkJRIgAABAgQIECBAgAABAgQITEVAQGYq7G5KgAABAgQIECBAgAABAgQIEIgvICAT39SKBAgQIECAAAECBAgQIECAQB0CAjJ1zFEXBAgQIECAAAECBAgQIECAAIEgIGMTECBAgAABAgQIECBAgAABAgT6CwjI2BkECBAgQIAAAQIECBAgQIAAgUoEBGQqGaQ2CBAgQIAAAQIECBAgQIAAgegCAjLRSS1IgAABAgQIECBAgAABAgQIEJiOgIDMdNzdlQABAgQIECBAgAABAgQIEMhfQEAm/xmpkAABAgQIECBAgAABAgQIECAwlICAzFBMPkSAAAECBAgQIECAAAECBAg0KCAg0+DQtUyAAAECBAgQIECAAAECBAjUKSAgU+dcdUWAAAECBAgQIECAAAECBAiMLyAgM76hFQgQIECAAAECBAgQIECAAAECWQgIyGQxBkUQIECAAAECBAgQIECAAAECGQoIyGQ4FCURIECAAAECBAgQIECAAAECBLoICMh0UXMNAQIECBAgQIAAAQIECBAg0IKAgEwLU9YjAQIECBAgQIAAAQIECBAg0ISAgEwTY9YkAQIECBAgQIAAAQIECBAg0EFAQKYDmksIECBAgAABAgQIECBAgAABAjkKCMjkOBU1ESBAgAABAgQIECBAgAABAjkICMjkMAU1ECBAgAABAgQIECBAgAABAgQiCAjIREC0BAECBAgQIECAAAECBAgQIFClgIBMlWPVFAECBAgQIECAAAECBAgQINCigIBMi1PXMwECBAgQIECAAAECBAgQIDCMgIDMMEo+Q4AAAQIECBAgQIAAAQIECBAoQEBApoAhKZEAAQIECBAgQIAAAQIECBCYioCAzFTY3ZQAAQIECBAgQIAAAQIECBAgEF9AQCa+qRUJECBAgAABAgQIECBAgACB6Qn8Twjh/yLdftIBmZi1RmrZMgQIECBAgAABAgQIECBAgACBOgUEZOqcq64IECBAgAABAgQIECBAgECrAmeFEP43hPCDEMIDYyJMKiCz+qP6rg4hPD9mjS4nQIAAAQIECBAgQIAAAQIECBAYQkBAZggkHyFAgAABAgQIECBAgAABAgSKEuiFTpaFEF4fMygTOyBzKBjzmRDC7hBCL8zjHwECBAgQIECAAAECBAgQIECAQAIBAZkEyG5BgAABAgQIECBAgAABAgQIJBXoBU9+N+OOXYMysQIyM4Mxh8o62+kxSfeEmxEgQIAAAQIECBAgQIAAAQKNCwjINL4BtE+AakTwuAAAIABJREFUAAECBAgQIECAAAECBCoVOHSKzMz2Rg3KjBuQ6ReM6dXj9JhKN522CBAgQIAAAQIECBAgQIAAgXwFBGTynY3KCBAgQIAAAQIECBAgQIAAge4CR54iM3OlYYMyXQMycwVjDtXg9Jjuc3UlAQIECBAgQIAAAQIECBAgQKCTgIBMJzYXESBAgAABAgQIECBAgAABAgUI9DtFZmbZ8wVlRg3IzBeM6d3b6TEFbBwlEiBAgAABAgQIECBAgAABAvUJCMjUN1MdESBAgAABAgQIECBAgAABAgcFBp0iM9NorqDMsAGZYYIxh+7n9Bi7kwABAgQIECBAgAABAgQIECAwBQEBmSmguyUBAgQIECBAgAABAgQIECCQTGC+U2RmFtILylwdQuhd0/s3X0BmlGBMbz2nxyQbuxsRIECAAAECBAgQIECAAAECBA4XEJCxIwgQIECAAAECBAgQIECAAIGaBYY9RWamQS8gc1sI4XdzwFwVQvhBCOEzI8I5PWZEMB8nQIAAAQIECBAgQIAAAQIECMQSEJCJJWkdAgQIECBAgAABAgQIECBAIFeBUU6RmVQPTo+ZlKx1CRAgQIAAAQIECBAgQIAAAQJDCAjIDIHkIwQIECBAgAABAgQIECBAgEDRAl1OkYndsNNjYotajwABAgQIECBAgAABAgQIECAwgoCAzAhYPkqAAAECBAgQIECAAAECBAgUKzDNU2ScHlPstlE4AQIECBAgQIAAAQIECBAgUIuAgEwtk9QHAQIECBAgQIAAAQIECBAgMEhgmqfIOD3G3iRAgAABAgQIECBAgAABAgQITFlAQGbKA3B7AgQIECBAgAABAgQIECBAIJnANE6RcXpMsvG6EQECBAgQIECAAAECBAgQIEBgbgEBGbuDAAECBAgQIECAAAECBAgQaEVgGqfIOD2mld2lTwIECBAgQIAAAQIECBAgQCBrAQGZrMejOAIECBAgQIAAAQIECBAgQCCyQMpTZJweE3l4liNAgAABAgQIECBAgAABAgQIdBUQkOkq5zoCBAgQIECAAAECBAgQIECgRIGUp8g4PabEHaJmAgQIECBAgAABAgQIECBAoEoBAZkqx6opAgQIECBAgAABAgQIECBAYIBAilNknB5jCxIgQIAAAQIECBAgQIAAAQIEMhIQkMloGEohQIAAAQIECBAgQIAAAQIEkgikOEXG6TFJRukmBAgQIECAAAECBAgQIECAAIHhBARkhnPyKQIECBAgQIAAAQIECBAgQKAugUmeIuP0mLr2im4IECBAgAABAgQIECBAgACBCgQEZCoYohYIECBAgAABAgQIECBAgACBkQUmeYqM02NGHocLCBAgQIAAAQIECBAgQIAAAQKTFRCQmayv1QkQIECAAAECBAgQIECAAIF8BSZxiozTY/Kdt8oIECBAgAABAgQIECBAgACBhgUEZBoevtYJECBAgAABAgQIECBAgEDjApM4RcbpMY1vKu0TIECAAAECBAgQIECAAAECeQoIyOQ5F1URIECAAAECBAgQIECAAAECaQRiniLj9Jg0M3MXAgQIECBAgAABAgQIECBAgMDIAgIyI5O5gAABAgQIECBAgAABAgQIEKhIIOYpMk6PqWhjaIUAAQIECBAgQIAAAQIECBCoS0BApq556oYAAQIECBAgQIAAAQIECBAYXSDGKTJOjxnd3RUECBAgQIAAAQIECBAgQIAAgWQCAjLJqN2IAAECBAgQIECAAAECBAgQyFQgxikyTo/JdLjKIkCAAAECBAgQIECAAAECBAj0BARk7AMCBAgQIECAAAECBAgQIECAQAjjnCLj9Bg7iAABAgQIECBAgAABAgQIECCQuYCATOYDUh4BAgQIECBAgAABAgQIECCQRGCcU2ScHpNkRG5CgAABAgQIECBAgAABAgQIEOguICDT3c6VBAgQIECAAAECBAgQIECAQF0CXU6RcXpMXXtANwQIECBAgAABAgQIECBAgEClAgIylQ5WWwQIECBAgAABAgQIECBAgMDIAl1OkXF6zMjMLiBAgAABAgQIECBAgAABAgQIpBcQkElv7o4ECBAgQIAAAQIECBAgQIBAvgKjnCLj9Jh856gyAgQIECBAgAABAgQIECBAgMBhAgIyNgQBAgQIECBAgAABAgQIECBA4L8Co5wi4/QYO4cAAQIECBAgQIAAAQIECBAgUIiAgEwhg1ImAQIECBAgQIAAAQIECBAgkExgmFNknB6TbBxuRIAAAQIECBAgQIAAAQIECBAYX0BAZnxDKxAgQIAAAQIECBAgQIAAAQJ1CQxziozTY+qauW4IECBAgAABAgQIECBAgACBygUEZCofsPYIECBAgAABAgQIECBAgACBTgKDTpFxekwnUhcRIECAAAECBAgQIECAAAECBKYnICAzPXt3JkCAAAECBAgQIECAAAECBPIVGHSKjNNj8p2byggQIECAAAECBAgQIECAAAECfQUEZGwMAgQIECBAgAABAgQIECBAgEB/gX6nyDg9xm4hQIAAAQIECBAgQIAAAQIECBQoICBT4NCUTIAAAQIECBAgQIAAAQIECCQR6HeKjNNjktC7CQECBAgQIECAAAECBAgQIEAgroCATFxPqxEgQIAAAQIECBAgQIAAAQJ1Ccw8RcbpMXXNVjcECBAgQIAAAQIECBAgQIBAQwICMg0NW6sECBAgQIBAdQIfVteRhggQIECAAAECBAgQIECAwGwBP8uwKwgQIECAAAECBMYW8E3l2IQWIECAAAECBAhMTUBAZmr0bkyAAAECBAgQIECAAAECCQX8LCMhtlsRIECAAAECBGoV8E1lrZPVFwECBAgQINCCgIBMC1PWIwECBAgQIECAAAECBAj4WYY9QIAAAQIECBAgMLaAbyrHJrQAAQIECBAgQCCpgFBMUm43I0CAAAECBAgQIECAAIHMBPxcI7OBKIcAAQIECBAgUIqAbyRLmZQ6CRAgQIAAAQIHBQRk7AQCBAgQIECAAAECBAgQaFnAzzVanr7eCRAgQIAAAQJjCPhGcgw8lxIgQIAAAQIEpiAgIDMFdLckQIAAAQIECBAgQIAAgWwE/Fwjm1EohAABAgQIECBQloBvJMual2oJECBAgAABAnMFZHxfZ28QIECAAAECBAgQIECAQE0Cnn9rmqZeCBAgQIAAAQIZCPhBSgZDUAIBAgQIECBAYAQBLwhHwPJRAgQIECBAgAABAgQIEChWwPNvsaNTOAECBAgQIEAgTwEBmTznoioCBAgQIECAwFwCXhDaG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QIRBDwgjACoiUIECBAgAABAgQIECBAIHsBz7/Zj0iBBAgQIECAAIGyBARkypqXagkQIECAAAECXhDaAwQIECBAgAABAgQIECDQgoDn3xamrEcCBAgQIECAQEIBAZmE2G5FgAABAgQIEIgg4AVhBERLECBAgAABAgQIECBAgED2Ap5/sx+RAgkQIECAAAECZQkIyJQ1L9USIECAAAECBLwgtAcIECBAgAABAgQIECBAoAUBz78tTFmPBAgQIECAAIGEAgIyCbHdigABAgQIECAQQcALwgiIliBAgAABAgQIECBAgACB7AU8/2Y/IgUSIECAAAECBMoSEJApa16qJUCAAAECBAh4QWgPECBAgAABAgQIECBAgEALAp5/W5iyHgkQIECAAAECCQUEZBJiuxUBAgQIECBAIIKAF4QREC1BgAABAgQIECBAgAABAtkLeP7NfkQKJECAAAECBAiUJSAgU9a8VEuAAAECBAgQ8ILQHiBAgAABAgQIECBAgACBFgQ8/7YwZT0SIECAAAECBBIKCMgkxHYrAgQIECBAgEAEAS8IIyBaggABAgQIECBAgAABAgSyF/D8m/2IFEiAAAECBAgQKEtAQKaseamWAAECBAgQIOAFoT1AgAABAgQIECBAgAABAi0IeP5tYcp6JECAAAECBAgkFBCQSYjtVgQIECBAgACBCAJeEEZAtAQBAgQIECBAgAABAgQIZC/g+Tf7ESmQAAECBAgQIFCWgIBMWfNSLQECBAgQIEDAC0J7gAABAgQIECBAgAABAgRaEPD828KU9UiAAAECBAgQSCggIJMQ260IECBAgAABAhEEvCCMgGgJAgQIECBAgAABAgQIEMhewPNv9iNSIAECBAgQIECgLAEBmbLmpVoCBAgQIECAgBeE9gABAgQIECBAgAABAgQItCDg+beFKeuRAAECBAgQIJBQQEAmIbZbESBAgAABAgQiCHhBGAHREgQIECBAgAABAgQIECCQvYDn3+xHpEACBAgQIECAQFkCAjJlzUu1BAgQIECAAAEvCO0BAgQIECBAgAABAgQIEGhBwPNvC1PWIwECBAgQIEAgoYCATEJstyJAgAABAgSaFfifEML/Rep+0i8IY9YaqWXLECCeoZJRAAAgAElEQVRAgAABAgQIECBAgEAhAjGfKT3/FjJ0ZRIgQIAAAQIEShEQkCllUuokQIAAAQIEShY4K4TwvyGEH4QQHhizkUm9IFz9UX1XhxCeH7NGlxMgQIAAAQIECBAgQIBAmwKef9ucu64JECBAgAABAkUICMgUMSZFEiBAgAABAhUI9EIny0IIr48ZlIkdkDkUjPlMCGF3CKH3MtM/AgQIECBAgAABAgQIECDQVcDzb1c51xEgQIAAAQIECExUQEBmorwWJ0CAAAECBAh8LNALnvxuhkfXoEysgMzMYMyhss52eowdS4AAAQIECBAgQIAAAQJjCnj+HRPQ5QQIECBAgAABApMREJCZjKtVCRAgQIAAAQL9BA79Ft3M/zZqUGbcgEy/YEyvHqfH2LMECBAgQIAAAQIECBAgEEvA828sSesQIECAAAECBAhEExCQiUZpIQIECBAgQIDAvAJH/hbdzAuGDcp0DcjMFYw5VIPTY+Ydnw8QIECAAAECBAgQIECAwJACnn+HhPIxAgQIECBAgACBdAICMums3YkAAQIECBAg0BPo91t0M2XmC8qMGpCZLxjTu7fTY+xNAgQIECBAgAABAgQIEIgt4Pk3tqj1CBAgQIAAAQIExhIQkBmLz8UECBAgQIAAgZEFBv0W3czF5grKDBuQGSYYc+h+To8ZeYwuIECAAAECBAgQIECAAIF5BDz/2iIECBAgQIAAAQJZCQjIZDUOxRAgQIAAAQKNCMz3W3QzGXpBmas/Onmm93+fLyAzSjCmt57TYxrZdNokQIAAAQIECBAgQIDAFAQ8/04B3S0JECBAgAABAgT6CwjI2BkECBAgQIAAgfQCw/4W3czKei8Vbwsh/G6Ocq8KIfwghPCZEdtxesyIYD5OgAABAgQIECBAgAABAkMLeP4dmsoHCRAgQIAAAQIEJi0gIDNpYesTIECAAAECBPoLjPJbdJMydHrMpGStS4AAAQIECBAgQIAAAQKHBDz/2gsECBAgQIAAAQJZCAjIZDEGRRAgQIAAAQINCnT5LbrYTE6PiS1qPQIECBAgQIAAAQIECBA4UsDzrz1BgAABAgQIECCQhYCATBZjUAQBAgQIECDQqMA0f4vO6TGNbjptEyBAgAABAgQIECBAYAoCnn+ngO6WBAgQIECAAAEChwsIyNgRBAgQIECAAIHpCUzzt+icHjO9ubszAQIECBAgQIAAAQIEWhPw/NvaxPVLgAABAgQIEMhQQEAmw6EoiQABAgQIEGhKYBq/Ref0mKa2mGYJECBAgAABAgQIECCQhYDn3yzGoAgCBAgQIECAQLsCAjLtzl7nBAgQIECAQB4C0/gtOqfH5DF7VRAgQIAAAQIECBAgQKAlAc+/LU1brwQIECBAgACBDAUEZDIcipIIECBAgACB5gRS/had02Oa214aJkCAAAECBAgQIECAQDYCnn+zGYVCCBAgQIAAAQLtCQjItDdzHRMgQIAAAQL5CaT8LTqnx+Q3fxURIECAAAECBAgQIECgFQHPv61MWp8ECBAgQIAAgQwFBGQyHIqSCBAgQIAAgSYFUvwWndNjmtxamiZAgAABAgQIECBAgEBWAp5/sxqHYggQIECAAAEC7QgIyLQza50SIECAAAECeQuk+C06p8fkvQdUR4AAAQIECBAgQIAAgRYEPP+2MGU9EiBAgAABAgQyFBCQyXAoSiJAgAABAgSaFZjkb9E5PabZbaVxAgQIECBAgAABAgQIZCfg+Te7kSiIAAECBAgQIFC/gIBM/TPWIQECBAgQIFCOwCR/i87pMeXsA5USIECAAAECBAgQIECgdgHPv7VPWH8ECBAgQIAAgQwFBGQyHIqSCBAgQIAAgaYFJvFbdE6PaXpLaZ4AAQIECBAgQIAAAQJZCnj+zXIsiiJAgAABAgQI1CsgIFPvbHVGgAABAgQIlCkwid+ic3pMmXtB1QQIECBAgAABAgQIEKhZwPNvzdPVGwECBAgQIEAgQwEBmQyHoiQCBAgQIECgeYGYv0Xn9JjmtxMAAgQIECBAgAABAgQIZCvg+Tfb0SiMAAECBAgQIFCfgIBMfTPVEQECBAgQIFC+QMzfonN6TPn7QQcECBAgQIAAAQIECBCoVcDzb62T1RcBAgQIECBAIEMBAZkMh6IkAgQIECBAgEAIIcZv0Tk9xlYiQIAAAQIECBAgQIAAgdwFPP/mPiH1ESBAgAABAgQqERCQqWSQ2iBAgAABAgSqE4jxW3ROj6luW2iIAAECBAgQIECAAAEC1Ql4/q1upBoiQIAAAQIECOQpICCT51xURYAAAQIECBDoCYzzW3ROj7GHCBAgQIAAAQIECBAgQKAUAc+/pUxKnQQIECBAgACBggUEZAoe3v+zdzbw/1VTvt+3Uiq3JsnjNURu0UxTdEeKYiKZ9EDPoTLRldATlSjcqxqMoahEiXJTU4qSQoTupJKrh0lmcskYz93MNFcXQ+7rc6bzd/p2vmetdc4+53vO7/c+r9f/Va/Xb3/3Xvu9135ae+21ER0CEIAABCAAgSVPoMstOqLHLHn1oIIQgAAEIAABCEAAAhCAAASWDAH2v0umKakIBCAAAQhAAAIQGC8BHGTG2zZIBgEIQAACEIAABESgzS06osegOxCAAAQgAAEIQAACEIAABCAwNQLsf6fWYsgLAQhAAAIQgAAEJkYAB5mJNRjiQgACEIAABCCw7Ai0uUVH9JhlpyZUGAIQgAAEIAABCEAAAhCAwOQJsP+dfBNSAQhAAAIQgAAEIDBuAjjIjLt9kA4CEIAABCAAAQiIQOQWHdFj0BkIQAACEIAABCAAAQhAAAIQmCoB9r9TbTnkhgAEIAABCEAAAhMggIPMBBoJESEAAQhAAAIQWPYEIrfoiB6z7NUFABCAAAQgAAEIQAACEIAABCZLgP3vZJsOwSEAAQhAAAIQgMD4CeAgM/42QkIIQAACEIAABCAgAp5bdESPQVcgAAEIQAACEIAABCAAAQhAYOoE2P9OvQWRHwIQgAAEIAABCIyUAA4yI20YxIIABCAAAQhAAAIzBDy36Igeg9pAAAIQgAAEIAABCEAAAhCAwNQJsP+degsiPwQgAAEIQAACEBgpARxkRtowiAUBCEAAAhCAAARqCDTdoiN6DCoDAQhAAAIQgAAEIAABCEAAAkuFAPvfpdKS1AMCEIAABCAAAQiMiAAOMiNqDESBAAQgAAEIQAACBoGmW3REj0F9IAABCEAAAhCAAAQgAAEIQGCpEGD/u1RaknpAAAIQgAAEIACBERHAQWZEjYEoEIAABCAAAQhAwEGg7hYd0WMc4EgCAQhAAAIQgAAEIAABCEAAApMiwP53Us2FsBCAAAQgAAEIQGD8BHCQGX8bISEEIAABCEAAAhCoEqi7RUf0GHQEAhCAAAQgAAEIQAACEIAABJYaAfa/S61FqQ8EIAABCEAAAhBYMIEpOcj8bsGsKB4CEIAABCAAAQhAAAIQgAAEIAABCEBg3AQWbevCfjVu/UA6CEAAAhCAAAQgAAEIQAACEBiGwKL357W1HKVQc9oDA8MwikopEIAABCAAAQhAAAIQgAAEIAABCEBgqgQWbevCfjVVzUFuCEAAAhCAAAQgAAEIQAACEMhJYNH789q6jFKoOdQxMORUR/KCAAQgAAEIQAACEIAABCAAAQhAAAJLj8CibV3Yr5aeTlEjCEAAAhCAAAQgAAEIQAACEIgTWPT+vFbiUQo1hy0GhrjS8QsIQAACEIAABCAAAQhAAAIQgAAEILCcCCza1oX9ajlpG3WFAAQgAAEIQAACEIAABCAAgXkEFr0/r5VrlELNIYiBgc4FAQhAAAIQgAAEIAABCEAAAhCAAAQg0ERg0bYu7FfoJwQgAAEIQAACEIAABCAAAQhAIKVF789r22CUQs3RFgwMdCMIQAACEIAABCAAAQhAAAIQgAAEIACBJgKLtnVhv0I/IQABCEAAAhCAAAQgAAEIQAACOMh01gEMDJ0RkgEEIAABCEAAAhCAAAQgAAEIQAACEFjSBHCQWdLNS+UgAAEIQAACEIAABCAAAQhAYCIEFr0/r8U0SqHmNCgOMhPRdMSEAAQgAAEIQAACEIAABCAAAQhAAAILIrBoWxf2qwU1PMVCAAIQgAAEIAABCEAAAhCAwKgILHp/XgtjlELNabZGA8Pvfof9YVTqjjAQgAAEIAABCEAAAhCAAAQgAAEIQCAzgf/wH0xTlpkgs0iz2WG/6hkw2UMAAhCAAAQgAAEIQAACEIDA4glMYH9eC2nRRoNIy2FgiNAiLQQgAAEIQAACEIAABCAAAQhAAAIQWGIEJmCAw361xHSO6kAAAhCAAAQgAAEIQAACEIDAAwlMYH9e22w4yKDNEIAABCAAAQhAAAIQgAAEIAABCEAAApMgMAEDHA4yk9AkhIQABCAAAQhAAAIQgAAEIACBLgQmsD+vrR4OMl1and9CAAIQgAAEIAABCEAAAhCAAAQgAAEIDEZgAgY4HGQG0wYKggAEIAABCEAAAhCAAAQgAIFFEZjA/rwWDQ4yi9IYyoUABCAAAQhAAAIQgAAEIAABCEAAAhAIEZiAAQ4HmVCLkhgCEIAABCAAAQhAAAIQgAAEpkhgAvvzWqw4yExR25AZAhCAAAQgAAEIQAACEIAABCAAAQgsQwITMMDhILMM9ZIqQwACEIAABCAAAQhAAAIQWG4EJrA/r20SHGSWm6ZSXwhAAAIQgAAEIAABCEAAAhCAAAQgMFECEzDA4SAzUd1CbAhAAAIQgAAEIAABCEAAAhDwE5jA/ry2MjjI+NuYlBCAAAQgAAEIQAACEIAABCAAAQhAAAILJDABAxwOMgvUD4qGAAQgAAEIQAACEIAABCAAgWEITGB/XgsCB5lh9INSIAABCEAAAhCAAAQgAAEIQAACEIAABDoSmIABDgeZjm3MzyEAAQhAAAIQgAAEIAABCEBg/AQmsD+vhYiDzPh1CwkhAAEIQAACEIAABCAAAQhAAAIQgAAEUkoTMMDhIIOmQgACEIAABCAAAQhAAAIQgMCSJzCB/XltG+Ags+RVkwpCAAIQgAAEIAABCEAAAhCAAAQgAIGlQWACBjgcZJaGqlELCEAAAhCAAAQgAAEIQAACEGggMIH9ea30OMig1hCAAAQgAAEIQAACEIAABCAAAQhAAAKTIDABAxwOMpPQJISEAAQgAAEIQAACEIAABCAAgS4EJrA/r60eDjJdWp3fQgACEIAABCAAAQhAAAIQgAAEIAABCAxGYAIGOBxkBtMGCoIABCAAAQhAAAIQgAAEIACBRRGYwP68Fg0OMovSGMqFAAQgAAEIQAACEIAABCAAAQhAAAIQCBGYgAEOB5lQi5IYAhCAAAQgAAEIQAACEIAABKZIYAL781qsOMhMUduQGQIQgAAEIAABCEAAAhCAAAQgAAEILEMCEzDA4SCzDPWSKkMAAhCAAAQgAAEIQAACEFhuBCawP69tEhxklpumUl8IQAACEIAABCAAAQhAAAIQgAAEIDBRAhMwwOEgM1HdQmwIQAACEIAABCAAAQhAAAIQ8BOYwP68tjI4yPjbmJQQgAAEIAABCEAAAhCAAAQgAAEIQAACCyQwAQMcDjIL1A+KhgAEIAABCEAAAhCAAAQgAIFhCExgf14LAgeZYfSDUiAAAQhAAAIQgAAEIAABCEAAAhCAAAQ6EpiAAQ4HmY5tzM8hAAEIQAACEIAABCAAAQhAYPwEJrA/r4WIg8z4dQsJIQABCEAAAhCAAAQgAAEIQAACEIAABFJKEzDA4SCDpkIAAhCAAAQgAAEIQAACEIDAkicwgf15bRvgILPkVZMKQgACEIAABCAAAQhAAAIQgAAEIACBpUFgAgY4HGSWhqpRCwhAAAIQgAAEIAABCEAAAhBoIDCB/Xmt9DjIoNYQgAAEIAABCEAAAhCAAAQgAAEIQAACkyAwAQMcDjKT0CSEhAAEIAABCEAAAhCAAAQgAIEuBCawP6+tHg4yXVqd30IAAhCAAAQgAAEIQAACEIAABCAAAQgMRmACBjgcZAbTBgqCAAQgAAEIQAACEIAABCAAgUURmMD+vBYNDjKL0hjKhQAEIAABCEAAAhCAAAQgAAEIQAACEAgRmIABDgeZUIuSGAIQgAAEIAABCEAAAhCAAASmSGAC+/NarDjITFHbkBkCEIAABCAAAQhAAAIQgAAEIAABCCxDAhMwwOEgswz1kipDAAIQgAAEIAABCEAAAhBYbgQmsD+vbRIcZJabplJfCEAAAhCAAAQgAAEIQAACEIAABCAwUQITMMDhIDNR3UJsCEAAAhCAAAQgAAEIQAACEPATmMD+vLYyOMj425iUEIAABCAAAQhAAAIQgAAEIAABCEAAAgskMAEDHA4yC9QPioYABCAAAQhAAAIQgAAEIACBYQhMYH9eCwIHmWH0g1IgAAEIQAACEIAABCAAAQhAAAIQgAAEOhKYgAEOB5mObczPIQABCEAAAhCAAAQgAAEIQGD8BCawP6+FiIPM+HULCSEAAQhAAAIQgAAEIAABCEAAAhCAAARSShMwwOEgg6ZCAAIQgAAEIAABCEAAAhCAwJInMIH9eW0b4CCz5FWTCkIAAhCAAAQgAAEIQAACEIAABCAAgaVBYAIGOBxkloaqUQsIQAACEIAABCAAAQhAAAIQaCAwgf15rfQ4yKDWEIAABCAAAQhAAAIQgAAEIAABCEAAApMgMAEDHA4yk9AkhIQABCAAAQhAAAIQgAAEIACBLgQmsD+vrR4OMl1and9CAAIQgAAEIAABCEAAAhCAAAQgAAEIDEZgAgY4HGQG0wYKggAEIAABCEAAAhCAAAQgAIFFEZjA/rwWDQ4yi9IYyoUABCAAAQhAAAIQgAAEIAABCEAAAhAIEZiAAQ4HmVCLkhgCEIAABCAAAQhAAAIQgAAEpkhgAvvzWqw4yExR25AZAhCAAAQgAAEIQAACEIAABCAAAQgsQwITMMDhILMM9ZIqQwACEIAABCAAAQhAAAIQWG4EJrA/r20SHGSWm6ZSXwhAAAIQgAAEIAABCEAAAhCAAAQgMFECEzDA4SAzUd1CbAhAAAIQgAAEIAABCEAAAhDwE5jA/ry2MjjI+NuYlBCAAAQgAAEIQAACEIAABCAAAQhAAAILJDABAxwOMgvUD4qGAAQgAAEIQAACEIAABCAAgWEITGB/XgsCB5lh9INSIAABCEAAAhCAAAQgAAEIQAACEIAABDoSmIABDgeZjm3MzyEAAQhAAAIQgAAEIAABCEBg/AQmsD+vhYiDzPh1CwkhAAEIQAACEIAABCAAAQhAAAIQgAAEUkoTMMDhIIOmQgACEIAABCAAAQhAAAIQgMCSJzCB/XltG+Ags+RVkwpCAAIQgAAEIAABCEAAAhCAAAQgAIGlQWACBjgcZJaGqlELCEAAAhCAAAQgAAEIQAACEGggMIH9ea30OMig1hCAAAQgAAEIQAACEIAABCAAAQhAAAKTIDABAxwOMpPQJISEAAQgAAEIQAACEIAABCAAgS4EJrA/r60eDjJdWp3fQgACEIAABCAAAQhAAAIQgAAEIAABCAxGYAIGOBxkBtMGCoIABCAAAQhAAAIQgAAEIACBRRGYwP68Fg0OMovSGMqFAAQgAAEIQAACEIAABCAAAQhAAAIQCBGYgAEOB5lQi5IYAhCAAAQgAAEIQAACEIAABKZIYAL781qsOMhMUduQGQIQgAAEIAABCEAAAhCAAAQgAAEILEMCEzDA4SCzDPWSKkMAAhCAAAQgAAEIQAACEFhuBCawP69tEhxklpumUl8IQAACEIAABCAAAQhAAAIQgAAEIDBRAhMwwOEgM1HdQmwIQAACEIAABCAAAQhAAAIQ8BOYwP68tjI4yPjbmJQQgAAEIAABCEAAAhCAAAQgAAEIQAACCyQwAQMcDjIL1A+KhgAEIAABCEAAAhCAAAQgAIFhCExgf14LAgeZYfSDUiAAAQhAAAIQgAAEIAABCEAAAhCAAAQ6EpiAAQ4HmY5tzM8hAAEIQAACEIAABCAAAQhAYPwEJrA/r4WIg8z4dQsJIQABCEAAAhCAAAQgAAEIQAACEIAABFJKEzDA4SCDpkIAAhCAAAQgAAEIQAACEIDAkicwgf15bRvgILPkVZMKQgACEIAABCAAAQhAAAIQgAAEIACBpUFgAgY4HGSWhqpRCwhAAAIQgAAEIAABCEAAAhBoIDCB/Xmt9DjIoNYQgAAEIAABCEAAAhCAAAQgAAEIQAACkyAwAQMcDjKT0CSEhAAEIAABCEAAAhCAAAQgAIEuBCawP6+tHg4yXVqd30IAAhCAAAQgAAEIQAACEIAABCAAAQgMRmACBjgcZAbTBgqCAAQgAAEIQAACEIAABCAAgUURmMD+vBYNDjKL0hjKhQAEIAABCEAAAhCAAAQgAAEIQAACEAgRmIABDgeZUIuSGAIQgAAEIAABCEAAAhCAAASmSGAC+/NarDjITFHbkBkCEIAABCAAAQhAAAIQgAAEIAABCCxDAhMwwOEgswz1kipDAAIQgAAEIAABCEAAAhBYbgQmsD+vbRIcZJabplJfCEAAAhCAAAQgAAEIQAACEIAABCAwUQITMMDhIDNR3UJsCEAAAhCAAAQgAAEIQAACEPATmMD+vLYyOMj425iUEIAABCAAAQhAAAIQgAAEIAABCEAAAgskMAEDHA4yC9QPioYABCAAAQhAAAIQgAAEIACBYQhMYH9eCwIHmWH0g1IgAAEIQAACEIAABCAAAQhAAAIQgAAEOhKYgAEOB5mObczPIQABCEAAAhCAAAQgAAEIQGD8BCawP6+FiIPM+HULCSEAAQhAAAIQgAAEIAABCEAAAhCAAARSShMwwOEgg6ZCAAIQgAAEIAABCEAAAhCAwJInMIH9eW0b4CCz5FWTCkIAAhCAAAQgAAEIQAACEIAABCAAgaVBYAIGOBxkloaqUQsIQAACEIAABCAAAQhAAAIQaCAwgf15rfQ4yKDWEIAABCAAAQhAAAIQgAAEIAABCEAAApMgMAEDHA4yk9AkhIQABCAAAQhAAAIQgAAEIACBLgQmsD+vrR4OMl1and9CAAIQgAAEIAABCEAAAhCAAAQgAAEIDEZgAgY4HGQG0wYKggAEIAABCEAAAhCAAAQgAIFFEZjA/rwWDQ4yi9IYyoUABCAAAQhAAAIQgAAEIAABCEAAAhAIEZiAAQ4HmVCLkhgCEIAABCAAAQhAAAIQgAAEpkhgAvvzWqw4yExR25AZAhCAAAQgAAEIQAACEIAABCAAAQgsQwITMMDhILMM9ZIqQwACEIAABCAAAQhAAAIQWG4EJrA/r20SHGSWm6ZSXwhAAAIQgAAEIAABCEAAAhCAAAQgMFECEzDA4SAzUd1CbAhAAAIQgAAEIAABCEAAAhDwE5jA/ry2MjjI+NuYlBCAAAQgAAEIQAACEIAABCAAAQhAAAILJDABAxwOMgvUD4qGAAQgAAEIQAACEIAABCAAgWEITGB/XgsCB5lh9INSIAABCEAAAhCAAAQgAAEIQAACEIAABDoSmIABDgeZjm3MzyEAAQhAAAIQgAAEIAABCEBg/AQmsD+vhYiDzPh1CwkhAAEIQAACEIAABCAAAQhAAAIQgAAEUkoTMMDhIIOmQgACEIAABCAAAQhAAAIQgMCSJzCB/XltG+Ags+RVkwpCAAIQgAAEIAABCEAAAhCAAAQgAIGlQWACBjgcZJaGqlELCEAAAhCAAAQgAAEIQAACEGggMIH9ea30OMig1hCAAAQgAAEIQAACEIAABCAAAQhAAAKTIDABAxwOMpPQJISEAAQgAAEIQAACEIAABCAAgS4EJrA/r60eDjJdWp3fQgACEIAABCAAAQhAAAIQgAAEIAABCAxGYAIGOBxkBtMGCoIABCAAAQhAAAIQgAAEIACBRRGYwP68Fg0OMovSGMqFAAQgAAEIQAACEIAABCAAAQhAAAIQCBGYgAEOB5lQi5IYAhCAAAQgAAEIQAACEIAABKZIYAL781qsOMhMUduQGQIQgAAEIAABCEAAAhCAAAQgAAEILEMCEzDA4SCzjPTyN7/5TTrzzDPTRz7ykXTttdeuqPlmm22W9tlnn3TQQQelNddcM0SkjzxDApAYAhCAAAQgMAICzIcjaAREyEJAa8Tjjz8+XXPNNemuu+4q8nzc4x6Xnvvc56ZjjjkmPeEJT8hSDplAYBEEJrA/r8WCg8witIUyIQABCEAAAhCAAAQgAAEIQAACEIAABMIEJmCAw0Em3KrT/cHf//3fpz333DPddNNND6jEf/yP/zF97nOfS1tssUWogn3kGRKAxBCAAAQgAIEREGA+HEEjIEJnAv/v//2/dNhhh6XTTz+9Nq8TTjghvfGNb+xcDhlAYFEEJrA/r0WDg8yiNIZyIQABCGQm8Lvf/S7dfPPN6cMf/nD6xje+kW688cb0r//6rytK0Q22DTfcMO2xxx7pz//8z9Nqq62WWQKyg8DiCPzwhz9MH/vYx9KXv/zldOutt6bvfe97K4SRR/6f/MmfpB122KEwXq+99tqLE5SSIQABCEAAAhCAAAQ6EZiAAQ4HmU4t3O+P//Ef/zFddNFFxb7hnnvuSQ960IPS05/+9LTbbruljTbaKDn0634CNh3eKeH//J//M2211VahSvWRZ0gAEkMAAhCAAARGQID5cASNgAidCVgOMv/tv/23dOyxx3YuhwxsAr/4xS/SZz7zmeKfzhL0bbDBBmmXXXZJW2+9NedlNsLaFI790yh9UUYp1Jw2wMDQUjn5GQQgsDwIfPvb30577bVX+vrXv25WWI4EL3nJS8x0JIDAFAhocfua17ymCGtufUceeWT67//9v6dVV13VSsrfIQABCEAAAhCAAARGSGACBjjsVyPUG4n0t3/7t8U+uOpMX4qqaC8f/OAHiz115Ovj8K6PPCN1Ii0EIAABCEBgDCn9I1YAACAASURBVASYD8fQCsjQlQAOMl0J5vn9z372s/Rf/+t/TRdffHFthjpbeOc735lWX331PAUuo1wmsD+vbQ0cZJaRklLVxRLQLaXzzjsvffGLX0xf+9rX7vfWYBnZYNddd03rrrvuYgUNlL4U6xSo/uiSWpuGqsB4Jo+u+RCoA4H/83/+T2Ho/uxnP2vmooXwe97zHha7JikSQAACEIDAciewlNb69957bxFd8aMf/Wi6/vrrk96ALz9FWdR+bJ999uHW2ESUfgIGuMk6yNxyyy3p5JNPTldffXXS/lKfojEqwsrLX/7y9PznPz8cYaWNWn3/+99P733ve9NVV11VREfV99CHPjRtueWWhRw77bRTWmWVVUJZ//rXv05HH310sReY973sZS9Lp5xySpKzjPez9uFEkPGSJB0EIAABCEDg/gT6mGNhDIGhCeAgMzTx+vIuueSStPPOO88V5klPelK68MIL0yabbDIOgSckxQT257U0cZCZkJIh6nQJKHTvfvvtV3tLqVorhd1VBASF9Rr7txTrNHbmlnzWpqH6exxkLJr8fUoEcJCZUmshKwQgAAEITIHAUlrr//a3v00nnXRSeutb33q/50fr2uHVr351cWtszTXXnEIzLVsZJ2CAm6SDzC9/+ct0xBFHpFNPPbVWt/Rc6TnnnJPWWWed3nXvxBNPTMccc0xtOU972tOKy0dRu4lnzyAHnHPPPbdwCvJ+1j4cBxkvSdJBAAIQgAAE7k+gjzkWxhAYmgAOMkMTry9PEeWPO+64RmE+9alPFY74fDECE9if11Zo2TjI6LbYCSeckK644grTKBZr+ubUuuHygQ98IO2+++45syWvCRGIPP2haum9wbe85S1p5ZVXHm0tl2KdRgs7IJi1aahmNQYHmTvuuKMYlz/xiU+siKjUVF3d7t1www3TjjvuWNxcXGS0JRlXJfell16arrnmGpf8unUpR7l9992XQ5eAXnuSeozdZT5EkPEQvX8a3eDVJsLbV60S1I916LDGGmukpz71qemJT3xiespTnlIccjzkIQ+xfs7fIQABCECgZwJLba1/6623Fvvx2267zSSnqBEKubztttuaaUmwOAITMMBN0kHGMt5rD/Y//sf/GGQf1mTAVsSn888/v9gbRj7PnqFN3tY+HAeZSCuRFgIQgAAEIPB7An3MsfCFwNAErDX2GM5phmayiPI8DjIf+9jHiij1fDECE9if11ZoWTjI3H777UlhUq+77rpYq2ZK3SZEa6aiyWYEBL71rW+lPfbYIylUsecb8laWR566NEuxTm1ZjOl31qahKuuiF146oFBo7Lbjsg7X3/WudyU9S7bSSisN2gxf/epX00EHHZRuuummVuVyM7kVtsYfeYzdZQY4yMT4W++zxnKzU8sRTvOgvPX1/9HQ+XYJpIAABCAAAYvAUlvr6yB9r732sqq94u9y4H7jG9/oTk/C4QlMwACHg0xHtViUg0yb6DTWPhwHmY7KwM8hAAEIQGDZEuhjjl22MKn4wgjgILMw9Pcr2OMgoyiVe+655zgEnpAUE9if19JcFg4yUYNYbr177nOfW4RoXW+99XJnTX4TIPC3f/u36ZnPfKZb0jYhfd2ZZ0q4FOuUCc1Cs7E2DVXhFukg43n73QNSN3wVoWvvvfdOjknYk6WZpqtjjwrgZrKJOZwAB5kwMvcPrr322rTddtsNGn2vFE6OcAceeGDhTPeoRz3KLTMJIQABCECgG4GlttZveqqljhTOtN30Z4hfO9b+i7Z14SDTURH6cJC555570iGHHJLOOOOMudLttttuxd/XXnttdw2sfTgOMm6UJLyPgJ4GvOiii9Ipp5yS9ORh+Slqkm41H3744USlRVsgkJHAP//zP6f3vOc9RXQyjenlt80226RDDz007bzzzoPZHTNWa0lk1cccuyTAUIlJEcBBZhzNdfbZZxfR/ed9sj3rtQA5zPPFCExgf15boUUbDSKUWxsYPJ5hEUGiaduEaI2WQfrxEogamKegL0uxTuPVIL9k1qahmtMiHWQizgxW7YfsL7/61a/Sm970pvTud7/bEsv8OzeTTUShBBGd4tArhLYIo//Sl7409qPMqfVc5ate9arCMIWzcWa4ZAcBCECghsBSW+tH7QGsFcbfLSZggGttv1okfct4P/UnlsRWt0LlgP2v//qvtag/+MEPple84hWhg1BrH46DzCK1epplW/vbNjo1TRJIDYFhCDStfYec+4ap7bRK6WOOnRYBpF0KBKw19iLPaZYCX28drJdm9t133/S+970vrbXWWt4sSXcfgQnsz2vbCgeZAVR4yAPcAapDEUECUQPzs5/97OJA8tGPfnSwpOGSL8U6DUevv5KsTUO15EUuvCJyemjJYeWwww4LGTE9+c6muf7669Muu+ySfvSjH7X5+f1+s0j+nYUfYQaWAbEqModesQYcg4NMKbFuTL7lLW9Ju+++O08vxZqR1BCAAARCBJbaWj/qIKPnMLW+fPCDHxziRuLhCEzAAIeDTEd16COCjET6zW9+ky655JJ01llnpWuuuSbdddddSc7YiuS7//77pxe+8IVptdVWC0lv7W/bODP0kWeoUiReKAFrf9tGpxZaIQqHwMgJ4CAz3gZiPhxv2yCZnwAOMn5Wfae85ZZb0sknn5yuvvrqFRHDtthiiyJS2AEHHMDFzJYNMIH9eW3NcJBp2eCRn+EgE6G19NLefPPNSWF65aHo+dqE9PXkmzPNUqxTTj6LysvaNFTlWqSDRkROD8vtt98+nXPOOelhD3uYJ3mrNL/73e/S8ccfn4499thWv5/90SL5Z6nAyDKxDIhVcXGQiTXemBxkSsl1cKlDEx1m8EEAAhCAQH4CQ6z177jjjnTmmWcWT0fceOON94vmoOcoN91006Sw9or08NjHPrZTJaNzGZH+OuEe5McTMMDhINNRE/pykOkoVu3Prf1tG2eGPvLso+7k2Q8Ba3/bRqf6kZRcIbA0COAgM952ZD4cb9sgmZ8ADjJ+VqScJoEJ7M9rweIgM4C+Pfe5z03nnnsu3mcDsB5jET//+c8L78OLL77YJd5Q0TBcwsxJtBTr1IXHWH5rbRqqci7SQSMip4etDlEuv/zytNVWW3mSt0pz5513ppe97GXpiiuuaPX72R8tkn+WCowsE8uAWBUXB5lY40UPFWO5t0+9ww47pFNOOSU97nGPa58Jv4QABCAAgVoCfa/177nnnnTIIYekM844w2yBHNFcbr311iL62G233WaWp3Wl9m3bbrutmZYEiyMwAQMcDjId1QMHmb9Pe+65Z7rppptqSeIg0VHBRv5za39L+4+8ARFvcgRwkBlvk1k2ZMbD8bYdkv2eAA4yaMNSJzCB/XltE+AgM4Bm6lBVhzgytvEtTwK6Gbnffvul733ve40AFMrr9NNPT494xCNGD2op1mn00A0BrU1D9eeLdNCIyOltE0V20dMrK6+8svcnoXRf+MIX0ote9KK5b9WHMkspLZJ/VNYppLcMiNU64CATa9GxOsioFjjJxNqS1BCAAAQiBPpc6w89b+tJFV1COProo00Ehx56aFIEmdVXX91MS4LFEZiAAQ4HmY7qgYMMDjIdVWjSP7fmSQ6EJ928CD9CAjjIjLBR7hPJsiEzHo637ZDs9wRwkEEbljqBCezPa5sAB5meNVPh/z/ykY+kHXfcseeSyH7MBPQ8y3e/+93inevZMOIbbrhh2myzzYp37qQna6655pirskK2pVinSYBvENLaNFR/ukgHjYic3jZRpK6zzz47PepRj/L+xJ3ut7/9bfG00oknnuj+jZVwkfwt2ab4d8uAWK0TDjKxFh6zg4xqMiXH0hh5UkMAAhBYLIE+1/qLmLfvvffedN1116XzzjsvXX/99enaa69dAVh7sWc961lpjz32SE9/+tPTKqusslj4lG4SmIABDgcZsxWbE+Agg4NMRxWa9M+teZID4Uk3L8KPkAAOMiNslPtEsmzIjIfjbTsk+z0BHGTQhqVOYAL789omwEFmBguHlku9q1I/CCxdAtamoVrzRY51ETm322679JOf/GRuaOlqnT73uc+l5z3vedkbWM5te++9d3Go0vTttttu6Yc//GG65pprTBkWyd8UboIJLANitUo4yMQaOOIgY7HVYevdd99dRGLSOKC+ctlll5l9y5L4iCOOSMcff3xabbXVrKT8HQIQgAAERkCAeXsEjTBxESZggMNBpqOO4SCDg0xHFZr0z615kgPhSTcvwo+QAA4yI2yU+0SybMiMh+NtOyT7PQEcZNCGpU5gAvvz2ibAQWYGC4eWS72rUj8ILF0C1qahWvNFjnUROd/whjcUB+p6esz6DjvssPSXf/mXadVVV7WShv7udRD42Mc+ls4555z02c9+1sx/kfxN4SaYwDIgVqtkOXFMsPq9iuzVfwnRhq2cZvT84Ac+8IH0oQ99KN11113h+ugJS/U9RZPhgwAEIACB8RNg3h5/G41dwgkY4HCQ6ahEOMjgINNRhSb9c2ue5EB40s2L8CMkgIPMCBvlPpEsGzLj4XjbDsl+TwAHGbRhqROYwP68tglwkJnBwqHlUu+q1A8CS5eAtWmo1nyRY11Uzo033jjtuuuuZsMpJP7HP/7xtP7665tpvQl+8YtfpNe85jXFU3lNn554es973pNe//rX4yDjhZsxnWVArBbVxokjo6iTy6pvB5kqkDvuuCMdc8wxRT+Ofs95znMKJ5nHPOYx0Z+SHgIQgAAEBibAvD0w8CVY3AQMcDjIdNQ7HGRwkOmoQpP+uTVPciA86eZF+BESwEFmhI1yn0iWDZnxcLxth2S/J4CDDNqw1AlMYH9e2wQ4yMxgWeSh8VLvJNQPAhDol4C1aaiWvsixLirnS1/6UtcTR6qfori85CUvyQb661//etpxxx3Tj370o8Y8jz322MKRZt9998VBJht9f0aWAbGaEw4yfq5KOaSDjMr71a9+lT74wQ+mN73pTcVTTJHvve99b3rd616XHIvySLakhQAEIACBzASYtzMDXYbZOeb6Rdu6cJDpqJc4yHRzkNFFj6997WtJzxDr8PDGG29csbbecMMN0wYbbJB0weT5z39+2nTTTbNHYY00/29+85v0v//3/y7k1D/9f1Ve5bXFFlukRz7ykekZz3hG2mqrrQqZ11xzzUgxvaa99957i2djzzvvvHT11Venb3zjG0V5m222WfqTP/mTgvOzn/3s9IhHPMK1V7HmyakfCCuKqJ7Svv7664s2F6/bb7+9iCxafmrzjTbaKD3zmc8s/j3xiU9Mq6yySq/taGVe7VfXXntt8RR4GQH1cY97XNLlrv/yX/5L0db67yJ19Ne//nW65ZZbimeN9U+XUSRz+SkKq/qRLphsueWWxb8//uM/XvhY8A//8A/pS1/6UjF+zY4FYvykJz3pfozXWWcdq9lcf5+Sg4zGh0984hPp0ksvLdpWOvjQhz604KLxseu4roN82W1lD/1f/+t/JbXJbP9UeRrbNKZJd1S29KcPnbdsyFMZD8fG1dUxGhIp2rvmu8985jOFnlTHl+r4rQulj33sY9NKK63UtcjQ77W2+Kd/+qdifpEua13xwx/+cMX8XJ1r1l133bT55psXaw2Ni965OiIQDjIPpKU5Ve2i8ferX/1qsQYo109KrfXqk5/85NGu/TztvxzqWHKYwP68tskWbTTw6FGZprWBoWljPSvAIg+NIzBICwEIQGCWgLVpqKZf5FgXlfPII49M+nfyySebjb7//vun97///Vk2ZTLaKCrMEUcc0ViuDAuXX355YbyRcw5PLJnNlD2BZUCsFoiDTAz/0A4ykk4G5nPPPTe9+tWvDjnJyBgkJ7nHP/7xsUqSGgIQgAAEBiXAvD0o7iVZ2AQMcK3tV4tsMMt4r0M3rQ11kND315eDjA5MzjzzzCJCaPUwR44M++yzTzrooIPCe0lrf9vm8K5tnv/4j/+YTj311NDTpTp0fu1rX5u0lx6ibUvdkawf/ehHi/aoOkZ4dEt78N122y3pSWbtwx1jgifbIo0O59/+9renL3zhCyt+I2eio48+unjSdbYsOR685S1vSWeffbZpN9BFgL322qtI99vf/jaddNJJ6a1vfWtoz+OuyH0J9Qy1bBqLdi6ROOp/X/7yl5MuNnz6058OVUV6esABB6T99tsv/eEf/mHot2VijXFl/1Af06eD/j322CPJRrbeeuvV5tumXynfV73qVenQQw+dm2+rSjT8SDasb33rW8UT5YquGn2+WDK/8pWvLPbhbRlH61Q+uSx524wFL3zhC9PBBx+cFFF2tdVWayz+Zz/7WTHWnX/++VEx3emlpxrXttlmG/M3//zP/5z++q//uhg7yjGwSR91mUiOMdLVUn/nFfKiF72o0IN5Oj37u5/+9Kfpk5/8ZPqbv/mb+419ZiUqCTQuq1zpvcbMXA4RbefDiOx9pR0zV+mTnjmXDb3UJ7Xh9ttvn44//vjCGa3u05ynMTwyxmj9eNRRRxX9Ipde1MmmMV5OO7ILXnbZZeExsMzzWc96VqHHmvNzOX1Za2zrnEZrhosuuiidcsopxTxafmoz2ULFV86ZfXwap+UIJV2RM0t5mVHjldr2bW9721x9mZVHeX33u98tzngiOqR8co0xWv9Lx0sHQ+WtsVvOXIpq/oQnPKETxjHUsVMFWv7YsRYfpS/KKIWa0watDQzLyUFGHVDekRq0tKmT11110S/vXnlDbrfddp282TXBf/GLXywOguUxX3r3lR7o8hrWZPJnf/Zn6eEPf3jLbpX/Z9qMyfNZt2g0mdx22233W1SWHq7R2x35Je0/xzqPc00G0hFtLF784hcPtiFqU9tZD8wf//jH9zNwVW9vlN7suW4WVOXVQa7KvvnmmwuPad1ymJWlnGi1uHzYwx5WeCU/7WlPK7zrtZhwTCAuRNamoZqJtfByFdgyURs5L7nkkmJhan3yLL7ggguKmztdvzvvvDO97GUvS1dccUVjVtoAaiMvXRiDg0x5A6/0kNcYrc327AZantjqJ7o9+NSnPrW49aFbWauuumpXdOHf//znPy8WphqXb7jhhgfcxCrHpZ122qlwfpjdUI3hoE1jkm5oaQxQXX7wgx884OajDO+PfvSjixsJf/qnf1r86+NmQrgBGn6wCAcZiSM9fve7310YoiPfGWecURhOc37q29///veLMV63Gur6VHmDSn1Kt6dkEFrkDTz1qVIX1admb8os4iZG2UfKuVLjUvXWZdlmWovpcKbsJ5ozdWO4T0NKW32RkUO3hetuZ6u/i7OMFDIytb01pb6gdbbmIhkj1K6lsbvajlq7qcwxHH6UPJtu2ZZ9Jse+pG37lWONbqdOYc601r7lPkxzuW5aa635lKc8ZSHzutUmY5i3LRn7+LvGZo170jeNzXVrhbIdNQ5qPin3DTn3DDnrZkWp0NpcxvCtt946bbLJJtnGKMf+adG2rtb2q5ztE83LMt4vBQeZpr2o+p/mdM1Nkc/a3w7hIKO+KOcLOXZED8XLumpdofX3C17wgl7XXTqk1uHaBz7wgdayVttHUVx1OJPDSb6pD8xetJD9VftXHaJZh9WlvHI8EOMHP/jBxfpc9gPZbvv8tM/X5QPtUxb56Za4Iu9GHWNmZdZ8+OY3v7ngvvrqq4eq1NRX6/pprn4lB6rdd9892xxYV2kdWsvOd+GFF3Z2uNJYKF2VY5XXwSLUEPcl1lig/iCnpWj02NnydAYhZzBFmZq3Rvj85z9fnIf0/R122GGFLJZtrSlqzaw+io+i7L7vfe9zie+Zz8rIV8qzzTPXTYLkHJf7mGNdEFsmWgpc66Kz5xgPNa7IKTT3uCInRjk+y+m07Rqorrm1FzvhhBOK882u9ihrjW2d02gfqTMKOf7UfXLukLPdox71qJaaO/9niqqvPn3llVfWJvJG81fbvPOd78wy5kserXllZ4t8Vjuovd/4xjdGsrxf2jHUsbXwHX84gf15bQ0XbTSIYG9tYJiKg4wM4NooaFEiY3v1BoU2qlrk6QkPGTtnP23MZDzXwHDxxRe7uEa92UvvN5XhXXCXtzqOO+64zptVHU5pw6/BuHrTpwwjuMsuuxQ3Ceo2SJrEJbMW3jrA9H46+NbGSwcOjk4+N1t55cppSZ7YWthVw4WVRlCV8Rd/8ReF4dBTltpDC+YPf/jDxYFddUOuja8O57TwkDGymp/0TA4EMiA0beItR4M+6mS1S3nbRB6rus0T2UCVXtC6LaC+1OUASXLIuUrtKZZeY0hd/UqvZN16WGuttSwEjX+3Ng3VH1sLr06CGD9uI6fGQ93ok+OB9ekGhjakXT/pmMYAS880rqg8LYIW5SCjDdg3v/nNYjyQR3n0Bl7JSuOpHJHkYKAxpEs/sfhrDJNjmdpL85bFucxPfUWe8TL0lRuURR20lRtfGXcjdaiy6eNmgsU+8vdFOchIRhnMZIj2rmv0G90klZPM2muvHalmbVrpldZkWntE1g7V/qQNrOqQ+2ZrncDa6GkdqZti1RuvHhDq+7vuumvxRJUO1Ltu/ssyJZOM/mIYnbercmsdrOf29E9rHM86yar3vHWl1gtyXtPzeq94xStqbwyVxiEZYLzjrfq61sNe44rYSfdlXPXqn5yytJmXk7N1g7KJT9MaU22hNasOJWbXmGWeY79lO6U5s+s8U87r2kPK6SzSt3Ot9bVWlr7kNFZa/bvN3zW2aIw5/PDDCwf2XJ/Cj2ts1hotOjZXZdC6TPLplnuOCyieveTLX/7y4lZg3ZgrQ6n2ZJEDbo1ROmzTXN31NqZjHli0rau1/SqX7rXJxzIaL3UHGTEbwpnF0zbWnrkqpyJGKJJKV8cDyaV1kGxghxxySKe1RF0dNe7IdqWIGnL4zflpfSJbpdZAkbluVgavg4zqctVVVxU2PO9aUGVVnWysNs7FR5dNFDFDjBbxaS2jp6dki8u5FtB8ohvgkTVvxEFG/Ur9QE5zOT7dSte/rvPfrCziKxuQ+m0X22RdHXU4LGe2JqeTNmzUf3TpVm0ox+Fcn8YvRZ9WvnVnAxHbRheZvFGLvQ4yspXJBnbaaaeFxGqaz7yRr0IFziTWmCM7gPaMXT5rrGwzb3eRp+m3S4XrrMNDzvFQTmraQ8yLUBNpmxxOO1Z5Glfk3Cm7fxcbubXGts5pFEFGcpx44om1IktO2Y+23XZbq0rhvzedj3jLvfXWW4s1kMa9XF+bKOJd26FJ9rHUMRffaD4T2J/XVmnRRoMI59YGhqk4yFgTvmDtsMMORfipaiSMrh7XWrBowTvP+KVyNeHoEPNd73qX+xCz2rgyMur3OjxuO5l42nF2UaSNghbd2oS03YCXnvNaZLc1lmozWoZRbVL6yMbVcyAsZyptRBUhQp8mAXlqylvX833qU59KithQ9/VRp3kyle2oxYJC5XX9dMAuB6Go45P6gZiov7TVp3myqx/q4EwHlJENfjU/zxhSprcWXl0ZN/2+jZzWQrBaXhnRpUvEIL3XrMgVemKp6ZNntt79VV/z9Mnc/NU35DT0jne8I4tBtFrX6GFuRGe6zlsqq3rzIMLea6xoqk/plKqbYDkM0SorxxgQaQNv2ogRKQfbWbm+8pWvFPOnDuI8X7VPetLXpeljk53zBtWszDrEllFUG2WvI0UTmxyyiqGcSDU25TTU5nS89qwrtYbac889V+DKsa7U2KWy560pNb4ouoQOj9oaDzQPav5qe1PYM6bWHZLm6DsaC/u6ZTulObOPeSZ6yyrHWl8GfYW91/51Kl/p+Oww8DRWSf1ITjFycst5IBi95DJPSE8/n91LKi/tJ+UU0yVKhQzjmh/ktNX2c7TPom1dre1XbZnk+J1lNMZBpp6ytb9tc3jnyVMXBhTVWWuGnOst1TL3szy6ZKR9hZwQc46J1RbROlE3f+WU2dbu6HWQUeQYXdCLOMdI1uXmIKP1jC4cqE28F2K8Y5miNEqnFKHV+3kcZCRzX/1KDjdy6snlJCN91bpFdt7cfEum2k/Inq/9hWPuNZuiL4epasE6A5DD0KyTTMS2YVakIYHXLuJxkNH+SucRirIT/ebNPSpXl+Jyzxt18kWenJpXP898qIPyRX9LiWvpINMmUpqnHXQxUxe7FFG77TfEk2lV2bqui6w1tuecxrrIq8tSsjWtvPLKbbE+4Hc6j9EZmvKt+zyRa3TJXBcvFBAi9ycn1uc973nubHO0Q11hY6qjG0bmhI41wqL357U1HqVQc9qmtYHBYwAvy/QMRpl1Z0V21oSvhLMGCUVS0W3frof12kjK0LX33ns/YMGb00tUjhla2EXDYKrunnasLv60OdDkpVCBOTYKck7SO39tDhsii3Cv8cRj1Kw63GhRLWOB/nm/phBpfdSpTq7c7ViW0aTzs3LImKMIRGKX4/Cxib91cNb0W88YMpWxrk5ObzhUHZDr7VxFAGj76T1MjYfW4k3RITQuSJ88fTInf20GZAj5q7/6q7bVdP1Ot+JkxNETJzk+Pa+ieavtwW9VBm2C9W6pxmVv9B6vsWJeXfs2Qkmn1K65eHdts8hY35VtnayauxT5QOFSvZ/WM5KlzZdTP2fLl57K0ViOkF1utlbz1ZN+CrWsQ9icX1tDVnmor415rtuWdfXSAbHW7Irw0tap1LOurK6DpItaVypqTNd15TyDkJyddMtObdq1DEWb0PxUF3nS0hXPfDa7J8l5e13yddkz1NVvSnNmn4eI+++/f3Fjz3MwExn/5+1fhno+wtLpyN+7zmU6+JHxUtEcct6Knq1D12gJnn4+e3lDB8G6PRmJ7DaPfddbxRMwwLW2X0X0NXday2iMg0w9cWsf7rXxVHP35KloeHJC7MvhRM6N2mM5+lujKmpc1BM/snV41jflM4wPetCDinw1h1ejMDcVFrHz1OXjcZBRhIC2Bz3VOWaoOXKR25gRzAAAIABJREFUTyxFHIl0ga18duPf/u3fap9irbZZ5IJh+TvLQUaRUvqIdlOVu+sha5mX9g1yXJEziOfT/k4RG8p9aN0z3PPyabs3nM2vT4epalkaB+SYJTt+9fPaFD08m9LkemJJ+7k2z06XstXNPd7LgF0ZVH+vdlCU37Y2Ls98uGgHmaXGVXYQRXHXM88HHXRQ2BnUoz9aE8j26dmX1uV3ySWXFBHQh/p01iAuigjc5rPW2J4z6TvvvLN4ZkntUvf1Md9baxXZ1WS/mrdW/MlPflLYZ3Xh3PrazFPe553KsnO0w2w9xlZHi3Nff3fsF0bpizJKoeY0UmsDg8cAXpbpGYz6UiJrwle5pUFCG0YZpnT7InpjYZ78WkDKCaB8j7MvL1FNfpI76s3oacdy8af33LUgVUjvnF9bD9ccBubZekSMmk984hNbLaoX7SDTVzuWLDXxSuc333zzuWqiAzFN9DoQG+pru0j0jCFTGevq5LTevKy2j8IO6gZ6dJwp8zjzzDOLg1fr0yZPNy/0efpkLv59HuLX1VmbTXn3b7zxxhaSxr8rKoKMuJbjUaQQ9WN5s2u8mvceajW/LgdfMs4qXG/fN+HFWzq4qDDYVV6R+asL26Y2j258NYbKkPTgBz/YrUpa8+ReV9UVnis8q/LuI3xnVeZouNI+D/XnNaRCtcuBT1yjn2ddWa6D+uj7iuYhJ+7yecXou/Ke+sqoqvEqGr7YM59V9yQ6/NDN4Ny3EHMdIExpzlQ/UvQf6afnENGjB9U0EaNZZPyfd/gbWZtG69JX+i5zWd9OtLN17vIUiqefVw8f9SyKDOQ5nX48e7F57TwBA1xr+1Vfuu3J1zIa4yBTT9Ea6/pwkNGTazpsmDdXaHxQmH0d5Oj5TO2Lf/7znxdPHGlt7Zmz1Uc1F3Q9eJTDwYEHHtg4r2nfo32iHMl1iDrrTK758R/+4R8K+41sM01OQV0O8y0HGe07denv7LPP9nSpB6Sp7lN0K1t1kVNwH3O+Cs+594hWWPqmObXJLquoJIqApKd8Zi9San+mdtbFmg996EMPiNya20FGz8J++9vfLmzJTe2hfiW7uRx65MTVpl999KMfTdtss00U6Yr00h05x0gXmz5xFV+N3TpHmJ07dah/4403FvsFydRUb+0rzjrrrPTkJz+5tdwRhymVt/322xe6UR6g66BWT4vL7mPZlOrOd4aIOBFxALYiyMgerWcp24wP6vu6sLLFFlvcr72seV6JNYb++Z//ecH/qU99avqDP/iD9JCHPGRFPtIb6f0NN9xQzBGKqmzJqEjsuijnWL89QL/6mGNbK/GcHy41rrKD/Kf/9J8aI6WVevLMZz6ziOSlcUn9U3rnibQtHdXY09bJxdqrlusg6bGe+dLaQk+xl+sLOe/+y7/8S7r99tuLdZHqbJ2x7r777oVtvE3EektHPGfSmhdlK5Bdet73iU98onhuMtfX5FhoXVCWvLrUqnlo3lc+wavXHurmKXHTZXU5WktfZtd/i3aQGWMdc7V9NB/H+D5KX5RRCjUHfmsDg8cAXpbpGYyiyuFNb034ykeLWg0GCvfovX3hLV/pysMQTXJ9eYm23WR72lGGB73Jrtvmfd1cbuO8YE3a1TbyGk8iRk0dSrcJabpIB5mI92VEx2fTalOpDXDd55nkupTd9Ns2jmSeMWQqY12dnFZYvypPT4i/efy9EStkGJCxp3Qa8fTJHPz7OKDw6HFXg0if4QY98pdp2h58DTUmlXKOxUkmMn+1ZWu1n3VjYfb36v/aPJU3EK38h7rJVsqRw1A9VH9qemqxylWHForcoxuMlnHMao/o39usy1SGZ12pdZDCt+vAxnPjJSp7aSiUgVHP+sn4n/vTmlhrikj0Rs98pj2J+OgZtJwO+9X6d70FrrymNmd6DhG76EjkMCky/uMg8+9PEkejdXZpy+pv2ziTefp5qS+6tKCIgpbRuE19dDgqQ7N3zi7LmIABrrX9qg3HXL+xjPc4yNSTtvbhXhtPNXcrz3ltrsMFrSn0/I9sY3WfIk985jOfSYr4ZznKzDr0RnXNWrOWT5rrsMc7DuiQW04lTU+OtB1bmvrAK1/5yuLgWE+31H063FH0sNLZQ+vjf/qnfyqeCdfTozowrF6waWJpjdFtdCradl3T6wlYOTzVfWp3HfJJTz3PYWm/pjlI0RE1Z2i/EXH6LWVo6ldNTmeSV3tdOef/4R/+YW2d1N5XXXVVccHOivLe5ZBVhVuOJhoHpKdyTPNGZ/jOd76TXv/61zdGiWuzryhhaS2hyAdi1PRpzNFlt/XXX3+uM4X0QVGfpUPzHHu8UVxKWZqcVfqa+5rKVARd7Q3rIi+X47wifJUOhTro/7u/+7t0+eWXF3s0XZCQI58OsKvfvDFOOq5xU+OconGvuuqqriFAbaFx/qijjmp0iuhio7XmwzGMh0uNq56ZlvNc3RpBTmBq7z322KN2fCn7pxxKLWdS6ZwuB7ZxOJm3V33Ws55VnIG94AUvCOUrm4witDe9RKF+oot1cpSMftYa23smrTO+HXfcce4z9HJEk/2nbaTlar10DqMLyHrOve6z2s+Kzq/xRvvYec+Pz5Z59913JzkAVZ9y99osy7xytUOZ3xjrGNXNXOknsD+vrSoOMjNYvINRLsWp5mNN+EqrBYW8eLVY7OsAQjdx5b2nhX8fRjDVIxLeu2TkOcg47bTTimcYLE/yru0XDTWbw8A8K7O1YVZ6GTU1kYldm9t+i3KQ6fLGarRtm/q8+pgOxfqOFlEns5wvdEiyySabuKvkGUPKzMY+1s2T03pvswor+g5l+VtrsVmmm3UG8PTJrvwtA6NbWVombBtFa8g+bVWtjRPHouRve/BvMYj8PTJ/tWHrkSUarlbGIN0u9Y6floHRI2M0TZebrUM6a3luYwztYFTHus3hsGddqXzlYNGHc0y5TtPhTmkAjeqRJ30bI45nPhtiT1IyUoj0NrdVpzZn6skGHc7keIJwnm7gIGP3mjZzmQ7FuoTAt6VqTtHGmczTz6UvMlzqecC+7AKqmZ6WU+RGh1FtBQhH2kXbunCQ6ajYTfN0ZCybFcPaM7c5aFtEnnV4FdVChwabbrqpi75uTVuXy7rc8LYOIXQgooOovfbaK/z8qOd5mTZjS5PMcjjS32dtsaWzh+bwpgOpe+65p4hw6Xlq1Rqj2+ipSykyJVL7KLqJbo7XferfcuTyOMdUf18+5/r2t789PeEJTygiSUYOAa2+WierLq7IqV3PljrmniRHEI9zfdtb/j/96U+LuVkRD+o+HV7r4oIi1HjkreYh3dbBt2zrdd9s5HmvuuiQVQe2Tc9BtR0PtH7WGcnsQXw0quzYHGTk2KIo2rOfnitSv5L+z/u0LtW/uoi6s7aV0vlLOisbRVRnShk8NoroQXaZt9VvxzAeLkWudfoVeRJe86X6vRxa531tbBVlXrORpuWkqnlHT+VF55YyT8+eLup8V+ZtrYm85zTWpV5dbpX9RE6GXT/rsmLTpXOV3eQo2+XpNTlKa16+5pprishmj3/8491VzdUOZYFjrKMbRuaEjvlj0fvz2hqPUqg5bdPawOAxgJdlegejzPpTZGdN+H2Uuag8NQHKqzkSqjXSjn3XK/rsQOSA0buwszbMYiDOujGsDVSbbxEOMkNHbWla2HgYt+Hq/U30maDIGDKVsW5WzsgzS228pj3hCsv2mzVoRPSlDX/PhtOrW13SyaihmwCRDUffN+Ij9YkefA09Js3WJeqQGWHhSRuZv6JsPeWXaXRTULdAvJ+cXhRG1fqGOJCeJ0ObDaGMzbqVqIPYIT5rwysZFuFgNFv3NsbaMa0r+27LaN+MzGd9y678das8egAytTkzsv7owjxyqBwZ/+ftXyyjWpe69PXbaH8Zg5OgWESd68fUz9vcKp6AAa61/aov3fbkaxmN+7pFXycbDjJ/n3SD23vRSYfBYua9hVsy9ziTtrngpvx1YWXe8yBtHPtm9USHRLLnzIvA12ZssfrArAziragmaivHuOTphkUaa4z22g3dBWZO2DT/5zy8i4odsZkpbx0Ga9/ljW5UyqPIQdq7XnbZZXNFbNOvtOZQFCJFhqn7ulzCKPP78Y9/XDitzpO9jdx6GlhRczTe1H1dxwPtkRVBVhFwyuc3oja3sTnI1HESQzkVPuIRj4iq/v3SKwKo5gxFijnuuONCh8tNBd98882Fw+O8dlbUMs1TevIv8ln9dizj4VLjOttGcnSRA0okMq01T6uM6NlHKZf2+7rcrzFLeqwnJT0OqJbuKUqJ8p0X/UYRhrVP1rNSkc9aX0TGLEXd0Tg97/NcdPPI3vTc/WxU/dn8rOgzbZ1EPXI3pcnZDmOtY1dGbX/vWAeP0hdllELNaYTWBoahDeBakMpbW2/cRT5rwo/kNYW00Qlw6Ha0GEbez8xhYJ6Vx9owW/J7/r4IBxlrQe2RO5KmyQjuZazQegodq0XS7JuW8j5WPjJs6Ya4vHi9X3TRFRlDIgsvr7zedF3klEFAh2QaP6yvjeHF64BTl7dXXyR3lL/3jWmLSY6/6yaLHF48zgcqz7rhlEOmSB7Rg6/omKQbWypjl112SY95zGNWhKb9v//3/xbv8c57N3VeHZ7znOcUUayU1yK+yPwVZRupj4wNkXfaPRtCjc+6baYnMbzf3nvvXRgkdcist7i1AVA+2pQrXLQM9Aqj7v2iN1ubDhq8ZUbSWWOVbm6o3RVmdtHfTjvtVPCf95zArHxjW1f2yc8yXixijRmpr/ZWigq1+eabu342xTnTu/4QAB0i6EkCHdo85SlPSQ95yEMKLnpHXaGhv/Wtb60Irz4b9WNoB5lFRmN0KUtNouhcpggMaou+I5h66hORPbJu9ZTdNU30VvEEDHCt7VddWXb5vWU0ljOAxpEHPehBXYpx/Vbj17znfyJj2Wxh1l60zUHbIvKs1ksXGPTP+5TKLBP1P41j86JUa//3yU9+sjhM9X7WAVOXp1qqMlh7tejYYvWBatldD/WbWFpjdBs99bZdjnRNUXl1qHfSSSelNdZYI0dRoTysvlrN7JBDDilsT2371Re/+MUiMmBdFBCV06ZfWc8UtXmqvQ5g055Tcl966aVFRB3P53kqvU000NmyZSvUxQ05JslBSzYURUD2fmN3kGkbzdlb/xzprMhRcpiUg9faa68dKs7qt2MfD0OVrUm8KK6lKJrrZDNT34pclCx/f8MNNxTOsvOiUbbVi65cm37fFBUkOgaW5VjrC8v2VpXXetanjSPjLA8rkrdVhp5903wvO87sp5dL9PTkRhtt1Gcz1uadsx3GWsfBod5X4AT257VocJDpSWO0udQtAk0i3s+a8K18NLjohqVCislwocWhDmx0uKXFZulFbeXT9Hcd/CnsnryW5bHcpQw5EGnB+rCHPcwlUteDDL0DfOihhybdehIfdVoNZArHpc3ZZz/7WZccZaLIbZTIAaN3YWdtmEOVqUks3dWmaIsttqjNqo86tb0ZrzaV97vC6K277rqFx3B5SHDLLbcUYbvnOabocFT/6gZxhcDVplgL+LrJXIekenPTexgnmXQ4Llk9T6RZbTArU2QMiSy8uupSbjm1cdVboh6GnkPyqnzeJ5zqIg9F+mSUv2X4m9dGOszXonWzzTZb0Tc0bstgKX2JOmuU5UQOYJo2FvPk1lyj99vVztU3lduO19VyIrJbG9FZ+dW3davCumGmw0uNLRpjPZ/3rXpPXtE0kbE+wjYqh5hpvNWY7vk8kU+uv/76wpFpntGyWo50UrcHpZNNt1KkM5pzFOXFM0ZF1hI6+BbjCy64wINgRZp5Tj0as3Sgqyd+5q2B9Ka73oGv+6wbjPOE1BpM+q8IOuJaHu6XDqWSSY4un/70p0P1VOLImN9lXan5WYYcrSu1qdcb7dpof+1rXyueImkje11l1Xbl7b6uZUTYROazpvlHsst4rltmWgNpX6KbQtojzTv0nJdfxLF+inPmtddem/Q0hjVuyCCnfYv0zzJAqE/poEBO/aVOqj3k5LrBBhuY/Ssy/jftX3SIorVIjr2oKXSGBJG5rI2jpUQsnWm1H1ZI6PImpgyRcixu43CpfCNOzF37ucZyPfGgOeI//+f/XBjMNQ7qUFTzSuRSgGSP3iq29D+ltGhb15J0kMnQxbJkgYPM7zF2dY5RTtZhgdJoHaw9sKPvFcI17aujEa+alMY6fI8+heBhUcrTJrKqtwNYY7TXbugtL3e6JmeDqC0kp2xem1mOp449toRov2qKGpDzYo31hIdnr122mw7F99lnn8L2XvfllFv5q+98//vfT3/0R38UOswfs4NMzjEzZ3+qy6sp4kT0EmiZv9Vvxz4e5mC+CK6l3F0d2KyxsMuaLgfbujyscUu23Oc973mh4q31RWRutJxXohek2jCw7EtN65ghI1LO1i1nO4y1jiHFzJjYsUdY9P68trajFGpOu7Q2MHQxgLfVER146ODROiSr5m9N+E2yWIdyOcLfy0iv94wf+9jH1ooiY5icZ7y35570pCcVXoSbbLKJC3PbdtQhhkKtHXTQQXM9/7X4lzds5Ba5hPZOiLkMzFVQ1obZgjrr7CTDgsKASlfkuCQDqzY983S4jzpZYTdn6+R961mHeDpc1aJuNkRe0wKkLty9HK3kUKM+HnnruJRdhnTJ4YmAot80HU7O8oiMIZGFl6VL0b93lVOHxAcccIArYoHl0VyV3Vq0V9PW9f1In4zwb+M4Fnkn+zvf+U4RijYSAcJ728kyrNTpjvWmrXjIQeDNb37z3BsITToZOfiKOFBEjWiecOZlPdo43Ub75bz0kbE+wjYqn7VBnc3P6mOR/h4NVe15t9gaT+r4eB34yt9KbjkiWE49clyQwVJrvFnHjqZNb5vnqaz1aim7ZNJTnHL8jjhSvOhFL0oyHK+zzjqmirVdV1rOUhr3FHpYB8RtP7Wd1qRyCqu7peV5z3u27Mjhc2Q+my1HBi45CSm63jxnMkXc0M1xr5OgyvAaVKc6Z3rH2jbPR6o/aX2vPq79l24Xe0Jje2VS+0QN0xEdyzG39FWedSOybu8iB+DDDz/cvJFe91yAZ0zx6kiEyWy5cuaSPm266aa1ImkeVERdHR5bTl9lBnKa1B7UM37rNxMwwLW2X3naua80ltG4r3Kj+XY5TLH2otHxTLIvIk+VG91/NHG21pmRG95WyPmI06tHN5ou0HjXD2U53j7QdzQHa4xuo6celrnSNDkbRJ2Wcsnk6atKI9ux5rjIhdd5MubsV1ZUvtyXaprWgRH7hHVhKrfcbfVlrA4yfUaqasuq6Xe6qKD5Qvu9un3i+eefXziKR74+5thI+WNIuwiuqndX55iSnTUOjG1Os8ZbyzmkTmes9YVlw5zN05pftBfTPrrt19Rmnoj9TeuYLbfcsjg3l91r6C9nO4y1jkMzLcubwP68Fg0OMj1pTJsNuzXh14mqhZIOCXUTt+mwXgf9WtxqEdvm09t7Ci1pbRCs0KyzZXsdTPS7NgcZGmjl5KEDE6uTtjnQ8B429GFgtjbMTe0sA+TJJ5+cnvCEJ7RRh+I3uetU54zSJFybTULdwbpu0eq96HmfnAfUv/SMhP774he/uJVjTDX/iCNQZIEUGUMi+bZWkjk/7CpnRFciXtNWiMKyOvMiPkT6ZIR/RF8ko/q3DsUjC03d6j766KPnvt9e15Se205Nm7i6PCOGxqhTZlme96DNuo1Ylb/trSfvnBl1KM3ZZyNjvZdtG/ki/Uv5W30s0q+izyCp/Ei0F89aIuLQo/KjTj36jdZBp512WsFOBgEripn17vFsO7d5szraz73Oe23XlXI+PP3009PGG2/cqMaKlKJwspdddllY3WUwlDFDT4o1rV0jOiYhIobsaH8rK6lD8/e///2FE4b1RZwEy7w8+4ZI3x7TnHniiScWzgTW19XQZeVf/Xtk/I8aNSM6lmNu6aO8yDpBXEvHfj2P5Q1PrjXvFVdcURzWzQtLPtumHoOlfhNhUi1DUWNkLFcEmaYv6qwWtZ9Ye3siyER6++/TWkbjdrnm/1VUX6oSWHvR6HimvBeRZ2Tf5GmBO++8s1graMyp+yIRyPS8yUte8pL0pS996QFZaSyUE7TWVLm+pvKiTyF4+kCbdXa0rtYY3UZPozJ0Sd/kbBCNJt5FjtnfWn01d7+yLndFnpno44C8iW1Ted7DTSvKgXfNklMH5uU1VgeZnI6QQ3D89re/nfbaa68iomDd12bssvptmzyHYJGzjEVwzal7VkToNg4nOfnO5vXLX/6yuKw179KTZW+sk81aX0TztJ5ojjg2z8pr2R89FzKa1jF9rAW9+pCzHcZaRy+L3OkmsD+vrTIOMrk14b782mzYrQm/TtSIJ6e1MJ+HIvLuarSMSHSMqIOMNq066NHmy9FBi+rLWK9IOTfddJNLM7w33fowMFsb5nkVyLXhy10nyyAzWx8tVOS01SaKy4033lgcAOpGrQ669FzYkF/TG4WzckQOBSJjSHThlZNPDjkjkT284V+9h73zbrxF+mSEv3RUb716Po176pttDI664SGjqDcKmGexHZVdUcU233xzT1WLNH/3d39XHEJ7ZdZvvH2qydA6K2DbW0+ROdNy5nNDCyaMjPVetkERiuSR/qX0Vh/z6mbkCaTZelm3ZMr0nrVEZNxUvnpSRZtW7/qnlEWHsXraQ84sMtgq0sSaa675gCazbtTM/kCOymIeiaxY5iHd15OG3igE3jE/uq6UAfess85Kcrz0fN72r+Yl5xg5ZG299daeIlKkjEh0y2h/k7BR58w2zvuKqiOHsqbP27eVx5jmTK8+Nj0N6lKaQKLI+B81TEd0LMfc0kd5kXWCsCtqkjd6T7WZ5IijcU2RqbyfHHB32mmnxuQRJmVGUUN51GEtokeO+W3Rti4iyHgVtkW6Nva2shhrTRXRw0Xmqchg3vWCB7Hm5be97W3Fv3mft8ycEV08sluHHZF9lJWX5InYYT3y16Wxxug2etpWlja/a+pnbS67tZGh7jdW//fquFce9SvZLZsiSHscwFVeroguXtmtgz/JvcUWWzRmZ62VPIesXnm7phujg0x0/9mVQY7f9zF2Wf127OMhXG17XuR8MAdPTx5N+3PL3liXv7W+iOZpXR6OXB6blde6QOzZa1r1je4rPW3mSWPJFWkHK69F1dHDoY80E9if11Z70UaDSFu0NjB4DY4RYay0bTbs1oQ/W2Z0U2YNnHV1atORI4bpyKATace2G67oTUCvt38fBmZr0VnXnjkX17nr1GREma3LlN5fbbMoqv4mcigQGUMifc8a76J/zyFnxMnI8+SG9ymgJi/nSJ/08o8eQuvwUAcoK6+8crRZkuYIOXroINrzWeOf5XE/W0Zb40j0CUFvn/r85z+fFA3B+rrcevIYosvyhzwUrdY5MtZ72VpM6/4e6V/6fVMfi/QrT6SkefWxbsmUv7P6ktJF2qFtRKNIu0SiQ2ljroOJtoc4d999d1Ikw9knEufJK6e5k046Ka2xxhqNVYqsK9usnyyjwqxwbW4jW0bnahmRvUm0v7XhI9msW0+zjKy2jfRt5T2mOfM973lP8eyO9Q3Rv0sZIuNO1DAd0bEcc0sf5XnXCeIZ6X91OvCDH/ygcGKWA6Pn86wZIkxUZpsnJyyj4WxdPMbW8jcTMMC1tl952rivNNE260sOK98ufcrai0bHM8k6lTwtrpdccknShap5n/cAq2lOk41R6+sHP/jBljihvzet6zwOtmVhVh+QQ7D2zI985CND8kUTW2N0Gz2NytAlvWWvabPu7SJP+ds++qoll9WvPNEBrUgsER235PX2BY/jmaKI7LjjjsWav+7zjilembukG6ODjJ6eVDQux5qnS9Wz/raPsWsR/TYrlAyZTZ3rPffcU0Tl1/xZ93lt5BlQurMYu4OMKmJdHm5rz2y6iBV5utKycUTPtt2N15DQWudFdXGMdczBqU0ejrlqlL4ooxRqTgO0NjBEDOBtGr/uN5Fbmt6FerUchTZWB6y71dtUh4ghr22kkaZF5axskUEn0o5dBlhrcpmtg+eGQR8GZmtxNCtn7g1o7jpFHKvaHqTn6t858vHqc+RQwNo0VOWO9L0c9a3mkUtOaxFSlunxmvb2+yZnm0if9PKPsIo8JzWvTaMHuk0HGZGDWzkeXXzxxWnbbbdtpW66vaSINp4IE94+5X3uwjqwtSrkHUu7lmPJMe/vXvn0ey/bNrJE+pfyb+pjVnjaqnyeOX5efSIyN5Uj513dOpROer62m2BP3mWaiF7sv//+xbM70TVrVZ5IpBRvyG/vPKw5RCF//+zP/iyCqBiPDj744CTDpvW1dey2NvfVciOHiRHd7bK+jDrvW/urKc+ZkT6ltYjWQJGnFC0drPt7RKboQV1Ex3LMLbnL89wIrzKdF33Q2y7RvuKJ8hdh0uVAOLLHi4RXn4ABrrX9yqsXfaSLzCt9lO/NMzKnzeZpzRXR8Uz5TyVPi691mO1xvrMuSXj3wZass39vWtd5njMt87P6QF/yz9bHGqPb6GmUaZf0nnlL6xg5duyxxx7upwe7yNRXX7Vksi4WePqVIs/KUXbe862R+dOS19sXPI49559/fvHcTt1nPefrlTNXurE5yHSZ53IxaZNPH2NXH3Nsm7ot8jdT5zqWuTXShlNwkLFsTm2eNLSeV4rsaz1nLa9//euLKMHW872RtmtKm1sXx1jHXKyi+Uxgf15bJRxkoi3tTK+F6ymnnFK8Ne79rAm/mk/bTZm1MM9RRqQeEYOn9yCj6yLyZz/7Wdpnn33SlVde6Wo6z0akDwOztTiaFV4hvXUztU1kiToQOetk3YaYLd/D3NV4C0zk1edIH4n0vbZjSA5kueSMjGdNCziP8aasd9PBc6RPevlHnBrbzDuz7WktFGfTNz1lEmmfiAd6nQ76yCttAAAgAElEQVRG2Hv6lHW7IcdcWebhdSp9/vOfX0QRWXfddXN0Q3cekbHew9Zd8EzCSBvrp0197Ctf+UraZpttTFG6rici/alpXrNuYFYrMsRbvlGHHY/x1GqMyLwhh5ZLL700Pe1pT2vM1jsPt9WDCKe2ZaiC3noorfcwJdLfuvZ7b3+U/BanKc+Z1qHkrDLrOa6jjjqqOFTq4nzW1Eki479Xt8ryhtQxlZm7PMsYOcvV+3xCU3tEom16HAVzM5kne6RfRvZ4EzDALUkHmSHXo03zmzUfNPUla00RHc9U1lTytNZb3/ve9wpb2DXXXFOb1DPnL+IgX8I2zVkeucsKW+t37z7eYm393Rqj2+ipVWbuv1v9oixPjr/HHHNMeupTn5pWWmml3GLcLz9Lpj645uhX1gWPPuS29hmevtB0qU17NUWh2WCDDXptc2/mOMh4STWn62PsWkS/zUMjXy5T52pFz/aMJ/lo+nKagoOManLmmWcmXais+9pcRrWeSLz88svTVltt5YJoranKTBRV++ijj05aD6y++uquvNsmsmSK6qKV3yLq2JZN199NYH9eW0UcZLq2fM3v5fGmw4Ddd989lLs14Vczi3bW8rdDlBGJGhDZqHoPALoYS8TJuvEy26ietujDwGwtjqpy6g36D33oQ+nhD394SCebEuesk2VEqcrxpCc9KV144YVpk002yVaXRWTk1edIHxmif+dglUvOyOGEbp3reQ4dnM5+3icerEPXSJ/0jBuS0xslR2mbnFUi7Ra56dt0Gy9y6HnYYYcVb7mvuuqqEVFXpI2w9/SpyDzWNSyw10GmqxNRK7DBp308bNvKEWljldHUx7w6bkWrsOri3SgpnyYnEssgWpVjCD2JOOxY46bFsPx7ZLzXbzyH0d55uMu6cogyvPosLl7jeaS/de33Ef226jDlOfPOO+8sbgZfccUV3m5RpNPt6wMOOKAIv/74xz8+68FSzrX+bKWG1DGVnbs867CrWl+Ps4qn0SNrE89+KTeTeXXwrnP0exxkPJrQbxpr7YKDTD1/a3/rnX+rufeRp6U91rjgiU5ljY+bbbZZWm+99SxRwn/XRbdvfOMbtb+LrFWsPuDdx4crMPMDqy3a6FRXmaK/14HoySefnA499FDXT1/4whcmPcGl/UxfB2RT7VeWI/UWW2yR1lprLRfnSCL1ZzGr+6y+YB2IDzmfeOqMg8wDKeky609/+tOk/do3v/nNIkKqnpHWmnTe92//9m/ppptuSnfddVdtkjZj1yL6rUdn2qZZrlxzO5x4+d97771J507f+c530u23356+//3vF3tD6WnT12X8q8u3r/WFFQk+EvFFcjfZAJqi6s9jecMNNxQR38XT+uQoc+CBBxaXgHKeYVbL7aMdxlZHi3Nff8dBpi+yv8+39Q0cr3FaRVkLvD6raU341bLbyjlEGdZGrlqPyEbV245dDjJK2bxlKb3nYLcPA3NfnL06nrNOlhGlKlPXA0tv/bzptNBSW2iTcMstt6Q77rijWGRZmwJv/pE+MkT/9srdlC6nnJGDwXkHpt6brVaElkif9Izh0chKngNhT/t5eSivJv2MjBFdI0xE2Hv6lPqzFuTq02P5csxtbeoSaUcP2zYy6DeRcUPp5+mUZahrK1/X3zWNCZZBtFr2EE9xRebsXA47kWgs4uE5ZPWu9br0vSHKiPRRr0Ey95ja1D8iZSmfeU/7TX3OjB4i1TF91rOelV71qlclHTDlOCTpQ7dKuSPtnmNuyV1eZFy21o/e+SPqKGj199xM5tUDB5l6MurzY/wso/GQB5pEkPn7tOeee849wLH6eBv9sqJoeto/umZvI2f0N5F5xOoDnn18VL669NYY3Uf755B7No9f/OIX6cgjj0ynnnqqO/vS+Vfzp/7fceDiztvSzz64Wjrl6VeRudQNo2NCqy9Y9R5i3xqpIg4yKcm+LeeBz3zmM+mSSy5JYuJ5xjzCuU0fW0S/jdTJSgvXfyc0pIOMHGIUDe+CCy5IX/rSl1zOGVY7Vv9ujX91eVljYps8VY71JFLEJmfJ2OY5d+15Pv7xjxd2Cu94osg3csaRs8zTn/70rM8wWnVs0w5jq2NEl3OmdazXRhmsZZRCzWkYHGQqYNp0Vv3cWlR0Hez1e2sjVy0jslEd4pChlC1iEPbUIZKfd7HYF2fvwJizThG9zGVk9tazLt1vfvObdN111yW9p6tNg8cLtm15Hv0q845wbDuGtK1H9Xc55bz11luLaF233XabKdrrXve6pKfGVltttRVprYVkNdMzzjijuKU974v0SQ9/a9FWlcNzU9gEdF+CyKHPDjvskM4555y0zjrrPCD7E088sQiV7PnmHXh6ftvHvDNGA1SXQ3ovx7p0kbE+Ml5FZYo82aW85zlIRPpVVMYu6ZvGhIg+NkV16iJf2zE855wdiQ5ywgknFO8YN31DrCuHKCPSR8e4xoz2yRx9e4xzpnT1Bz/4QRFF5qqrrurUXRXNVPloTN5oo41aHyz1oVtlxSJrphxzS+7yFjEuR53A9GyBDtdzrFu7tEGElce5sazPBAxwre1XnQaAjj+2xmTPQW5HEVb8HAeZ4R1kcrT/tddem7bbbjv3IUgufWnKJzKGWQw8+/gcdbLmLe+aLocsXfNQJAk9naCo1tFPB2S6lPiMZzwjywGZZYvqg6ulU55xVbbHvfbaK4qv1/RWX7DqHemXvVbkvsyXs4OM7KJXXnllesc73pGuvvrqXnG36WOL6Lc5IMD1/hT7dpCRk4IuO77rXe8qXh7wOmO0aWtr/KvL0xoT2+RZlmNddPXa3Jv6Wpfo0DpHU/R1zefRdlFUmSOOOKJwmMlxCaivdhhTHdvodI7fTGB/XltNHGRmsHQZjLoqkjXhV/NvK+cQZVgbuWo9IgviIQ4ZStnk9LDzzju7mtRThz4MzH1xdlU6+OyGtQCOGE49vL11iKbT7Rc903PaaacNFlkiUt8h+neUWV36nHKqTV7zmtekj3zkI6Zo8jqW1/L666+/Iq0VirBM+OQnP7nwPN94443nlhPpk54xPJJfTueJSPs0GXO8Y7aAWmOE1bgRVp4+FXkeypIt199ztnFEpsj85WEbKbua1trwzeY7T6esm7Ft5ev6u6YxIdIGnrGlq6yLmrNzc/COUV363hBlRLh4x9rcY2qTzkUP/ecdoEdk7tKms3XJNWeW+X75y19O++23Xzbn63333Te97W1vK55fin596FYpQ6S9cswtucuLsMk5LnvHFHG2nE1yM5mnX5E5w5K5WsYEDHA4yEQHnZn0OMhM00Em0uc7qoj755F5pK+DE7ew9yW0xmjvmi5abl/pxVVRZLQmiR6OSSZFyTvqqKOSIkpXLzxF5bXWbX1wtXTK4yATWXdEmbRNb61vFMFBDtuXXXZZbRGRftlWxsjvlqODjBwK9DTdW97ylvTpT386gqt12jZ9bBH9tnUFU0pwrafXp4OMnllUdBPNM23mmGh7W+NfXX7WXNAmz7KcH/3oR0n7fjm61X2e1y/0uzPPPDMpulfd1/Xym/rFF7/4xcLZxXreqq58RZR77Wtfm/bff/+07rrrRptsRfo+22EsdWwNp+MPJ7A/r60hDjIzWLoMRh11aJDoLtaiolqHtiysjVy1jMiC2GsQzGH0jmzqPXWIbGa8i8W+OHv1OGedcvP21sGbThOcbvPq1svXvvY178+ypPPoV1nQEP07R6Vyy9m0gJuVd9bw7v2tpx0ifdIzvkbyyzHutdGjpeogExnfcvQJTx4529hTXpkmwsLTTyJlV9NGooc0RYeI9Ku2srb5HQ4yNrWILnrG2CHWlUOUEeEy1jWml5O0ZKk7yLQJz2v1HkWUefOb31yENV599dWt5Cv+3odulZlHxuIcc0vu8iJsPOORt1Fy9JWh2yCyz8NBxqsJ/aWzjMaeg9xc0uEgg4NMLl2yIsFWy7H6QM4xval+1rzlXdPlYpgjH61xFBVUUSp0canNp2ckNTZsuummbX5u2t374GrplGdcjaw7WoEJ/kjPX1x88cVp2223nftLS4dzrO+CYjcmX24OMop2oGepFfV5CIeCEn6bPmbZkNvkmVN3qnnBdT7ZvhxkvvrVr6aDDjqoldNFWz1osxaw5oI2eZbya349/vjj07HHHltbpboLw7MJrQvIkbVUE1c5M51++ulJNl5FmIt+G264YeHUp9cEVllllejPU5/tUAqz6DqGoWT6AQ4ymUA2ZNP6Bk7EkNRlMOqKwJrwq/m3lXOIMqxFcLUekQWxtx1zHCJGDHmeOkQ2M96FXV+cvXqcs065eXvr4EnXJUSaJ38rjUe/yjyG6N+WvJ6/55Yzkp88jd///venNddcs9gEHnzwwcUTQdb3iU98Ir34xS9uTBbpk54xPJJfjnGvjR7hIGNpTr6/67bcueeem9Zbb718mTpyioz1kfHKUfSKJNYGZjavpjd2I/0qImPXtAo3qhsfdV+kDTxjS1dZFzVn5+YwxLpyiDIiXMa6xvRyku4udQcZ1VEGrs9+9rPp0EMPLQ5ycn2vfOUr01/+5V8mOcx4vj50qyw3MhbnmFtylxdhk3NcztFXhm6DyJyBg4ynZ/abxlpzeQ5yc0mIgwwOMl11SbeNdWv6wAMPdDuIWn0g55jeVD9r3vKu6boy7OP39957b7rxxhvTSSedVDhZRA/n1a56QmPXXXdNK620UkhEy3bUB1dLpzzjamTdEQLSIrGeu5BTxW677dZ4OGnpcI71XQvx5/5kOTnIyM6taBu6BDr016aPLaLftuEC12ZqfTjI5I6+6m33NmsBay5ok2dV3uuvvz7tsssuSdFk6j7rXOPWW28tnE5uu+22B/zcE1Xfy65MJznPOuus9MEPfrBV9FyNX5qL5LAZ+fpuh6osi6pjhEfOtDjI5KRZnxcOMhUubQdNa1FRRd+2DGsRXC0jsiD2GgRzHBRHDHmeOkQ2M97FYl+cvV05Z51y8/bWwUrXxy1eq8zZv3v0q/zNEP07Kn9d+txyWoubqgzVRZ21eCx/5/G0VtpIn/SMr5H8cox7bfQIB5kcPcKXxzvf+c50+OGHp5VXXtn3g0ypImN9ZLyKiPe9730v7bPPPumaa65x/UwhQWVwXWONNR6QPtKvXIVlSKQxRo56inxT90XawDO2dBV5UXN2bg5DrCuHKCPCZaxrTC8n6e5ycJAp+2gfoaJf/epXJ80nchS2vj50qywzMhbnmFtylxdhk3NcztFXhm6DyJyBg4zVK/v/u7Wv8hzk5pISB5ml6SAT6ee5dCmSj9UHco7pTXJZ85Z3TRep+9BpZW/TPk/7IEX21f97Px2IKfrF3nvvnRwHMiuytWxRfXC1dMozrlrrjj7k9rbFvHT/8i//UjzVceGFF9YmybG+6ypj9ffLxUEmYueWU/0OO+yQtt9++7TZZpulRz7ykcVhdFPUhj7GrkX026huwdUmlttBRo4cL3/5y9N1111nFq5oV4pAtsUWW6QnPvGJ6SEPeYjpOJtbXmsu6Lq+6DrmNkXYf93rXlfYELo8cTivke6+++7iiTfN6VdffbXZltUEEdtG+bu+26GuAkPXMQQxY2LHemyUrxmNUqg57YKDTAVM20HTWlRU2bctw1oMVcuILIi9BsEcB8WXXHJJ2nnnnV1DhKcO1mamWpB3Y9MXZ1elU0o56xQxnHp4e+tgpbvhhhuKWxGRjbqVZ/TvkfoO0b+j8tel70POiy66qLhB5Pn++q//uriV3RR+sJqP963OSJ/0jK+R/HKMe2WdI+2jzbIMWuuss84D0HvHbP3QO+7Na98IK0+fioxvHp3rkqbNzccu5c3+NsLCw7aNbJH+rfzVx9Vv676IrrSRNfqbF73oRem4445rDBMeaQPP2BKVcTb9oubsCIcTTjghvfGNb2ysqneM6jK+DlFGhIt3rI30k679/te//nVxe1Ehdj3flB1kmubMeXWXsfW73/1uevvb314cMERvWdfl+973vjfJyGUZMPrQrVKeIXVMZeYuL8Im57jsHVNU5/POOy/tueeec7tVbibzCorMGZGDc0t/U0qLtnW1tl95xsK+0lhGY89Bbi7ZcJAZn4OMbCMKsb/22mvPbeZvfetbaY899ki33HJLbZpIP8+lS5F8rD6Qc0xvkssao71rukjdF5lW3L/0pS+lU089tTgo83zaJysK5zbbbONJXqSxbB19cL3nnnvSIYccUvSdus/Tr77yla801rMPud1Q5yS0+lLXPURX+SJ73L7mvqY1Upc9aBMbqw/ot+XzrAcccEBaa621Qqj7GLssmceg/5aMcE3F83iyfdV90bnVGl/KMhSlWc/xrL/++ubed1aunPIqb0vmKIM6jk1OLk1RYKznlazoM6FBYk5iRZf75je/WcyVOmfwPr+kCLlHHHGE+7mlIdphHo+h6pijPdrkMYH9eW21Fm00iLBubWCIGJJyDEaRSlXTeibTMn1bOYcow1oMVescWRB72zHHIvLss89O++23n6spPYfnESOqd2HXF2dXpRfoINMUGcAruyedtTioy0ObCN1gkVfyH/3RH6U/+IM/KLyS6z6vPkf6yBD928POStOHnDo8EnuP57gOpMVfTjJXXnmlJW763Oc+l573vOeZ6SJ90jOGR/JT5AkdnG2yySamnFaCr3/962nHHXecG5bRO4Z7dVz5fepTn0o77bSTJdrcv0dYefqUZYCqCjJ2I29rqPf9MDJ/edhG5YmOxbrRdPnll6etttqqtijLQFn9UV+GsCiDSBto869/jo1JVIwV6SOHnS972cvSKaecEg57WiecHCgURcnzefqld4zqsq4cooyIfoxxjRnpk03zRWQeGOOc6dHrn/70p0UEHYUh7vL0kjdEch+6VdYz0l455pbc5UXYyFlPY0HXCHBRZzKrv+dmMk+HI3OGZ+wuy3HMc4u2dbW2X3nGg77SWEbjIddGOMgM7yBjjQue8dja6zc5svel15F8rT7g2cdHypuX1moLa4zPIcMi8iijymj/cPrpp5uOwXoOQunqLuzUyW/pZx9crbb09CtrLu1qT+mjra2+NOR84qnfcogg89vf/ja97W1vK9al877tttuuiMa70UYbebA9II2l72362CL6baTycPXRyulw8oUvfCHJtj/v8kiXp/jK2uSUV3laY2KO9YXVV+R8Ise32e/mm28uLojffvvtD/jblltumc4999wkpkN9irgip5x3vOMdpt1Dcuk8ZPPNN3eJN0Q7eATps46e8vtIM4H9eW21F200iLRFawOD1zgtYXIMRpFKVdNag1g1bVs5hyjDWgxV6+HZCHgmpmqeXQ4ylI82ZFow6p/n87RFxIjqXSz2xdlTZ6XJWaemiXhWnuc+97nFxLzeeut5RW2Vzvv8jjLXgewb3vCG4laI17veOy5F+sgQ/bsVzJkf9SHnr371q3TkkUemk08+2RTxUY96VHGrTZs+65O+yWFOv7G+SJ/0jBvWom1WHr29uvXWW1timn///Oc/n7Qp9nxNhz6Rw2yFUpSut/0i7D19yjJAVeXsKnvbOg/1u8hY72Ebldva+NbNEU19NtKvnv3sZxdz3aMf/eio2FnTR/rkEE6kkTE815wto9Oxxx6bTjzxRBdbj2Ojdx7usq4cooxIHx3jGlPPCOkJNY/Dqhp/Xh0ifVv5jG3OdCn2fYn0vr0cguUoc/HFF5uHR3V5v/vd7y4ibTUZMfrQrVKW3PO2xS93eZF1Qq5xWQbggw8+uLhRZ30eJ7DcTObJFGGFg4zVsv3/3RpLhzzQxEFmeAeZb3/722mvvfZKujBR93kcsa153bMP7l/T55dg9YGh5LfGaO+abpEsu5Qtu+w3vvGNwvHfiigTudlu7WP64GqV6elXU4zMZNnWF3Ho2qSTy8FBxrpYqKefzzrrrCRn+rZfH2OX1Yf66LeR+sPVRyuXw4ll/2/7BN9sLXLJW+Y7xPrCYjPvApscTV/1qlfVNmSuyx4+Lbl/Ku+T05EnoIZoh0hd+6hjpPycaXGQyUmzPi8cZCpc2m7KrEVFFX3bMqzFULWMyGHaEIcMki1ifFR6jyGvDwNzX5y9XTlnnSxDTFWmP/7jP05/8zd/09qb3Vu/yOF+NJybZPDqc6SPDNG/vfya0vUlZ/QZFk9ddCArg4Xn1m+kT3rG1+hN4VyOGhHdbyozMkZ0XXBH2Hv6lGWAyjFXevRvDGki7ehhG6nTz3/+88Jx6oILLnD/zOqzlqGuWlAXxwi3wI6E1157beG05nlaJZdDSpNYenZQDg3XXHONKb3nkNbMJKVkvadczcNbpnce7qIHQ5QR6aNe42HuMbWpjSNO0k1tMfU509MP6tIoqoyeF9Ba1BuGWPl4nnvqQ7fKOgypYyozd3mRaHu5nC0jY6+nzNxM5ukwDjJzjFu/azRvtR0SOv/OMhrjIFOP2Nrfeuffau595GkpiLXm9Ow3LXta7v2CVafo360+4NnHR8usS2+N0W10KodcQ+chfTrqqKPSaaedNrfoiE4tol9Z0Wk9/eqHP/xheslLXlI8Q1X3DaWX0fZvsi3pEtqll16anva0p0Wz7SX9cnCQueSSS9LOO+88l5/nfMOC38fYtYh+a9Wz+ne4+mjlcjix9kSROaFJ8lzylmUMtb5o0se6cbdp3SZnI13I2XbbbX2N3EMqPUuki/KvfvWr59pEIza7odohgiJ3HSNl50yLg0xOmnNsCE1F6MBj3uc1Tuv3i1xUWhN+tX5t5RyiDGsxVK1HZNLytmNkUKzTmQgj/d5zA7UPA3NfnL1dOWedInWRfH2HD42E+1dIP73x6A3pWvL16nOkj0R0t+0Y4tWPpnR9yWktkqOyW0+1zOYX0WMv/4izSsRjeh4La6E4+7umKA2WIaial+egrqn9Iuw9fcoyQFVlyXUzPKqfQ6WPjPUetl65FSFBEQ6OPvpo70+KSE+f/OQn05/+6Z82/qbpdsTsDz1zvFvAlgkjY+YQhsaIs4qqHLnVOQ9RhIHnYFjleOfhLuvKIcqI9FHvYUruMbVJ9SPyWw5gU54zWw4PK352xx13pGOOOSZ9/OMfd2XlcTiPtI1Xt0rhhtQxlZm7vMia0zs3WQ2ng5sXvOAFLmdJz/N2uZnMkx8HmXoyTfYrSxf6/Lu1F8BBpp6+tU6JjpEqpY88Ld2x1sieCH1W1D9rLrdk7PvvVh/w7uO7ymmN0W10qqtMi/r9T37yk+LShOyAdZ937T/lfmU5no3VJmE5Dpx33nlpzz33XJRq3a/c5eAgo2is2i/Ufbki+vQxdi1iPowoJVx9tHI5nFjOvLnOjHLJW9IZan3xox/9KO27775zI/TORpJturAUiarv04J2qTz2Yc8aVaUP1Q7RmuasY7TsXOlxkMlFcn4+RJCpsGm7KbMWFVX8bcuwFkPVMiKHad5DBuWvkOPaIDg65gM0LhKFwmNcVgF9GJj74uztyjnr9Mtf/jIdccQR6dRTT3UVr5Dwuim76qqrutJHE0XYtn1D26vPkT4yRP+OsqxL35ec0dvjVl2izk8RvfGOr5ZBoVoHhUPVwdj6669vVW3u32+99dakd7xvu+02Mw/r0DgShaXLob4OGFRvhYP0RNjw9CnLAFWFEzHImVBHmCAy1nvYeqoYbdMyz/333z+9//3vT2uuuWZjMZEnizw3+jx16pJGkXR02HnZZZe5smk7L7kyTylFx9oczntyRNW6zvN59dA7D1tjXZNMQ5QR6aPew5TIfKYQ3DJub7LJJp7muV8aKwTwbIaW8X/Kc2YYXs0PrAOk2Z9Y+tCHbpUyRHTM4+xh8YuU5xlDoo6CnietmuqgA2c9/6sxxfMp3Zve9KbGvXBuJvPkwkGmngwOMrYm88TSsE8sWQcGXtuXWlbPne633361jdxl32drTfcUFgfvPr6rJNYYbc3hXcsf2++b9m+Rtbpli8rN9Re/+EV6zWtekz7ykY/UIvXKbkVBzeXckLvdrUiRXSMJ55R3qTvIWHZ3a5/lZd3H2DV0v/XWVeng6qeVy+Hk/PPPL56DrPsiaxVL8lzyluUMtb6w9o2zZx1Nl4w8e0qLY66/WxdZvRGwhmqHNvXOVcc2Zef4jeMc/j/kKCd3HqMUak4lcZCpgGm7KbMWFVX2bcuwFkPVMjwGyDK995BB6R/3uMclHRBp0Hd0zhUi3X333em1r31tsaH3fLvttls644wz0tprr92YvA8Dc1+cPfVWmtx1itz69W4ivXWZTRe5FeqdgGfL8OpzpI8M0b/bMq3+rk85IwffVl2ihxmRPukdXy2DwmwdujgHyuiifihnNc9nHVhZ78/PlhHlrd9L5quuuir9xV/8RVK/9XyePmUZoGbL8Xqqe+QbW5rIWO9ha9VPXvN6LkSOkB6HpzK/SOjPiPOWpedWfXL8PeqQstNOO6UPfehD6eEPf3iO4mvzsG4YV3/UxYFC+chB6IADDihCu3o+r1OTdx7usuYYooxIH/Ua/SPzmdpET4DJOU3PW0U+zXEybnmcMpWv5fw15Tkzwq0pbWQdZOlDH7pVyh5xRM0RsSKi0565zIqQMNtGz3nOc9I555yTHvOYx7Rq6u9+97tp7733Ttddd53r9551SW4m8wTDQaaeDA4ytirjINPsIKNQ8+985ztNx3Cb9L+nsMYZr+1LeVnP0HnXal7Zc6Yby8GJNUZ7xvmcXBadV5MNKbJWt2xRufuVdQEp0q8sR/Ax6sSdd95ZXPS44ooralVoTJeNmtYrfcnZVGZErz390xrb9LS8/kXOUOrKtcYua/9Rl6fVb9vk6WHmSQNXD6V/T5PL4aRpj5ozSl0ueUtClq54zwk8xK+//vq0yy67JEWTmf2q0fKbLn3kioLqkdeTxuLnPZ+z8snZDp56VdNYsnnrGC03V3rH/DFKX5RRCjWnUXCQqYBp21mtRUWVfdsyrHonJ+UAACAASURBVMVQtQyPAbJM7z1kKNPLSUaHbNtss427nysMmxbv3kM5rydlHwbmvjh7YeWuUyRsuGRUWEjdpFxllVW8Iq9IpwlHRhk5A5xyyilpxx13vF8ekX7SZnJS+XpH+X3ve58pe6SPRORu279NgR0J+pTT8rZ1iFckaXOzLdInvfyjN5S32mqrJJ18/OMf763qinTRg0rLsBk91G9jANDzN7qd6HWOUWW9fcoyQFUBK3yl+vNaa60V5j72H0TGei/beXWWU9Vb3/pWdzSxaj66madDgtVXX91EGulX2jxeeOGFhQPAIr9IO0jOLs5yd911V8Hy05/+dLGOqnsX3jr4mGUlx7vjjz8+rbbaaiGMOkCUI/KBBx7o+p0cNNRenmgm3nVlm7EpunbtUkZEN7zGw8h8VtZV79nLceoRj3iEq60UPUYRLuQc6fk8zx5G+rbKHNOc6WHgSRNZY1n60IdulXWwjD/VumoMUpSiDTbYwIOgNk1Ep71zWWSdIKHe+973JkXUchiO7lcHOY7qwOKEE05w1d97iNMHkzoBcZCpbzYcZGx1xkGm2UFGBBVVV2usNjaRagt41lte25fytQ7Fo5FabW3Jl8Kan7z7+K4SWWN0GztUV5kW+fsmHpF1tGedpP3okUce6dpXNjHxXECK9CtL9hxRO3O3scehOMdzvDnkHtJZpZR3yDKtsQ0HmXZaBFc/t1wOJzjI2MytS2bHHntssb+88cYbizOxOkeaMa7VmnTIuy6y+uxQ67x5rZijjraG9JPCYecYpS/KKIWa00Q4yFTAtO2s1oK6yr5tGdZGrlqG1wCp33gPMqr5y0nmwx/+cNKtPauT6vbqy1/+cvfNvMht9T4MzH1x9g6RuesUdWwQfx3Q6zal1bbVOn3nO99Jr3/961fcRK8L6RmJfBHZ0EoOHQjpBvS8d19n+Uf6yBD926sfTen6lNMKJeiVv03UiEif9I6vHqPKbJ0OOuig9I53vCOpj3i/H/zgB+nggw+e+673bD6KCHHBBRekjTfeuLGIyDihjLw3tsRFzjF6Vkn6FPm8fcq6RVkts+14FJF7UWkjbehlW62L2lIOTorcdtJJJyU5Z0Q/GUX1zJb00vNF+1X04N8jQzRNNDJGGydhcZHjy6GHHppkrNM3zxHO2nDP1k99RM8o7rPPPmmllVZyVb9NhCjvM1uRdWXE6D5bMe/atUsZkT5qOUSU8kfms2qd1VfkeGxFyWjzjJrn/eto35bsY5ozXR3DSOR1XlOf1E3jLbbYYm6OfehWWZhlmJoVquvhSUSnvXNZZJ2g+kT2pWX977333nTuuecW6yPvBY7S4Lnyyis3aksfTOoKxEGmvhlwkLFHPBxkbAcZUczhJKO9oPa/isxZ93mcVGfX93KM1ng0Lz9F1dK6YWyfNT959/Fd62WN0XKalC1ruXxDRZApeeboV3fccUd66UtfumJfNdtW0dv5lm5qnaGLAptvvvmo1MKKbpg7+qkcixUx9rGPfawZ7b0Kqmm94lk3t4E+JgcZ7/q3qZ6ePZ53P1otx7Iht8mzTXvV/cbql3D9PbUhHGS62FWq7WudEbZZC1i60ibPJj1uivpc2lZ0CeXwww+vzca6FJurD3nzsfgtBQeZXHX0Ms2dznE+O0pflFEKNadxcJCpgGk7aFqLiir7tmVYG7lqGZGFgveQYVZ/HvrQh6a/+qu/Kg5l5t1c1uL5kEMOKQzF3s9jqC/z6sPA3Bdnb/1z16mNY4Onbcv66PmsM888M7397W+/3wFsnQ7q4E8Gossuu8zEEQmZrveHZcjw3gBV4ZE+MkT/NoE4EvQt5xe+8IXieTXvQUKdyIpYoCc9Il+kT0bG16bQiPPkk+OY9MyKJFN3IO6pszeCkxVSuK4s68aWnMx0WCRHtzbOFN4+FY2A0+bgax5ree8rcofeKpeBS9Fp1llnHU/TZE8TGestttI3jcV6p1kbzquvvjqpv8rZqe3X1jnJe4hcytXmEL2uTjLYqb56jkZPZWjTOhvFrO531vv1db/ZcMMNi+gcL3jBC0ynFOmcHJTkxFIdO+eNVW0cEdRWxx13XOGQsOaaazY2eZt+Ho32411XdjGyDFFGpI96jYeR+Wy2IRWVRZEyFPWjboOsA385O7zhDW8IRf/yHvpPdc7UoaQiom2//fbFE3MbbbRRyAFc7RDpl56oLH3oVqkv0Tl29913L8bLtnNhRKetuaysg8Yp3TA/+eST3VOY1grai6g+VkQtjftyqn/Xu97lXtNGnrTrg0kdCBxk6tUDBxm72+Ag43OQ0fpHc6TmjjaRZLQ21Xrx6KOPntsobW4RW/Px05/+9OLpuejzjLbmdEthHU5E9vFdJLHkeMUrXlGs3ddYY40uxUzmt00RpyNPanhtUTn6lRX9rU2/uuiii9Kuu+7a2Fe1XlpvvfVG07baZyri7pVXXjlXprZR9mYz/PGPf1yszTS2RC8zWroh+4zqkfMb0kHGekbcG4FwXv2V//nnn19cvGuy03n3o9VyrLZpk2eudoSrn2QuB5mvfOUrja9FdH1uTvqm84Dy0lhdDdusBax5vU2eTfQte7zs6rr4WveUufdSrL/1u6e0ohPKzrr11lubBQ3dDqZAlQS56hgpM2daHGRy0pxjQ2gqosnA4DVO91EFLap12CfnC+sWlzXhV+VrO2gOUUZfxrau7aj369UOW265ZeFFLgO9Fs+6da7Dx8gTHWoLGRFkhHB0/tSHgbkvzt5+0EedLCPKPNnUtrpZ+YxnPCOtu+66xUFgeRArndfTWfJ8rVuk10UK0eGtQhXroNDzeQ5OZyPXePJVGq+RXmmH6N9euZvS9S2nZwP+/9k7E+grijNv1xEGROIY3KJmMkjUIEM0IhFRVFQUMEbZZRNEUTGCuJAQcYnBMWpwCELcUIkICCqyqwhCgnEJEI2KMaiYwWWEiUYd46DCh/KdXyeXuV76dlUvd6l7nzqHkxz/1VVvPVXdt+vtX71vlH1JXwTj3JNxnuG2l7diY5GATOtb4kB9KFf6Hz2v9OyTCOyll14y99xzT/AyHEdMFOfjS5KPRxpP4fNa97PuX22ElBpNwoqkJc49pf769esXGm4yrH8xv+qqq4J0MDYBQOH1+hCm/pQaR6KR3JzESRmTlEnUdXGe9aXo39Zm0tN9Se6r73//+0FqvzZt2jj99uds1z2nE4TagOpUQ37Uo7AoZsXGbHOIFrtOgjmtSQk9vvrVr+7wHJAjS/Mc9hyIsi/OszzftkMOOSRwOOi04D777LM9fLk+mL/77rvB6eW77ror9n0eN9WZ63slAhnbXbjj37X/kdjjvPPOC4QejRo1MppfCdLlANfp1ji/O3FO2Ca5tzWCSv5mhjlW9bzRu62c1S6p49TGY489FgjQXPY0LpHy4jz/kzimb7jhBueIipojPcv0TNJ7iD4Ca0299tprwXuMBKWKVqDf7LAS5x2tlO8JOduOPfbY4P6Q0H7vvfcO7hEVrV/tT5W+ScJ+vavFKa4CZrVZKiaF9iKQCZ9BBDL2lY1Axk0gkyNpO2QQRlzr8NFHHw2eR2Hh9XPXJDk84rIP1G+R/GrV9DHf9h4RZx9vX+XFa9hS06R5P01jl8u18jVcdNFF5pNPPgn2xnH3ToV92FIN6n1J62jnnXe2mhd3/5L0vpKfWdFuo953XU+75w/KJYqn3gX0L64/wgovYQUXAXfaw0bq49e//nXgx33xxRcDS+O8z6m+Lap53PZccJVTICN7FLVXe7RiJWnERvk7FIlC973tEFuSPYPtvk3Spsv8uNaBqxuprAQy8imcccYZRfdJadLNSVSiez1KHKPRJnkXKPf7he09THtQ2RT2OxUnMnOx90tFFlZWDx2M6tmzp/VwiG0VSfjUu3fvUHtdDv/k2s9qHvS7U61jtLEs1d8dvpFXZbCWqjSqyCSVJYJMKRaIqwrX9oOfb1uSB7GuL0cfpXK2uX7IKMUcFrap0y7a8LRo0cKpu1I4mEvF2WlAxpRE9KMf7yuvvDLY3Jar6EO85kfCmvwSFYouzLYjjjgicNpLraqPLPpR0I/uunXrghcCnWCwbRTC2o2zCSvH/Z3FvJTaTr2kRIV0to0hDvP8tuLck3Gf4Xo5HzhwoNNHL9v40v593LhxQQhGm+gz108WEX3S2px/fZz5tb04F7NLDh6FU1bkDn0c1on3/LQyavd///d/zZ///GezcuVK8/DDDweimGKlkhv+OL9fWc6TS1uuKbmKtRVXAJVrRx+utSE/5phjviTw0N/lHProo4/M//zP/wT5fBVSWh8ein2wjrMe5RBVfZ3yKFeJsk+Oe0U30Cm9Shfdc1qril7iWlzfK9N8gChHH3HuUddnSZzfM1feaerFdXL59psZ9Vujd8pTTz01cAYdfvjhwftqTjCj9x09a/QhIK7gVfeuhP5RpRRrK78/iUCyTK+h8Ug0mRObJH1Hi/Nc1tzpGaioYJUucaMxxLnP4zAp5IBAJnxlIJCx3zEIZOIJZERUQkKl2lVqEVtxFVamSX/y7LPPBr9fUcJNRdHQAQi9y2VRJLaW8ECHDrQXU1RVF6Fprm/b/i/uPj7NmGw+Kd0jivyTJHJQGrts1+ZH6pRoWns2CReSCKFcUrbEEZrE8UXlxhnnvnKNlJjmvtIBQInLosQ3Yq71offItCWXEln3VC5CiMsh4Px+bemmVFfPAEXNU4Qc15S8uu69994LfMiFkVCL+XqL8RBPRT+R7zasSLCvtXbiiSemRbr9+nILZGxRdLXnkCBSh1hci/z4Whvy5bscgHDdj+b3b7tvk7TpOj6XenB1oWSCZ5IiCoeVOL+t8rcpipoO3WR1r+o598wzzwTPgJzILmpUceyt5PtF0kN2cX5XwzgVzlHSw4a5tm0pr+LsVbN6z6vmMbrdkdnXQiCTPdPCFr0VyLie/rb94OcDSfIg1vXl6KNUzjbXjwylX4omOP0qZ73DjR+YUwoHc6k4u/IrxZjU95o1a4LTn/rxK0cptmmyhaIrh23qI86PfDnu7yzGXQ47o0Lw2saQ9NREnHsy7jNcp6b00adYHnfbmLL6uz5kyVH3ta99zblJpdTRSRKdqqiGEueeqsQzKYxRJTf8cZ715ZzfLE7G2U4jlmM8cddj1KmJUthrs0+RDuSccElJWAr7cm0miSTk+l6JQKaUM2dvW85yOb+Ubs61+PabaXPSuI7btZ7rmo7z/E/yOxXnfdBlbFFRceK8o9mee4W2aM+ij2cuzlSXcSSpkyTdYCmZ5I8BgUz4jCKQsa90BDLxBTKiqsihP/7xj4OPzIogGlZ0/ys9nIQpUR809WzRx+KkYkZXMXXOZgnQk0S9kIhcEUYlFs2PxKno0YrgGEd8Y/tNjruPt6/04jVsPg3Nj0QBihgbJijQPnzJkiVBdGWd3i6XkCbsuS+hhoSsiiIpoYFL0VwomppSFRU7bBYn5bn6TPru4bJGi6WsLRxr2vvKVZyrQ3xipxRUtrSOhTZqzfzlL38JDnsotVD+YR6J3iSiUGR216L2dI2imtqKooLKbh1ILeZzz4l25GNSqrGw9SGxh55fruk5XQ7aSYyscXz729/eYRg5m3Q4RvUU0cBWyi2QcUnbrDSg+m34+te/bjM/iJIrv4wOELuWUuwZkrTpaq9LPbi6UMpOIKPe9NsgP1Sxome2Mgl07NjR+u1O83f77bcHUWFcRF7qM8m7QCXeL2yRscL4xQ0KUOw9U4d89Q6SX7Rn/uEPf2gOO+wwJyGkRKd6Tkpk+/vf/z50uuOmWs9qHortpathjG53ZPa1HL6TV2Wwlqo0qsj0eCuQ0XhcfqzjvKgneRDH3Qwk7aNUzjbXDxnZ395fblEnXOLmdC2Fg7lUnF35lWJM6lubCrUtJ3c5SjEneCWi2YSNN46TvhzPkCzmpBx22vI2FhtHmhfBOPdkkuerHBRaDzoxVIkiNnI6KrVB3OJyejBum4X19VIs562U7lElzj2Veya5hEhOa3/U9S7vEKXqP86zvlQ25Lcr56ruH22G4zr6wuyr9H0Vdz2W+8O/y7NKuX4VqtklrUsp1kjSSEKu75WuYoKwsZWjjzj3qOuzJM7vWSnmNL/NuFHLctdW+t6O85tpc9JkzdhV6F+KtZU/lqzHHXVSOM6ajvtcdjndnvUcFraXRCRYSib59iGQCZ99BDL2uwKBTHGBjAQwzz//vJFwuljJRSDTx6EDDjggqKbolXpvk7DZJbrtiBEjjH6H40RgKbQnTgRECVkUWeN73/te8AE6P2pabl8m0Yc+YMmnoNPe+nCvMYWVJO9wtt8ml3dj++p2q+GaOlpp+ySAURpTRXktnOckQiE3C8Nr2Z77+dE4FVXmK1/5yvaGFGVVH90lMtC+3pZqUJErtC90+CgT9GHzRUm8E5VuLHdfde3a1ey3335GIrA//elPQXqffHFWFD996FPE4zR7WZeILDkb9KFYoodOnToFvhwJRvKj7eVHQNVYNH9K26lnTFiJG5kl10bcg1N6l5a4R0KTnMhFzxNF69Cepth9n+sv7vucrnOJfiy/k9aw/mkN/L//9/+2P49zQqKoqIau70hJnl8u961LBKKcIKx79+47CIzkj5A4XAKFYpHSZbuiXIb5B1z3o/ljsd23Sdp0YRWnDlzttLKKIKOeXJ6Bulf1HFAK4v333/9LgoycCFAHcfQ7EvZbo3cSpSgPOwSR5F2gEu8X+o1Smnixdy1xo/eGtWvbZ+p9RVHX9bv0zW9+MxBc5oS+udTrivgtX7wirkeVuKnWs5qHah6j61xnXc/hXawqtShVaVSRyUEgkwcmyYPYZTOQzz5pH7YHRH4fcV5YXT8yZH1z57cXx9mdf10pHMyl4uzKrxRjyvUt9a7Cles0TKlL1MbFFsItrW3aUL399tuRJ07j3CO2TUMW93faMZfrOeSS5zhsLK4b2SQvgFnw1xzr1JUtH2oW85TfhjbI2jQohViSovnQKcVLLrkkyeXWa+SoUu5PhRNX2puoEueeyrUjJ4DC9iqEdbmLNnVyfrdv377cXQf9xXnWl9rAtGE5i9lX6md9FBeJO7S2dt55Z2d85fzw75KGRfd3Lty2y8cW54E6VJSz95e//GWsqFa5Zl3fK9M4J8vRR5x71NV5GOcd02GaEldJKn7KdejLb6bNSZMYYMiFcZiWYm0VmpRlVKxKCWQ0Jr0n6LSt7nnXk4dZzavSHOhDW9yoC3Hu8yTvTrnx2T6U5nOIE87bAwdcYv9VVmsjSTu251HSD6NJbEEgU1wgo3ulXbt2RgKWKJFMEu65a5JEDi3W3zvvvBOkLSj3QY8k73C2eyCpnzTJXCT1aRT2lYRDEntz19jSjaRpO//aOO80+e+Gffv2LeqDUzqKefPmFU2zk9b2LO+rP/7xj4E4aNWqVWnNinV9mt+Bcu67tceWf8/hfWH7+CXAkb9NayBNcX1vKncEGY0prr9dIgFlRtDHaz0flUY66l1XkXv0QV4plwqjR6h/1/1oPn+brztJm2nmN+xauNqJZimQiXtAQX5VRS2R4FeiwHXr1kUe8NK6V1QZRS1RRKvCkuRdoFLvF7ZodIVj07uaxMppii0NVpq2869N8p02q3mo5jFmxTduOw6/t1WpRalKo4rAT+xgcHVOx530OPVdfqxtP/j5/SV5EOv6cvRRKmeb6zxq8yc++liapbNAP44KLakTOHFLKRzMpeLsOrZSjCm/b71c6oVa4TJLWRQeUxugsBL3hSuOnQpDqU2TQoyGbRpybblurMp1f8cZY7G65XgOqe/Vq1cbnXiIOgFUaKOeGSeffHKiYca5J5M+w2WYXuRL6QwtHHyHDh0Cccvhhx+eiEvuIt3TygGvf1mW3MZFp7h0irAUAhnZq6hSeh5dd911Zf34Ve4Tf4VzE+dZn+W85rel0wVjxowJTkamOWkXZZ/S6ul5W27xmYsAJcxuiWSUumz27Nmlwm7kRJBzUKc6bEW/l6p72WWXlS2SjJziejeUQC5JifNeKQGQhIJxSzn6iHOPuuxHNMY4v2fnnXee0cllpQDMMopQVh8QfPjN1Mku8bvhhhviLrFY9eMyLcXaKjQ4rjM5asCVSrGUs0kiGYXy1jt+OUQyekbrQIFOoieJ7hDnPo+zHymcIwQy4auWCDL2xxcCmWiBjELXS3iiD8BZvw927tzZ3HLLLcFH0ayK3hFka9oPz3HsUfQJpVhSlBLXktWHE9f+bPVcTsnb2ii3QMY18o3N7qi/x32nybVl80XpXVlRVvRelvWBPQkH5KeOk/LLxugPf/iD0Wn/cu5hJcqRX2SXXXaxmRf693IIe9IconCJBGIbuOt7UyUEMrK9VEIlvYsr6tg//dM/mbD0KurbdT+az9jlvpXfstIFrtEzkKVARj1luY/Mt1y/mXpWyxcr/+9PfvKTHQaWxKdfqfeLOMI/vTcpdZ1rKsRiM54kck3c+zfpd9qs5qGaxxiXZVb1EchkRbJ4O4kFMnJq9+vXr/QWFulBm0qF7Dr00EMjbbD94OdfnORBrOvL0UepnG1xPzIoPJechgr5l7bk/zg63Ow7dFcKB3OpOLuyKsWYCvvWj5ZU/3rBztrR7OpUzvpkvPrVKU8JYxQ+ttimIcfCdWNVrvvbdX1E1SvHc0j9x3kJVP20L4Jx7smkz/AcV0Vp0Ie0//iP/8hiSoq2oQ/QP/3pT2M5FaMM0j2t+1ltZlHkvP35z38enARQcfkIE+eeKrRRJw0WL14cfIzSOi510fNCrHQ6XOGyK1FWrlxpxDnrZ7DLWBQxRmvw+OOPT/Txz6WP/DrvvfdewDtrZ2gxO+TEmTp1qjnwwAPjmhrU13OgFM5btS3RicQ7+o1q2LChs306Uaaw/1kKlAs7l2169g0YMCCVYCrueyUCmfBloGeq3tU09zodHhaC2HkB/aNizrm6zz77xL00tL4Pv5k6sdyrV69MxhvWSBJBWTne9WXrf/7nfwahr9M+N6IicsV5R0vznqB9g9Is6D0hi3uh2ILQ80j33SmnnOKUvz2snXIxcXk3y9lHBJmSPQKcG7Y5jdNEDnA24h8VEcjYBTKleB9USnFFxMryI35u7rWfUEo4Rf8r9d5C+ygdzNC7SRwfnu0eSLuPj3sfqH7adKblFsjIZqVGkM+rFHvmNO+JNl9U7uN91r7INDbb1sx///d/B4cLf/WrX9mqpv679mHav5522mmp2iqVYE73vQ6RKPKv/n+SkkX0YNd3yUoJZMQly0ibYv2jH/0oOCyjiIZR75i1LJCBa/Qdl7VARr1lfbha70DyNSntj0oxm5O8C1Ty/ULvdbo/bUX+RUXMycL/XMpDfWm+02Y5D9U6Rts8l+rvDu/bVRmspSqNKjJJiQUyOjmol9Fyhx3MjUMfduRgVG7KqPL6668HQh6Fo7QVRTJRjrW4RS+h+qCgU/a2os2kTmzHLfooLd7Ka2wrcdKZJPmQoYeeTvJJ8Zk07L8463ql7khaXEVarmIq2RGHs+ZR/LL4gcsxKMWYwvjK0ax7Vx8toyKtxJmbuGk6ZIPuS6WHSXMyo7BfF8e068ZK4y/HMyQO52J145woiuMoD+tPJ9+0QXYpeuZJVJf0PokTXi/p8zV/HBJr6FkugYgtJ6fL+PPraK3qI7cU87k8oHHbKFZfdutD4FVXXZXYYSbHjK6X0y0/pYCLmCNJSpvCsUhIMXny5MB5nPS3JYqnHAy9e/cOnAwHH3xwLKduVvOUa0dj1XOoHKc9Na+KVqLITyeeeGKQNsfhBTvTIWt9ygmt+yqr35xCAxURRx9PNcdxU2IUtiV79b6l33iFf82i6L1HYZGVpzlJkZPiwQcfDBhm6RTP5ZDWM/1f//Vfk5j2pWskMlSkB1tJcvo416arI6Jt27bm/vvvTySWcn0f0ymgRYsWGfVlKy7vJ7k28t9TlDZSz2adOkpScs/2Cy64IHNRXLX/ZmrPcvPNNwcOuSx/V4444ojgI4HCJMcRu2n+XNdWnP1LsXWRxYeSqKiQ+hCrj6QuByeyeE/QPaQPVfoQnOV86h7RfJ5zzjlmjz32SHKbbb8mzl5SjlL9S/Kb/Morr5gzzjjDvPTSS1Z79RxU6guX4mBLpX1dif1XLuMvVZ3PPvsseEcpJhZWBATdR82aNSuVCdvbjfqdTvO7GfWBPGlqU9eP7nGgRbVZuEfWB11FkdH7W9J3r2L7qzg2u9SVb+X5558PnilZ72HVf9p9lO3DSRb7eBdO+XXSRmrUnkO/kTpEWM6i6Df6iKgDo1kIoiQO1Ul+CYqTRhWNc69mcThG95UYKOpKUptd5ky2SqCrvU1We8L8fjUORY3UO1IW+zC1rT2j0nin8dfn26gP29qHtGnTJtH7Sn5baaMfu0aJjRLIpPmdc1kzqpOFuEp7De1hjjrqqO3c61kgUytck74PRa29Ughk1J+ifes3Tr8PSfddxZ7VtSKQUcRsRdZSlKNiRXOuA6FZRmPKPecVdSyLaMOyUb9D2qvEiQ6YP+as3/OqcYyuvwFZ1/Ngfx465Eo7DeLMQyoHg041aiPz2GOPZfJi7mp4nNPfeqF98sknAzW2HEn60JdftBlQqEd9uJSQJslHFW2s1qxZEzjstCktzB2pUyKtW7cOPkydffbZicLW2/rQj45eoJTGRB9hXB9oSQQyOX5JNmbiLHWlUiql/UCsh6UcfnIA6Meo0GmhF3ipH4cMGRKEqXfpr1ScXdd2KcYU1becPvpoKcHD8uXLY9/HWttKzyGH8r/92785MS60Rz+imkOdeNK96lq03iU20JrK3xRrDh999NFAxCWhQ/6LnO53rQutQV3vUsrxDHGxw1ZH49YzTuGOtSHUCduwsWuDq5MpScLG52ywMdHzSCIQ9dW/f/9UfalPPWumTJlSdFx6huu0r5z/WTmoNEaJyCTEnDVrVuIN9oP2lAAAIABJREFUQRb3iG3u8/+eRGSi+ZIAU2K1sI/3ukclIJUTTim28h1xuqf0fJVgMHcaII69YXW18dc9rD71XEpTxF+CWm1aZOc///M/p2ku02v10Vu/wXPmzEm8vnIGaR40VoXdVeQfiYclGJEQSB/7XH7/Mh1ckcZ0X+k9SfeVBF1pN3N6l/je974XPNPEIOtx5n6fJNxKshZl05lnnhn80/w4bGys06D3BAkyxDDNBxDlFZZd+sC69957W/t1raBnkIQccibLYZA/x7kc1fod1nuDokAmYWJ7V2rfvn2w9tWH0sOVoo8k75hJBTJin3PQ62OA67uS7dnuOqcu9ar9N/Pdd9818+fPD0RmSe7lHIMsInDZ1m+StRU1R+pP+2C9Z8f5wKv7VZHWJByJ2h/n3tG0nyjcA2sNai8mh6BSryYVCBaOT/eSfjv1Mdv1fghjJPGonhOa16zeD2x7yXy/QJw9e6H9tnfxpD4Oh+dlpX1dqfxXLs+zUtWRmEnpVbVmc/ei1oN+j+UjUhQZB/6pzdP7pz66/eY3vwneyVRyezfZkUT4pzbkV5DIR+/veh7kip5pOkymiFZxfW2laFPvdhIq6T0qN37dLxLuSlwS5kfTu42Yyb/g+pGoFB++XSZfz4Y//elPwUctzYervWFti4vWpfb08p3Enb/CNiUwuOmmm4Lf4ZxdugfEXgKErPaSLpzy6yTxa4qH7me9c1ai6LdG79j6HdS/OL/vOXv17DnrrLOCyJZpfwPjCGRy/ScRvWq96DCPnlVpU1XEmTc9i+QbkvBEB1zSCJP0TJQoUvtX7dsbNWoUxxTnujpAd8899wQ2x91zl9KHlWRPo0HrfU0CaZdvHXr3vf322wPfaO45rzbkO9Cal+8rrsDdGfw/KuYOEUjUE+dQlJ4tOtCld9NCn63Wofyi8k3kxqW50vukfNxf/epXY5lZit/YWAYkqAzXHaFp/6XDIIoilLvXc7+tEjzIX56mvPXWW8F701133eX8TqF3IB3e1/4v7Fmtb7MSH+vbhZ6n2nd27do1EON8+9vfjm1upd4vXFIB6x1K920pRPB/+9vfAp+gvkcn8XHknvUjRowwLVq0SL0PKcU8VNsYYy/ODC5w2B9Wen8eOsqqNKrIfHjrYMhgfdFERFizQjjFwodqY6bQVzppvWzZsuAlLbc5y30I0Uc6fZjUR8pKnFxnot0I6MSjfsyeffbZ4H/1YpW/mcg5ufVydfjhhwcfnQ444IDMNhZ60ZXDTutIL3Z//vOfv+Rozzl6talRapJvfetbmfXtRoha9Upgy5YtwXqU4ErPN4mPdH8UOqJyIgU9L+Xs0OmULO+ROPzlFNB9vGLFiuB/8z9U557Ncujpfqo24Uj+OBVBSAJI5QHXOP7rv/7LKIJdoZMnx17CEH10l+NJwtRqEofEmb96qKvNpOZTvzOKJqaNvRylhULm3HqV41b3lcSYml99aE0j9IvDOPeuI4GY/slWRRfLfwZoc6mID7JNduqDsKLkZS3aKbw/lG9eNkmorfuiUByp+rrXlVZHDjf9fss+3sfirIBs6qYRyOQs0H2jZ6LEHnIo6bmY/5FJzz3Ns965s/iYlWTk1f6bqY+junf13NFvi+7lwt/03HPn61//uvnud78b3ENy1mUlwk3CNe01Wjt63uqj+O9+97sd3vPz32H0biChcykceWnHkX+9ns1a/7nfEI3vnXfe2UGoUzifej/Tu1q1jy9LVq5teeCAw3/lOpnUy5yAnPQSOEnIL8FTvihQz1Cl95ToQAfj9L5VrvfUYgPN/z0u9nuna3PPf9mv9wjZrv+mj60Oz4TMOVeiwdy7vvbOinZZeLhS7/d619fv43HHHRfsN0v9gd2VQ86PpvdCrUn9Fhbul/N/4+XH07uN9gZZ7VOSCGRy45PfQrYvWLAgeC/L3wvmfICKoqF321IKSlx56z1SIjQJZqL8E1ozEnPofUPj0LuH7rGvfOUrrl1lUk/vf/Jlycca5mfNvSPJb6W1kbWft9ggZNdrr70WpAKVqDL/0Gu+TToELH/Vv/zLv3j7PJJQX+ta/OVvz9+v67miNXLCCSfg54654uEaE1jK6nr26Rmt57X2kmH3rJ4f+l5TKT9EyiEmunz9+vXBweBiGVaUvldioVK/T7l+09MzR/Okvb6e+6USaSaCabmoHsYYhsBh7VSlFqUqjSqyxnAwlOKO9ajNNBFkPBompkIAAhCAAAQgAAEIQKBiBLIQyFTMeDqGAATqgoAHDjj8V3WxEhkkBCDgE4E0AhmfxomtEIAABCAAgXwCig6jdH9hJU46bqhCoBgBD/bnoaYjkGFNe0MAgYw3U4WhEIAABCAAAQhAAAKeEkAg4+nEYTYE6oiABw44BDJ1tB4ZKgQg4AcBBDJ+zBNWQgACEIBAdgQUAU3piZTOOKz07t07SHnpcxTa7GjRUlICHuzPQ4eGQCbpjHNd2QkgkCk7cjqEAAQgAAEIQAACEKgzAghk6mzCGS4EPCTggQMOgYyH6wqTIQCB2iaAQKa255fRQQACEIDAjgSU6rx79+5m48aNoXjuuOMOM2zYMNBBIBUBD/bnoeNDIJNq2rm4nAQQyJSTNn1BAAIQgAAEIAABCNQjAQQy9TjrjBkCfhHwwAGHQMavJYW1EIBAHRBAIFMHk8wQIQABCEBgO4Ft27aZCRMmmFGjRoVSOeigg8xDDz1kDj30UKhBIBUBD/bnoeNDIJNq2rm4nAQQyJSTNn1BAAIQgAAEIAABCNQjAQQy9TjrjBkCfhHwwAGHQMavJYW1EIBAHRBAIFMHk8wQIQABCEBgOwFFjRk8eLBZtmxZKJUhQ4aYW265xTRt2hRqEEhFwIP9eej4EMikmnYuLicBBDLlpE1fEIAABCAAAQhAAAL1SACBTD3OOmOGgF8EPHDAIZDxa0lhLQQgUAcEEMjUwSQzRAhAAAIQ2E7g8ccfN507dy5K5O677zZDhw6FGARSE/Bgfx46RgQyqaeeBspFAIFMuUjTDwQgAAEIQAACEIBAvRJAIFOvM8+4IeAPAQ8ccAhk/FlOWAoBCNQJAQQydTLRDBMCEIAABMzmzZvN6NGjzaRJk0JptGrVysyePdu0bt0aWhBITcCD/XnoGBHIpJ56GigXAQQy5SJNPxCAAAQgAAEIQAAC9UoAgUy9zjzjhoA/BDxwwCGQ8Wc5YSkEIFAnBBDI1MlEM0wIQAACEDC237xhw4aZCRMmmCZNmkALAqkJeLA/Dx0jApnUU08D5SKAQKZcpOkHAhCAAAQgAAEIQKBeCSCQqdeZZ9wQ8IeABw44BDL+LCcshQAE6oSA7WPhU089ZTp06FAnNBgmBCAAAQjUMoEpU6aYc889t+gQ58yZY3r27FnLCBhbGQl4sD8PpYFApoyLhK7SEUAgk44fV0MAAhCAAAQgAAEIQMBGAIGMjRB/hwAEKk3AAwccAplKLxL6hwAEIFBAAIEMSwICEIAABOqBwEcffRSIYx566KHQ4R555JFm1qxZpkWLFvWAgzGWgYAH+/NQCghkyrA46CIbAghksuFIKxCAAAQgAAEIQAACEChGAIEMawMCEKh2Ah444BDIVPsiwj4IQKDuCCCQqbspZ8AQgAAE6pLA6tWrTffu3c3GjRtDxz9y5Egzbtw407hx47rkw6CzJ+DB/jx00Ahksl8LtFgiAghkSgSWZiEAAQhAAAIQgAAEIPAPAghkWAoQgEC1E/DAAYdAptoXEfZBAAJ1RwCBTN1NOQOGAAQgUHcEPv/8czN27Fijb6nFyoIFC8zpp59ed2wYcOkIeLA/Dx08ApnSrQlazpgAApmMgdIcBCAAAQhAAAIQgAAECgggkGFJQAAC1U7AAwccAplqX0TYBwEI1B0BBDJ1N+UMGAIQgEDdEdiwYYMZOHCgWbFiRejYjz76aDNz5kzTvHnzumPDgEtHwIP9eejgEciUbk3QcsYEbrjhBnPFFVdYW+3atauZPn262XPPPa11qQABCEAAAhCAAAQgAAEI/B+BDz/80AwaNMg88sgjViwSsF955ZXGYTNsbYsKEIAABFwJODxzKu3rQiDjOpnUgwAEIFAmAghkygSabiAAAQhAoGIE5s6da3r16lW0/zFjxgTRZRo0aFAxG+m49gh4sD8PhV5pp0GclYCDIQ6tGqy7adMmc//995uHH37YrF271mhjkyu77767OeKII0yHDh0Ch/7+++9fgwQYEgQgAAEIQAACEIAABEpP4I033jBTpkwxTz/9tHnxxRfNBx98sL3Tli1bmjZt2pguXbqYPn36mKZNm5beIHqAAAQgkEfAAwcc/itWLAQgAIEqI/D666+bfv36meeee24Hy3bddVezdOlS0759+yqzGnMgAAEIQAAC7gSisnDot27evHmmU6dO7g1SEwIOBDzYn4eOAoGMw+RSBQIQgAAEIAABCEAAAhCAAAQgAAEIQKDyBDxwwCGQqfwywQIIQAACXyKwdevWIOL4vffea5544ontf5Pwe8CAAeYHP/gBwm/WDAQgAAEIeE3g97//vbnpppvM8uXLtx900iGno446ygwZMsQce+yxZqeddvJ6jBhffQQ82J+HQkMgU31rCYsgAAEIQAACEIAABCAAAQhAAAIQgAAEQgh44IBDIMPKhQAEIAABCEAAAhCAAAQgAIGaJ+DB/jx0DhDI1PzSZIAQgAAEIAABCEAAAhCAAAQgAAEIQKA2CHjggEMgUxtLjVFAAAIQgAAEIAABCEAAAhCAQAQBD/bnodYjkGFZQwACEIAABCAAAQhAAAIQgAAEIAABCHhBwAMHHAIZL1YSRkIAAhCAAAQgAAEIQAACEIBAGgIe7M9Dh4dAJs2scy0EIAABCEAAAhCAAAQgAAEIQAACEIBA2Qh44IBDIFO21UBHEIAABCAAAQhAAAIQgAAEIFApAh7sz0PRIJCp1IqhXwhAAAIQgAAEIAABCEAAAhCAAAQgAIFYBDxwwCGQiTWjVIYABCAAAQhAAAIQgAAEIAABHwl4sD8PxYpAxsfVhs0QgAAEIAABCEAAAhCAAAQgAAEIQKAOCXjggEMgU4frkiFDAAIQgAAEIAABCEAAAhCoNwIe7M9DpwSBTL2tVMYLAQhAAAIQgAAEIAABCEAAAhCAAAQ8JeCBAw6BjKdrC7MhAAEIQAACEIAABCAAAQhAwJ2AB/vz0MEgkHGfY2pCAAIQgAAEIAABCEAAAhCAAAQgAAEIVJCABw44BDIVXB90DQEIQAACEIAABCAAAQhAAALlIeDB/jwUBAKZ8qwPeoEABCAAAQhAAAIQgAAEIAABCEAAAhBIScADBxwCmZRzzOUQgAAEIAABCEAAAhCAAAQgUP0EPNifh0JEIFP9awsLIQABCEAAAhCAAAQgAAEIQAACEIAABIwxHjjgEMiwUiEAAQhAAAIQgAAEIAABCECg5gl4sD8PnQMEMjW/NBkgBCAAAQhAAAIQgAAEIAABCEAAAhCoDQIeOOAQyNTGUmMUEIAABCAAAQhAAAIQgAAEIBBBwIP9eaj1CGRY1hCAAAQgAAEIQAACEIAABCAAAQhAAAJeEPDAAYdAxouVhJEQgAAEIAABCEAAAhCAAAQgkIaAB/vz0OEhkEkz61wLAQhAAAIQgAAEIAABCEAAAhCAAAQgUDYCHjjgEMiUbTXQEQQgAAEIQAACEIAABCAAAQhUioAH+/NQNAhkKrVi6BcCEIAABCAAAQhAAAIQgAAEIAABCEAgFgEPHHAIZGLNKJUhAAEIQAACEIAABCAAAQhAwEcCHuzPQ7EikPFxtWEzBCAAAQhAAAIQgAAEIAABCEAAAhCoQwIeOOAQyNThumTIEIAABCAAAQhAAAIQgAAE6o2AB/vz0ClBIFNvK5XxQgACEIAABCAAAQhAAAIQgAAEIAABTwl44IBDIOPp2sJsCEAAAhCAAAQgAAEIQAACEHAn4MH+PHQwCGTc55iaEIAABCAAAQhAAAIQgAAEIAABCEAAAhUk4IEDDoFMBdcHXUMAAhCAAAQgAAEIQAACEIBAeQh4sD8PBYFApjzrg14gAAEIQAACEIAABCAAAQhAAAIQgAAEUhLwwAGHQCblHHM5BCAAAQhAAAIQgAAEIAABCFQ/AQ/256EQEchU/9rCQghAAAIQgAAEIAABCEAAAhCAAAQgAAFjjAcOOAQyrFQIQAACEIAABCAAAQhAAAIQqHkCHuzPQ+cAgUzNL00GCAEIQAACEIAABCAAAQhAAAIQgAAEaoOABw44BDK1sdQYBQQgAAEIQAACEIAABCAAAQhEEPBgfx5qPQIZljUEIAABCEAAAhCAAAQgAAEIQAACEICAFwQ8cMAhkPFiJWEkBCAAAQhAAAIQgAAEIAABCKQh4MH+PHR4CGTSzDrXQgACEIAABCAAAQhAAAIQgAAEIAABCJSNgAcOOAQyZVsNdAQBCEAAAhCAAAQgAAEIQAAClSLgwf48FA0CmUqtGPqFAAQgAAEIQAACEIAABCAAAQhAAAIQiEXAAwccAplYM0plCEAAAhCAAAQgAAEIQAACEPCRgAf781CsCGR8XG3YDAEIQAACEIAABCAAAQhAAAIQgAAE6pCABw44BDJ1uC4ZMgQgAAEIQAACEIAABCAAgXoj4MH+PHRKEMjU20plvBCAAAQgAAEIQAACEIAABCAAAQhAwFMCHjjgEMh4urYwGwIQgAAEIAABCEAAAhCAAATcCXiwPw8dDAIZ9zmmJgQgAAEIQAACEIAABCAAAQhAAAIQgEAFCXjggEMgU8H1QdcQgAAEIAABCEAAAhCAAAQgUB4CHuzPQ0EgkCnP+qAXCEAAAhCAAAQgAAEIQAACEIAABCAAgZQEPHDAIZBJOcdcDgEIQAACEIAABCAAAQhAAALVT8CD/XkoRAQy1b+2sBACEIAABCAAAQhAAAIQgAAEIAABCEDAGOOBAw6BDCsVAhCAAAQgAAEIQAACEIAABGqegAf789A5QCBT80uTAUIAAhCAAAQgAAEIQAACEIAABCAAgdog4IEDDoFMbSw1RgEBCEAAAhCAAAQgAAEIQAACEQQ82J+HWo9AhmUNAQhAAAIQgAAEIAABCEAAAhCAAAQg4AUBDxxwCGS8WEkYCQEIQAACEIAABCAAAQhAAAJpCHiwPw8dHgKZNLPOtRCAAAQgAAEIBAQ++OADc+edd5oFCxaYlStXfolKy5YtzVFHHWXOOeccc8wxx7iExYcqBLwjsHXrVvPwww+bWbNmmVWrVpk333xz+xh23313c8QRR5ju3bubs846yzRp0sS78WEwBCAAAQhAoFoIeOCAQyBTLYsFOyAAAQhAAAIQgAAEIAABCECgZAQ82J+Hjh2BTMmWBA1DAAIQgAAE6oPAtm3bzKRJk8wll1wSOeAuXbqY++67z+yxxx71AYZR1hUBCcM6d+5sPv7446Lj3nXXXc306dNNt27d6ooNg4UABCAAAQhkScADBxwCmSwnnLYgAAEI1BCBTZs2mdtvv93MnDnTPP/888HImjdvbvr06WNGjx5t9tprrxoaLUPxlcDbb79trrvuOrNkyZLth386duwYHPgZNGiQadiwoa9Dw24IQAACEMiYgAf789ARI5DJeCHQHAQgAAEIQKDeCLzxxhvmzDPPNE8//XTk0IcMGWJuueUW07Rp03pDxHjrgMDGjRvN4MGDzbJlyyJHK8fn5MmTTbNmzeqACkOEAAQgAAEIZE/AAwccApnsp50WIQABCNQEgaVLl5revXvvcLBChyn0t/bt29fEOBmE3wQWLlwYerBn3333NfPnzzft2rXze4BYDwEIQAACmRHwYH8eOlYEMpktARqCAAQgAAEI1B8B1+gxIjNnzhzTs2fP+oPEiOuCgO6FCRMmmFGjRkWOV47PefPmmU6dOtUFFwYJAQhAAAIQyJqABw44BDJZTzrtQQACEKgBAooeM2LECDN16tQdRtOjRw8zZcoUDlLUwDzXwhCiDgCNHDnSjBs3zjRu3LgWhsoYIAABCEAgJQEP9uehI0Qgk3LiuRwCEIAABCBQzwRco2acdNJJZtq0aUanTSgQqFUCL7/8chAae+3atZFDJJpSra4AxgUBCEAAAuUg4IEDDoFMORYCfUAAAhDwjMDy5cuNhDBhaXk5UOTZZNa4uVEHgJQS7KGHHjLf/e53a5wCw4MABCAAARcCHuzPQ4eBQMZldqkDAQhAAAIQgEAogfvuuy9Ir2Qr48ePN5deeqlxeGHa3tQLL7xgrr/+evPYY4+FOpBsfSb9++67727uuOOOQOjgWjZv3mzmzp1rJk6caFatWmW9TH185zvfMR06dDDdu3c3bdq0MTvttJP1ulJU+OKLLwKb77//fvPkk09uz4Me1Zfs79atm7n44ovNoYceGmte1e7WrVsDh8rNN9/sxMs2bkVlOeyww0yTJk3MgQceGPyTXS1btjT77LNP2fJjax0ob/ykSZMiTSYssW1G+TsEIAABCECgOAGH98lK+7oQyLCAIQABCEDgSwSi9oocKGKxVCOBV1991fTt29e8+OKLO5h39dVXm2uuucY0aNCgGk3HJghAAAIQKCMBD/bnoTQq7TSIM0U4GOLQoi4EIAABCECgxAQ+/PBDM3To0CBdTFQ56KCDAjGEBAuuZd26dWbQoEGZiCdc+8yvp75vvfVWI+GFrUjsIQHQ5Zdfbqta9O/qTyFqJeYoZ1GIZ4mQ9C9J0cmhe++913Ts2DHW5RLjnH/++WURPknMo3RGEiLJ8bj33nvHsjVuZQmlevXqZb0Mh5IVERUgAAEIQAACoQQ8cMDhv2LtQgACEIDAlwg8++yzpnfv3ubNN9/cgUySA0Xg/T8COvTz9ttvmz/84Q/md7/7XSDoEGcJPHJFh2d0kEZRT44++mjTtm1bI1+BwztF3aL+/PPPzdixY82///u/78BAB74eeOCB4FASBQIQgAAE6puAw29pVWpRqtKoIksJB0N932OMHgIQgAAEqoxAVHjgfFOTpJPRRrtfv34VG7GEFDNnzjR77bWX1YbnnnvOnHbaaUbpptIURWSZPHmy+drXvpamGedrsxD2qLO48/vZZ5+ZUaNGmdtuu83Z1iwrfv/73zeXXHJJIOpp2LBhlk0HbW3YsMEMHDjQrFixIrLtI4880syaNcu0aNEicxtoEAIQgAAEIFDLBDxwwOG/quUFyNggAAEIxCQQJTRo1aqVmT17tmndunXMVv9e/dNPPw0OrehQ0urVq7cfQmnfvr3p2rWrufDCC538Gok6z7tI/oWFCxeae+65xzzzzDPmgw8+CP6qaLknnHBCsAf/xje+kbabL13/1ltvBam8Z8yY8SUxjGsnxx57bBARWYdpSn2QJsomsbrzzjvNggULzMqVK79UVSKeI444IrDxrLPOCqLmlrNE+f0QdpVzJugLAhCAQPUS8GB/HgoPgUz1riksgwAEIAABCFQtgS1btgQRUyZMmGC1Uc4KCQbiFJ1Q+clPfhLnkkzrxjkN45pmysVARXJRip5yhKmNOsHmYmuujk5eKSKMTmO5lPfffz9YD0uWLHGpXrI6coZpjZ144omZpreKcn4WDubuu+8OojBRIAABCEAAAhBwJ+CBAw6BjPt0UhMCEIBAzRNYv3696d+/f2iE3JEjRwbRZBs3bpyIgwQVnTt3LhqdVXt1pckpdXn99deDQ046QBRW5OsYM2ZMJma89957QRRfHbr5+OOPU7cpEcoFF1xgRowYYZQOuZxl27ZtgV9Nh4hspRL+g6jI0aQGs80Yf4cABCBQHwQ82J+HTgQCmfpYn4wSAhCAAAQgkCmBKAdPfkdxhCb51/kkkMnS1nJFFYnKfx53ocSd42oRyOTGOXjwYHPddddleprNNbqSQmzLybXbbrvFxU59CEAAAhCAQN0S8MABh0CmblcnA4cABCCwI4EpU6aYc889NxTNnDlzTM+ePRNje/rpp80xxxxT9PokB5aSGKN0RhLiKL1RWLn22muN0gynKUqlpJTGV111VaKIMba+lUJaQp4zzjijJNFmw/pXJGL5JJYtW2YzL0hD7poK3NpYjAqKdCwBUVhJu35jmEFVCEAAAhCoUgIe7M9DySGQqdIFhVkQgAAEIACBaiYQ5eDJt3vYsGHBaZi4YWCzFJ0k4RhH9JG1reVwYNmcV3GYxWGldqtNICOblDf75ptvNl26dMkkB7mrk0un0+bPn2/atWsXBzl1IQABCEAAAnVNwAMHHAKZul6hDB4CEIDA/xH46KOPAnGMUiAVluOPP94oIu1+++2XGFm9CGSUwumOO+4wV1xxRSZRY4oB33XXXYN0R+VK+e16uEb2Vsp/8PLLL5s+ffqYtWvX7oAtbQSkxAufCyEAAQhAoGoIeLA/D2WFQKZqlhCGQAACEIAABPwgsGnTpiD07NSpU60GJw0Bm7XoxGpoQQWFip05c6ZTru6sbU0qKoozxizTQtWCQEbs5AiTmEt5vRs2bBgH5w5146RZ0vq58sorMxHmpDKaiyEAAQhAAAKeEPDAAYdAxpO1hJkQgAAESk1g9erVpnv37kaHKAqLIqpcc801qVIs14NARuIY7dW1d84ipZJtziVomjhxotlll11sVVP9XX4DrYEbbrjBuR2llrr00kvL6j/49NNPgz4VSaawtGrVysyePdu0bt3aeQxUhAAEIACB2iLgwf48FDgCmdpah4wGAhCAAAQgUHICa9asMUoNs27dusi+DjrooOCU1KGHHhrbpqxFJ3ENiBO6NmtbS+1giCNwcuFWKwIZjTVLkczjjz8e5IK3la5du5rp06ebPffc01aVv0MAAhCAAAQgYIzLR6FK+7oQyLBSIQABCEDARB2c0N5z3rx5plOnTqlI1YNAZunSpYEPykUco+iwp59+ehAl9oADDgjYah4URVeRUBSxRf8/qiiyrA4V7bHHHqnmxnaxa+ry/HamiaAaAAAgAElEQVQq5T+IOmSlyD466EWBAAQgAIH6JIBApvTzjoOh9IzpAQIQgAAEIGAlEJV/OP9iOTAUQWa33XaztllYIWvRSRwDdt999yA6zmmnneZ0WSlsTRp5x8VgV4GTS1uqU0sCGY1Hjko5ePr37+/yAa4opjfffNMMGDDAPPPMM5Eo1d/ixYtNhw4dXJFTDwIQgAAEIFDXBDxwwOG/qusVyuAhAAEI/J1AVOrdLNIrqY9aF8i88847RgeYfvOb30QuK+3ff/jDH5rDDjvM7LTTTkXrfvHFF+ZPf/pT4KvSQZUPPvhgh7rlEsjMnTvX9OrVK9btkpWwKlanxgSior59+5oXX3xxh0vT+P7i2kF9CEAAAhCoPgIe7M9DoVX6VE2cmcTBEIcWdSEAAQhAAAIlIKATO8OHDw8cCbaSJnVMHNHJtddeG4SlrVRxtfWQQw4xX//6181jjz1mNTVOBBtrY3kVtm3bFoQmHjVqVORlym39ve99z0yZMsXafKkFMk899VSkeGTLli3BSbK33347cHSJ7yOPPBLq6LIO5h8VmjdvHkQ/+u53v+t6yQ71osIQF1ZOc68kNpALIQABCEAAAp4S8MABh//K07WF2RCAAASyJBAVVXTMmDFByqAGDRqk6rKWBTLyX0yaNMlccsklRRnpgNMvfvELM3DgwNipkt97770gbZB8JPlCmXIIZOL4CwoHn9XaibPwoiIRy380f/58065duzhNUhcCEIAABGqEgAf781DSCGRqZAEyDAhAAAIQgEA5CCgkbZ8+fczatWut3SkM7sknn2ytF1bBVXSia30RyEhI8oMf/MD86Ec/soYGloNh0aJFpm3bton4Fbvor3/9a3D6yibSUZ327dsHYihbqbRAJsw+OZt+/etfm5///OfmySeftA0h9O9a53KWNWvWLNH1usg12lKPHj0CMVKavhIbyYUQgAAEIAABzwh44IBDIOPZmsJcCEAAAlkTUFofHeS54YYbQptesGBBkAooballgUxUBB5xyyr66xtvvGGuueYaM23atGA6zj33XDNx4kSzyy67pJ2eotdH+dbOOOOMoG9FNg4rRx99tJk5c6bRwZ5ylij/hkRKl156aTnNoS8IQAACEKgSAh7sz0NJIZCpkgWEGRCAAAQgAAEfCETlHc63X8KO+++/3xx44IGJhlWrApnbb7/d3HTTTUGucVsZP3584GBweMm0NbX978q3LTGGLXe3wg3vvPPO5swzz7S2XY0CmZzRmzdvNrNnzzZXXXWVUcqjuOXOO+8MnGNJ52DlypWmc+fOVt6lEkTFHS/1IQABCEAAAj4QcPhdrrSvC4GMDwsJGyEAAQiUkMCGDRuCqCYrVqzYoZe4e+goM2tZIGPzXwwbNiyI/tKkSZPUM7l169Ygiuy4cePMOeecExwWcnjfSNxvlNhkxowZZu+99w58CcXKnDlzTM+ePRP3n+TC5557LkhFLuFSYSHNUhKiXAMBCECgNgg4/F5Wen8eCroqjSqyJHAw1Ma9wiggAAEIQMBTAkplc/nllwcOCFtJmyKoVgUyDzzwQJD+x5biSHy7du0apLLac889bbid/u46f61atQpEJS+88IL3ApkcmFdeecVcfPHFRlGN4pQOHToYOaf233//OJdtrxvlFC1s8I477jBy8FEgAAEIQAACEIgm4IEDDv8VixgCEIBAnROISq+U1l+Sj7aWBTKKvnPFFVeEriRFj9HBo06dOnm30j766KPgII4EOYUlJ57S+IoJrHRNluIgV4BREYk59ONKkXoQgAAEao+AB/vzUOgIZGpvLTIiCEAAAhCAQEkIxPnYr/C0+ufwghRqay0LZOQM6d69e+ipm3wYWTt81q9fb/r3729WrVoVuT5yjpa5c+fWjEBGA37nnXeCU2AKZR2n3HzzzWbkyJGJ1vInn3wSCHMUkcdWKuHgstnE3yEAAQhAAALVSMDh/bLSvi4EMtW4cLAJAhCAQJkIbNu2zfzsZz8LUiyFlSzT0dSqQEZpkxVRV5FWwsrxxx9vFOF4v/32K9OsZtfN6tWri/qE5HtQFJuGDRuasWPHGvnGwkruYFPr1q2zM8zSki1tGId+yjYVdAQBCECgqgh4sD8P5VVpp0GcScTBEIcWdSEAAQhAAAIZE4gKp1rYldIr9e3bN7EFtSyQ2WeffYqeFioEJoeahEYNGjRIzDJ3oWt6rFyoXtf6ccNDv//++8FJqCVLljiN6amnnjKK5JJFWbt2rTn77LOtIqH8vk466aQgF7lORCUpUafe8tvz2cGXhAvXQAACEIAABJIS8MABh/8q6eRyHQQgAIEaIBAVIUTDe+KJJ8xxxx2XyUhrVSDz4YcfGkXaUQTesKIILBMnTjS77LJLJhzL1YhNPJWfOsmWYkoHcYYOHVou04N+FBW5X79+oX1y6KesU0FnEIAABKqGgAf781BWCGSqZglhCAQgAAEIQKC6CUTlSM63PIvQqrUskGnZsmWQpuqyyy6zTvjRRx9tZs6caZo3b26tG1Vh06ZNZsSIEWbq1KmR7Rx55JFm1qxZpkWLFsFprDPPPNPar08CGQ1G4q3zzz/ffPzxx9ax5Soo6szpp5/uXD+/4sKFC023bt2s1ypikFJAtW/f3lqXChCAAAQgAIF6JuCBAw6BTD0vUMYOAQjUPYE1a9aY3r17m3Xr1u3AIqs9fq7hWhXI2A7W+CrG2Lhxoxk8eLBZtmzZDmsj3x+jP0alNNLftcYkktltt93Kds+Vc22XbVB0BAEIQAACqQh4sD8PHR8CmVTTzsUQgAAEIACB+iCwZcsWc/nllwfCDlvJIhJGrQtkopwKhXzzTxDZ2Bf7u2v0H4UwvvHGG02jRo1qViBjC9UcxjCfS9w5iDPXhCSOS5f6EIAABCBQjwQ8cMAhkKnHhcmYIQABCPyDQNRhE0VFufXWW40OSGRREMg0yQJj2dp4/PHHTefOnUP7K/Q72KLN6HDa/PnzTbt27cpm/3vvvWcGDBgQKvCRETr0c/LJJ5fNHjqCAAQgAIHKE/Bgfx4KCYFM5dcOFkAAAhCAAASqnoAtvG3+ALJw+NS6QEbRS4YPH26mT59unftcDurGjRtb64ZVkFNFwqZRo0ZZr893ZtRqBBlBsIUqLgSVRvS1YcOGIKXUihUrrPzTCHGsjVMBAhCAAAQgUCMEPHDAIZCpkbXGMCAAAQjEJfD5558bpUpWqt2wohTK+ufwW+bUdb0KZJQKWdF299prLydO1VDJdvAsLHLt6tWrTffu3Y0iz4SV8ePHG/kRslpPNk6fffZZ4Fu67bbbQqtef/31ZsyYMbZm+DsEIAABCNQQAYffoKrUolSlUUXWBQ6GGrphGAoEIAABCPhF4JVXXjFnnHGGeemll6yGZ+HwqXWBjCBOmTLFKG+2rbRq1crMnj3btG7d2lY19O9RIXzzL5CDadq0aUankFRqWSBjywlfCDJN+qNPPvnEXHzxxUHoY1s59dRTA9FUs2bNbFX5OwQgAAEIQKBuCXjggMN/Vberk4FDAAL1TsB2uEgpf/v27ZsZploVyNj27JWInpJ20tavX2/69+9vVq1atUNTxVJvaT0NHTrUzJs3L7T7Qj9OWhtdro9KGZ7FgTkXG6gDAQhAAALVQ8CD/XkoLAQy1bOGsAQCEIAABCBQtQR++9vfmo4dOzrZl0WamHoQyLz88sumT58+Zu3atVauElfIKZKkuEZL0Sk3iZsaNGgQdFPLAhmNb/LkyeaCCy5wRnrvvfcGucLjFtsJwvz22rZta+QwPfDAA+N2Q30IQAACEIBA3RDwwAGHQKZuViMDhQAEIPBlAlGHi9IcvCjGuVYFMrZoK+IxYsQIM27cONOkiR9plqJ8LIq6Ij9Yzh+TP99RghStKYlnOnXqVLZbMSpNVDGhT9mMoyMIQAACECg7AQ/256FMEMiUfanQIQQgAAEIQMA/AoosctZZZzkZHhYW1unCvEr1IJDZtGlT4NCZOnWqFU/SUzguTiV1LqfK4sWLTYcOHbbbUusCmeeee86cdtppRUMVF05KlMPKNoFRDq38a0vhMLXZxt8hAAEIQAACvhHwwAGHQMa3RYW9EIAABDIiUG7xQK0KZDQdtkMt2j/rgJaisji8G2Q0w8masfl/8tNdF/Zg812k8VUkGc2aNWtM7969zbp163a4HJ9GEqJcAwEIQMBvAg6/wVWpRalKo4osBRwMft8jWA8BCEAAAp4S2LZtmxk7dmzwz1ay2gzXg0BGLF3TLCUNHxwVwjd/Lnv06BHYkp/ap9YFMhs2bDADBw40K1assC3r4O9KhzVx4kSzyy67ONXPr/TAAw+Yfv36OV2Xdchtp06pBAEIQAACEPCIgAcOOPxXHq0nTIUABCCQJYGowxGlSKlbywKZKCFGbs6aN29ufvWrX5kTTjihqkUyURGEbWmSPv74YzN8+PAgHXNYOfLII82sWbNMixYtslzKRduy+VKSRt8ti/F0AgEIQAACmRPwYH8eOmYEMpkvBRqEAAQgAAEI1BaBTz/91Fx66aXB6R1b+c53vmMkBmjZsqWtauTf4whkUnX0j4vlVNHJo65du8ZuztXWMDavvvpqkH/8xRdftPY7fvz4YB4cXjq3t+UqwAlru9YFMp988om5+OKLjdJXuZQuXboEaaf22GMPl+pfqmNzWuZXvv76641OgFEgAAEIQAACEAgn4PAuVGlfFwIZFi8EIACBOiRgi+B64YUXGu29d95558zo2PaaM2bMCA6GlLrYfBvXXnutUVrnOMXVFyV/zk033WR69epldtpppzhdlK1ulHCqMN11mFE2386cOXNMz549yzIem2BHqbv1z+F9rSz20gkEIAABCJSWgMPzvtL781AAVWlUkanCwVDaNUzrEIAABCAAgVAC77//fuBQWbJkiZWQTr7MnDnT7LXXXta6URVcRSepOim4OGkaI1dbwwQyrg4fmSrxjk4M7bnnnk7DtoXwzTWi6DSLFi0ybdu2/VK7tS6QiRMZSWDS5NKOykNfOJnlDo/stJioBAEIQAACEKgiAh444PBfVdF6wRQIQAAC5SLw4YcfGvkVHnnkkdAuk4hEbLbXskBGY//tb38bRGPduHGjDYX54Q9/aEaPHp3aH2XtKGYFrYuhQ4eaefPm7XClojDrv3fq1Cmy1agINLpw2LBhRiKcJk2axLQufnWbECxN9N341nAFBCAAAQhUmoAH+/NQRAhkKr1y6B8CEIAABCBQ5QRs4VPzzU8TZSO/HVfRSZbokop7XG0tFl1n7ty5wUknW3F1nOTaWb16tenevbvVkVRMGFTrAhlxijrFVTgfaaIj2U7T5fdVTseWbc3xdwhAAAIQgEA1EvDAAYdAphoXDjZBAAIQKDGB119/PRBzPPfcc6E9lSKaS60LZLZu3RpEI1GkVZeiaMY//vGPzRlnnGGaNm3qcknJ60T5ZlwPQtkOQLVq1crMnj3btG7duuTjUQc33HCDueKKK0L7ysovWJaB0AkEIAABCKQm4MH+PHSMCGRSTz0NQAACEIAABGqbQCU+7ruKTrIkn1QA4WprsfbXr19v+vfvb1atWmUdjkvoXTWi6CgSf4waNcraplIM6TRTYakHgYzrGMUm6frQtXGiMOFMsi5ZKkAAAhCAQJ0T8MABh0Cmztcow4cABOqTgIQxp512WtFDKkuXLjUnn3xypnBqXSAjWH/5y1+CCCkLFixwZnfIIYcE/pDevXtXVCjz+eefm7Fjxxr5jcKK/vuVV17plI7I5r9Q2nBxKkeJsiWN76QcttMHBCAAAQhkS8CD/XnogBHIZLsOaA0CEIAABCBQcwRWrlxpOnfubJRn2Fayin7hKjqx2RPn70k38a62Fmt/8+bNQRjgSZMmWc11TfOj8MODBw82y5Yti2wz6pSRzfmSazgutzhiEfXx1FNPmQ4dOljZJKngOka1HXec+fbEGTMCmSQzyTUQgAAEIFBPBDxwwCGQqacFyVghAAEI/IPA448/HvhOwooiwkog0759+0x52QQybdq0KUvKIaWPfuGFF4r6jdKml1q7dq05++yznQ4W5QNWRJnhw4ebAQMGmD322CNT9i6NRflmtCYWL17s7O+wHV6TGEgHoHbbbTcX01LVUeqrjh07lnWtpzKYiyEAAQhAoGQEPNifh44dgUzJlgQNQwACEIAABGqDgM3hkj9Khb7VP4cXo0g4rqKTLAknFUC42hrV/sKFC023bt2chjNnzhzTs2fPyLrLly83PXr0sIqaogRNruKRuNziiEU0yFoQyHzyySfm4osvDpxVthKXp609/g4BCEAAAhCoNQIO75mV9nUhkKm1Rcd4IAABCDgQqERUjTj+GochlKxKWoGMDPvjH/9ozj333NgiGV27++67m0svvTSInrvvvvuWbJyFDUeJpuSzmTJlimnWrJmTPbbDVRrX/PnzTbt27ZzaS1PJtu5KES0pjb1cCwEIQAACpSPgwf48dPCVdhrEmREcDHFoURcCEIAABCCQEYGoDX1hF1k4PdSmq+gkoyEGzZx00klm5syZsU9XudoaJXx48803gxNNzzzzjHVII0eONOPGjTONGzcOrWtzmuRfFCW2QSDzZbxphCs6TSdn3OTJk63zm6Yfa+NUgAAEIAABCNQAAQ8ccPivamCdMQQIQAACcQlE+QZco8HG7dMmVIjbXqnqZ+Urku9Ee+t58+YlMlVCmfPOO89ceOGF5l//9V8TteF6kc03M378+GAsDu8127ucO3eu6dWrV1ET4qRsch1HWD1bNJsZM2aYgQMHpumCayEAAQhAwBMCDr9jValFqUqjisw5DgZPbgbMhAAEIACB2iLgKpTQqLNyeriKTrIkPWjQIHPrrbcahbmNU1xtjRI+KC/11VdfbW644QZr11FpkXTx+vXrTf/+/a2nqo488kgza9Ys06JFi9A+Xec9rqCjHiPIxBHIKFf6gw8+aA4++GDrWqACBCAAAQhAoB4JeOCAw39VjwuTMUMAAnVNwLanL1Uq3XoTyGiRaX99xx13mOuuu8588MEHidZdLqKMourutddeidqwXRTlm0ka7cV2uEoHv6ZNm1byKDk2gcz1119vxowZY0PE3yEAAQhAoAYIeLA/D6WMQKYGFh9DgAAEIAABCJSSgKtQQjb4KpCRc0QOlj59+sRGmYVARp3GidSjVD0KDRxWFKJXYYdtRSeVbrzxRtOoUaPQqq7zjkDGRvrvDjzXCDJqrZRppezWUgMCEIAABCBQ3QQ8cMAhkKnuJYR1EIAABDInYNvzIZC5NjgUlGV54403ghTfEoQkLS1btjQ/+clPgqgsxaL0Jm07yqfSu3fvIAXzbrvtFqv5LVu2mMsvv9xMmDAh9Dod+FJ0nU6dOsVqN25l28GnrHyDce2iPgQgAAEIlJ+AB/vzUCgIZMq/VugRAhCAAAQg4BUBV6GEBpXVJthVdJJln0knxdVWm5Bkw4YNQQjaFStWWE0pFu3m448/NsOHDzfTp0+3tmHLCe0677ZxFRpic6QU1i+lWMR17mTT8ccfb8Rkv/32s7ItrGBzlpZzzLGN5wIIQAACEIBAlRHwwAGHQKbK1gzmQAACECg1gU8++cRcfPHFgeghrOgQy8SJE80uu+ySqSn1GEEmH+AXX3wRpKr++c9/bh5++OHEbM855xzzs5/9zOyzzz6J28i/cNOmTWbEiBFm6tSpoe394he/CA7RJCm2w1W2w1BJ+ozr11H0GPlbGjRokEV3tAEBCEAAAlVMwIP9eSg9BDJVvKgwDQIQgAAEIFANBFyFErIVgUzxGbMJSRSSeezYsYETwVaKheNdvXq16d69u9m4cWNkEy5hd13n3TauuI6UwvqlEsjYQmAX2pHmxB8CGduK5u8QgAAEIAABdwIeOOAQyLhPJzUhAAEI1AQB20EQpfJR1I8mTZpkOt56F8jkYOaEMhKeKIJKktKhQwczadIkc/jhhye5/EvXrFmzxihKzLp163ZoS/6cRYsWmbZt2ybqR/6ewYMHm2XLloVeb0unnajTgosqtd6zsJ02IAABCEAgWwIe7M9DB4xAJtt1QGsQgAAEIACBmiPgKpTQwBHIFJ9+FyHJ8uXLTY8ePYwiwdjK+PHjgxNHuZfQbdu2BQ63UaNG2S4NQhsrFHHUaR7XeXcZV75BNkdKofGlEsjEibYjm9I4NBHIWJckFSAAAQhAAALOBDxwwCGQcZ5NKkIAAhCoDQK2fW6a/WQUIZtAZsaMGUGk2lKXV1991fTt29e8+OKLoV1l5SuyjUNCmRdeeCGI1iOhjItvJb9N+Tduv/12c9RRR9m6ivy7fDOXXXZZaJ1iEYFdO3Q5XDVnzhzTs2dP1yZj1/vwww+NxvHII4+EXluq9R7bUC6AAAQgAIGSE/Bgfx7KAIFMyZcGHUAAAhCAAAT8JuAqlNAos3J6xEl9k1WfSWfJ1VYXIYntJFC+jV27dg1SKe25557Bf3a9VjmpFy9ebHQ6Kqq4zrvLuPL7sTkOC20qlUDmzTffNAMGDAjCMbuUNCGCEci4EKYOBCAAAQhAwI2ABw44BDJuU0ktCEAAAjVDwLbPLZVgAIFM+BLSAaL169cHh4juvffeWEIZRWC55557TKtWrRKtT4lHhg4dWjSSzR133BEcwElTbIerhgwZYm655RbTtGnTNN0Uvdbm4yjVei/JYGgUAhCAAARSEfBgfx46PgQyqaadiyEAAQhAAAK1T8BVKCESWYlVXEUnWfaZdCZdbXURksiJo7zXivBiKxK66ERUp06dgqq2PNS59hShZsqUKaZZs2aRXbjOu8u48juyOQ4LjSqVQEaOxFNOOcXZUZbGiWVzHpVrzLY1xd8hAAEIQAACPhDwwAGHQMaHhYSNEIAABDIkYNvnlkowgEDGPolvvfWW+eUvf2kmT57svP8/77zzAnFNEoFJlK9BopvZs2eb1q1b2w2PqPHXv/41iODy2GOPhdbKqp9iJth8HKVa76mgcTEEIAABCJSEgAf789BxI5ApyXKgUQhAAAIQgEDtEHAVSmjECGSKz7urkCSOcCOXKmnr1q1m9OjRQb5sWylMzVSsvuu8u44r14/NcVhoT6kEMlEhj8OYPPHEE+a4446z4Q39u815lH9RXJ6JDOIiCEAAAhCAgMcEPHDAIZDxeH1hOgQgAIEkBGz73FIJBhDIuM2WDiM9//zzQarphx9+2OmiJOmpbOmPsors4pJiO80hHxsgm4+jVOvdZhd/hwAEIACB8hPwYH8eCgWBTPnXCj1CAAIQgAAEvCLgGplEg0IgU3xqXYUPtnC8+T0cffTRZubMmeazzz6LzPedu2bfffc1ixYtMm3btrWuwVoWyMRhLFA5zs2bN7dyC6tgcx7lX+O6ThIZwkUQgAAEIACBGiDggQMOgUwNrDOGAAEIQCAOAQQyr0b6JLLyFcWZk2J7cx0aGjdunDWazOmnn27uuusus/feezt3a0t9fffddwfpl7Ioq1evNt27dw/SbYcV1+jBSWyx+TgQyCShyjUQgAAE/CTgwf48FCwCGT/XG1ZDAAIQgAAEykbAdiIp35BLL73U3HjjjaZRo0ap7HNNW6ROKu1ocbXVVfjgchIoH+6cOXOMBB/nnnuulblC8N56661G6ZlspZYFMrZ83YVs0jp3Pvroo2B+HnroIRt247pOrA1RAQIQgAAEIFCjBDxwwCGQqdG1x7AgAAEIFCOAQMYPgYzm74svvggOGl144YVWkcyCBQuMhDKuZeHChaZbt26h1bPe69sO/uiA1Pz58027du1czXeuV6n17mwgFSEAAQhAoGwEPNifh7JAIFO2JUJHEIAABCAAAT8JrFy50nTu3NnqONDo0goJcoRcRSeqX2sCGY3JdhIofyX17NnTbNmyxSlMcJzTSrUqkNm0aZMZMWKEmTp1qvMNGYdbWKM251H+NV26dDFiv8ceezjbR0UIQAACEIBAPRHwwAGHQKaeFiRjhQAEIGCMse35svKVFMK2HWhKkiYoyYS++qo/AhmNT2mqFUnm8ssvjxxunENgmzdvdk59nYRxkmvkW7vyyiuNw7tTrOYrtd5jGUllCEAAAhAoCwGH35iq1KJUpVFFZgwHQ1mWMp1AAAIQgAAEvkzA5ujIrx0nQkkU53oXyNhOAiVZo61atTKzZ882rVu3drq8VgUyOgGmdfrxxx87cYjLLazRDRs2mIEDB5oVK1ZY+zz11FPN9OnTTbNmzax1qQABCEAAAhCoRwIeOODwX9XjwmTMEIBAXRPQ/nL48OHBXi6s9O7d2+jgxW677ZYpJwQyyXH+7W9/MxdddJGZNm1a0Ubi7M/Xr19v+vfvb1atWpXcqIyvPOmkk4LxKZpMlsUmkIkjLMrSLtqCAAQgAIHyE/Bgfx4KBYFM+dcKPUIAAhCAAAS8IhDn435W0S/qXSCjBTJhwgRz2WWXZbZW4p5Yq0WBzNq1a83ZZ58dy2E1cuTIID9548aNE89FHJFZ3HlKbBQXQgACEIAABDwl4IEDDoGMp2sLsyEAAQgkJfDpp58aiQImT54c2kRWvpLCxhHIJJ2xv19nS78cJy3SlClTnFJfp7M4/tVLly41J598cvwLI6547733zIABA8yyZctCa1U60nOmg6UxCEAAAhCIJODB/jzUfgQyLGwIQAACEIAABCIJ2E6G5F989NFHB7mcmzdvnooqAhljnnvuOXPaaaeZjRs3pmKZu3jOnDlG6ZhcS60JZP7yl78EKcAUQca17LrrrmbevHmmU6dOrpeE1oszl2PGjDFa/w0aNEjVJxdDAAIQgAAEapWABw44BDK1uvgYFwQgAIEiBD777DMzatQoc9ttt4XWQCBzrbn66qurbv3YDoQddNBB5qGHHjKHHnpopO1JUjmXC0YpornYDgEhkCnX7NIPBCAAgcoT8GB/HgoJgUzl1w4WQAACEKJddT4AACAASURBVIAABKqagO0kVL7xhxxyiHnwwQfNwQcfnGpMCGRMkAIoKkRzHMBHHnmkmTVrlmnRooXzZbUkkHnzzTcDlo888ojz+FVxyJAh5pZbbjFNmzaNdV1h5d/+9remY8eOTm1cf/31RiIZCgQgAAEIQAAC4QQ8cMAhkGHxQgACEKhDAlF+jDiRSOKgI4JMHFo71v3kk0/MxRdfHKS/Klaeeuop06FDh8iO1qxZY5RGa926dekMKsHVSfxBNjNeeeUVc8YZZ5iXXnoptOqMGTOCNNMUCEAAAhCofQIe7M9DJwGBTO2vTUYIAQhAAAIQSEVg27ZtZuzYscE/l+LiPLC1g0Dm74QUnvmCCy6w4bL+PcmJoVoQyHzxxRdm8eLFwUk+nXCKUxQFSQxsjjCXNl1Zqq3777/f9O3b16VZ6kAAAhCAAATqkoAHDjgEMnW5Mhk0BCBQ7wSi0iRndZiokDECmXSrzuVAmM3HJZ+Z5l5+h2otWQtWbOtOkXtPP/30asWBXRCAAAQgkCEBD/bnoaNFIJPhIqApCEAAAhCAQK0SmDZtmjnrrLOchpfFB34EMn9H/fLLL5s+ffqYtWvXOrEvVilJzmlXUUfck3BxUnZpPDZnVNiY5eRasWKFmThxolmyZEkidlqDl19+uWnYsGGi6/Mvcl3PSumkuWrfvn3qPmkAAhCAAAQgUKsEPHDAIZCp1cXHuCAAAQhEELDtoZPsbW3AbUKFrIURxezxNeWOTSDjImz68MMPzdChQ4P0zGFl0KBB5tZbbzXa75eq2A5XZRUdN2f/448/bjp37lx0OKVY66ViR7sQgAAEIJCOgAf789ABIpBJN+9cDQEIQAACEKgLAuVOEeMqKBD8Suc2drU1rpBEY8sij/VJJ51kJHDad999Y61Vm3Mv11jccWUtkNmyZUuQjurdd981zz//fCAwkThGaZWSlm7dugXRe772ta8lbWL7dbZc9PkdtG3bNoggc+CBB6bulwYgAAEIQAACtUrAAwccAplaXXyMCwIQgEAEAZtYpRRRNWx9IpCJXrISt0jAUiwds8seffny5aZHjx6BXyKsKH2TBDSlLLbDVQcddJB56KGHzKGHHpqJGVH+IhdRUSZG0AgEIAABCFQFAQ/256GcEMhUxfLBCAhAAAIQgEB1E7DlF863/sILLzTjx483O++8c+JBuYpOEncQcaFO9fz0pz8N8lA3aNDA2oWrrXGFJLmOp0yZYs4991yrHcUqXH311eaaa65xGkt+G9UikEk88IQXKj/3PffcY1q1apWwhS9fZnO45dc+9dRTzfTp002zZs0y6ZtGIAABCEAAArVIwAMHHAKZWlx4jAkCEICAhYDNb3LHHXeYYcOGZcoRgUw6nLbIN7179zYSuOy2226hHX3++edBOnL5hcKK/AqzZ882rVu3Tmeo5WqXw1W/+MUvjNJvZ1Gi/GDHH398kK56v/32y6Ir2oAABCAAgSon4MH+PJQgApkqX1iYBwEIQAACEKgGAuX+yO8qOikVmzgbeldbkwpkbA6bKAYS+yxevNh06NAhNqp6FMg0b97c3HvvvaZjx46xeRW74PXXXzf9+vUzzz33nLVNOatuvPFG06hRI2tdKkAAAhCAAATqlYAHDjgEMvW6OBk3BCBQ1wQ2bNhgBg4cGEQ0DSs6uKJ/Dr9jzhwRyDijCq1oO5A0ZsyYQPxS7PCUbc4liJowYYJp0qRJOkMdrp47d67p1atX0ZqKcqPxpj2QY4uSaxMVOQyFKhCAAAQg4BEBh/eaqtSiVKVRReYdB4NHNwSmQgACEIBAbRFQGpvLL7882NjbiksIWlsbrqITWztJ/x4n/KyrrUkFMrac2FFjTOMAqTeBjObn9ttvN0cddVTSZRN63cqVK4Pc3MXCLedfVIoThZkOhsYgAAEIQAACVUDAAwcc/qsqWCeYAAEIQKDcBLTnGz58eBAVNKwoMuzEiRPNLrvskplptSiQee+998xFF10UpJxWdJY2bdpkKirKwVea5vPOO88sXLiw6HzY0mLZRClz5swxPXv2zGy+oxpav3696d+/v1m1alVotTQHqPIb/Oijj4Iox0rZFFY4+FOW6aYTCEAAAlVDwIP9eSgrBDJVs4QwBAIQgAAEIFDdBCZPnmwuuOACJyOfeOIJc9xxxznVDavkKjpJ3IHDhU899ZRT5BVXW5MKZGSqq1ilcFhKdSXnhMOL6g5EXPuMO673338/OFW3ZMkSh1koT5Xvf//75qabbjIHH3xw5h1OmzbNnHXWWdZ2s3JWWTuiAgQgAAEIQMBzAg7vNZX2dSGQ8XyNYT4EIACBJASUbkcpjm+44YbQy0866SQzc+ZMs9deeyVpPvSaWhTI5I9J++Sf/OQn5gc/+IFp2rRpZty2bt0apAbXQbBiRfOl/fy+++4bWmXz5s1m9OjRZtKkSaF/V/rmWbNmmRYtWmRmd1RDLgfbkqbgzu/3zTffNAMGDDDPPPNMqDkc/CnLdNMJBCAAgaoh4MH+PJRVpZ0GcSYQB0McWtSFAAQgAAEIZExATopTTjmlLJEwXEUnGQ/xS81Vk0DGdhIojIOcOIsWLTKK6JOk1INAZvfddzdXXXWVOf/88zN1tuV42xyk+fNy9NFHB85SpXmiQAACEIAABCBQnIAHDjj8VyxgCEAAAnVKIOqAxCGHHGIefPDBTA9m1KJAJswXccQRR5if/exn5oQTTjANGzZMtbokjlFqZR0mior0eueddwaRUoq9d9jSYY8cOdKMGzfONG7cOJW9cS5evny5USThYuOyiX5c+lL66NNOO81s3LgxtPrSpUvNySef7NIUdSAAAQhAoAYIeLA/D6WMQKYGFh9DgAAEIAABCJSDgC23cr4NaUOqIpD58ozaTiaFzf+gQYPMrbfeanTiKkmpZYGMmCgvtk6i7b///knwOF1jCz2c30g5c5M7GU8lCEAAAhCAQJUS8MABh0CmStcOZkEAAhAoNQFbit200XYL7a8XgUxu3F26dDEXX3yxOf74402TJk1iT6fSN/30pz81t912W+S1p556qrn77rvNPvvsU7TelClTAgFNsWJLzxTbeIcLJFoZPHiwWbZsWcnsUkqqbt26hbZfChGYw7CpAgEIQAACFSTgwf48lA4CmQouGrqGAAQgAAEI+ETAJVxrbjxdu3YN8m7vueeeiYb4wAMPmH79+iW6NouLDjrooCCf8qGHHmptzlXMEzcVUWHHttzWhfXlzBk6dKjV/mIVSiWQ+eyzz8yoUaOsDqnEhkdcqOgsYiLxkP6/wwt8KjNsJ8ryGycMcSrUXAwBCEAAAnVEwOH3u9K+LgQydbQeGSoEIACBfALlTj9TiwKZKAFGjnVub69oKd/61rdMo0aNii5ERYx57bXXAh/PxIkTzQcffBC5aBWNd8aMGebEE08sWk8RWoYPHx74vcKKBDzyqey3335lvUG2bdsWRNpRKqViJW1kG6UQu+KKK0Kbl7BITJo1a1bWcdMZBCAAAQhUjoAH+/NQOJV2GsSZMRwMcWhRFwIQgAAEIFACAq6iibTpfdatWxeIGFatWlWCUdibjOPMsJ0ayvWWVjT01ltvBSeBdOLMVtKKcdS+i1NK9ZTC6f777zcHHnigzaztf1d9pTWKCmfs3JilYps2bYycNAoBfNhhh0U6zrLqM9eOK8O090vWdtMeBCAAAQhAoJoJeOCAw39VzQsI2yAAAQiUkIBNOJE22m6h6bUokLGl8ClkoAix2usfcMABX0pfpbl49tlnze9//3urKCa/zRtvvDE41BOVyslmowQq11xzjWnQoEEJV1t406tXrzbdu3cvmgLpyCOPNLNmzTItWrSIbdsnn3wSRPDRgaywMmbMGKNDZJUYd+zBcAEEIAABCGRCwIP9eeg4EchkMv00AgEIQAACEKgPAmvWrAlS00jAYis6cTNw4EBbtaJ/f+GFF8z1119vHnvssbIIKXKGyLmikLva9Lts6jdt2mQWLVpkFD5XEUOef/757WPKOWo6duxozjzzTNOyZcvEPHShwgErp/mvf/1r8/LLLxudTssvEoMce+yxQZhfhbZNU5TW6dFHHw1ypBcbl/obMGCAadeuXaxoLDrBpdNbN998c2oRVI6xwivrdNbBBx8cnCDT/yp9UpKwy2m45a51ObmVq5tWPJWFvbQBAQhAAAIQ8IWABw44BDK+LCbshAAEIFACAlERNrLe+9WiQObTTz81o0ePNrfccksJZie6SfmgLrvsMtO4ceOiFbXXnzBhQiCiCSvyUcybN8906tSp7ParQ5dUz0kjDttSr6f1A1YEGJ1CAAIQgEAqAh7sz0PHh0Am1bRzMQQgAAEIQKC+CNhOQ+XTyPpkVH2RZrS+E3BxSuXGWMnTZb5zxn4IQAACEKg/Ah444BDI1N+yZMQQgAAEthN4/PHHTefOnUOJxEnn7IK0FgUyGrcOB0mAUiyFkQubOHUkapE45oILLoiMHKM2//rXvwYRj3WYK6ycdNJJwcEmRYqtVJk8eXIwlmJlyJAhgQCpadOmsUyMipyT9dqOZRiVIQABCECgYgQ82J+HskEgU7ElQ8cQgAAEIAABPwnopIxO1NhKnDRFtrb4OwR8I+AabanSp8t844q9EIAABCAAAQ8ccAhkWKYQgAAE6piAIr0q0uozzzwTSkEph/v27ZsJoVoVyAiOotrOmTPHXHvttUFU21KVI444wiit0gknnOAUGVfMTznllKKRjpVi6Morr3Rqq1RjUsThPn36mLVr14Z2kVTMEiW8yTo6UqnY0C4EIAABCGRLwIP9eeiAEchkuw5oDQIQgAAEIFDzBOJ8+F+8eLHp0KFDzTNhgBAoJHDfffcFabVspRpOl9ls5O8QgAAEIACBaiLggQMOgUw1LRhsgQAEIFBmAkoRpIi6EhOElTFjxhiJKFxSOttMX7lyZRCtRtF+w0qWYpwoW15//XXTr18/owgjYUXRWTTuJOX99983U6dONb/85S93SDOdpL3cNc2bNw9Sa59//vmxIqlE7fUVNWb+/PlBGupKFtsalG1x18aWLVvM5ZdfHqSXCitExq3kjNM3BCAAgcoR8GB/HgoHgUzl1gw9QwACEIAABLwksGnTJjNixIjAQWEr1XByxmYjf4dA1gRcnFG5PnEiZU2f9iAAAQhAoNYJeOCAQyBT64uQ8UEAAhCwEChXpA3tPe+9917z0EMPmdWrV28XyrRv394ooseFF15o9tprr5LP19atW83ChQvNPffcE0TO+eCDD4I+27RpE0RmueSSS8w3vvGNVHZorE8++aSZMWOGeeSRR7b3EadRRXDt1KmTOfvss4P/jZtiSH2tW7fOXHPNNWbJkiXbbVC7EsWce+65pnfv3tY0TXFsTlpXdo4dO9Y89dRTXxIW7b777qZLly7muuuuM9/85jedm9+wYYMZOHCgWbFiReg1S5cuNSeffLJze1SEAAQgAIHaIODB/jwUNAKZ2lh/jAICEIAABCBQVgJTpkwJNv620qNHD6O6zZo1s1Xl7xCoGQLr1683/fv3N6tWrYocU7WcLqsZ8AwEAhCAAATqgoAHDjgEMnWxEhkkBCAAgeIEoiLvah+4aNEi07ZtWxAmJKBoJn/+858DMc4f/vAH89prrwXCFaW3yhUJQb7zne8YRYpRGqXDDz/cHHLIIYlEMQnNrKnLolJLHX300WbmzJkBawoEIAABCNQXAQ/256ETgkCmvtYpo4UABCAAAQhkQgABQCYYaaRGCcydO9f06tXLOjoEZFZEVIAABCAAAQjsQMADBxwCGdYtBCAAgTonoJRHw4cPN9OnTw8lcccdd5hhw4bVOSWG7xMBpVa67LLLQk1WSrEbb7zRNGrUyKchYSsEIAABCGRAwIP9eegoEchkMPk0AQEIQAACEKg3Ap9//nkQqlUplGxl/PjxQf5th5clW1P8HQJVT2Dz5s1m9OjRZtKkSVZb7777bjN06FBrPSpAAAIQgAAEIPB/BBzeKSvt60Igw4KFAAQgAAETlWZpyJAh5pZbbiGaCevECwIfffRREEVaqbzCyoIFC8zpp5/uxVgwEgIQgAAEsiXgwf48dMCVdhrEmQUcDHFoURcCEIAABCBQYgLKb929e3ezcePGyJ6IklHiiaD5qiLw6quvmr59+5oXX3wx0q4jjzzSzJo1y7Ro0aKq7McYCEAAAhCAQLUT8MABh/+q2hcR9kEAAhAoA4GXX37Z9OnTx6xdu3aH3pT654EHHjAtW7YsgyV0AYF0BKJShpFeKR1broYABCDgOwEP9uehiBHI+L7ysB8CEIAABCBQIQKbNm0yI0aMMFOnTo20YNdddzXz5s0znTp1qpCldAuB8hGYMmVKcLLKVq6++mpzzTXXmAYNGtiq8ncIQAACEIAABPIIeOCAQyDDioUABCAAAWPzmcyYMcMMHDgQUhCoegJR0ZDGjBkTRJfGt1H104iBEIAABEpCwIP9eei4EciUZDnQKAQgAAEIQKA+CMydO9f06tXLOljEAFZEVKgBAraww7kh7rvvvmb+/PmmXbt2NTBqhgABCEAAAhAoLwEPHHAIZMq7JOgNAhCAQNUSiPKZDBs2zEyYMME0adKkau3HMAh8/PHHZvjw4Wb69Ok7wOBAHOsDAhCAAAQ82J+HThICGdYuBCAAAQhAAAKJCXz44Ydm6NChQYSYqEI6mcSIudAjAq5px0aOHGnGjRtnGjdu7NHoMBUCEIAABCBQHQQ8cMAhkKmOpYIVEIAABCpO4M033zQDBgwwzzzzzA62kGap4tODAQ4EotIrkVLdASBVIAABCNQ4AQ/256EzgECmxhcmw4MABCAAAQiUmsB9991nzjzzTGs3hA+2IqKCxwQ+//xzM3bs2CC0cFRR9Jj777/fHHfccR6PFtMhAAEIQAAClSPggQMOgUzllgc9QwACEKgqArZ94t133x0cOqJAoBoJbNu2LYhyNGrUqFDzWL/VOGvYBAEIQKC8BDzYn4cCQSBT3nVCbxCAAAQgAIGaI/Duu++a8847zyxcuDBybEOGDDG33HKLadq0ac0xYEAQiDoZmE+HMNqsFQhAAAIQgEA6Ah444BDIpJtiroYABCBQUwSeffZZ07t3b6M9Y2EZNGiQufXWW41S1VAgUG0EoqJGEym62mYLeyAAAQhUhoAH+/NQMAhkKrNe6BUCEIAABCBQUwRcosh06dLFqN4ee+xRU2NnMBAQgZUrV5rOnTsb5ecuVogew1qBAAQgAAEIpCfggQMOgUz6aaYFCEAAAjVDYPPmzWb06NFm0qRJO4xJe8T58+ebdu3a1cx4GUjtEFi+fLlRGqUwP8fVV19trrnmGtOgQYPaGTAjgQAEIACB2AQ82J+HjgmBTOyp5gIIQAACEIAABAoJyOHz6KOPmgcffNA8//zz5tVXX91epWXLluaoo44y55xzjjnmmGOMw0sTgCHgHYGtW7cGUZTuvfde8+KLL37pdGCbNm2M8ssritKxxx5rdtppJ+/Gh8EQgAAEIACBaiHg8C5ZaV8XAplqWSzYAQEIQKBKCCA0qJKJwAxnAgi7nFFREQIQgEBdE/Bgfx46P5V2GsRZNDgY4tCiLgQgAAEIQAACEIAABCAAAQhAAAIQqDECHjjg8F/V2JpjOBCAAATSEvjb3/5mLrroIjNt2rQdmiJVTVq6XF8KAi+//LLp06ePWbt27Q7Njxw50owbN840bty4FF3TJgQgAAEIeETAg/15KE0EMh4tMkyFAAQgAAEIQAACEIAABCAAAQhAAAL1TMADBxwCmXpeoIwdAhCAQBECCxYsMIMGDQpNV3P33XeboUOHwg4CVUFg27ZtZsKECWbUqFE72EPq6KqYIoyAAAQgUDUEPNifh7JCIFM1SwhDIAABCEAAAhCAAAQgAAEIQAACEIAABKIIeOCAQyDDEoYABCAAgR0IfPjhh2bYsGFm9uzZO/ytR48eZsqUKaZZs2aQg0DFCWzcuNEMHjzYLFu2bAdbtIYlnmnSpEnF7cQACEAAAhCoPAEP9uehkBDIVH7tYAEEIAABCEAAAhCAAAQgAAEIQAACEICAAwEPHHAIZBzmkSoQgAAE6pFAsSgyu+66q1m6dKlp3759PWJhzFVGYOHChaZbt247WEX0mCqbKMyBAAQgUAUEPNifh1JCIFMFiwcTIAABCEAAAhCAAAQgAAEIQAACEIAABOwEPHDAIZCxTyM1IAABCNQlgU8//dTcddddZurUqeb5558PGOy+++6mS5cu5rrrrjPf/OY365ILg64uAi+99JIZPXq0efrpp7enBOvYsaO54IILTO/evU3Dhg2ry2CsgQAEIACBihHwYH8eygaBTMWWDB1DAAIQgAAEIAABCEAAAhCAAAQgAAEIxCHggQMOgUycCaUuBCAAAQhAAAIQgAAEIAABCHhJwIP9eShXBDJeLjeMhgAEIAABCEAAAhCAAAQgAAEIQAAC9UfAAwccApn6W5aMGAIQgAAEIAABCEAAAhCAQN0R8GB/HjonCGTqbqkyYAhAAAIQgAAEIAABCEAAAhCAAAQg4CcBDxxwCGT8XFpYDQEIQAACEIAABCAAAQhAAAIxCHiwPw8dDQKZGJNMVQhAAAIQgAAEIAABCEAAAhCAAAQgAIHKEfDAAYdApnLLg54hAAEIQAACEIAABCAAAQhAoEwEPNifh5JAIFOmBUI3EIAABCAAAQhAAAIQgAAEIAABCEAAAukIeOCAQyCTboq5GgIQgAAEIAABCEAAAhCAAAQ8IODB/jyUIgIZDxYXJkIAAhCAAAQgAAEIQAACEIAABCAAAQgY44EDDoEMCxUCEIAABCAAAQhAAAIQgAAEap6AB/vz0DlAIFPzS5MBQgACEIAABCAAAQhAAAIQgAAEIACB2iDggQMOgUxtLDVGAQEIQAACEIAABCAAAQhAAAIRBDzYn4daj0CGZQ0BCEAAAhCAAAQgAAEIQAACEIAABCDgBQEPHHAIZLxYSRgJAQhAAAIQgAAEIAABCEAAAmkIeLA/Dx0eApk0s861EIAABCAAAQhAAAIQgAAEIAABCEAAAmUj4IEDDoFM2VYDHUEAAhCAAAQgAAEIQAACEIBApQh4sD8PRYNAplIrhn4hAAEIQAACEIAABCAAAQhAAAIQgAAEYhHwwAGHQCbWjFIZAhCAAAQgAAEIQAACEIAABHwk4MH+PBQrAhkfVxs2QwACEIAABCAAAQhAAAIQgAAEIACBOiTggQMOgUwdrkuGDAEIQAACEIAABCAAAQhAoN4IeLA/D50SBDL1tlIZLwQgAAEIQAACEIAABCAAAQhAAAIQ8JSABw44BDKeri3MhgAEIAABCEAAAhCAAAQgAAF3Ah7sz0MHg0DGfY6pCQEIQAACEIAABCAAAQhAAAIQgAAEIFBBAh444BDIVHB90DUEIAABCEAAAhCAAAQgAAEIlIeAB/vzUBAIZMqzPugFAhCAAAQgAAEIQAACEIAABCAAAQhAICUBDxxwCGRSzjGXQwACEIAABCAAAQhAAAIQgED1E/Bgfx4KEYFM9a8tLIQABCAAAQhAAAIQgAAEIAABCPz/du0gyW0YBgKg/v/q3FOwIRcTkkP2WfIKbGAPRA0BAgSe5wlYwAnImFQCBAgQIECAAAECBAgQOF4g4H5e9kBA5vjRdEACBAgQIECAAAECBAgQIECAwBkCAQs4AZkzRs0pCBAgQIAAAQIECBAgQOCLQMD9vKxeQMZYEyBAgAABAgQIECBAgAABAgQIRAgELOAEZCImSZEECBAgQIAAAQIECBAgMCIQcD8vjycgM9J1vyVAgAABAgQIECBAgAABAgQIEJgmELCAE5CZNg0+RIAAAQIECBAgQIAAAQKrBALu5yWNgMyqifFdAgQIECBAgAABAgQIECBAgACBnwQCFnACMj911MsECBAgQIAAAQIECBAgkCgQcD8vWQVkEqdNzQQIECBAgAABAgQIECBAgACBCwUCFnACMhfOpSMTIECAAAECBAgQIEDgNoGA+3nZEgGZ2ybVeQkQIECAAAECBAgQIECAAAECoQIBCzgBmdDZUjYBAgQIECBAgAABAgQIvBcIuJ+XhxGQed9jbxIgQIAAAQIECBAgQIAAAQIECCwUCFjACcgsnA+fJkCAAAECBAgQIECAAIE5AgH38xJCQGbOfPgKAQIECBAgQIAAAQIECBAgQIDAoEDAAk5AZrDHfk6AAAECBAgQIECAAAEC+wsE3M9LRAGZ/WdLhQQIECBAgAABAgQIECBAgAABAs/zBCzgBGRMKgECBAgQIECAAAECBAgcLxBwPy97ICBz/Gg6IAECBAgQIECAAAECBAgQIEDgDIGABZyAzBmj5hQECBAgQIAAAQIECBAg8EUg4H5eVi8gY6wJECBAgAABAgQIECBAgAABAgQiBAIWcAIyEZOkSAIECBAgQIAAAQIECBAYEQi4n5fHE5AZ6brfEiBAgAABAgQIECBAgAABAgQITBMIWMAJyEybBh8iQIAAAQIECBAgQIAAgVUCAffzkkZAZtXE+C4BAgQIECBAgAABAgQIECBAgMBPAgELOAGZnzrqZQIECBAgQIAAAQIECBBIFAi4n5esAjKJ06ZmAgQIECBAgAABAgQIECBAgMCFAgELOAGZC+fSkQkQIECAAAECBAgQIHCbQMD9vGyJgMxtk+q8BAgQIECAAAECBAgQIECAAIFQgYAFnIBM6GwpmwABAgQIECBAgAABAgTeCwTcz8vDCMi877E3CRAgQIAAAQIECBAgQIAAAQIEFgoELOAEZBbOh08TIECAAAECBAgQIECAwByBgPt5CSEgM2c+fIUAAQIECBAgQIAAAQIECBAgQGBQIGABJyAz2GM/J0CAAAECBAgQIECAAIH9BQLu5yWigMz+s6VCAgQIECBAgAABAgQIECBAgACB53kCFnACMiaVAAECqbviGgAADMxJREFUBAgQIECAAAECBI4XCLiflz0QkDl+NB2QAAECBAgQIECAAAECBAgQIHCGQMACTkDmjFFzCgIECBAgQIAAAQIECBD4IhBwPy+rF5Ax1gQIECBAgAABAgQIECBAgAABAhECAQs4AZmISVIkAQIECBAgQIAAAQIECIwIBNzPy+MJyIx03W8JECBAgAABAgQIECBAgAABAgSmCQQs4ARkpk2DDxEgQIAAAQIECBAgQIDAKoGA+3lJIyCzamJ8lwABAgQIECBAgAABAgQIECBA4CeBgAWcgMxPHfUyAQIECBAgQIAAAQIECCQKBNzPS1YBmcRpUzMBAgQIECBAgAABAgQIECBA4EKBgAWcgMyFc+nIBAgQIECAAAECBAgQuE0g4H5etkRA5rZJdV4CBAgQIECAAAECBAgQIECAQKhAwAJOQCZ0tpRNgAABAgQIECBAgAABAu8FAu7n5WEEZN732JsECBAgQIAAAQIECBAgQIAAAQILBQIWcAIyC+fDpwkQIECAAAECBAgQIEBgjkDA/byEEJCZMx++QoAAAQIECBAgQIAAAQIECBAgMCgQsIATkBnssZ8TIECAAAECBAgQIECAwP4CAffzElFAZv/ZUiEBAgQIECBAgAABAgQIECBAgMDzPAELOAEZk0qAAAECBAgQIECAAAECxwsE3M/LHgjIHD+aDkiAAAECBAgQIECAAAECBAgQOEMgYAEnIHPGqDkFAQIECBAgQIAAAQIECHwRCLifl9ULyBhrAgQIECBAgAABAgQIECBAgACBCIGABZyATMQkKZIAAQIECBAgQIAAAQIERgQC7ufl8QRkRrrutwQIECBAgAABAgQIECBAgAABAtMEAhZwAjLTpsGHCBAgQIAAAQIECBAgQGCVQMD9vKQRkFk1Mb5LgAABAgQIECBAgAABAgQIECDwk0DAAk5A5qeOepkAAQIECBAgQIAAAQIEEgUC7uclq4BM4rSpmQABAgQIECBAgAABAgQIECBwoUDAAk5A5sK5dGQCBAgQIECAAAECBAjcJhBwPy9bIiBz26Q6LwECBAgQIECAAAECBAgQIEAgVCBgAScgEzpbyiZAgAABAgQIECBAgACB9wIB9/PyMAIy73vsTQIECBAgQIAAAQIECBAgQIAAgYUCAQs4AZmF8+HTBAgQIECAAAECBAgQIDBHIOB+XkIIyMyZD18hQIAAAQIECBAgQIAAAQIECBAYFAhYwAnIDPbYzwkQIECAAAECBAgQIEBgf4GA+3mJKCCz/2ypkAABAgQIECBAgAABAgQIECBA4HmegAWcgIxJJUCAAAECBAgQIECAAIHjBQLu52UPBGSOH00HJECAAAECBAgQIECAAAECBAicIRCwgBOQOWPUnIIAAQIECBAgQIAAAQIEvggE3M/L6gVkjDUBAgQIECBAgAABAgQIECBAgECEQMACTkAmYpIUSYAAAQIECBAgQIAAAQIjAgH38/J4AjIjXfdbAgQIECBAgAABAgQIECBAgACBaQIBCzgBmWnT4EMECBAgQIAAAQIECBAgsEog4H5e0hwTkFnVeN8lQIAAAQIECBAgQIAAAQIECBDYRmD1rutrQGYbJYUQIECAAAECBAgQIECAAIH/K7D6fl6ebsuiPvTBguH/Dqi/ToAAAQIECBAgQIAAAQIECBBIF1i967K/Sp8g9RMgQIAAAQIECBAgQIDAvxBYfT8vz7BlUR+0LRj+xRj6GwQIECBAgAABAgQIECBAgACBcwVW77rsr86dLScjQIAAAQIECBAgQIAAgfcCq+/nZaVbFvXB1ILh/bB5kwABAgQIECBAgAABAgQIECBwo8DqXZf91Y1T58wECBAgQIAAAQIECBAg8LfA6vt52ZEti/owOxYM/qkIECBAgAABAgQIECBAgAABAgS+CazeddlfmU8CBAgQIECAAAECBAgQIPA8q+/nZQ+2LOrDtFgw+DciQIAAAQIECBAgQIAAAQIECBD4JrB612V/ZT4JECBAgAABAgQIECBAgICAzPAMWDAME/oDBAgQIECAAAECBAgQIECAAIGjBQRkjm6vwxEgQIAAAQIECBAgQIBAiMDq+3nJtGVRHxoqIBMy6cokQIAAAQIECBAgQIAAAQIECCwSWL3rsr9a1HifJUCAAAECBAgQIECAAIGtBFbfz0uMLYvaqm2KIUCAAAECBAgQIECAAAECBAgQIECAAAECBAgQIECAAAECBAgQiBYQkIlun+IJECBAgAABAgQIECBAgAABAgQIECBAgAABAgQIECBAgAABAgQ6AQGZTshzAgQIECBAgAABAgQIECBAgAABAgQIECBAgAABAgQIECBAgACBaAEBmej2KZ4AAQIECBAgQIAAAQIECBAgQIAAAQIECBAgQIAAAQIECBAgQKATEJDphDwnQIAAAQIECBAgQIAAAQIECBAgQIAAAQIECBAgQIAAAQIECBCIFhCQiW6f4gkQIECAAAECBAgQIECAAAECBAgQIECAAAECBAgQIECAAAECBDoBAZlOyHMCBAgQIECAAAECBAgQIECAAAECBAgQIECAAAECBAgQIECAAIFoAQGZ6PYpngABAgQIECBAgAABAgQIECBAgAABAgQIECBAgAABAgQIECBAoBMQkOmEPCdAgAABAgQIECBAgAABAgQIECBAgAABAgQIECBAgAABAgQIEIgWEJCJbp/iCRAgQIAAAQIECBAgQIAAAQIECBAgQIAAAQIECBAgQIAAAQIEOgEBmU7IcwIECBAgQIAAAQIECBAgQIAAAQIECBAgQIAAAQIECBAgQIAAgWgBAZno9imeAAECBAgQIECAAAECBAgQIECAAAECBAgQIECAAAECBAgQIECgExCQ6YQ8J0CAAAECBAgQIECAAAECBAgQIECAAAECBAgQIECAAAECBAgQiBYQkIlun+IJECBAgAABAgQIECBAgAABAgQIECBAgAABAgQIECBAgAABAgQ6AQGZTshzAgQIECBAgAABAgQIECBAgAABAgQIECBAgAABAgQIECBAgACBaAEBmej2KZ4AAQIECBAgQIAAAQIECBAgQIAAAQIECBAgQIAAAQIECBAgQKATEJDphDwnQIAAAQIECBAgQIAAAQIECBAgQIAAAQIECBAgQIAAAQIECBCIFhCQiW6f4gkQIECAAAECBAgQIECAAAECBAgQIECAAAECBAgQIECAAAECBDoBAZlOyHMCBAgQIECAAAECBAgQIECAAAECBAgQIECAAAECBAgQIECAAIFoAQGZ6PYpngABAgQIECBAgAABAgQIECBAgAABAgQIECBAgAABAgQIECBAoBMQkOmEPCdAgAABAgQIECBAgAABAgQIECBAgAABAgQIECBAgAABAgQIEIgWEJCJbp/iCRAgQIAAAQIECBAgQIAAAQIECBAgQIAAAQIECBAgQIAAAQIEOgEBmU7IcwIECBAgQIAAAQIECBAgQIAAAQIECBAgQIAAAQIECBAgQIAAgWgBAZno9imeAAECBAgQIECAAAECBAgQIECAAAECBAgQIECAAAECBAgQIECgExCQ6YQ8J0CAAAECBAgQIECAAAECBAgQIECAAAECBAgQIECAAAECBAgQiBYQkIlun+IJECBAgAABAgQIECBAgAABAgQIECBAgAABAgQIECBAgAABAgQ6AQGZTshzAgQIECBAgAABAgQIECBAgAABAgQIECBAgAABAgQIECBAgACBaAEBmej2KZ4AAQIECBAgQIAAAQIECBAgQIAAAQIECBAgQIAAAQIECBAgQKATEJDphDwnQIAAAQIECBAgQIAAAQIECBAgQIAAAQIECBAgQIAAAQIECBCIFhCQiW6f4gkQIECAAAECBAgQIECAAAECBAgQIECAAAECBAgQIECAAAECBDoBAZlOyHMCBAgQIECAAAECBAgQIECAAAECBAgQIECAAAECBAgQIECAAIFoAQGZ6PYpngABAgQIECBAgAABAgQIECBAgAABAgQIECBAgAABAgQIECBAoBMQkOmEPCdAgAABAgQIECBAgAABAgQIECBAgAABAgQIECBAgAABAgQIEIgWEJCJbp/iCRAgQIAAAQIECBAgQIAAAQIECBAgQIAAAQIECBAgQIAAAQIEOgEBmU7IcwIECBAgQIAAAQIECBAgQIAAAQIECBAgQIAAAQIECBAgQIAAgWgBAZno9imeAAECBAgQIECAAAECBAgQIECAAAECBAgQIECAAAECBAgQIECgExCQ6YQ8J0CAAAECBAgQIECAAAECBAgQIECAAAECBAgQIECAAAECBAgQiBYQkIlun+IJECBAgAABAgQIECBAgAABAgQIECBAgAABAgQIECBAgAABAgQ6gT8jfh1wg+7/hwAAAABJRU5ErkJggg=="/>
          <p:cNvSpPr>
            <a:spLocks noChangeAspect="1" noChangeArrowheads="1"/>
          </p:cNvSpPr>
          <p:nvPr/>
        </p:nvSpPr>
        <p:spPr bwMode="auto">
          <a:xfrm>
            <a:off x="116681" y="-828675"/>
            <a:ext cx="4014788" cy="17287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050"/>
          </a:p>
        </p:txBody>
      </p:sp>
      <p:sp>
        <p:nvSpPr>
          <p:cNvPr id="54" name="Oval 36">
            <a:extLst>
              <a:ext uri="{FF2B5EF4-FFF2-40B4-BE49-F238E27FC236}">
                <a16:creationId xmlns:a16="http://schemas.microsoft.com/office/drawing/2014/main" id="{36AE9D19-CF6E-46D8-AFDB-A3B74BBA5020}"/>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350" kern="1200">
                <a:solidFill>
                  <a:srgbClr val="FFFFFF"/>
                </a:solidFill>
                <a:latin typeface="Calibri" panose="020F0502020204030204" pitchFamily="34" charset="0"/>
                <a:ea typeface="Noto Sans" panose="020B0502040504020204" pitchFamily="34"/>
                <a:cs typeface="Calibri" panose="020F0502020204030204" pitchFamily="34" charset="0"/>
              </a:rPr>
              <a:t>11</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27" name="矩形: 圓角 26">
            <a:extLst>
              <a:ext uri="{FF2B5EF4-FFF2-40B4-BE49-F238E27FC236}">
                <a16:creationId xmlns:a16="http://schemas.microsoft.com/office/drawing/2014/main" id="{AE271C4C-28B9-4403-8F55-06B7B79A08DC}"/>
              </a:ext>
            </a:extLst>
          </p:cNvPr>
          <p:cNvSpPr/>
          <p:nvPr/>
        </p:nvSpPr>
        <p:spPr>
          <a:xfrm>
            <a:off x="394992" y="1483255"/>
            <a:ext cx="8487751" cy="3279666"/>
          </a:xfrm>
          <a:prstGeom prst="roundRect">
            <a:avLst/>
          </a:prstGeom>
          <a:solidFill>
            <a:schemeClr val="accent3">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800">
              <a:latin typeface="Calibri" panose="020F0502020204030204" pitchFamily="34" charset="0"/>
              <a:cs typeface="Calibri" panose="020F0502020204030204" pitchFamily="34" charset="0"/>
            </a:endParaRPr>
          </a:p>
        </p:txBody>
      </p:sp>
      <p:sp>
        <p:nvSpPr>
          <p:cNvPr id="29" name="矩形 28">
            <a:extLst>
              <a:ext uri="{FF2B5EF4-FFF2-40B4-BE49-F238E27FC236}">
                <a16:creationId xmlns:a16="http://schemas.microsoft.com/office/drawing/2014/main" id="{4C85151F-89F6-40A2-91BA-707AC8FD62D2}"/>
              </a:ext>
            </a:extLst>
          </p:cNvPr>
          <p:cNvSpPr/>
          <p:nvPr/>
        </p:nvSpPr>
        <p:spPr>
          <a:xfrm>
            <a:off x="853637" y="815070"/>
            <a:ext cx="7436725" cy="707886"/>
          </a:xfrm>
          <a:prstGeom prst="rect">
            <a:avLst/>
          </a:prstGeom>
        </p:spPr>
        <p:txBody>
          <a:bodyPr wrap="square">
            <a:spAutoFit/>
          </a:bodyPr>
          <a:lstStyle/>
          <a:p>
            <a:pPr algn="ctr"/>
            <a:r>
              <a:rPr lang="en-US" altLang="zh-TW" sz="2000" b="1">
                <a:solidFill>
                  <a:schemeClr val="bg2"/>
                </a:solidFill>
                <a:latin typeface="Calibri" panose="020F0502020204030204" pitchFamily="34" charset="0"/>
                <a:cs typeface="Calibri" panose="020F0502020204030204" pitchFamily="34" charset="0"/>
              </a:rPr>
              <a:t>Improved Complete Ensemble Empirical mode decomposition </a:t>
            </a:r>
          </a:p>
          <a:p>
            <a:pPr algn="ctr"/>
            <a:r>
              <a:rPr lang="en-US" altLang="zh-TW" sz="2000" b="1">
                <a:solidFill>
                  <a:schemeClr val="bg2"/>
                </a:solidFill>
                <a:latin typeface="Calibri" panose="020F0502020204030204" pitchFamily="34" charset="0"/>
                <a:cs typeface="Calibri" panose="020F0502020204030204" pitchFamily="34" charset="0"/>
              </a:rPr>
              <a:t>with adaptive noise </a:t>
            </a:r>
            <a:r>
              <a:rPr lang="en-US" altLang="zh-TW" sz="2000" b="1">
                <a:solidFill>
                  <a:srgbClr val="FF0000"/>
                </a:solidFill>
                <a:latin typeface="Calibri" panose="020F0502020204030204" pitchFamily="34" charset="0"/>
                <a:cs typeface="Calibri" panose="020F0502020204030204" pitchFamily="34" charset="0"/>
              </a:rPr>
              <a:t>(ICEEMDAN)</a:t>
            </a:r>
            <a:endParaRPr lang="zh-TW" altLang="en-US" sz="2000" b="1">
              <a:solidFill>
                <a:srgbClr val="FF0000"/>
              </a:solidFill>
              <a:latin typeface="Calibri" panose="020F0502020204030204" pitchFamily="34" charset="0"/>
              <a:cs typeface="Calibri" panose="020F0502020204030204" pitchFamily="34" charset="0"/>
            </a:endParaRPr>
          </a:p>
        </p:txBody>
      </p:sp>
      <p:sp>
        <p:nvSpPr>
          <p:cNvPr id="31" name="矩形 30">
            <a:extLst>
              <a:ext uri="{FF2B5EF4-FFF2-40B4-BE49-F238E27FC236}">
                <a16:creationId xmlns:a16="http://schemas.microsoft.com/office/drawing/2014/main" id="{C66B1ADE-7D01-4163-8A2A-1344CAF489E9}"/>
              </a:ext>
            </a:extLst>
          </p:cNvPr>
          <p:cNvSpPr/>
          <p:nvPr/>
        </p:nvSpPr>
        <p:spPr>
          <a:xfrm>
            <a:off x="6299395" y="1119698"/>
            <a:ext cx="2403223" cy="369332"/>
          </a:xfrm>
          <a:prstGeom prst="rect">
            <a:avLst/>
          </a:prstGeom>
        </p:spPr>
        <p:txBody>
          <a:bodyPr wrap="none">
            <a:spAutoFit/>
          </a:bodyPr>
          <a:lstStyle/>
          <a:p>
            <a:pPr algn="ctr"/>
            <a:r>
              <a:rPr lang="en-US" altLang="zh-TW" sz="1800">
                <a:solidFill>
                  <a:schemeClr val="bg2"/>
                </a:solidFill>
                <a:latin typeface="Calibri" panose="020F0502020204030204" pitchFamily="34" charset="0"/>
                <a:cs typeface="Calibri" panose="020F0502020204030204" pitchFamily="34" charset="0"/>
              </a:rPr>
              <a:t>(Colominas et al., 2014)</a:t>
            </a:r>
            <a:endParaRPr lang="zh-TW" altLang="en-US" sz="1800">
              <a:solidFill>
                <a:schemeClr val="bg2"/>
              </a:solidFill>
              <a:latin typeface="Calibri" panose="020F0502020204030204" pitchFamily="34" charset="0"/>
              <a:cs typeface="Calibri" panose="020F0502020204030204" pitchFamily="34" charset="0"/>
            </a:endParaRPr>
          </a:p>
        </p:txBody>
      </p:sp>
      <p:sp>
        <p:nvSpPr>
          <p:cNvPr id="46" name="文字方塊 45">
            <a:extLst>
              <a:ext uri="{FF2B5EF4-FFF2-40B4-BE49-F238E27FC236}">
                <a16:creationId xmlns:a16="http://schemas.microsoft.com/office/drawing/2014/main" id="{A3D54163-E892-423F-AA1F-6BCFA51EEB4D}"/>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a:t>
            </a:r>
            <a:r>
              <a:rPr kumimoji="1" lang="en-US" altLang="ja-JP" sz="1200">
                <a:solidFill>
                  <a:schemeClr val="bg2"/>
                </a:solidFill>
                <a:latin typeface="Calibri" panose="020F0502020204030204" pitchFamily="34" charset="0"/>
                <a:cs typeface="Calibri" panose="020F0502020204030204" pitchFamily="34" charset="0"/>
              </a:rPr>
              <a:t>Methodology</a:t>
            </a:r>
            <a:r>
              <a:rPr kumimoji="1" lang="en-US" altLang="ja-JP" sz="1200">
                <a:solidFill>
                  <a:schemeClr val="bg1">
                    <a:lumMod val="65000"/>
                  </a:schemeClr>
                </a:solidFill>
                <a:latin typeface="Calibri" panose="020F0502020204030204" pitchFamily="34" charset="0"/>
                <a:cs typeface="Calibri" panose="020F0502020204030204" pitchFamily="34" charset="0"/>
              </a:rPr>
              <a:t> / Results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sp>
        <p:nvSpPr>
          <p:cNvPr id="2" name="文字方塊 1">
            <a:extLst>
              <a:ext uri="{FF2B5EF4-FFF2-40B4-BE49-F238E27FC236}">
                <a16:creationId xmlns:a16="http://schemas.microsoft.com/office/drawing/2014/main" id="{965A112D-8F5B-4455-85BD-949E35D6F188}"/>
              </a:ext>
            </a:extLst>
          </p:cNvPr>
          <p:cNvSpPr txBox="1"/>
          <p:nvPr/>
        </p:nvSpPr>
        <p:spPr>
          <a:xfrm>
            <a:off x="693132" y="1583666"/>
            <a:ext cx="7712016" cy="461665"/>
          </a:xfrm>
          <a:prstGeom prst="rect">
            <a:avLst/>
          </a:prstGeom>
          <a:noFill/>
        </p:spPr>
        <p:txBody>
          <a:bodyPr wrap="square" rtlCol="0">
            <a:spAutoFit/>
          </a:bodyPr>
          <a:lstStyle/>
          <a:p>
            <a:r>
              <a:rPr lang="en-US" altLang="zh-TW" sz="2400">
                <a:latin typeface="Calibri" panose="020F0502020204030204" pitchFamily="34" charset="0"/>
                <a:cs typeface="Calibri" panose="020F0502020204030204" pitchFamily="34" charset="0"/>
              </a:rPr>
              <a:t>Advantages of ICEEMDAN:</a:t>
            </a:r>
          </a:p>
        </p:txBody>
      </p:sp>
      <p:grpSp>
        <p:nvGrpSpPr>
          <p:cNvPr id="32" name="Google Shape;1034;p48">
            <a:extLst>
              <a:ext uri="{FF2B5EF4-FFF2-40B4-BE49-F238E27FC236}">
                <a16:creationId xmlns:a16="http://schemas.microsoft.com/office/drawing/2014/main" id="{4159E77E-1368-41DB-87F2-F3E32FA899C6}"/>
              </a:ext>
            </a:extLst>
          </p:cNvPr>
          <p:cNvGrpSpPr/>
          <p:nvPr/>
        </p:nvGrpSpPr>
        <p:grpSpPr>
          <a:xfrm>
            <a:off x="525256" y="2406608"/>
            <a:ext cx="949861" cy="1153486"/>
            <a:chOff x="8095060" y="5664590"/>
            <a:chExt cx="497404" cy="594389"/>
          </a:xfrm>
        </p:grpSpPr>
        <p:grpSp>
          <p:nvGrpSpPr>
            <p:cNvPr id="33" name="Google Shape;1035;p48">
              <a:extLst>
                <a:ext uri="{FF2B5EF4-FFF2-40B4-BE49-F238E27FC236}">
                  <a16:creationId xmlns:a16="http://schemas.microsoft.com/office/drawing/2014/main" id="{4D21B827-4D33-4727-95D6-916C659EA0ED}"/>
                </a:ext>
              </a:extLst>
            </p:cNvPr>
            <p:cNvGrpSpPr/>
            <p:nvPr/>
          </p:nvGrpSpPr>
          <p:grpSpPr>
            <a:xfrm>
              <a:off x="8095060" y="5969027"/>
              <a:ext cx="497404" cy="289951"/>
              <a:chOff x="8095060" y="5969027"/>
              <a:chExt cx="497404" cy="289951"/>
            </a:xfrm>
          </p:grpSpPr>
          <p:sp>
            <p:nvSpPr>
              <p:cNvPr id="48" name="Google Shape;1036;p48">
                <a:extLst>
                  <a:ext uri="{FF2B5EF4-FFF2-40B4-BE49-F238E27FC236}">
                    <a16:creationId xmlns:a16="http://schemas.microsoft.com/office/drawing/2014/main" id="{AD841557-B88B-4A73-A7B3-06F996ABE30B}"/>
                  </a:ext>
                </a:extLst>
              </p:cNvPr>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sp>
            <p:nvSpPr>
              <p:cNvPr id="49" name="Google Shape;1037;p48">
                <a:extLst>
                  <a:ext uri="{FF2B5EF4-FFF2-40B4-BE49-F238E27FC236}">
                    <a16:creationId xmlns:a16="http://schemas.microsoft.com/office/drawing/2014/main" id="{024F3A8B-1FC9-42BA-9EAF-1ECB0D6E0EFE}"/>
                  </a:ext>
                </a:extLst>
              </p:cNvPr>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sp>
            <p:nvSpPr>
              <p:cNvPr id="50" name="Google Shape;1038;p48">
                <a:extLst>
                  <a:ext uri="{FF2B5EF4-FFF2-40B4-BE49-F238E27FC236}">
                    <a16:creationId xmlns:a16="http://schemas.microsoft.com/office/drawing/2014/main" id="{2F53FD51-7AB7-4372-8841-439EF2B3E3AC}"/>
                  </a:ext>
                </a:extLst>
              </p:cNvPr>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grpSp>
        <p:grpSp>
          <p:nvGrpSpPr>
            <p:cNvPr id="34" name="Google Shape;1039;p48">
              <a:extLst>
                <a:ext uri="{FF2B5EF4-FFF2-40B4-BE49-F238E27FC236}">
                  <a16:creationId xmlns:a16="http://schemas.microsoft.com/office/drawing/2014/main" id="{B8E1D01C-9554-4D8E-86CE-24840F493951}"/>
                </a:ext>
              </a:extLst>
            </p:cNvPr>
            <p:cNvGrpSpPr/>
            <p:nvPr/>
          </p:nvGrpSpPr>
          <p:grpSpPr>
            <a:xfrm>
              <a:off x="8095060" y="5867832"/>
              <a:ext cx="497404" cy="289312"/>
              <a:chOff x="8095060" y="5867832"/>
              <a:chExt cx="497404" cy="289312"/>
            </a:xfrm>
          </p:grpSpPr>
          <p:sp>
            <p:nvSpPr>
              <p:cNvPr id="44" name="Google Shape;1040;p48">
                <a:extLst>
                  <a:ext uri="{FF2B5EF4-FFF2-40B4-BE49-F238E27FC236}">
                    <a16:creationId xmlns:a16="http://schemas.microsoft.com/office/drawing/2014/main" id="{32333929-9F16-4B7D-9AB7-A5351C4F7BA3}"/>
                  </a:ext>
                </a:extLst>
              </p:cNvPr>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sp>
            <p:nvSpPr>
              <p:cNvPr id="45" name="Google Shape;1041;p48">
                <a:extLst>
                  <a:ext uri="{FF2B5EF4-FFF2-40B4-BE49-F238E27FC236}">
                    <a16:creationId xmlns:a16="http://schemas.microsoft.com/office/drawing/2014/main" id="{FE25CD45-A23E-4FCC-98BF-D1576463B262}"/>
                  </a:ext>
                </a:extLst>
              </p:cNvPr>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sp>
            <p:nvSpPr>
              <p:cNvPr id="47" name="Google Shape;1042;p48">
                <a:extLst>
                  <a:ext uri="{FF2B5EF4-FFF2-40B4-BE49-F238E27FC236}">
                    <a16:creationId xmlns:a16="http://schemas.microsoft.com/office/drawing/2014/main" id="{589D85DC-169F-40EC-92F7-6C297C251049}"/>
                  </a:ext>
                </a:extLst>
              </p:cNvPr>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grpSp>
        <p:grpSp>
          <p:nvGrpSpPr>
            <p:cNvPr id="35" name="Google Shape;1043;p48">
              <a:extLst>
                <a:ext uri="{FF2B5EF4-FFF2-40B4-BE49-F238E27FC236}">
                  <a16:creationId xmlns:a16="http://schemas.microsoft.com/office/drawing/2014/main" id="{F08F21E4-1E92-4129-8D01-CAC5B9956C1A}"/>
                </a:ext>
              </a:extLst>
            </p:cNvPr>
            <p:cNvGrpSpPr/>
            <p:nvPr/>
          </p:nvGrpSpPr>
          <p:grpSpPr>
            <a:xfrm>
              <a:off x="8095060" y="5765998"/>
              <a:ext cx="497404" cy="289312"/>
              <a:chOff x="8095060" y="5765998"/>
              <a:chExt cx="497404" cy="289312"/>
            </a:xfrm>
          </p:grpSpPr>
          <p:sp>
            <p:nvSpPr>
              <p:cNvPr id="40" name="Google Shape;1044;p48">
                <a:extLst>
                  <a:ext uri="{FF2B5EF4-FFF2-40B4-BE49-F238E27FC236}">
                    <a16:creationId xmlns:a16="http://schemas.microsoft.com/office/drawing/2014/main" id="{9615AF60-6983-45B1-A294-24F08039A413}"/>
                  </a:ext>
                </a:extLst>
              </p:cNvPr>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sp>
            <p:nvSpPr>
              <p:cNvPr id="41" name="Google Shape;1045;p48">
                <a:extLst>
                  <a:ext uri="{FF2B5EF4-FFF2-40B4-BE49-F238E27FC236}">
                    <a16:creationId xmlns:a16="http://schemas.microsoft.com/office/drawing/2014/main" id="{C3CF10CD-9C16-499A-A895-1DF4475B78E9}"/>
                  </a:ext>
                </a:extLst>
              </p:cNvPr>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sp>
            <p:nvSpPr>
              <p:cNvPr id="42" name="Google Shape;1046;p48">
                <a:extLst>
                  <a:ext uri="{FF2B5EF4-FFF2-40B4-BE49-F238E27FC236}">
                    <a16:creationId xmlns:a16="http://schemas.microsoft.com/office/drawing/2014/main" id="{630ADCD1-D47A-420A-A284-85653B46DF23}"/>
                  </a:ext>
                </a:extLst>
              </p:cNvPr>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grpSp>
        <p:grpSp>
          <p:nvGrpSpPr>
            <p:cNvPr id="36" name="Google Shape;1047;p48">
              <a:extLst>
                <a:ext uri="{FF2B5EF4-FFF2-40B4-BE49-F238E27FC236}">
                  <a16:creationId xmlns:a16="http://schemas.microsoft.com/office/drawing/2014/main" id="{D5182FC4-A6EE-485B-8894-1F72D27A412F}"/>
                </a:ext>
              </a:extLst>
            </p:cNvPr>
            <p:cNvGrpSpPr/>
            <p:nvPr/>
          </p:nvGrpSpPr>
          <p:grpSpPr>
            <a:xfrm>
              <a:off x="8095060" y="5664590"/>
              <a:ext cx="497404" cy="290164"/>
              <a:chOff x="8095060" y="5664590"/>
              <a:chExt cx="497404" cy="290164"/>
            </a:xfrm>
          </p:grpSpPr>
          <p:sp>
            <p:nvSpPr>
              <p:cNvPr id="37" name="Google Shape;1048;p48">
                <a:extLst>
                  <a:ext uri="{FF2B5EF4-FFF2-40B4-BE49-F238E27FC236}">
                    <a16:creationId xmlns:a16="http://schemas.microsoft.com/office/drawing/2014/main" id="{DD2A83B6-291E-4F18-A5FE-9706AFF3EA5F}"/>
                  </a:ext>
                </a:extLst>
              </p:cNvPr>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sp>
            <p:nvSpPr>
              <p:cNvPr id="38" name="Google Shape;1049;p48">
                <a:extLst>
                  <a:ext uri="{FF2B5EF4-FFF2-40B4-BE49-F238E27FC236}">
                    <a16:creationId xmlns:a16="http://schemas.microsoft.com/office/drawing/2014/main" id="{B605C478-4537-49B0-B185-077F0E18B5FE}"/>
                  </a:ext>
                </a:extLst>
              </p:cNvPr>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sp>
            <p:nvSpPr>
              <p:cNvPr id="39" name="Google Shape;1050;p48">
                <a:extLst>
                  <a:ext uri="{FF2B5EF4-FFF2-40B4-BE49-F238E27FC236}">
                    <a16:creationId xmlns:a16="http://schemas.microsoft.com/office/drawing/2014/main" id="{6A091D00-0398-4715-8307-C710CE74C2E7}"/>
                  </a:ext>
                </a:extLst>
              </p:cNvPr>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grpSp>
      </p:grpSp>
      <p:sp>
        <p:nvSpPr>
          <p:cNvPr id="3" name="文字方塊 2">
            <a:extLst>
              <a:ext uri="{FF2B5EF4-FFF2-40B4-BE49-F238E27FC236}">
                <a16:creationId xmlns:a16="http://schemas.microsoft.com/office/drawing/2014/main" id="{7F5C6515-0227-4A13-9642-68CA8BA27B58}"/>
              </a:ext>
            </a:extLst>
          </p:cNvPr>
          <p:cNvSpPr txBox="1"/>
          <p:nvPr/>
        </p:nvSpPr>
        <p:spPr>
          <a:xfrm>
            <a:off x="1475113" y="2021876"/>
            <a:ext cx="7273895" cy="1077218"/>
          </a:xfrm>
          <a:prstGeom prst="rect">
            <a:avLst/>
          </a:prstGeom>
          <a:noFill/>
        </p:spPr>
        <p:txBody>
          <a:bodyPr wrap="square" rtlCol="0">
            <a:spAutoFit/>
          </a:bodyPr>
          <a:lstStyle/>
          <a:p>
            <a:pPr marL="342900" indent="-342900">
              <a:buAutoNum type="arabicPeriod"/>
            </a:pPr>
            <a:r>
              <a:rPr lang="en-US" altLang="zh-TW" sz="1600" dirty="0">
                <a:latin typeface="Calibri" panose="020F0502020204030204" pitchFamily="34" charset="0"/>
                <a:cs typeface="Calibri" panose="020F0502020204030204" pitchFamily="34" charset="0"/>
              </a:rPr>
              <a:t>ICEEMDAN algorithm is an extended version of EMD.</a:t>
            </a:r>
          </a:p>
          <a:p>
            <a:pPr marL="342900" indent="-342900">
              <a:buAutoNum type="arabicPeriod"/>
            </a:pPr>
            <a:r>
              <a:rPr lang="en-US" altLang="zh-TW" sz="1600" dirty="0">
                <a:latin typeface="Calibri" panose="020F0502020204030204" pitchFamily="34" charset="0"/>
                <a:cs typeface="Calibri" panose="020F0502020204030204" pitchFamily="34" charset="0"/>
              </a:rPr>
              <a:t>It can process the </a:t>
            </a:r>
            <a:r>
              <a:rPr lang="en-US" altLang="zh-TW" sz="1600" dirty="0">
                <a:solidFill>
                  <a:srgbClr val="FF0000"/>
                </a:solidFill>
                <a:latin typeface="Calibri" panose="020F0502020204030204" pitchFamily="34" charset="0"/>
                <a:cs typeface="Calibri" panose="020F0502020204030204" pitchFamily="34" charset="0"/>
              </a:rPr>
              <a:t>nonlinear and nonstationary</a:t>
            </a:r>
            <a:r>
              <a:rPr lang="en-US" altLang="zh-TW" sz="1600" dirty="0">
                <a:latin typeface="Calibri" panose="020F0502020204030204" pitchFamily="34" charset="0"/>
                <a:cs typeface="Calibri" panose="020F0502020204030204" pitchFamily="34" charset="0"/>
              </a:rPr>
              <a:t> signal and </a:t>
            </a:r>
            <a:r>
              <a:rPr lang="en-US" altLang="zh-TW" sz="1600" dirty="0">
                <a:solidFill>
                  <a:srgbClr val="FF0000"/>
                </a:solidFill>
                <a:latin typeface="Calibri" panose="020F0502020204030204" pitchFamily="34" charset="0"/>
                <a:cs typeface="Calibri" panose="020F0502020204030204" pitchFamily="34" charset="0"/>
              </a:rPr>
              <a:t>adaptively</a:t>
            </a:r>
            <a:r>
              <a:rPr lang="en-US" altLang="zh-TW" sz="1600" dirty="0">
                <a:latin typeface="Calibri" panose="020F0502020204030204" pitchFamily="34" charset="0"/>
                <a:cs typeface="Calibri" panose="020F0502020204030204" pitchFamily="34" charset="0"/>
              </a:rPr>
              <a:t> control the added noise in the signal.</a:t>
            </a:r>
          </a:p>
          <a:p>
            <a:pPr marL="342900" indent="-342900">
              <a:buAutoNum type="arabicPeriod"/>
            </a:pPr>
            <a:r>
              <a:rPr lang="en-US" altLang="zh-TW" sz="1600" dirty="0">
                <a:latin typeface="Calibri" panose="020F0502020204030204" pitchFamily="34" charset="0"/>
                <a:cs typeface="Calibri" panose="020F0502020204030204" pitchFamily="34" charset="0"/>
              </a:rPr>
              <a:t>It overcomes the process problems existing in the earlier versions of EMD.</a:t>
            </a:r>
          </a:p>
        </p:txBody>
      </p:sp>
      <p:pic>
        <p:nvPicPr>
          <p:cNvPr id="5" name="圖片 4">
            <a:extLst>
              <a:ext uri="{FF2B5EF4-FFF2-40B4-BE49-F238E27FC236}">
                <a16:creationId xmlns:a16="http://schemas.microsoft.com/office/drawing/2014/main" id="{7E73225C-726A-4FEC-A03E-EB3618EBF913}"/>
              </a:ext>
            </a:extLst>
          </p:cNvPr>
          <p:cNvPicPr>
            <a:picLocks noChangeAspect="1"/>
          </p:cNvPicPr>
          <p:nvPr/>
        </p:nvPicPr>
        <p:blipFill>
          <a:blip r:embed="rId3"/>
          <a:stretch>
            <a:fillRect/>
          </a:stretch>
        </p:blipFill>
        <p:spPr>
          <a:xfrm>
            <a:off x="2167210" y="3071386"/>
            <a:ext cx="4943314" cy="1673358"/>
          </a:xfrm>
          <a:prstGeom prst="rect">
            <a:avLst/>
          </a:prstGeom>
        </p:spPr>
      </p:pic>
      <p:sp>
        <p:nvSpPr>
          <p:cNvPr id="6" name="文字方塊 5">
            <a:extLst>
              <a:ext uri="{FF2B5EF4-FFF2-40B4-BE49-F238E27FC236}">
                <a16:creationId xmlns:a16="http://schemas.microsoft.com/office/drawing/2014/main" id="{0A3FFA00-FA82-CB2F-9F72-8EDD29857DE1}"/>
              </a:ext>
            </a:extLst>
          </p:cNvPr>
          <p:cNvSpPr txBox="1"/>
          <p:nvPr/>
        </p:nvSpPr>
        <p:spPr>
          <a:xfrm>
            <a:off x="2015067" y="4043538"/>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050">
                <a:latin typeface="Calibri" panose="020F0502020204030204" pitchFamily="34" charset="0"/>
                <a:cs typeface="Calibri" panose="020F0502020204030204" pitchFamily="34" charset="0"/>
              </a:rPr>
              <a:t>(1998)</a:t>
            </a:r>
          </a:p>
        </p:txBody>
      </p:sp>
    </p:spTree>
    <p:extLst>
      <p:ext uri="{BB962C8B-B14F-4D97-AF65-F5344CB8AC3E}">
        <p14:creationId xmlns:p14="http://schemas.microsoft.com/office/powerpoint/2010/main" val="1853721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281C6B80-1163-4BB6-97E3-3B41890F68B8}"/>
              </a:ext>
            </a:extLst>
          </p:cNvPr>
          <p:cNvSpPr txBox="1">
            <a:spLocks/>
          </p:cNvSpPr>
          <p:nvPr/>
        </p:nvSpPr>
        <p:spPr>
          <a:xfrm>
            <a:off x="539390" y="315087"/>
            <a:ext cx="7730564"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200" b="1">
                <a:solidFill>
                  <a:schemeClr val="bg2"/>
                </a:solidFill>
                <a:latin typeface="Calibri" panose="020F0502020204030204" pitchFamily="34" charset="0"/>
                <a:cs typeface="Calibri" panose="020F0502020204030204" pitchFamily="34" charset="0"/>
              </a:rPr>
              <a:t>Time Dependent Intrinsic Correlation (TDIC)</a:t>
            </a:r>
            <a:endParaRPr lang="zh-TW" altLang="en-US" sz="3200" b="1">
              <a:solidFill>
                <a:schemeClr val="bg2"/>
              </a:solidFill>
              <a:latin typeface="Calibri" panose="020F0502020204030204" pitchFamily="34" charset="0"/>
              <a:cs typeface="Calibri" panose="020F0502020204030204" pitchFamily="34" charset="0"/>
            </a:endParaRPr>
          </a:p>
        </p:txBody>
      </p:sp>
      <p:sp>
        <p:nvSpPr>
          <p:cNvPr id="34" name="文字方塊 33"/>
          <p:cNvSpPr txBox="1"/>
          <p:nvPr/>
        </p:nvSpPr>
        <p:spPr>
          <a:xfrm>
            <a:off x="438087" y="3195717"/>
            <a:ext cx="862820" cy="338554"/>
          </a:xfrm>
          <a:prstGeom prst="rect">
            <a:avLst/>
          </a:prstGeom>
          <a:noFill/>
          <a:ln w="38100">
            <a:solidFill>
              <a:schemeClr val="tx1"/>
            </a:solidFill>
          </a:ln>
        </p:spPr>
        <p:txBody>
          <a:bodyPr wrap="square" rtlCol="0">
            <a:spAutoFit/>
          </a:bodyPr>
          <a:lstStyle/>
          <a:p>
            <a:r>
              <a:rPr lang="en-US" altLang="zh-TW" sz="1600">
                <a:latin typeface="Calibri" panose="020F0502020204030204" pitchFamily="34" charset="0"/>
                <a:cs typeface="Calibri" panose="020F0502020204030204" pitchFamily="34" charset="0"/>
              </a:rPr>
              <a:t>Factor 1</a:t>
            </a:r>
            <a:endParaRPr lang="zh-TW" altLang="en-US" sz="1600">
              <a:latin typeface="Calibri" panose="020F0502020204030204" pitchFamily="34" charset="0"/>
              <a:cs typeface="Calibri" panose="020F0502020204030204" pitchFamily="34" charset="0"/>
            </a:endParaRPr>
          </a:p>
        </p:txBody>
      </p:sp>
      <p:grpSp>
        <p:nvGrpSpPr>
          <p:cNvPr id="18" name="群組 17"/>
          <p:cNvGrpSpPr/>
          <p:nvPr/>
        </p:nvGrpSpPr>
        <p:grpSpPr>
          <a:xfrm>
            <a:off x="5162564" y="2250346"/>
            <a:ext cx="3482247" cy="2556437"/>
            <a:chOff x="6503925" y="1939888"/>
            <a:chExt cx="6266863" cy="4318708"/>
          </a:xfrm>
        </p:grpSpPr>
        <p:grpSp>
          <p:nvGrpSpPr>
            <p:cNvPr id="19" name="群組 18"/>
            <p:cNvGrpSpPr/>
            <p:nvPr/>
          </p:nvGrpSpPr>
          <p:grpSpPr>
            <a:xfrm>
              <a:off x="7277424" y="1939888"/>
              <a:ext cx="5493364" cy="3554223"/>
              <a:chOff x="7277424" y="1939888"/>
              <a:chExt cx="5493364" cy="3554223"/>
            </a:xfrm>
          </p:grpSpPr>
          <p:sp>
            <p:nvSpPr>
              <p:cNvPr id="24" name="手繪多邊形 23"/>
              <p:cNvSpPr/>
              <p:nvPr/>
            </p:nvSpPr>
            <p:spPr>
              <a:xfrm>
                <a:off x="7970955" y="4277890"/>
                <a:ext cx="1955516" cy="175819"/>
              </a:xfrm>
              <a:custGeom>
                <a:avLst/>
                <a:gdLst>
                  <a:gd name="connsiteX0" fmla="*/ 0 w 2190136"/>
                  <a:gd name="connsiteY0" fmla="*/ 14748 h 471952"/>
                  <a:gd name="connsiteX1" fmla="*/ 184355 w 2190136"/>
                  <a:gd name="connsiteY1" fmla="*/ 471948 h 471952"/>
                  <a:gd name="connsiteX2" fmla="*/ 361336 w 2190136"/>
                  <a:gd name="connsiteY2" fmla="*/ 7374 h 471952"/>
                  <a:gd name="connsiteX3" fmla="*/ 560439 w 2190136"/>
                  <a:gd name="connsiteY3" fmla="*/ 457200 h 471952"/>
                  <a:gd name="connsiteX4" fmla="*/ 737419 w 2190136"/>
                  <a:gd name="connsiteY4" fmla="*/ 7374 h 471952"/>
                  <a:gd name="connsiteX5" fmla="*/ 921774 w 2190136"/>
                  <a:gd name="connsiteY5" fmla="*/ 457200 h 471952"/>
                  <a:gd name="connsiteX6" fmla="*/ 1098755 w 2190136"/>
                  <a:gd name="connsiteY6" fmla="*/ 22122 h 471952"/>
                  <a:gd name="connsiteX7" fmla="*/ 1283110 w 2190136"/>
                  <a:gd name="connsiteY7" fmla="*/ 464574 h 471952"/>
                  <a:gd name="connsiteX8" fmla="*/ 1467465 w 2190136"/>
                  <a:gd name="connsiteY8" fmla="*/ 0 h 471952"/>
                  <a:gd name="connsiteX9" fmla="*/ 1651819 w 2190136"/>
                  <a:gd name="connsiteY9" fmla="*/ 464574 h 471952"/>
                  <a:gd name="connsiteX10" fmla="*/ 1828800 w 2190136"/>
                  <a:gd name="connsiteY10" fmla="*/ 0 h 471952"/>
                  <a:gd name="connsiteX11" fmla="*/ 2020529 w 2190136"/>
                  <a:gd name="connsiteY11" fmla="*/ 464574 h 471952"/>
                  <a:gd name="connsiteX12" fmla="*/ 2190136 w 2190136"/>
                  <a:gd name="connsiteY12" fmla="*/ 14748 h 4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0136" h="471952">
                    <a:moveTo>
                      <a:pt x="0" y="14748"/>
                    </a:moveTo>
                    <a:cubicBezTo>
                      <a:pt x="62066" y="243962"/>
                      <a:pt x="124132" y="473177"/>
                      <a:pt x="184355" y="471948"/>
                    </a:cubicBezTo>
                    <a:cubicBezTo>
                      <a:pt x="244578" y="470719"/>
                      <a:pt x="298655" y="9832"/>
                      <a:pt x="361336" y="7374"/>
                    </a:cubicBezTo>
                    <a:cubicBezTo>
                      <a:pt x="424017" y="4916"/>
                      <a:pt x="497759" y="457200"/>
                      <a:pt x="560439" y="457200"/>
                    </a:cubicBezTo>
                    <a:cubicBezTo>
                      <a:pt x="623119" y="457200"/>
                      <a:pt x="677197" y="7374"/>
                      <a:pt x="737419" y="7374"/>
                    </a:cubicBezTo>
                    <a:cubicBezTo>
                      <a:pt x="797641" y="7374"/>
                      <a:pt x="861552" y="454742"/>
                      <a:pt x="921774" y="457200"/>
                    </a:cubicBezTo>
                    <a:cubicBezTo>
                      <a:pt x="981996" y="459658"/>
                      <a:pt x="1038532" y="20893"/>
                      <a:pt x="1098755" y="22122"/>
                    </a:cubicBezTo>
                    <a:cubicBezTo>
                      <a:pt x="1158978" y="23351"/>
                      <a:pt x="1221658" y="468261"/>
                      <a:pt x="1283110" y="464574"/>
                    </a:cubicBezTo>
                    <a:cubicBezTo>
                      <a:pt x="1344562" y="460887"/>
                      <a:pt x="1406014" y="0"/>
                      <a:pt x="1467465" y="0"/>
                    </a:cubicBezTo>
                    <a:cubicBezTo>
                      <a:pt x="1528916" y="0"/>
                      <a:pt x="1591597" y="464574"/>
                      <a:pt x="1651819" y="464574"/>
                    </a:cubicBezTo>
                    <a:cubicBezTo>
                      <a:pt x="1712041" y="464574"/>
                      <a:pt x="1767348" y="0"/>
                      <a:pt x="1828800" y="0"/>
                    </a:cubicBezTo>
                    <a:cubicBezTo>
                      <a:pt x="1890252" y="0"/>
                      <a:pt x="1960307" y="462116"/>
                      <a:pt x="2020529" y="464574"/>
                    </a:cubicBezTo>
                    <a:cubicBezTo>
                      <a:pt x="2080751" y="467032"/>
                      <a:pt x="2135443" y="240890"/>
                      <a:pt x="2190136" y="14748"/>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Calibri" panose="020F0502020204030204" pitchFamily="34" charset="0"/>
                  <a:cs typeface="Calibri" panose="020F0502020204030204" pitchFamily="34" charset="0"/>
                </a:endParaRPr>
              </a:p>
            </p:txBody>
          </p:sp>
          <p:sp>
            <p:nvSpPr>
              <p:cNvPr id="25" name="等腰三角形 24"/>
              <p:cNvSpPr/>
              <p:nvPr/>
            </p:nvSpPr>
            <p:spPr>
              <a:xfrm>
                <a:off x="7277424" y="2475243"/>
                <a:ext cx="3315971" cy="3018868"/>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Calibri" panose="020F0502020204030204" pitchFamily="34" charset="0"/>
                  <a:cs typeface="Calibri" panose="020F0502020204030204" pitchFamily="34" charset="0"/>
                </a:endParaRPr>
              </a:p>
            </p:txBody>
          </p:sp>
          <p:sp>
            <p:nvSpPr>
              <p:cNvPr id="26" name="手繪多邊形 25"/>
              <p:cNvSpPr/>
              <p:nvPr/>
            </p:nvSpPr>
            <p:spPr>
              <a:xfrm>
                <a:off x="8246406" y="3756828"/>
                <a:ext cx="1404616" cy="132177"/>
              </a:xfrm>
              <a:custGeom>
                <a:avLst/>
                <a:gdLst>
                  <a:gd name="connsiteX0" fmla="*/ 0 w 2204884"/>
                  <a:gd name="connsiteY0" fmla="*/ 22132 h 472002"/>
                  <a:gd name="connsiteX1" fmla="*/ 368710 w 2204884"/>
                  <a:gd name="connsiteY1" fmla="*/ 471958 h 472002"/>
                  <a:gd name="connsiteX2" fmla="*/ 744793 w 2204884"/>
                  <a:gd name="connsiteY2" fmla="*/ 9 h 472002"/>
                  <a:gd name="connsiteX3" fmla="*/ 1135626 w 2204884"/>
                  <a:gd name="connsiteY3" fmla="*/ 457209 h 472002"/>
                  <a:gd name="connsiteX4" fmla="*/ 1467464 w 2204884"/>
                  <a:gd name="connsiteY4" fmla="*/ 9 h 472002"/>
                  <a:gd name="connsiteX5" fmla="*/ 1843548 w 2204884"/>
                  <a:gd name="connsiteY5" fmla="*/ 457209 h 472002"/>
                  <a:gd name="connsiteX6" fmla="*/ 2204884 w 2204884"/>
                  <a:gd name="connsiteY6" fmla="*/ 9 h 47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4" h="472002">
                    <a:moveTo>
                      <a:pt x="0" y="22132"/>
                    </a:moveTo>
                    <a:cubicBezTo>
                      <a:pt x="122289" y="248888"/>
                      <a:pt x="244578" y="475645"/>
                      <a:pt x="368710" y="471958"/>
                    </a:cubicBezTo>
                    <a:cubicBezTo>
                      <a:pt x="492842" y="468271"/>
                      <a:pt x="616974" y="2467"/>
                      <a:pt x="744793" y="9"/>
                    </a:cubicBezTo>
                    <a:cubicBezTo>
                      <a:pt x="872612" y="-2449"/>
                      <a:pt x="1015181" y="457209"/>
                      <a:pt x="1135626" y="457209"/>
                    </a:cubicBezTo>
                    <a:cubicBezTo>
                      <a:pt x="1256071" y="457209"/>
                      <a:pt x="1349477" y="9"/>
                      <a:pt x="1467464" y="9"/>
                    </a:cubicBezTo>
                    <a:cubicBezTo>
                      <a:pt x="1585451" y="9"/>
                      <a:pt x="1720645" y="457209"/>
                      <a:pt x="1843548" y="457209"/>
                    </a:cubicBezTo>
                    <a:cubicBezTo>
                      <a:pt x="1966451" y="457209"/>
                      <a:pt x="2085667" y="228609"/>
                      <a:pt x="2204884" y="9"/>
                    </a:cubicBezTo>
                  </a:path>
                </a:pathLst>
              </a:cu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Calibri" panose="020F0502020204030204" pitchFamily="34" charset="0"/>
                  <a:cs typeface="Calibri" panose="020F0502020204030204" pitchFamily="34" charset="0"/>
                </a:endParaRPr>
              </a:p>
            </p:txBody>
          </p:sp>
          <p:sp>
            <p:nvSpPr>
              <p:cNvPr id="27" name="手繪多邊形 26"/>
              <p:cNvSpPr/>
              <p:nvPr/>
            </p:nvSpPr>
            <p:spPr>
              <a:xfrm>
                <a:off x="7628460" y="4872201"/>
                <a:ext cx="2640510" cy="408436"/>
              </a:xfrm>
              <a:custGeom>
                <a:avLst/>
                <a:gdLst>
                  <a:gd name="connsiteX0" fmla="*/ 0 w 8133735"/>
                  <a:gd name="connsiteY0" fmla="*/ 1 h 575188"/>
                  <a:gd name="connsiteX1" fmla="*/ 457200 w 8133735"/>
                  <a:gd name="connsiteY1" fmla="*/ 567814 h 575188"/>
                  <a:gd name="connsiteX2" fmla="*/ 907026 w 8133735"/>
                  <a:gd name="connsiteY2" fmla="*/ 7375 h 575188"/>
                  <a:gd name="connsiteX3" fmla="*/ 1364226 w 8133735"/>
                  <a:gd name="connsiteY3" fmla="*/ 567814 h 575188"/>
                  <a:gd name="connsiteX4" fmla="*/ 1814051 w 8133735"/>
                  <a:gd name="connsiteY4" fmla="*/ 7375 h 575188"/>
                  <a:gd name="connsiteX5" fmla="*/ 2263877 w 8133735"/>
                  <a:gd name="connsiteY5" fmla="*/ 567814 h 575188"/>
                  <a:gd name="connsiteX6" fmla="*/ 2713703 w 8133735"/>
                  <a:gd name="connsiteY6" fmla="*/ 7375 h 575188"/>
                  <a:gd name="connsiteX7" fmla="*/ 3163529 w 8133735"/>
                  <a:gd name="connsiteY7" fmla="*/ 567814 h 575188"/>
                  <a:gd name="connsiteX8" fmla="*/ 3620729 w 8133735"/>
                  <a:gd name="connsiteY8" fmla="*/ 1 h 575188"/>
                  <a:gd name="connsiteX9" fmla="*/ 4070555 w 8133735"/>
                  <a:gd name="connsiteY9" fmla="*/ 575188 h 575188"/>
                  <a:gd name="connsiteX10" fmla="*/ 4520381 w 8133735"/>
                  <a:gd name="connsiteY10" fmla="*/ 1 h 575188"/>
                  <a:gd name="connsiteX11" fmla="*/ 4977581 w 8133735"/>
                  <a:gd name="connsiteY11" fmla="*/ 567814 h 575188"/>
                  <a:gd name="connsiteX12" fmla="*/ 5420032 w 8133735"/>
                  <a:gd name="connsiteY12" fmla="*/ 7375 h 575188"/>
                  <a:gd name="connsiteX13" fmla="*/ 5877232 w 8133735"/>
                  <a:gd name="connsiteY13" fmla="*/ 567814 h 575188"/>
                  <a:gd name="connsiteX14" fmla="*/ 6327058 w 8133735"/>
                  <a:gd name="connsiteY14" fmla="*/ 7375 h 575188"/>
                  <a:gd name="connsiteX15" fmla="*/ 6776884 w 8133735"/>
                  <a:gd name="connsiteY15" fmla="*/ 567814 h 575188"/>
                  <a:gd name="connsiteX16" fmla="*/ 7226710 w 8133735"/>
                  <a:gd name="connsiteY16" fmla="*/ 7375 h 575188"/>
                  <a:gd name="connsiteX17" fmla="*/ 7683910 w 8133735"/>
                  <a:gd name="connsiteY17" fmla="*/ 567814 h 575188"/>
                  <a:gd name="connsiteX18" fmla="*/ 8133735 w 8133735"/>
                  <a:gd name="connsiteY18" fmla="*/ 7375 h 5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33735" h="575188">
                    <a:moveTo>
                      <a:pt x="0" y="1"/>
                    </a:moveTo>
                    <a:cubicBezTo>
                      <a:pt x="153014" y="283293"/>
                      <a:pt x="306029" y="566585"/>
                      <a:pt x="457200" y="567814"/>
                    </a:cubicBezTo>
                    <a:cubicBezTo>
                      <a:pt x="608371" y="569043"/>
                      <a:pt x="755855" y="7375"/>
                      <a:pt x="907026" y="7375"/>
                    </a:cubicBezTo>
                    <a:cubicBezTo>
                      <a:pt x="1058197" y="7375"/>
                      <a:pt x="1213055" y="567814"/>
                      <a:pt x="1364226" y="567814"/>
                    </a:cubicBezTo>
                    <a:cubicBezTo>
                      <a:pt x="1515397" y="567814"/>
                      <a:pt x="1664109" y="7375"/>
                      <a:pt x="1814051" y="7375"/>
                    </a:cubicBezTo>
                    <a:cubicBezTo>
                      <a:pt x="1963993" y="7375"/>
                      <a:pt x="2113935" y="567814"/>
                      <a:pt x="2263877" y="567814"/>
                    </a:cubicBezTo>
                    <a:cubicBezTo>
                      <a:pt x="2413819" y="567814"/>
                      <a:pt x="2563761" y="7375"/>
                      <a:pt x="2713703" y="7375"/>
                    </a:cubicBezTo>
                    <a:cubicBezTo>
                      <a:pt x="2863645" y="7375"/>
                      <a:pt x="3012358" y="569043"/>
                      <a:pt x="3163529" y="567814"/>
                    </a:cubicBezTo>
                    <a:cubicBezTo>
                      <a:pt x="3314700" y="566585"/>
                      <a:pt x="3469558" y="-1228"/>
                      <a:pt x="3620729" y="1"/>
                    </a:cubicBezTo>
                    <a:cubicBezTo>
                      <a:pt x="3771900" y="1230"/>
                      <a:pt x="3920613" y="575188"/>
                      <a:pt x="4070555" y="575188"/>
                    </a:cubicBezTo>
                    <a:cubicBezTo>
                      <a:pt x="4220497" y="575188"/>
                      <a:pt x="4369210" y="1230"/>
                      <a:pt x="4520381" y="1"/>
                    </a:cubicBezTo>
                    <a:cubicBezTo>
                      <a:pt x="4671552" y="-1228"/>
                      <a:pt x="4827639" y="566585"/>
                      <a:pt x="4977581" y="567814"/>
                    </a:cubicBezTo>
                    <a:cubicBezTo>
                      <a:pt x="5127523" y="569043"/>
                      <a:pt x="5270090" y="7375"/>
                      <a:pt x="5420032" y="7375"/>
                    </a:cubicBezTo>
                    <a:cubicBezTo>
                      <a:pt x="5569974" y="7375"/>
                      <a:pt x="5726061" y="567814"/>
                      <a:pt x="5877232" y="567814"/>
                    </a:cubicBezTo>
                    <a:cubicBezTo>
                      <a:pt x="6028403" y="567814"/>
                      <a:pt x="6177116" y="7375"/>
                      <a:pt x="6327058" y="7375"/>
                    </a:cubicBezTo>
                    <a:cubicBezTo>
                      <a:pt x="6477000" y="7375"/>
                      <a:pt x="6626942" y="567814"/>
                      <a:pt x="6776884" y="567814"/>
                    </a:cubicBezTo>
                    <a:cubicBezTo>
                      <a:pt x="6926826" y="567814"/>
                      <a:pt x="7075539" y="7375"/>
                      <a:pt x="7226710" y="7375"/>
                    </a:cubicBezTo>
                    <a:cubicBezTo>
                      <a:pt x="7377881" y="7375"/>
                      <a:pt x="7532739" y="567814"/>
                      <a:pt x="7683910" y="567814"/>
                    </a:cubicBezTo>
                    <a:cubicBezTo>
                      <a:pt x="7835081" y="567814"/>
                      <a:pt x="7984408" y="287594"/>
                      <a:pt x="8133735" y="7375"/>
                    </a:cubicBezTo>
                  </a:path>
                </a:pathLst>
              </a:cu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Calibri" panose="020F0502020204030204" pitchFamily="34" charset="0"/>
                  <a:cs typeface="Calibri" panose="020F0502020204030204" pitchFamily="34" charset="0"/>
                </a:endParaRPr>
              </a:p>
            </p:txBody>
          </p:sp>
          <p:cxnSp>
            <p:nvCxnSpPr>
              <p:cNvPr id="28" name="直線單箭頭接點 27"/>
              <p:cNvCxnSpPr>
                <a:cxnSpLocks/>
              </p:cNvCxnSpPr>
              <p:nvPr/>
            </p:nvCxnSpPr>
            <p:spPr>
              <a:xfrm flipV="1">
                <a:off x="8948798" y="2319312"/>
                <a:ext cx="689758" cy="1244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文字方塊 28"/>
              <p:cNvSpPr txBox="1"/>
              <p:nvPr/>
            </p:nvSpPr>
            <p:spPr>
              <a:xfrm>
                <a:off x="9462250" y="1939888"/>
                <a:ext cx="3308538" cy="987888"/>
              </a:xfrm>
              <a:prstGeom prst="rect">
                <a:avLst/>
              </a:prstGeom>
              <a:noFill/>
            </p:spPr>
            <p:txBody>
              <a:bodyPr wrap="square" rtlCol="0">
                <a:spAutoFit/>
              </a:bodyPr>
              <a:lstStyle/>
              <a:p>
                <a:pPr algn="ctr"/>
                <a:r>
                  <a:rPr lang="en-US" altLang="zh-TW" sz="1600" b="1">
                    <a:latin typeface="Calibri" panose="020F0502020204030204" pitchFamily="34" charset="0"/>
                    <a:cs typeface="Calibri" panose="020F0502020204030204" pitchFamily="34" charset="0"/>
                  </a:rPr>
                  <a:t>Traditional (global) cross correlation</a:t>
                </a:r>
                <a:endParaRPr lang="zh-TW" altLang="en-US" sz="1600" b="1">
                  <a:latin typeface="Calibri" panose="020F0502020204030204" pitchFamily="34" charset="0"/>
                  <a:cs typeface="Calibri" panose="020F0502020204030204" pitchFamily="34" charset="0"/>
                </a:endParaRPr>
              </a:p>
            </p:txBody>
          </p:sp>
        </p:grpSp>
        <p:cxnSp>
          <p:nvCxnSpPr>
            <p:cNvPr id="20" name="直線單箭頭接點 19"/>
            <p:cNvCxnSpPr/>
            <p:nvPr/>
          </p:nvCxnSpPr>
          <p:spPr>
            <a:xfrm flipV="1">
              <a:off x="7117254" y="2364677"/>
              <a:ext cx="0" cy="32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7117254" y="5604677"/>
              <a:ext cx="3960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7607011" y="5634666"/>
              <a:ext cx="3637812" cy="623930"/>
            </a:xfrm>
            <a:prstGeom prst="rect">
              <a:avLst/>
            </a:prstGeom>
            <a:noFill/>
          </p:spPr>
          <p:txBody>
            <a:bodyPr wrap="square" rtlCol="0">
              <a:spAutoFit/>
            </a:bodyPr>
            <a:lstStyle/>
            <a:p>
              <a:r>
                <a:rPr lang="en-US" altLang="zh-TW" sz="1800" b="1">
                  <a:latin typeface="Calibri" panose="020F0502020204030204" pitchFamily="34" charset="0"/>
                  <a:cs typeface="Calibri" panose="020F0502020204030204" pitchFamily="34" charset="0"/>
                </a:rPr>
                <a:t>Center of Window</a:t>
              </a:r>
              <a:endParaRPr lang="zh-TW" altLang="en-US" sz="1800" b="1">
                <a:latin typeface="Calibri" panose="020F0502020204030204" pitchFamily="34" charset="0"/>
                <a:cs typeface="Calibri" panose="020F0502020204030204" pitchFamily="34" charset="0"/>
              </a:endParaRPr>
            </a:p>
          </p:txBody>
        </p:sp>
        <p:sp>
          <p:nvSpPr>
            <p:cNvPr id="23" name="文字方塊 22"/>
            <p:cNvSpPr txBox="1"/>
            <p:nvPr/>
          </p:nvSpPr>
          <p:spPr>
            <a:xfrm rot="16200000">
              <a:off x="5598395" y="3618197"/>
              <a:ext cx="2475731" cy="664672"/>
            </a:xfrm>
            <a:prstGeom prst="rect">
              <a:avLst/>
            </a:prstGeom>
            <a:noFill/>
          </p:spPr>
          <p:txBody>
            <a:bodyPr wrap="square" rtlCol="0">
              <a:spAutoFit/>
            </a:bodyPr>
            <a:lstStyle/>
            <a:p>
              <a:r>
                <a:rPr lang="en-US" altLang="zh-TW" sz="1800" b="1">
                  <a:latin typeface="Calibri" panose="020F0502020204030204" pitchFamily="34" charset="0"/>
                  <a:cs typeface="Calibri" panose="020F0502020204030204" pitchFamily="34" charset="0"/>
                </a:rPr>
                <a:t>Window Size</a:t>
              </a:r>
              <a:endParaRPr lang="zh-TW" altLang="en-US" sz="1800" b="1">
                <a:latin typeface="Calibri" panose="020F0502020204030204" pitchFamily="34" charset="0"/>
                <a:cs typeface="Calibri" panose="020F0502020204030204" pitchFamily="34" charset="0"/>
              </a:endParaRPr>
            </a:p>
          </p:txBody>
        </p:sp>
      </p:grpSp>
      <p:sp>
        <p:nvSpPr>
          <p:cNvPr id="35" name="文字方塊 34"/>
          <p:cNvSpPr txBox="1"/>
          <p:nvPr/>
        </p:nvSpPr>
        <p:spPr>
          <a:xfrm>
            <a:off x="438087" y="3657707"/>
            <a:ext cx="862820" cy="338554"/>
          </a:xfrm>
          <a:prstGeom prst="rect">
            <a:avLst/>
          </a:prstGeom>
          <a:noFill/>
          <a:ln w="38100">
            <a:solidFill>
              <a:schemeClr val="tx1"/>
            </a:solidFill>
          </a:ln>
        </p:spPr>
        <p:txBody>
          <a:bodyPr wrap="square" rtlCol="0">
            <a:spAutoFit/>
          </a:bodyPr>
          <a:lstStyle/>
          <a:p>
            <a:r>
              <a:rPr lang="en-US" altLang="zh-TW" sz="1600">
                <a:latin typeface="Calibri" panose="020F0502020204030204" pitchFamily="34" charset="0"/>
                <a:cs typeface="Calibri" panose="020F0502020204030204" pitchFamily="34" charset="0"/>
              </a:rPr>
              <a:t>Factor 2</a:t>
            </a:r>
            <a:endParaRPr lang="zh-TW" altLang="en-US" sz="1600">
              <a:latin typeface="Calibri" panose="020F0502020204030204" pitchFamily="34" charset="0"/>
              <a:cs typeface="Calibri" panose="020F0502020204030204" pitchFamily="34" charset="0"/>
            </a:endParaRPr>
          </a:p>
        </p:txBody>
      </p:sp>
      <p:sp>
        <p:nvSpPr>
          <p:cNvPr id="45" name="文字方塊 44">
            <a:extLst>
              <a:ext uri="{FF2B5EF4-FFF2-40B4-BE49-F238E27FC236}">
                <a16:creationId xmlns:a16="http://schemas.microsoft.com/office/drawing/2014/main" id="{09921D6D-599B-460F-9CBE-1976EB472EF9}"/>
              </a:ext>
            </a:extLst>
          </p:cNvPr>
          <p:cNvSpPr txBox="1"/>
          <p:nvPr/>
        </p:nvSpPr>
        <p:spPr>
          <a:xfrm>
            <a:off x="2469687" y="2532887"/>
            <a:ext cx="628170" cy="338554"/>
          </a:xfrm>
          <a:prstGeom prst="rect">
            <a:avLst/>
          </a:prstGeom>
          <a:noFill/>
          <a:ln w="38100">
            <a:solidFill>
              <a:schemeClr val="tx1"/>
            </a:solidFill>
          </a:ln>
        </p:spPr>
        <p:txBody>
          <a:bodyPr wrap="square" rtlCol="0">
            <a:spAutoFit/>
          </a:bodyPr>
          <a:lstStyle/>
          <a:p>
            <a:r>
              <a:rPr lang="en-US" altLang="zh-TW" sz="1600">
                <a:latin typeface="Calibri" panose="020F0502020204030204" pitchFamily="34" charset="0"/>
                <a:cs typeface="Calibri" panose="020F0502020204030204" pitchFamily="34" charset="0"/>
              </a:rPr>
              <a:t>IMFs</a:t>
            </a:r>
            <a:endParaRPr lang="zh-TW" altLang="en-US" sz="1600">
              <a:latin typeface="Calibri" panose="020F0502020204030204" pitchFamily="34" charset="0"/>
              <a:cs typeface="Calibri" panose="020F0502020204030204" pitchFamily="34" charset="0"/>
            </a:endParaRPr>
          </a:p>
        </p:txBody>
      </p:sp>
      <p:sp>
        <p:nvSpPr>
          <p:cNvPr id="3" name="文字方塊 2">
            <a:extLst>
              <a:ext uri="{FF2B5EF4-FFF2-40B4-BE49-F238E27FC236}">
                <a16:creationId xmlns:a16="http://schemas.microsoft.com/office/drawing/2014/main" id="{3F153287-3084-4CBD-A7EA-1D2AB10CE0A7}"/>
              </a:ext>
            </a:extLst>
          </p:cNvPr>
          <p:cNvSpPr txBox="1"/>
          <p:nvPr/>
        </p:nvSpPr>
        <p:spPr>
          <a:xfrm>
            <a:off x="947880" y="4203887"/>
            <a:ext cx="3043615" cy="338554"/>
          </a:xfrm>
          <a:prstGeom prst="rect">
            <a:avLst/>
          </a:prstGeom>
          <a:noFill/>
        </p:spPr>
        <p:txBody>
          <a:bodyPr wrap="square" rtlCol="0">
            <a:spAutoFit/>
          </a:bodyPr>
          <a:lstStyle/>
          <a:p>
            <a:r>
              <a:rPr lang="en-US" altLang="zh-TW" sz="1600" b="1">
                <a:solidFill>
                  <a:schemeClr val="accent1">
                    <a:lumMod val="75000"/>
                  </a:schemeClr>
                </a:solidFill>
                <a:latin typeface="Calibri" panose="020F0502020204030204" pitchFamily="34" charset="0"/>
                <a:cs typeface="Calibri" panose="020F0502020204030204" pitchFamily="34" charset="0"/>
              </a:rPr>
              <a:t>Sliding window technique</a:t>
            </a:r>
            <a:endParaRPr lang="zh-TW" altLang="en-US" sz="1600" b="1">
              <a:solidFill>
                <a:schemeClr val="accent1">
                  <a:lumMod val="75000"/>
                </a:schemeClr>
              </a:solidFill>
              <a:latin typeface="Calibri" panose="020F0502020204030204" pitchFamily="34" charset="0"/>
              <a:cs typeface="Calibri" panose="020F0502020204030204" pitchFamily="34" charset="0"/>
            </a:endParaRPr>
          </a:p>
        </p:txBody>
      </p:sp>
      <p:grpSp>
        <p:nvGrpSpPr>
          <p:cNvPr id="52" name="群組 51">
            <a:extLst>
              <a:ext uri="{FF2B5EF4-FFF2-40B4-BE49-F238E27FC236}">
                <a16:creationId xmlns:a16="http://schemas.microsoft.com/office/drawing/2014/main" id="{0C11AD15-93A0-473A-9B70-3D01E777181C}"/>
              </a:ext>
            </a:extLst>
          </p:cNvPr>
          <p:cNvGrpSpPr/>
          <p:nvPr/>
        </p:nvGrpSpPr>
        <p:grpSpPr>
          <a:xfrm>
            <a:off x="2833261" y="850036"/>
            <a:ext cx="2874431" cy="1641505"/>
            <a:chOff x="8215746" y="2899064"/>
            <a:chExt cx="7049654" cy="4488872"/>
          </a:xfrm>
        </p:grpSpPr>
        <p:sp>
          <p:nvSpPr>
            <p:cNvPr id="53" name="Freeform: Shape 12">
              <a:extLst>
                <a:ext uri="{FF2B5EF4-FFF2-40B4-BE49-F238E27FC236}">
                  <a16:creationId xmlns:a16="http://schemas.microsoft.com/office/drawing/2014/main" id="{F2E61BCC-2DEC-40A6-95E8-B87F2DC676E0}"/>
                </a:ext>
              </a:extLst>
            </p:cNvPr>
            <p:cNvSpPr/>
            <p:nvPr/>
          </p:nvSpPr>
          <p:spPr>
            <a:xfrm>
              <a:off x="10776529" y="3301452"/>
              <a:ext cx="1928089" cy="3684099"/>
            </a:xfrm>
            <a:custGeom>
              <a:avLst/>
              <a:gdLst>
                <a:gd name="connsiteX0" fmla="*/ 964044 w 1928089"/>
                <a:gd name="connsiteY0" fmla="*/ 0 h 3684099"/>
                <a:gd name="connsiteX1" fmla="*/ 1111323 w 1928089"/>
                <a:gd name="connsiteY1" fmla="*/ 110133 h 3684099"/>
                <a:gd name="connsiteX2" fmla="*/ 1928089 w 1928089"/>
                <a:gd name="connsiteY2" fmla="*/ 1842049 h 3684099"/>
                <a:gd name="connsiteX3" fmla="*/ 1111323 w 1928089"/>
                <a:gd name="connsiteY3" fmla="*/ 3573965 h 3684099"/>
                <a:gd name="connsiteX4" fmla="*/ 964044 w 1928089"/>
                <a:gd name="connsiteY4" fmla="*/ 3684099 h 3684099"/>
                <a:gd name="connsiteX5" fmla="*/ 816766 w 1928089"/>
                <a:gd name="connsiteY5" fmla="*/ 3573965 h 3684099"/>
                <a:gd name="connsiteX6" fmla="*/ 0 w 1928089"/>
                <a:gd name="connsiteY6" fmla="*/ 1842049 h 3684099"/>
                <a:gd name="connsiteX7" fmla="*/ 816766 w 1928089"/>
                <a:gd name="connsiteY7" fmla="*/ 110133 h 3684099"/>
                <a:gd name="connsiteX8" fmla="*/ 964044 w 1928089"/>
                <a:gd name="connsiteY8" fmla="*/ 0 h 368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089" h="3684099">
                  <a:moveTo>
                    <a:pt x="964044" y="0"/>
                  </a:moveTo>
                  <a:lnTo>
                    <a:pt x="1111323" y="110133"/>
                  </a:lnTo>
                  <a:cubicBezTo>
                    <a:pt x="1610142" y="521796"/>
                    <a:pt x="1928089" y="1144792"/>
                    <a:pt x="1928089" y="1842049"/>
                  </a:cubicBezTo>
                  <a:cubicBezTo>
                    <a:pt x="1928089" y="2539306"/>
                    <a:pt x="1610142" y="3162303"/>
                    <a:pt x="1111323" y="3573965"/>
                  </a:cubicBezTo>
                  <a:lnTo>
                    <a:pt x="964044" y="3684099"/>
                  </a:lnTo>
                  <a:lnTo>
                    <a:pt x="816766" y="3573965"/>
                  </a:lnTo>
                  <a:cubicBezTo>
                    <a:pt x="317947" y="3162303"/>
                    <a:pt x="0" y="2539306"/>
                    <a:pt x="0" y="1842049"/>
                  </a:cubicBezTo>
                  <a:cubicBezTo>
                    <a:pt x="0" y="1144792"/>
                    <a:pt x="317947" y="521796"/>
                    <a:pt x="816766" y="110133"/>
                  </a:cubicBezTo>
                  <a:lnTo>
                    <a:pt x="964044"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00">
                <a:latin typeface="Calibri" panose="020F0502020204030204" pitchFamily="34" charset="0"/>
                <a:cs typeface="Calibri" panose="020F0502020204030204" pitchFamily="34" charset="0"/>
              </a:endParaRPr>
            </a:p>
          </p:txBody>
        </p:sp>
        <p:sp>
          <p:nvSpPr>
            <p:cNvPr id="54" name="Freeform: Shape 11">
              <a:extLst>
                <a:ext uri="{FF2B5EF4-FFF2-40B4-BE49-F238E27FC236}">
                  <a16:creationId xmlns:a16="http://schemas.microsoft.com/office/drawing/2014/main" id="{1D7963E5-388E-4D8F-8B26-92427CD879B0}"/>
                </a:ext>
              </a:extLst>
            </p:cNvPr>
            <p:cNvSpPr/>
            <p:nvPr/>
          </p:nvSpPr>
          <p:spPr>
            <a:xfrm>
              <a:off x="8215746" y="2899064"/>
              <a:ext cx="3524827" cy="4488872"/>
            </a:xfrm>
            <a:custGeom>
              <a:avLst/>
              <a:gdLst>
                <a:gd name="connsiteX0" fmla="*/ 2244436 w 3524827"/>
                <a:gd name="connsiteY0" fmla="*/ 0 h 4488872"/>
                <a:gd name="connsiteX1" fmla="*/ 3499322 w 3524827"/>
                <a:gd name="connsiteY1" fmla="*/ 383314 h 4488872"/>
                <a:gd name="connsiteX2" fmla="*/ 3524827 w 3524827"/>
                <a:gd name="connsiteY2" fmla="*/ 402387 h 4488872"/>
                <a:gd name="connsiteX3" fmla="*/ 3377549 w 3524827"/>
                <a:gd name="connsiteY3" fmla="*/ 512520 h 4488872"/>
                <a:gd name="connsiteX4" fmla="*/ 2560783 w 3524827"/>
                <a:gd name="connsiteY4" fmla="*/ 2244436 h 4488872"/>
                <a:gd name="connsiteX5" fmla="*/ 3377549 w 3524827"/>
                <a:gd name="connsiteY5" fmla="*/ 3976352 h 4488872"/>
                <a:gd name="connsiteX6" fmla="*/ 3524827 w 3524827"/>
                <a:gd name="connsiteY6" fmla="*/ 4086486 h 4488872"/>
                <a:gd name="connsiteX7" fmla="*/ 3499322 w 3524827"/>
                <a:gd name="connsiteY7" fmla="*/ 4105558 h 4488872"/>
                <a:gd name="connsiteX8" fmla="*/ 2244436 w 3524827"/>
                <a:gd name="connsiteY8" fmla="*/ 4488872 h 4488872"/>
                <a:gd name="connsiteX9" fmla="*/ 0 w 3524827"/>
                <a:gd name="connsiteY9" fmla="*/ 2244436 h 4488872"/>
                <a:gd name="connsiteX10" fmla="*/ 2244436 w 3524827"/>
                <a:gd name="connsiteY10" fmla="*/ 0 h 44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827" h="4488872">
                  <a:moveTo>
                    <a:pt x="2244436" y="0"/>
                  </a:moveTo>
                  <a:cubicBezTo>
                    <a:pt x="2709274" y="0"/>
                    <a:pt x="3141107" y="141310"/>
                    <a:pt x="3499322" y="383314"/>
                  </a:cubicBezTo>
                  <a:lnTo>
                    <a:pt x="3524827" y="402387"/>
                  </a:lnTo>
                  <a:lnTo>
                    <a:pt x="3377549" y="512520"/>
                  </a:lnTo>
                  <a:cubicBezTo>
                    <a:pt x="2878730" y="924183"/>
                    <a:pt x="2560783" y="1547179"/>
                    <a:pt x="2560783" y="2244436"/>
                  </a:cubicBezTo>
                  <a:cubicBezTo>
                    <a:pt x="2560783" y="2941693"/>
                    <a:pt x="2878730" y="3564690"/>
                    <a:pt x="3377549" y="3976352"/>
                  </a:cubicBezTo>
                  <a:lnTo>
                    <a:pt x="3524827" y="4086486"/>
                  </a:lnTo>
                  <a:lnTo>
                    <a:pt x="3499322" y="4105558"/>
                  </a:lnTo>
                  <a:cubicBezTo>
                    <a:pt x="3141107" y="4347563"/>
                    <a:pt x="2709274" y="4488872"/>
                    <a:pt x="2244436" y="4488872"/>
                  </a:cubicBezTo>
                  <a:cubicBezTo>
                    <a:pt x="1004868" y="4488872"/>
                    <a:pt x="0" y="3484004"/>
                    <a:pt x="0" y="2244436"/>
                  </a:cubicBezTo>
                  <a:cubicBezTo>
                    <a:pt x="0" y="1004868"/>
                    <a:pt x="1004868" y="0"/>
                    <a:pt x="2244436"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00">
                <a:latin typeface="Calibri" panose="020F0502020204030204" pitchFamily="34" charset="0"/>
                <a:cs typeface="Calibri" panose="020F0502020204030204" pitchFamily="34" charset="0"/>
              </a:endParaRPr>
            </a:p>
          </p:txBody>
        </p:sp>
        <p:sp>
          <p:nvSpPr>
            <p:cNvPr id="55" name="Freeform: Shape 10">
              <a:extLst>
                <a:ext uri="{FF2B5EF4-FFF2-40B4-BE49-F238E27FC236}">
                  <a16:creationId xmlns:a16="http://schemas.microsoft.com/office/drawing/2014/main" id="{BBE4F7E0-4AAF-4262-BF2C-35D036C5C23D}"/>
                </a:ext>
              </a:extLst>
            </p:cNvPr>
            <p:cNvSpPr/>
            <p:nvPr/>
          </p:nvSpPr>
          <p:spPr>
            <a:xfrm>
              <a:off x="11740573" y="2899064"/>
              <a:ext cx="3524827" cy="4488872"/>
            </a:xfrm>
            <a:custGeom>
              <a:avLst/>
              <a:gdLst>
                <a:gd name="connsiteX0" fmla="*/ 1280392 w 3524828"/>
                <a:gd name="connsiteY0" fmla="*/ 0 h 4488872"/>
                <a:gd name="connsiteX1" fmla="*/ 3524828 w 3524828"/>
                <a:gd name="connsiteY1" fmla="*/ 2244436 h 4488872"/>
                <a:gd name="connsiteX2" fmla="*/ 1280392 w 3524828"/>
                <a:gd name="connsiteY2" fmla="*/ 4488872 h 4488872"/>
                <a:gd name="connsiteX3" fmla="*/ 25506 w 3524828"/>
                <a:gd name="connsiteY3" fmla="*/ 4105558 h 4488872"/>
                <a:gd name="connsiteX4" fmla="*/ 0 w 3524828"/>
                <a:gd name="connsiteY4" fmla="*/ 4086486 h 4488872"/>
                <a:gd name="connsiteX5" fmla="*/ 147279 w 3524828"/>
                <a:gd name="connsiteY5" fmla="*/ 3976352 h 4488872"/>
                <a:gd name="connsiteX6" fmla="*/ 964045 w 3524828"/>
                <a:gd name="connsiteY6" fmla="*/ 2244436 h 4488872"/>
                <a:gd name="connsiteX7" fmla="*/ 147279 w 3524828"/>
                <a:gd name="connsiteY7" fmla="*/ 512520 h 4488872"/>
                <a:gd name="connsiteX8" fmla="*/ 0 w 3524828"/>
                <a:gd name="connsiteY8" fmla="*/ 402387 h 4488872"/>
                <a:gd name="connsiteX9" fmla="*/ 25506 w 3524828"/>
                <a:gd name="connsiteY9" fmla="*/ 383314 h 4488872"/>
                <a:gd name="connsiteX10" fmla="*/ 1280392 w 3524828"/>
                <a:gd name="connsiteY10" fmla="*/ 0 h 44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828" h="4488872">
                  <a:moveTo>
                    <a:pt x="1280392" y="0"/>
                  </a:moveTo>
                  <a:cubicBezTo>
                    <a:pt x="2519960" y="0"/>
                    <a:pt x="3524828" y="1004868"/>
                    <a:pt x="3524828" y="2244436"/>
                  </a:cubicBezTo>
                  <a:cubicBezTo>
                    <a:pt x="3524828" y="3484004"/>
                    <a:pt x="2519960" y="4488872"/>
                    <a:pt x="1280392" y="4488872"/>
                  </a:cubicBezTo>
                  <a:cubicBezTo>
                    <a:pt x="815554" y="4488872"/>
                    <a:pt x="383721" y="4347563"/>
                    <a:pt x="25506" y="4105558"/>
                  </a:cubicBezTo>
                  <a:lnTo>
                    <a:pt x="0" y="4086486"/>
                  </a:lnTo>
                  <a:lnTo>
                    <a:pt x="147279" y="3976352"/>
                  </a:lnTo>
                  <a:cubicBezTo>
                    <a:pt x="646098" y="3564690"/>
                    <a:pt x="964045" y="2941693"/>
                    <a:pt x="964045" y="2244436"/>
                  </a:cubicBezTo>
                  <a:cubicBezTo>
                    <a:pt x="964045" y="1547179"/>
                    <a:pt x="646098" y="924183"/>
                    <a:pt x="147279" y="512520"/>
                  </a:cubicBezTo>
                  <a:lnTo>
                    <a:pt x="0" y="402387"/>
                  </a:lnTo>
                  <a:lnTo>
                    <a:pt x="25506" y="383314"/>
                  </a:lnTo>
                  <a:cubicBezTo>
                    <a:pt x="383721" y="141310"/>
                    <a:pt x="815554" y="0"/>
                    <a:pt x="1280392"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00">
                <a:latin typeface="Calibri" panose="020F0502020204030204" pitchFamily="34" charset="0"/>
                <a:cs typeface="Calibri" panose="020F0502020204030204" pitchFamily="34" charset="0"/>
              </a:endParaRPr>
            </a:p>
          </p:txBody>
        </p:sp>
        <p:sp>
          <p:nvSpPr>
            <p:cNvPr id="56" name="TextBox 14">
              <a:extLst>
                <a:ext uri="{FF2B5EF4-FFF2-40B4-BE49-F238E27FC236}">
                  <a16:creationId xmlns:a16="http://schemas.microsoft.com/office/drawing/2014/main" id="{868F1203-80C8-4097-9410-55061532F9ED}"/>
                </a:ext>
              </a:extLst>
            </p:cNvPr>
            <p:cNvSpPr txBox="1"/>
            <p:nvPr/>
          </p:nvSpPr>
          <p:spPr>
            <a:xfrm>
              <a:off x="8370805" y="4477753"/>
              <a:ext cx="2727030" cy="1262473"/>
            </a:xfrm>
            <a:prstGeom prst="rect">
              <a:avLst/>
            </a:prstGeom>
            <a:noFill/>
          </p:spPr>
          <p:txBody>
            <a:bodyPr wrap="square" rtlCol="0" anchor="b">
              <a:spAutoFit/>
            </a:bodyPr>
            <a:lstStyle/>
            <a:p>
              <a:pPr algn="ctr"/>
              <a:r>
                <a:rPr kumimoji="1" lang="en-US" altLang="ja-JP" sz="2400">
                  <a:latin typeface="Calibri" panose="020F0502020204030204" pitchFamily="34" charset="0"/>
                  <a:cs typeface="Calibri" panose="020F0502020204030204" pitchFamily="34" charset="0"/>
                </a:rPr>
                <a:t>EMD</a:t>
              </a:r>
              <a:endParaRPr kumimoji="1" lang="ja-JP" altLang="en-US" sz="2400">
                <a:latin typeface="Calibri" panose="020F0502020204030204" pitchFamily="34" charset="0"/>
                <a:cs typeface="Calibri" panose="020F0502020204030204" pitchFamily="34" charset="0"/>
              </a:endParaRPr>
            </a:p>
          </p:txBody>
        </p:sp>
        <p:sp>
          <p:nvSpPr>
            <p:cNvPr id="57" name="TextBox 15">
              <a:extLst>
                <a:ext uri="{FF2B5EF4-FFF2-40B4-BE49-F238E27FC236}">
                  <a16:creationId xmlns:a16="http://schemas.microsoft.com/office/drawing/2014/main" id="{A7EF0D6B-BC84-4303-B455-18DF7D46DD5F}"/>
                </a:ext>
              </a:extLst>
            </p:cNvPr>
            <p:cNvSpPr txBox="1"/>
            <p:nvPr/>
          </p:nvSpPr>
          <p:spPr>
            <a:xfrm>
              <a:off x="12538370" y="4100692"/>
              <a:ext cx="2727030" cy="1767462"/>
            </a:xfrm>
            <a:prstGeom prst="rect">
              <a:avLst/>
            </a:prstGeom>
            <a:noFill/>
          </p:spPr>
          <p:txBody>
            <a:bodyPr wrap="square" rtlCol="0" anchor="b">
              <a:spAutoFit/>
            </a:bodyPr>
            <a:lstStyle/>
            <a:p>
              <a:pPr algn="ctr"/>
              <a:r>
                <a:rPr kumimoji="1" lang="en-US" altLang="ja-JP" sz="1800">
                  <a:latin typeface="Calibri" panose="020F0502020204030204" pitchFamily="34" charset="0"/>
                  <a:cs typeface="Calibri" panose="020F0502020204030204" pitchFamily="34" charset="0"/>
                </a:rPr>
                <a:t>Sliding </a:t>
              </a:r>
            </a:p>
            <a:p>
              <a:pPr algn="ctr"/>
              <a:r>
                <a:rPr kumimoji="1" lang="en-US" altLang="ja-JP" sz="1800">
                  <a:latin typeface="Calibri" panose="020F0502020204030204" pitchFamily="34" charset="0"/>
                  <a:cs typeface="Calibri" panose="020F0502020204030204" pitchFamily="34" charset="0"/>
                </a:rPr>
                <a:t>Window</a:t>
              </a:r>
              <a:endParaRPr kumimoji="1" lang="ja-JP" altLang="en-US" sz="1800">
                <a:latin typeface="Calibri" panose="020F0502020204030204" pitchFamily="34" charset="0"/>
                <a:cs typeface="Calibri" panose="020F0502020204030204" pitchFamily="34" charset="0"/>
              </a:endParaRPr>
            </a:p>
          </p:txBody>
        </p:sp>
        <p:sp>
          <p:nvSpPr>
            <p:cNvPr id="58" name="TextBox 14">
              <a:extLst>
                <a:ext uri="{FF2B5EF4-FFF2-40B4-BE49-F238E27FC236}">
                  <a16:creationId xmlns:a16="http://schemas.microsoft.com/office/drawing/2014/main" id="{A827CD6B-3B6B-430C-BA4E-7607FBB20698}"/>
                </a:ext>
              </a:extLst>
            </p:cNvPr>
            <p:cNvSpPr txBox="1"/>
            <p:nvPr/>
          </p:nvSpPr>
          <p:spPr>
            <a:xfrm>
              <a:off x="10336922" y="4494497"/>
              <a:ext cx="2727030" cy="1262473"/>
            </a:xfrm>
            <a:prstGeom prst="rect">
              <a:avLst/>
            </a:prstGeom>
            <a:noFill/>
          </p:spPr>
          <p:txBody>
            <a:bodyPr wrap="square" rtlCol="0" anchor="b">
              <a:spAutoFit/>
            </a:bodyPr>
            <a:lstStyle/>
            <a:p>
              <a:pPr algn="ctr"/>
              <a:r>
                <a:rPr kumimoji="1" lang="en-US" altLang="ja-JP" sz="2400">
                  <a:solidFill>
                    <a:schemeClr val="bg1"/>
                  </a:solidFill>
                  <a:latin typeface="Calibri" panose="020F0502020204030204" pitchFamily="34" charset="0"/>
                  <a:cs typeface="Calibri" panose="020F0502020204030204" pitchFamily="34" charset="0"/>
                </a:rPr>
                <a:t>TDIC</a:t>
              </a:r>
              <a:endParaRPr kumimoji="1" lang="ja-JP" altLang="en-US" sz="2400">
                <a:solidFill>
                  <a:schemeClr val="bg1"/>
                </a:solidFill>
                <a:latin typeface="Calibri" panose="020F0502020204030204" pitchFamily="34" charset="0"/>
                <a:cs typeface="Calibri" panose="020F0502020204030204" pitchFamily="34" charset="0"/>
              </a:endParaRPr>
            </a:p>
          </p:txBody>
        </p:sp>
      </p:grpSp>
      <p:sp>
        <p:nvSpPr>
          <p:cNvPr id="59" name="文字方塊 58">
            <a:extLst>
              <a:ext uri="{FF2B5EF4-FFF2-40B4-BE49-F238E27FC236}">
                <a16:creationId xmlns:a16="http://schemas.microsoft.com/office/drawing/2014/main" id="{72FC8A9E-19DA-4A73-8F42-D1A4C2EF21D8}"/>
              </a:ext>
            </a:extLst>
          </p:cNvPr>
          <p:cNvSpPr txBox="1"/>
          <p:nvPr/>
        </p:nvSpPr>
        <p:spPr>
          <a:xfrm>
            <a:off x="6653327" y="681078"/>
            <a:ext cx="1640696" cy="307777"/>
          </a:xfrm>
          <a:prstGeom prst="rect">
            <a:avLst/>
          </a:prstGeom>
          <a:noFill/>
        </p:spPr>
        <p:txBody>
          <a:bodyPr wrap="square" rtlCol="0">
            <a:spAutoFit/>
          </a:bodyPr>
          <a:lstStyle/>
          <a:p>
            <a:r>
              <a:rPr lang="en-US" altLang="zh-TW">
                <a:solidFill>
                  <a:schemeClr val="tx2">
                    <a:lumMod val="25000"/>
                  </a:schemeClr>
                </a:solidFill>
                <a:latin typeface="Calibri" panose="020F0502020204030204" pitchFamily="34" charset="0"/>
                <a:cs typeface="Calibri" panose="020F0502020204030204" pitchFamily="34" charset="0"/>
              </a:rPr>
              <a:t>(Chen et al., 2010)</a:t>
            </a:r>
            <a:endParaRPr lang="zh-TW" altLang="en-US">
              <a:solidFill>
                <a:schemeClr val="tx2">
                  <a:lumMod val="25000"/>
                </a:schemeClr>
              </a:solidFill>
              <a:latin typeface="Calibri" panose="020F0502020204030204" pitchFamily="34" charset="0"/>
              <a:cs typeface="Calibri" panose="020F0502020204030204" pitchFamily="34" charset="0"/>
            </a:endParaRPr>
          </a:p>
        </p:txBody>
      </p:sp>
      <p:sp>
        <p:nvSpPr>
          <p:cNvPr id="61" name="Oval 36">
            <a:extLst>
              <a:ext uri="{FF2B5EF4-FFF2-40B4-BE49-F238E27FC236}">
                <a16:creationId xmlns:a16="http://schemas.microsoft.com/office/drawing/2014/main" id="{7D6FEE11-2477-4012-9789-9F37EAA96B8D}"/>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GB" sz="1350" kern="1200">
                <a:solidFill>
                  <a:srgbClr val="FFFFFF"/>
                </a:solidFill>
                <a:latin typeface="Calibri" panose="020F0502020204030204" pitchFamily="34" charset="0"/>
                <a:ea typeface="Noto Sans" panose="020B0502040504020204" pitchFamily="34"/>
                <a:cs typeface="Calibri" panose="020F0502020204030204" pitchFamily="34" charset="0"/>
              </a:rPr>
              <a:t>1</a:t>
            </a:r>
            <a:r>
              <a:rPr lang="en-US" altLang="zh-TW" sz="1350" kern="1200">
                <a:solidFill>
                  <a:srgbClr val="FFFFFF"/>
                </a:solidFill>
                <a:latin typeface="Calibri" panose="020F0502020204030204" pitchFamily="34" charset="0"/>
                <a:ea typeface="Noto Sans" panose="020B0502040504020204" pitchFamily="34"/>
                <a:cs typeface="Calibri" panose="020F0502020204030204" pitchFamily="34" charset="0"/>
              </a:rPr>
              <a:t>2</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38" name="文字方塊 37">
            <a:extLst>
              <a:ext uri="{FF2B5EF4-FFF2-40B4-BE49-F238E27FC236}">
                <a16:creationId xmlns:a16="http://schemas.microsoft.com/office/drawing/2014/main" id="{1BAF2E04-17FD-4989-808E-317E7501DB4E}"/>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a:t>
            </a:r>
            <a:r>
              <a:rPr kumimoji="1" lang="en-US" altLang="ja-JP" sz="1200">
                <a:solidFill>
                  <a:schemeClr val="bg2"/>
                </a:solidFill>
                <a:latin typeface="Calibri" panose="020F0502020204030204" pitchFamily="34" charset="0"/>
                <a:cs typeface="Calibri" panose="020F0502020204030204" pitchFamily="34" charset="0"/>
              </a:rPr>
              <a:t>Methodology</a:t>
            </a:r>
            <a:r>
              <a:rPr kumimoji="1" lang="en-US" altLang="ja-JP" sz="1200">
                <a:solidFill>
                  <a:schemeClr val="bg1">
                    <a:lumMod val="65000"/>
                  </a:schemeClr>
                </a:solidFill>
                <a:latin typeface="Calibri" panose="020F0502020204030204" pitchFamily="34" charset="0"/>
                <a:cs typeface="Calibri" panose="020F0502020204030204" pitchFamily="34" charset="0"/>
              </a:rPr>
              <a:t> / Results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sp>
        <p:nvSpPr>
          <p:cNvPr id="2" name="橢圓 1">
            <a:extLst>
              <a:ext uri="{FF2B5EF4-FFF2-40B4-BE49-F238E27FC236}">
                <a16:creationId xmlns:a16="http://schemas.microsoft.com/office/drawing/2014/main" id="{4EEF66D8-A365-4DEF-B330-19A65344426B}"/>
              </a:ext>
            </a:extLst>
          </p:cNvPr>
          <p:cNvSpPr/>
          <p:nvPr/>
        </p:nvSpPr>
        <p:spPr>
          <a:xfrm>
            <a:off x="6393826" y="2451686"/>
            <a:ext cx="215056" cy="2311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pic>
        <p:nvPicPr>
          <p:cNvPr id="97" name="圖片 96">
            <a:extLst>
              <a:ext uri="{FF2B5EF4-FFF2-40B4-BE49-F238E27FC236}">
                <a16:creationId xmlns:a16="http://schemas.microsoft.com/office/drawing/2014/main" id="{9460A901-0AB3-4726-940F-0FDDAC9F9919}"/>
              </a:ext>
            </a:extLst>
          </p:cNvPr>
          <p:cNvPicPr>
            <a:picLocks noChangeAspect="1"/>
          </p:cNvPicPr>
          <p:nvPr/>
        </p:nvPicPr>
        <p:blipFill>
          <a:blip r:embed="rId3"/>
          <a:stretch>
            <a:fillRect/>
          </a:stretch>
        </p:blipFill>
        <p:spPr>
          <a:xfrm>
            <a:off x="1389906" y="2927721"/>
            <a:ext cx="3014766" cy="1340845"/>
          </a:xfrm>
          <a:prstGeom prst="rect">
            <a:avLst/>
          </a:prstGeom>
        </p:spPr>
      </p:pic>
    </p:spTree>
    <p:extLst>
      <p:ext uri="{BB962C8B-B14F-4D97-AF65-F5344CB8AC3E}">
        <p14:creationId xmlns:p14="http://schemas.microsoft.com/office/powerpoint/2010/main" val="1270307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Google Shape;70;p15">
            <a:extLst>
              <a:ext uri="{FF2B5EF4-FFF2-40B4-BE49-F238E27FC236}">
                <a16:creationId xmlns:a16="http://schemas.microsoft.com/office/drawing/2014/main" id="{D2D5836A-5A97-4980-B33D-CE2DD9D862D5}"/>
              </a:ext>
            </a:extLst>
          </p:cNvPr>
          <p:cNvSpPr txBox="1">
            <a:spLocks/>
          </p:cNvSpPr>
          <p:nvPr/>
        </p:nvSpPr>
        <p:spPr>
          <a:xfrm>
            <a:off x="4483960" y="1633124"/>
            <a:ext cx="4150200"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1pPr>
            <a:lvl2pPr marR="0" lvl="1"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2pPr>
            <a:lvl3pPr marR="0" lvl="2"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3pPr>
            <a:lvl4pPr marR="0" lvl="3"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4pPr>
            <a:lvl5pPr marR="0" lvl="4"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5pPr>
            <a:lvl6pPr marR="0" lvl="5"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6pPr>
            <a:lvl7pPr marR="0" lvl="6"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7pPr>
            <a:lvl8pPr marR="0" lvl="7"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8pPr>
            <a:lvl9pPr marR="0" lvl="8"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9pPr>
          </a:lstStyle>
          <a:p>
            <a:r>
              <a:rPr lang="en-US" sz="4000">
                <a:latin typeface="Calibri" panose="020F0502020204030204" pitchFamily="34" charset="0"/>
                <a:cs typeface="Calibri" panose="020F0502020204030204" pitchFamily="34" charset="0"/>
              </a:rPr>
              <a:t>03.</a:t>
            </a:r>
          </a:p>
          <a:p>
            <a:r>
              <a:rPr lang="en-US" altLang="zh-TW" sz="4000">
                <a:latin typeface="Calibri" panose="020F0502020204030204" pitchFamily="34" charset="0"/>
                <a:cs typeface="Calibri" panose="020F0502020204030204" pitchFamily="34" charset="0"/>
              </a:rPr>
              <a:t>Results</a:t>
            </a:r>
            <a:endParaRPr lang="en-US" sz="4000">
              <a:latin typeface="Calibri" panose="020F0502020204030204" pitchFamily="34" charset="0"/>
              <a:cs typeface="Calibri" panose="020F0502020204030204" pitchFamily="34" charset="0"/>
            </a:endParaRPr>
          </a:p>
        </p:txBody>
      </p:sp>
      <p:sp>
        <p:nvSpPr>
          <p:cNvPr id="9" name="Google Shape;71;p15">
            <a:extLst>
              <a:ext uri="{FF2B5EF4-FFF2-40B4-BE49-F238E27FC236}">
                <a16:creationId xmlns:a16="http://schemas.microsoft.com/office/drawing/2014/main" id="{8F0C0F6D-6E86-4B1B-A892-AA4D394C18B4}"/>
              </a:ext>
            </a:extLst>
          </p:cNvPr>
          <p:cNvSpPr txBox="1">
            <a:spLocks/>
          </p:cNvSpPr>
          <p:nvPr/>
        </p:nvSpPr>
        <p:spPr>
          <a:xfrm>
            <a:off x="4044461" y="2930476"/>
            <a:ext cx="5029199" cy="167304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altLang="zh-CN" sz="1800" b="1">
                <a:solidFill>
                  <a:schemeClr val="bg2">
                    <a:lumMod val="50000"/>
                  </a:schemeClr>
                </a:solidFill>
                <a:latin typeface="Calibri" panose="020F0502020204030204" pitchFamily="34" charset="0"/>
                <a:cs typeface="Calibri" panose="020F0502020204030204" pitchFamily="34" charset="0"/>
              </a:rPr>
              <a:t>Correlation</a:t>
            </a:r>
            <a:r>
              <a:rPr lang="en-US" altLang="zh-TW" sz="1800" b="1">
                <a:solidFill>
                  <a:schemeClr val="bg2">
                    <a:lumMod val="50000"/>
                  </a:schemeClr>
                </a:solidFill>
                <a:latin typeface="Calibri" panose="020F0502020204030204" pitchFamily="34" charset="0"/>
                <a:cs typeface="Calibri" panose="020F0502020204030204" pitchFamily="34" charset="0"/>
              </a:rPr>
              <a:t> of  PM10</a:t>
            </a:r>
            <a:r>
              <a:rPr lang="en-US" altLang="zh-CN" sz="1800" b="1">
                <a:solidFill>
                  <a:schemeClr val="bg2">
                    <a:lumMod val="50000"/>
                  </a:schemeClr>
                </a:solidFill>
                <a:latin typeface="Calibri" panose="020F0502020204030204" pitchFamily="34" charset="0"/>
                <a:cs typeface="Calibri" panose="020F0502020204030204" pitchFamily="34" charset="0"/>
              </a:rPr>
              <a:t> with hydro-meteorological factors </a:t>
            </a:r>
            <a:r>
              <a:rPr lang="en-US" altLang="zh-CN" sz="1600" b="1">
                <a:solidFill>
                  <a:schemeClr val="tx2">
                    <a:lumMod val="50000"/>
                  </a:schemeClr>
                </a:solidFill>
                <a:latin typeface="Calibri" panose="020F0502020204030204" pitchFamily="34" charset="0"/>
                <a:cs typeface="Calibri" panose="020F0502020204030204" pitchFamily="34" charset="0"/>
              </a:rPr>
              <a:t>(Temperature, precipitation, relative humidity, wind speed)</a:t>
            </a:r>
          </a:p>
          <a:p>
            <a:pPr marL="342900" indent="-342900">
              <a:buFont typeface="Arial" panose="020B0604020202020204" pitchFamily="34" charset="0"/>
              <a:buChar char="•"/>
            </a:pPr>
            <a:r>
              <a:rPr lang="en-US" altLang="zh-TW" sz="1800" b="1">
                <a:solidFill>
                  <a:schemeClr val="bg2">
                    <a:lumMod val="50000"/>
                  </a:schemeClr>
                </a:solidFill>
                <a:latin typeface="Calibri" panose="020F0502020204030204" pitchFamily="34" charset="0"/>
                <a:cs typeface="Calibri" panose="020F0502020204030204" pitchFamily="34" charset="0"/>
              </a:rPr>
              <a:t>Wind Motion analysis</a:t>
            </a:r>
            <a:endParaRPr lang="en-US" altLang="zh-CN" sz="1800" b="1">
              <a:solidFill>
                <a:schemeClr val="bg2">
                  <a:lumMod val="50000"/>
                </a:schemeClr>
              </a:solidFill>
              <a:latin typeface="Calibri" panose="020F0502020204030204" pitchFamily="34" charset="0"/>
              <a:cs typeface="Calibri" panose="020F0502020204030204" pitchFamily="34" charset="0"/>
            </a:endParaRPr>
          </a:p>
        </p:txBody>
      </p:sp>
      <p:sp>
        <p:nvSpPr>
          <p:cNvPr id="10" name="Oval 36">
            <a:extLst>
              <a:ext uri="{FF2B5EF4-FFF2-40B4-BE49-F238E27FC236}">
                <a16:creationId xmlns:a16="http://schemas.microsoft.com/office/drawing/2014/main" id="{00B4F5CC-B6F9-4CFC-A59F-FA15741779C7}"/>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GB" sz="1350" kern="1200">
                <a:solidFill>
                  <a:srgbClr val="FFFFFF"/>
                </a:solidFill>
                <a:latin typeface="Calibri" panose="020F0502020204030204" pitchFamily="34" charset="0"/>
                <a:ea typeface="Noto Sans" panose="020B0502040504020204" pitchFamily="34"/>
                <a:cs typeface="Calibri" panose="020F0502020204030204" pitchFamily="34" charset="0"/>
              </a:rPr>
              <a:t>1</a:t>
            </a:r>
            <a:r>
              <a:rPr lang="en-US" altLang="zh-TW" sz="1350" kern="1200">
                <a:solidFill>
                  <a:srgbClr val="FFFFFF"/>
                </a:solidFill>
                <a:latin typeface="Calibri" panose="020F0502020204030204" pitchFamily="34" charset="0"/>
                <a:ea typeface="Noto Sans" panose="020B0502040504020204" pitchFamily="34"/>
                <a:cs typeface="Calibri" panose="020F0502020204030204" pitchFamily="34" charset="0"/>
              </a:rPr>
              <a:t>3</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4E41FD6E-FECA-4464-B6EE-D5687138D85A}"/>
              </a:ext>
            </a:extLst>
          </p:cNvPr>
          <p:cNvSpPr/>
          <p:nvPr/>
        </p:nvSpPr>
        <p:spPr>
          <a:xfrm>
            <a:off x="6876750" y="1979611"/>
            <a:ext cx="1581450" cy="2735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Title 6"/>
          <p:cNvSpPr>
            <a:spLocks noGrp="1"/>
          </p:cNvSpPr>
          <p:nvPr>
            <p:ph type="title" idx="4294967295"/>
          </p:nvPr>
        </p:nvSpPr>
        <p:spPr>
          <a:xfrm>
            <a:off x="68838" y="1557473"/>
            <a:ext cx="1898210" cy="1479906"/>
          </a:xfrm>
        </p:spPr>
        <p:txBody>
          <a:bodyPr>
            <a:normAutofit/>
          </a:bodyPr>
          <a:lstStyle/>
          <a:p>
            <a:r>
              <a:rPr lang="en-US" altLang="ja-JP" sz="2800">
                <a:latin typeface="Calibri" panose="020F0502020204030204" pitchFamily="34" charset="0"/>
                <a:cs typeface="Calibri" panose="020F0502020204030204" pitchFamily="34" charset="0"/>
              </a:rPr>
              <a:t>Intrinsic Mode functions</a:t>
            </a:r>
            <a:endParaRPr kumimoji="1" lang="ja-JP" altLang="en-US" sz="2800">
              <a:latin typeface="Calibri" panose="020F0502020204030204" pitchFamily="34" charset="0"/>
              <a:cs typeface="Calibri" panose="020F0502020204030204" pitchFamily="34" charset="0"/>
            </a:endParaRPr>
          </a:p>
        </p:txBody>
      </p:sp>
      <p:sp>
        <p:nvSpPr>
          <p:cNvPr id="10" name="Oval 36">
            <a:extLst>
              <a:ext uri="{FF2B5EF4-FFF2-40B4-BE49-F238E27FC236}">
                <a16:creationId xmlns:a16="http://schemas.microsoft.com/office/drawing/2014/main" id="{36AE9D19-CF6E-46D8-AFDB-A3B74BBA5020}"/>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050">
                <a:solidFill>
                  <a:srgbClr val="FFFFFF"/>
                </a:solidFill>
                <a:latin typeface="Calibri" panose="020F0502020204030204" pitchFamily="34" charset="0"/>
                <a:ea typeface="Noto Sans" panose="020B0502040504020204" pitchFamily="34"/>
                <a:cs typeface="Calibri" panose="020F0502020204030204" pitchFamily="34" charset="0"/>
              </a:rPr>
              <a:t>1</a:t>
            </a:r>
            <a:r>
              <a:rPr lang="en-US" altLang="zh-TW" sz="1050">
                <a:solidFill>
                  <a:srgbClr val="FFFFFF"/>
                </a:solidFill>
                <a:latin typeface="Calibri" panose="020F0502020204030204" pitchFamily="34" charset="0"/>
                <a:ea typeface="Noto Sans" panose="020B0502040504020204" pitchFamily="34"/>
                <a:cs typeface="Calibri" panose="020F0502020204030204" pitchFamily="34" charset="0"/>
              </a:rPr>
              <a:t>4</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12" name="文字方塊 11">
            <a:extLst>
              <a:ext uri="{FF2B5EF4-FFF2-40B4-BE49-F238E27FC236}">
                <a16:creationId xmlns:a16="http://schemas.microsoft.com/office/drawing/2014/main" id="{4091905B-039D-4EE4-8E35-24EF19675179}"/>
              </a:ext>
            </a:extLst>
          </p:cNvPr>
          <p:cNvSpPr txBox="1"/>
          <p:nvPr/>
        </p:nvSpPr>
        <p:spPr>
          <a:xfrm>
            <a:off x="1584682" y="681833"/>
            <a:ext cx="4301768" cy="369332"/>
          </a:xfrm>
          <a:prstGeom prst="rect">
            <a:avLst/>
          </a:prstGeom>
          <a:noFill/>
        </p:spPr>
        <p:txBody>
          <a:bodyPr wrap="square" lIns="91440" tIns="45720" rIns="91440" bIns="45720" rtlCol="0" anchor="t">
            <a:spAutoFit/>
          </a:bodyPr>
          <a:lstStyle/>
          <a:p>
            <a:r>
              <a:rPr kumimoji="1" lang="en-US" altLang="ja-JP" sz="1800">
                <a:latin typeface="Calibri" panose="020F0502020204030204" pitchFamily="34" charset="0"/>
                <a:cs typeface="Calibri" panose="020F0502020204030204" pitchFamily="34" charset="0"/>
              </a:rPr>
              <a:t>Choushi River (Lunbei station) (for example)</a:t>
            </a:r>
            <a:endParaRPr kumimoji="1" lang="ja-JP" altLang="en-US" sz="1800">
              <a:latin typeface="Calibri" panose="020F0502020204030204" pitchFamily="34" charset="0"/>
              <a:cs typeface="Calibri" panose="020F0502020204030204" pitchFamily="34" charset="0"/>
            </a:endParaRPr>
          </a:p>
        </p:txBody>
      </p:sp>
      <p:sp>
        <p:nvSpPr>
          <p:cNvPr id="15" name="標題 1">
            <a:extLst>
              <a:ext uri="{FF2B5EF4-FFF2-40B4-BE49-F238E27FC236}">
                <a16:creationId xmlns:a16="http://schemas.microsoft.com/office/drawing/2014/main" id="{D95401A8-744B-4BB6-845E-31FE2E00537B}"/>
              </a:ext>
            </a:extLst>
          </p:cNvPr>
          <p:cNvSpPr txBox="1">
            <a:spLocks/>
          </p:cNvSpPr>
          <p:nvPr/>
        </p:nvSpPr>
        <p:spPr>
          <a:xfrm>
            <a:off x="1445889" y="229470"/>
            <a:ext cx="3186171"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altLang="zh-CN" sz="2000" b="1">
                <a:solidFill>
                  <a:schemeClr val="bg2"/>
                </a:solidFill>
                <a:latin typeface="Calibri" panose="020F0502020204030204" pitchFamily="34" charset="0"/>
                <a:cs typeface="Calibri" panose="020F0502020204030204" pitchFamily="34" charset="0"/>
              </a:rPr>
              <a:t>PM10 time series</a:t>
            </a:r>
          </a:p>
        </p:txBody>
      </p:sp>
      <p:sp>
        <p:nvSpPr>
          <p:cNvPr id="11" name="文字方塊 10">
            <a:extLst>
              <a:ext uri="{FF2B5EF4-FFF2-40B4-BE49-F238E27FC236}">
                <a16:creationId xmlns:a16="http://schemas.microsoft.com/office/drawing/2014/main" id="{F6AEC947-950D-44B0-8945-7D498AD47D01}"/>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Methodology / </a:t>
            </a:r>
            <a:r>
              <a:rPr kumimoji="1" lang="en-US" altLang="ja-JP" sz="1200">
                <a:solidFill>
                  <a:schemeClr val="bg2"/>
                </a:solidFill>
                <a:latin typeface="Calibri" panose="020F0502020204030204" pitchFamily="34" charset="0"/>
                <a:cs typeface="Calibri" panose="020F0502020204030204" pitchFamily="34" charset="0"/>
              </a:rPr>
              <a:t>Results</a:t>
            </a:r>
            <a:r>
              <a:rPr kumimoji="1" lang="en-US" altLang="ja-JP" sz="1200">
                <a:solidFill>
                  <a:schemeClr val="bg1">
                    <a:lumMod val="65000"/>
                  </a:schemeClr>
                </a:solidFill>
                <a:latin typeface="Calibri" panose="020F0502020204030204" pitchFamily="34" charset="0"/>
                <a:cs typeface="Calibri" panose="020F0502020204030204" pitchFamily="34" charset="0"/>
              </a:rPr>
              <a:t>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pic>
        <p:nvPicPr>
          <p:cNvPr id="28" name="圖片 27">
            <a:extLst>
              <a:ext uri="{FF2B5EF4-FFF2-40B4-BE49-F238E27FC236}">
                <a16:creationId xmlns:a16="http://schemas.microsoft.com/office/drawing/2014/main" id="{02C223A1-C5CE-4584-8B6F-78C35B7D1E85}"/>
              </a:ext>
            </a:extLst>
          </p:cNvPr>
          <p:cNvPicPr>
            <a:picLocks noChangeAspect="1"/>
          </p:cNvPicPr>
          <p:nvPr/>
        </p:nvPicPr>
        <p:blipFill rotWithShape="1">
          <a:blip r:embed="rId3">
            <a:extLst>
              <a:ext uri="{28A0092B-C50C-407E-A947-70E740481C1C}">
                <a14:useLocalDpi xmlns:a14="http://schemas.microsoft.com/office/drawing/2010/main" val="0"/>
              </a:ext>
            </a:extLst>
          </a:blip>
          <a:srcRect l="8508" t="7298" r="6446" b="20802"/>
          <a:stretch/>
        </p:blipFill>
        <p:spPr>
          <a:xfrm>
            <a:off x="1584682" y="1359575"/>
            <a:ext cx="5292068" cy="3355609"/>
          </a:xfrm>
          <a:prstGeom prst="rect">
            <a:avLst/>
          </a:prstGeom>
        </p:spPr>
      </p:pic>
      <p:pic>
        <p:nvPicPr>
          <p:cNvPr id="41" name="圖片 40">
            <a:extLst>
              <a:ext uri="{FF2B5EF4-FFF2-40B4-BE49-F238E27FC236}">
                <a16:creationId xmlns:a16="http://schemas.microsoft.com/office/drawing/2014/main" id="{8C88055C-26D0-45A9-A62B-E3AC3C774E99}"/>
              </a:ext>
            </a:extLst>
          </p:cNvPr>
          <p:cNvPicPr>
            <a:picLocks noChangeAspect="1"/>
          </p:cNvPicPr>
          <p:nvPr/>
        </p:nvPicPr>
        <p:blipFill rotWithShape="1">
          <a:blip r:embed="rId4"/>
          <a:srcRect l="9841" t="79597" r="64226" b="5148"/>
          <a:stretch/>
        </p:blipFill>
        <p:spPr>
          <a:xfrm>
            <a:off x="6896063" y="2266790"/>
            <a:ext cx="1572867" cy="693912"/>
          </a:xfrm>
          <a:prstGeom prst="rect">
            <a:avLst/>
          </a:prstGeom>
        </p:spPr>
      </p:pic>
      <p:pic>
        <p:nvPicPr>
          <p:cNvPr id="43" name="圖片 42">
            <a:extLst>
              <a:ext uri="{FF2B5EF4-FFF2-40B4-BE49-F238E27FC236}">
                <a16:creationId xmlns:a16="http://schemas.microsoft.com/office/drawing/2014/main" id="{5CB581A9-7ACA-4520-9110-AA1C2AC8C606}"/>
              </a:ext>
            </a:extLst>
          </p:cNvPr>
          <p:cNvPicPr>
            <a:picLocks noChangeAspect="1"/>
          </p:cNvPicPr>
          <p:nvPr/>
        </p:nvPicPr>
        <p:blipFill rotWithShape="1">
          <a:blip r:embed="rId3"/>
          <a:srcRect l="9258" t="79580" r="64358" b="5250"/>
          <a:stretch/>
        </p:blipFill>
        <p:spPr>
          <a:xfrm>
            <a:off x="6876748" y="1359574"/>
            <a:ext cx="1581451" cy="681949"/>
          </a:xfrm>
          <a:prstGeom prst="rect">
            <a:avLst/>
          </a:prstGeom>
        </p:spPr>
      </p:pic>
      <p:sp>
        <p:nvSpPr>
          <p:cNvPr id="32" name="橢圓 31">
            <a:extLst>
              <a:ext uri="{FF2B5EF4-FFF2-40B4-BE49-F238E27FC236}">
                <a16:creationId xmlns:a16="http://schemas.microsoft.com/office/drawing/2014/main" id="{77ED2B6A-4525-4169-9546-49EF229D0325}"/>
              </a:ext>
            </a:extLst>
          </p:cNvPr>
          <p:cNvSpPr/>
          <p:nvPr/>
        </p:nvSpPr>
        <p:spPr>
          <a:xfrm>
            <a:off x="6773482" y="1359573"/>
            <a:ext cx="1787985" cy="6200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47" name="群組 46">
            <a:extLst>
              <a:ext uri="{FF2B5EF4-FFF2-40B4-BE49-F238E27FC236}">
                <a16:creationId xmlns:a16="http://schemas.microsoft.com/office/drawing/2014/main" id="{A1CFA3A2-D11B-4CB6-8A44-FE6639E446BC}"/>
              </a:ext>
            </a:extLst>
          </p:cNvPr>
          <p:cNvGrpSpPr/>
          <p:nvPr/>
        </p:nvGrpSpPr>
        <p:grpSpPr>
          <a:xfrm>
            <a:off x="1584682" y="1359573"/>
            <a:ext cx="5211658" cy="3355611"/>
            <a:chOff x="1584682" y="1359573"/>
            <a:chExt cx="5211658" cy="3355611"/>
          </a:xfrm>
        </p:grpSpPr>
        <p:sp>
          <p:nvSpPr>
            <p:cNvPr id="48" name="矩形 47">
              <a:extLst>
                <a:ext uri="{FF2B5EF4-FFF2-40B4-BE49-F238E27FC236}">
                  <a16:creationId xmlns:a16="http://schemas.microsoft.com/office/drawing/2014/main" id="{73CAC7C7-345B-4421-B9A7-0145E3B7284A}"/>
                </a:ext>
              </a:extLst>
            </p:cNvPr>
            <p:cNvSpPr/>
            <p:nvPr/>
          </p:nvSpPr>
          <p:spPr>
            <a:xfrm>
              <a:off x="1584682" y="1920240"/>
              <a:ext cx="5188798" cy="27949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9" name="矩形 48">
              <a:extLst>
                <a:ext uri="{FF2B5EF4-FFF2-40B4-BE49-F238E27FC236}">
                  <a16:creationId xmlns:a16="http://schemas.microsoft.com/office/drawing/2014/main" id="{9B31A8A1-D693-44BC-AFAE-B8CEE7D6838F}"/>
                </a:ext>
              </a:extLst>
            </p:cNvPr>
            <p:cNvSpPr/>
            <p:nvPr/>
          </p:nvSpPr>
          <p:spPr>
            <a:xfrm>
              <a:off x="3299460" y="1359573"/>
              <a:ext cx="3474020" cy="5606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50" name="矩形 49">
              <a:extLst>
                <a:ext uri="{FF2B5EF4-FFF2-40B4-BE49-F238E27FC236}">
                  <a16:creationId xmlns:a16="http://schemas.microsoft.com/office/drawing/2014/main" id="{3869C165-BC9D-4D9C-B3E1-93C3FE7FF47F}"/>
                </a:ext>
              </a:extLst>
            </p:cNvPr>
            <p:cNvSpPr/>
            <p:nvPr/>
          </p:nvSpPr>
          <p:spPr>
            <a:xfrm>
              <a:off x="3322320" y="1882140"/>
              <a:ext cx="347402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cxnSp>
          <p:nvCxnSpPr>
            <p:cNvPr id="51" name="直線接點 50">
              <a:extLst>
                <a:ext uri="{FF2B5EF4-FFF2-40B4-BE49-F238E27FC236}">
                  <a16:creationId xmlns:a16="http://schemas.microsoft.com/office/drawing/2014/main" id="{9DA4533D-0983-442E-80E8-DBBE639D636C}"/>
                </a:ext>
              </a:extLst>
            </p:cNvPr>
            <p:cNvCxnSpPr>
              <a:cxnSpLocks/>
              <a:stCxn id="49" idx="3"/>
              <a:endCxn id="48" idx="3"/>
            </p:cNvCxnSpPr>
            <p:nvPr/>
          </p:nvCxnSpPr>
          <p:spPr>
            <a:xfrm>
              <a:off x="6773480" y="1639907"/>
              <a:ext cx="0" cy="16778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2" name="文字方塊 51">
            <a:extLst>
              <a:ext uri="{FF2B5EF4-FFF2-40B4-BE49-F238E27FC236}">
                <a16:creationId xmlns:a16="http://schemas.microsoft.com/office/drawing/2014/main" id="{29E1F52F-2AB7-40AA-A0C3-D96E70828805}"/>
              </a:ext>
            </a:extLst>
          </p:cNvPr>
          <p:cNvSpPr txBox="1"/>
          <p:nvPr/>
        </p:nvSpPr>
        <p:spPr>
          <a:xfrm>
            <a:off x="3383280" y="1051165"/>
            <a:ext cx="3002280" cy="307777"/>
          </a:xfrm>
          <a:prstGeom prst="rect">
            <a:avLst/>
          </a:prstGeom>
          <a:noFill/>
        </p:spPr>
        <p:txBody>
          <a:bodyPr wrap="square" rtlCol="0">
            <a:spAutoFit/>
          </a:bodyPr>
          <a:lstStyle/>
          <a:p>
            <a:r>
              <a:rPr lang="en-US" altLang="zh-TW">
                <a:solidFill>
                  <a:srgbClr val="FF0000"/>
                </a:solidFill>
                <a:latin typeface="Calibri" panose="020F0502020204030204" pitchFamily="34" charset="0"/>
                <a:cs typeface="Calibri" panose="020F0502020204030204" pitchFamily="34" charset="0"/>
              </a:rPr>
              <a:t>17 meaningful time scales</a:t>
            </a:r>
            <a:endParaRPr lang="zh-TW" altLang="en-US">
              <a:solidFill>
                <a:srgbClr val="FF0000"/>
              </a:solidFill>
              <a:latin typeface="Calibri" panose="020F0502020204030204" pitchFamily="34" charset="0"/>
              <a:cs typeface="Calibri" panose="020F0502020204030204" pitchFamily="34" charset="0"/>
            </a:endParaRPr>
          </a:p>
        </p:txBody>
      </p:sp>
      <p:sp>
        <p:nvSpPr>
          <p:cNvPr id="53" name="文字方塊 52">
            <a:extLst>
              <a:ext uri="{FF2B5EF4-FFF2-40B4-BE49-F238E27FC236}">
                <a16:creationId xmlns:a16="http://schemas.microsoft.com/office/drawing/2014/main" id="{11C4E1DC-C31A-42A5-8A9E-BBDA88500DEE}"/>
              </a:ext>
            </a:extLst>
          </p:cNvPr>
          <p:cNvSpPr txBox="1"/>
          <p:nvPr/>
        </p:nvSpPr>
        <p:spPr>
          <a:xfrm>
            <a:off x="7332332" y="1046849"/>
            <a:ext cx="670282" cy="307777"/>
          </a:xfrm>
          <a:prstGeom prst="rect">
            <a:avLst/>
          </a:prstGeom>
          <a:noFill/>
        </p:spPr>
        <p:txBody>
          <a:bodyPr wrap="square" rtlCol="0">
            <a:spAutoFit/>
          </a:bodyPr>
          <a:lstStyle/>
          <a:p>
            <a:r>
              <a:rPr lang="en-US" altLang="zh-TW">
                <a:solidFill>
                  <a:srgbClr val="FF0000"/>
                </a:solidFill>
                <a:latin typeface="Calibri" panose="020F0502020204030204" pitchFamily="34" charset="0"/>
                <a:cs typeface="Calibri" panose="020F0502020204030204" pitchFamily="34" charset="0"/>
              </a:rPr>
              <a:t>Trend</a:t>
            </a:r>
            <a:endParaRPr lang="zh-TW" altLang="en-US">
              <a:solidFill>
                <a:srgbClr val="FF0000"/>
              </a:solidFill>
              <a:latin typeface="Calibri" panose="020F0502020204030204" pitchFamily="34" charset="0"/>
              <a:cs typeface="Calibri" panose="020F0502020204030204" pitchFamily="34" charset="0"/>
            </a:endParaRPr>
          </a:p>
        </p:txBody>
      </p:sp>
      <p:sp>
        <p:nvSpPr>
          <p:cNvPr id="54" name="矩形: 圓角 53">
            <a:extLst>
              <a:ext uri="{FF2B5EF4-FFF2-40B4-BE49-F238E27FC236}">
                <a16:creationId xmlns:a16="http://schemas.microsoft.com/office/drawing/2014/main" id="{35C17F97-548D-413F-82E3-CAEAE6396B2B}"/>
              </a:ext>
            </a:extLst>
          </p:cNvPr>
          <p:cNvSpPr/>
          <p:nvPr/>
        </p:nvSpPr>
        <p:spPr>
          <a:xfrm>
            <a:off x="6876748" y="1297657"/>
            <a:ext cx="1611498" cy="19096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55" name="文字方塊 54">
            <a:extLst>
              <a:ext uri="{FF2B5EF4-FFF2-40B4-BE49-F238E27FC236}">
                <a16:creationId xmlns:a16="http://schemas.microsoft.com/office/drawing/2014/main" id="{8C1519D5-9A54-4D5E-AAD0-2D497446C16E}"/>
              </a:ext>
            </a:extLst>
          </p:cNvPr>
          <p:cNvSpPr txBox="1"/>
          <p:nvPr/>
        </p:nvSpPr>
        <p:spPr>
          <a:xfrm>
            <a:off x="6930040" y="3207298"/>
            <a:ext cx="1581449" cy="307777"/>
          </a:xfrm>
          <a:prstGeom prst="rect">
            <a:avLst/>
          </a:prstGeom>
          <a:noFill/>
        </p:spPr>
        <p:txBody>
          <a:bodyPr wrap="square" rtlCol="0">
            <a:spAutoFit/>
          </a:bodyPr>
          <a:lstStyle/>
          <a:p>
            <a:r>
              <a:rPr lang="en-US" altLang="zh-TW">
                <a:solidFill>
                  <a:srgbClr val="FF0000"/>
                </a:solidFill>
                <a:latin typeface="Calibri" panose="020F0502020204030204" pitchFamily="34" charset="0"/>
                <a:cs typeface="Calibri" panose="020F0502020204030204" pitchFamily="34" charset="0"/>
              </a:rPr>
              <a:t>Decreasing trend</a:t>
            </a:r>
            <a:endParaRPr lang="zh-TW" altLang="en-US">
              <a:solidFill>
                <a:srgbClr val="FF0000"/>
              </a:solidFill>
              <a:latin typeface="Calibri" panose="020F0502020204030204" pitchFamily="34" charset="0"/>
              <a:cs typeface="Calibri" panose="020F0502020204030204" pitchFamily="34" charset="0"/>
            </a:endParaRPr>
          </a:p>
        </p:txBody>
      </p:sp>
      <p:sp>
        <p:nvSpPr>
          <p:cNvPr id="56" name="文字方塊 55">
            <a:extLst>
              <a:ext uri="{FF2B5EF4-FFF2-40B4-BE49-F238E27FC236}">
                <a16:creationId xmlns:a16="http://schemas.microsoft.com/office/drawing/2014/main" id="{735B0828-30BA-4D7D-B652-97A2C0F36D79}"/>
              </a:ext>
            </a:extLst>
          </p:cNvPr>
          <p:cNvSpPr txBox="1"/>
          <p:nvPr/>
        </p:nvSpPr>
        <p:spPr>
          <a:xfrm>
            <a:off x="6957158" y="1984554"/>
            <a:ext cx="1474867" cy="307777"/>
          </a:xfrm>
          <a:prstGeom prst="rect">
            <a:avLst/>
          </a:prstGeom>
          <a:noFill/>
        </p:spPr>
        <p:txBody>
          <a:bodyPr wrap="square" rtlCol="0">
            <a:spAutoFit/>
          </a:bodyPr>
          <a:lstStyle/>
          <a:p>
            <a:r>
              <a:rPr lang="en-US" altLang="zh-TW" dirty="0">
                <a:solidFill>
                  <a:schemeClr val="accent1">
                    <a:lumMod val="50000"/>
                  </a:schemeClr>
                </a:solidFill>
                <a:latin typeface="Calibri" panose="020F0502020204030204" pitchFamily="34" charset="0"/>
                <a:cs typeface="Calibri" panose="020F0502020204030204" pitchFamily="34" charset="0"/>
              </a:rPr>
              <a:t>(Choushui River)</a:t>
            </a:r>
            <a:endParaRPr lang="zh-TW" altLang="en-US" dirty="0">
              <a:solidFill>
                <a:schemeClr val="accent1">
                  <a:lumMod val="50000"/>
                </a:schemeClr>
              </a:solidFill>
              <a:latin typeface="Calibri" panose="020F0502020204030204" pitchFamily="34" charset="0"/>
              <a:cs typeface="Calibri" panose="020F0502020204030204" pitchFamily="34" charset="0"/>
            </a:endParaRPr>
          </a:p>
        </p:txBody>
      </p:sp>
      <p:sp>
        <p:nvSpPr>
          <p:cNvPr id="57" name="文字方塊 56">
            <a:extLst>
              <a:ext uri="{FF2B5EF4-FFF2-40B4-BE49-F238E27FC236}">
                <a16:creationId xmlns:a16="http://schemas.microsoft.com/office/drawing/2014/main" id="{6458C717-6324-4F45-AD27-843C1796009F}"/>
              </a:ext>
            </a:extLst>
          </p:cNvPr>
          <p:cNvSpPr txBox="1"/>
          <p:nvPr/>
        </p:nvSpPr>
        <p:spPr>
          <a:xfrm>
            <a:off x="7033777" y="2894916"/>
            <a:ext cx="1474867" cy="307777"/>
          </a:xfrm>
          <a:prstGeom prst="rect">
            <a:avLst/>
          </a:prstGeom>
          <a:noFill/>
        </p:spPr>
        <p:txBody>
          <a:bodyPr wrap="square" rtlCol="0">
            <a:spAutoFit/>
          </a:bodyPr>
          <a:lstStyle/>
          <a:p>
            <a:r>
              <a:rPr lang="en-US" altLang="zh-TW">
                <a:solidFill>
                  <a:schemeClr val="accent1">
                    <a:lumMod val="50000"/>
                  </a:schemeClr>
                </a:solidFill>
                <a:latin typeface="Calibri" panose="020F0502020204030204" pitchFamily="34" charset="0"/>
                <a:cs typeface="Calibri" panose="020F0502020204030204" pitchFamily="34" charset="0"/>
              </a:rPr>
              <a:t>(Kaoping River)</a:t>
            </a:r>
            <a:endParaRPr lang="zh-TW" altLang="en-US">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533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52" grpId="0"/>
      <p:bldP spid="52" grpId="1"/>
      <p:bldP spid="53" grpId="0"/>
      <p:bldP spid="53" grpId="1"/>
      <p:bldP spid="54" grpId="0" animBg="1"/>
      <p:bldP spid="55" grpId="0"/>
      <p:bldP spid="56"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DA0603F-17DA-4A46-8B8A-B81C3B85F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019" y="1067083"/>
            <a:ext cx="4478892" cy="3288588"/>
          </a:xfrm>
          <a:prstGeom prst="rect">
            <a:avLst/>
          </a:prstGeom>
        </p:spPr>
      </p:pic>
      <p:sp>
        <p:nvSpPr>
          <p:cNvPr id="25" name="Oval 36">
            <a:extLst>
              <a:ext uri="{FF2B5EF4-FFF2-40B4-BE49-F238E27FC236}">
                <a16:creationId xmlns:a16="http://schemas.microsoft.com/office/drawing/2014/main" id="{34110C01-65AB-447D-89DB-CCDE25A462B7}"/>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050">
                <a:solidFill>
                  <a:srgbClr val="FFFFFF"/>
                </a:solidFill>
                <a:latin typeface="Calibri" panose="020F0502020204030204" pitchFamily="34" charset="0"/>
                <a:ea typeface="Noto Sans" panose="020B0502040504020204" pitchFamily="34"/>
                <a:cs typeface="Calibri" panose="020F0502020204030204" pitchFamily="34" charset="0"/>
              </a:rPr>
              <a:t>1</a:t>
            </a:r>
            <a:r>
              <a:rPr lang="en-US" altLang="zh-TW" sz="1050">
                <a:solidFill>
                  <a:srgbClr val="FFFFFF"/>
                </a:solidFill>
                <a:latin typeface="Calibri" panose="020F0502020204030204" pitchFamily="34" charset="0"/>
                <a:ea typeface="Noto Sans" panose="020B0502040504020204" pitchFamily="34"/>
                <a:cs typeface="Calibri" panose="020F0502020204030204" pitchFamily="34" charset="0"/>
              </a:rPr>
              <a:t>5</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31" name="Title 6">
            <a:extLst>
              <a:ext uri="{FF2B5EF4-FFF2-40B4-BE49-F238E27FC236}">
                <a16:creationId xmlns:a16="http://schemas.microsoft.com/office/drawing/2014/main" id="{67CA2D3E-7382-407D-949A-2B126B34FCF9}"/>
              </a:ext>
            </a:extLst>
          </p:cNvPr>
          <p:cNvSpPr txBox="1">
            <a:spLocks/>
          </p:cNvSpPr>
          <p:nvPr/>
        </p:nvSpPr>
        <p:spPr>
          <a:xfrm>
            <a:off x="204631" y="1533047"/>
            <a:ext cx="2606870" cy="1517066"/>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1pPr>
            <a:lvl2pPr marR="0" lvl="1"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2pPr>
            <a:lvl3pPr marR="0" lvl="2"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3pPr>
            <a:lvl4pPr marR="0" lvl="3"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4pPr>
            <a:lvl5pPr marR="0" lvl="4"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5pPr>
            <a:lvl6pPr marR="0" lvl="5"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6pPr>
            <a:lvl7pPr marR="0" lvl="6"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7pPr>
            <a:lvl8pPr marR="0" lvl="7"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8pPr>
            <a:lvl9pPr marR="0" lvl="8"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9pPr>
          </a:lstStyle>
          <a:p>
            <a:r>
              <a:rPr kumimoji="1" lang="en-US" altLang="ja-JP" sz="2800" dirty="0">
                <a:latin typeface="Calibri" panose="020F0502020204030204" pitchFamily="34" charset="0"/>
                <a:cs typeface="Calibri" panose="020F0502020204030204" pitchFamily="34" charset="0"/>
              </a:rPr>
              <a:t>Identification </a:t>
            </a:r>
            <a:br>
              <a:rPr kumimoji="1" lang="en-US" altLang="ja-JP" sz="2800" dirty="0">
                <a:latin typeface="Calibri" panose="020F0502020204030204" pitchFamily="34" charset="0"/>
                <a:cs typeface="Calibri" panose="020F0502020204030204" pitchFamily="34" charset="0"/>
              </a:rPr>
            </a:br>
            <a:r>
              <a:rPr kumimoji="1" lang="en-US" altLang="ja-JP" sz="2800" dirty="0">
                <a:latin typeface="Calibri" panose="020F0502020204030204" pitchFamily="34" charset="0"/>
                <a:cs typeface="Calibri" panose="020F0502020204030204" pitchFamily="34" charset="0"/>
              </a:rPr>
              <a:t>of characteristic time scales</a:t>
            </a:r>
            <a:endParaRPr kumimoji="1" lang="ja-JP" altLang="en-US" sz="2800">
              <a:latin typeface="Calibri" panose="020F0502020204030204" pitchFamily="34" charset="0"/>
              <a:cs typeface="Calibri" panose="020F0502020204030204" pitchFamily="34" charset="0"/>
            </a:endParaRPr>
          </a:p>
        </p:txBody>
      </p:sp>
      <p:sp>
        <p:nvSpPr>
          <p:cNvPr id="35" name="橢圓 34">
            <a:extLst>
              <a:ext uri="{FF2B5EF4-FFF2-40B4-BE49-F238E27FC236}">
                <a16:creationId xmlns:a16="http://schemas.microsoft.com/office/drawing/2014/main" id="{7037184E-BDA3-43AB-97E8-85638D65DE9C}"/>
              </a:ext>
            </a:extLst>
          </p:cNvPr>
          <p:cNvSpPr/>
          <p:nvPr/>
        </p:nvSpPr>
        <p:spPr>
          <a:xfrm>
            <a:off x="4012434" y="1235949"/>
            <a:ext cx="559566" cy="2102590"/>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Calibri" panose="020F0502020204030204" pitchFamily="34" charset="0"/>
              <a:cs typeface="Calibri" panose="020F0502020204030204" pitchFamily="34" charset="0"/>
            </a:endParaRPr>
          </a:p>
        </p:txBody>
      </p:sp>
      <p:sp>
        <p:nvSpPr>
          <p:cNvPr id="36" name="橢圓 35">
            <a:extLst>
              <a:ext uri="{FF2B5EF4-FFF2-40B4-BE49-F238E27FC236}">
                <a16:creationId xmlns:a16="http://schemas.microsoft.com/office/drawing/2014/main" id="{6E9C892D-4D63-4044-9593-4244105AEBE9}"/>
              </a:ext>
            </a:extLst>
          </p:cNvPr>
          <p:cNvSpPr/>
          <p:nvPr/>
        </p:nvSpPr>
        <p:spPr>
          <a:xfrm>
            <a:off x="5291744" y="1232752"/>
            <a:ext cx="559566" cy="2102590"/>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Calibri" panose="020F0502020204030204" pitchFamily="34" charset="0"/>
              <a:cs typeface="Calibri" panose="020F0502020204030204" pitchFamily="34" charset="0"/>
            </a:endParaRPr>
          </a:p>
        </p:txBody>
      </p:sp>
      <p:cxnSp>
        <p:nvCxnSpPr>
          <p:cNvPr id="4" name="直線接點 3">
            <a:extLst>
              <a:ext uri="{FF2B5EF4-FFF2-40B4-BE49-F238E27FC236}">
                <a16:creationId xmlns:a16="http://schemas.microsoft.com/office/drawing/2014/main" id="{FF9617D2-6AE6-44CF-AFA3-7B98358DA1CB}"/>
              </a:ext>
            </a:extLst>
          </p:cNvPr>
          <p:cNvCxnSpPr>
            <a:cxnSpLocks/>
            <a:endCxn id="10" idx="0"/>
          </p:cNvCxnSpPr>
          <p:nvPr/>
        </p:nvCxnSpPr>
        <p:spPr>
          <a:xfrm flipH="1">
            <a:off x="5453582" y="3349304"/>
            <a:ext cx="117946" cy="975164"/>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D79D1E3B-47AE-4A9D-B08E-CCD4B885F37F}"/>
              </a:ext>
            </a:extLst>
          </p:cNvPr>
          <p:cNvSpPr txBox="1"/>
          <p:nvPr/>
        </p:nvSpPr>
        <p:spPr>
          <a:xfrm>
            <a:off x="3958437" y="4324468"/>
            <a:ext cx="2990290" cy="646331"/>
          </a:xfrm>
          <a:prstGeom prst="rect">
            <a:avLst/>
          </a:prstGeom>
          <a:noFill/>
        </p:spPr>
        <p:txBody>
          <a:bodyPr wrap="square" rtlCol="0">
            <a:spAutoFit/>
          </a:bodyPr>
          <a:lstStyle/>
          <a:p>
            <a:r>
              <a:rPr lang="en-US" altLang="zh-TW" sz="1800" b="1">
                <a:solidFill>
                  <a:schemeClr val="bg2"/>
                </a:solidFill>
                <a:latin typeface="Calibri" panose="020F0502020204030204" pitchFamily="34" charset="0"/>
                <a:cs typeface="Calibri" panose="020F0502020204030204" pitchFamily="34" charset="0"/>
              </a:rPr>
              <a:t>Characteristic time scales: </a:t>
            </a:r>
            <a:r>
              <a:rPr lang="en-US" altLang="zh-TW" sz="1800" b="1">
                <a:solidFill>
                  <a:srgbClr val="FF0000"/>
                </a:solidFill>
                <a:latin typeface="Calibri" panose="020F0502020204030204" pitchFamily="34" charset="0"/>
                <a:cs typeface="Calibri" panose="020F0502020204030204" pitchFamily="34" charset="0"/>
              </a:rPr>
              <a:t>Annual &amp; diurnal scales</a:t>
            </a:r>
            <a:endParaRPr lang="zh-TW" altLang="en-US" sz="1800" b="1">
              <a:solidFill>
                <a:srgbClr val="FF0000"/>
              </a:solidFill>
              <a:latin typeface="Calibri" panose="020F0502020204030204" pitchFamily="34" charset="0"/>
              <a:cs typeface="Calibri" panose="020F0502020204030204" pitchFamily="34" charset="0"/>
            </a:endParaRPr>
          </a:p>
        </p:txBody>
      </p:sp>
      <p:sp>
        <p:nvSpPr>
          <p:cNvPr id="20" name="文字方塊 19">
            <a:extLst>
              <a:ext uri="{FF2B5EF4-FFF2-40B4-BE49-F238E27FC236}">
                <a16:creationId xmlns:a16="http://schemas.microsoft.com/office/drawing/2014/main" id="{9C17A8C1-A4D7-4762-B7D1-6D2D2B30FD13}"/>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Methodology / </a:t>
            </a:r>
            <a:r>
              <a:rPr kumimoji="1" lang="en-US" altLang="ja-JP" sz="1200">
                <a:solidFill>
                  <a:schemeClr val="bg2"/>
                </a:solidFill>
                <a:latin typeface="Calibri" panose="020F0502020204030204" pitchFamily="34" charset="0"/>
                <a:cs typeface="Calibri" panose="020F0502020204030204" pitchFamily="34" charset="0"/>
              </a:rPr>
              <a:t>Results</a:t>
            </a:r>
            <a:r>
              <a:rPr kumimoji="1" lang="en-US" altLang="ja-JP" sz="1200">
                <a:solidFill>
                  <a:schemeClr val="bg1">
                    <a:lumMod val="65000"/>
                  </a:schemeClr>
                </a:solidFill>
                <a:latin typeface="Calibri" panose="020F0502020204030204" pitchFamily="34" charset="0"/>
                <a:cs typeface="Calibri" panose="020F0502020204030204" pitchFamily="34" charset="0"/>
              </a:rPr>
              <a:t>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sp>
        <p:nvSpPr>
          <p:cNvPr id="21" name="文字方塊 20">
            <a:extLst>
              <a:ext uri="{FF2B5EF4-FFF2-40B4-BE49-F238E27FC236}">
                <a16:creationId xmlns:a16="http://schemas.microsoft.com/office/drawing/2014/main" id="{439A344E-C1D1-4DED-BBA2-7F81866205AA}"/>
              </a:ext>
            </a:extLst>
          </p:cNvPr>
          <p:cNvSpPr txBox="1"/>
          <p:nvPr/>
        </p:nvSpPr>
        <p:spPr>
          <a:xfrm>
            <a:off x="1999461" y="624342"/>
            <a:ext cx="4409577" cy="369332"/>
          </a:xfrm>
          <a:prstGeom prst="rect">
            <a:avLst/>
          </a:prstGeom>
          <a:noFill/>
        </p:spPr>
        <p:txBody>
          <a:bodyPr wrap="square" lIns="91440" tIns="45720" rIns="91440" bIns="45720" rtlCol="0" anchor="t">
            <a:spAutoFit/>
          </a:bodyPr>
          <a:lstStyle/>
          <a:p>
            <a:r>
              <a:rPr kumimoji="1" lang="en-US" altLang="ja-JP" sz="1800" dirty="0">
                <a:latin typeface="Calibri" panose="020F0502020204030204" pitchFamily="34" charset="0"/>
                <a:cs typeface="Calibri" panose="020F0502020204030204" pitchFamily="34" charset="0"/>
              </a:rPr>
              <a:t>Choushui River (Lunbei station) (for example)</a:t>
            </a:r>
            <a:endParaRPr kumimoji="1" lang="ja-JP" altLang="en-US" sz="1800" dirty="0">
              <a:latin typeface="Calibri" panose="020F0502020204030204" pitchFamily="34" charset="0"/>
              <a:cs typeface="Calibri" panose="020F0502020204030204" pitchFamily="34" charset="0"/>
            </a:endParaRPr>
          </a:p>
        </p:txBody>
      </p:sp>
      <p:sp>
        <p:nvSpPr>
          <p:cNvPr id="27" name="標題 1">
            <a:extLst>
              <a:ext uri="{FF2B5EF4-FFF2-40B4-BE49-F238E27FC236}">
                <a16:creationId xmlns:a16="http://schemas.microsoft.com/office/drawing/2014/main" id="{0A2203BB-0FF3-4CDF-84E4-D54BDC444E67}"/>
              </a:ext>
            </a:extLst>
          </p:cNvPr>
          <p:cNvSpPr txBox="1">
            <a:spLocks/>
          </p:cNvSpPr>
          <p:nvPr/>
        </p:nvSpPr>
        <p:spPr>
          <a:xfrm>
            <a:off x="1568927" y="186843"/>
            <a:ext cx="3186171"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altLang="zh-CN" sz="2000" b="1">
                <a:solidFill>
                  <a:schemeClr val="bg2"/>
                </a:solidFill>
                <a:latin typeface="Calibri" panose="020F0502020204030204" pitchFamily="34" charset="0"/>
                <a:cs typeface="Calibri" panose="020F0502020204030204" pitchFamily="34" charset="0"/>
              </a:rPr>
              <a:t>Energy distribution </a:t>
            </a:r>
          </a:p>
        </p:txBody>
      </p:sp>
      <p:cxnSp>
        <p:nvCxnSpPr>
          <p:cNvPr id="28" name="直線接點 27">
            <a:extLst>
              <a:ext uri="{FF2B5EF4-FFF2-40B4-BE49-F238E27FC236}">
                <a16:creationId xmlns:a16="http://schemas.microsoft.com/office/drawing/2014/main" id="{6D4C086D-CB41-43B4-8AB1-E9A37C326536}"/>
              </a:ext>
            </a:extLst>
          </p:cNvPr>
          <p:cNvCxnSpPr>
            <a:cxnSpLocks/>
          </p:cNvCxnSpPr>
          <p:nvPr/>
        </p:nvCxnSpPr>
        <p:spPr>
          <a:xfrm>
            <a:off x="4296993" y="3334689"/>
            <a:ext cx="187084" cy="102098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69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50BD5D18-F2A1-4EF6-B017-7A2876618258}"/>
              </a:ext>
            </a:extLst>
          </p:cNvPr>
          <p:cNvPicPr>
            <a:picLocks noChangeAspect="1"/>
          </p:cNvPicPr>
          <p:nvPr/>
        </p:nvPicPr>
        <p:blipFill>
          <a:blip r:embed="rId3"/>
          <a:stretch>
            <a:fillRect/>
          </a:stretch>
        </p:blipFill>
        <p:spPr>
          <a:xfrm>
            <a:off x="210109" y="2395938"/>
            <a:ext cx="1698195" cy="1474664"/>
          </a:xfrm>
          <a:prstGeom prst="rect">
            <a:avLst/>
          </a:prstGeom>
          <a:ln w="28575">
            <a:solidFill>
              <a:schemeClr val="tx1"/>
            </a:solidFill>
          </a:ln>
        </p:spPr>
      </p:pic>
      <p:grpSp>
        <p:nvGrpSpPr>
          <p:cNvPr id="10" name="群組 9">
            <a:extLst>
              <a:ext uri="{FF2B5EF4-FFF2-40B4-BE49-F238E27FC236}">
                <a16:creationId xmlns:a16="http://schemas.microsoft.com/office/drawing/2014/main" id="{FA9FFD30-2991-40CC-B5D1-8A5D171EE312}"/>
              </a:ext>
            </a:extLst>
          </p:cNvPr>
          <p:cNvGrpSpPr/>
          <p:nvPr/>
        </p:nvGrpSpPr>
        <p:grpSpPr>
          <a:xfrm>
            <a:off x="2395005" y="1421765"/>
            <a:ext cx="6662519" cy="3320648"/>
            <a:chOff x="1235727" y="1192347"/>
            <a:chExt cx="7590919" cy="3744437"/>
          </a:xfrm>
        </p:grpSpPr>
        <p:sp>
          <p:nvSpPr>
            <p:cNvPr id="46" name="文字方塊 45">
              <a:extLst>
                <a:ext uri="{FF2B5EF4-FFF2-40B4-BE49-F238E27FC236}">
                  <a16:creationId xmlns:a16="http://schemas.microsoft.com/office/drawing/2014/main" id="{1720493A-506A-4F6A-9501-451EAA0C50C4}"/>
                </a:ext>
              </a:extLst>
            </p:cNvPr>
            <p:cNvSpPr txBox="1"/>
            <p:nvPr/>
          </p:nvSpPr>
          <p:spPr>
            <a:xfrm>
              <a:off x="5053904" y="1212045"/>
              <a:ext cx="1344927" cy="416467"/>
            </a:xfrm>
            <a:prstGeom prst="rect">
              <a:avLst/>
            </a:prstGeom>
            <a:noFill/>
          </p:spPr>
          <p:txBody>
            <a:bodyPr wrap="square" rtlCol="0">
              <a:spAutoFit/>
            </a:bodyPr>
            <a:lstStyle/>
            <a:p>
              <a:pPr algn="ctr"/>
              <a:r>
                <a:rPr lang="en-US" altLang="zh-TW" sz="1800">
                  <a:latin typeface="Calibri" panose="020F0502020204030204" pitchFamily="34" charset="0"/>
                  <a:cs typeface="Calibri" panose="020F0502020204030204" pitchFamily="34" charset="0"/>
                </a:rPr>
                <a:t>Humidity</a:t>
              </a:r>
              <a:endParaRPr lang="zh-TW" altLang="en-US" sz="1800">
                <a:latin typeface="Calibri" panose="020F0502020204030204" pitchFamily="34" charset="0"/>
                <a:cs typeface="Calibri" panose="020F0502020204030204" pitchFamily="34" charset="0"/>
              </a:endParaRPr>
            </a:p>
          </p:txBody>
        </p:sp>
        <p:sp>
          <p:nvSpPr>
            <p:cNvPr id="47" name="文字方塊 46">
              <a:extLst>
                <a:ext uri="{FF2B5EF4-FFF2-40B4-BE49-F238E27FC236}">
                  <a16:creationId xmlns:a16="http://schemas.microsoft.com/office/drawing/2014/main" id="{FBD4CA29-AC03-4B42-8659-9E7042964F6B}"/>
                </a:ext>
              </a:extLst>
            </p:cNvPr>
            <p:cNvSpPr txBox="1"/>
            <p:nvPr/>
          </p:nvSpPr>
          <p:spPr>
            <a:xfrm>
              <a:off x="6637774" y="1200389"/>
              <a:ext cx="1476619" cy="416467"/>
            </a:xfrm>
            <a:prstGeom prst="rect">
              <a:avLst/>
            </a:prstGeom>
            <a:noFill/>
          </p:spPr>
          <p:txBody>
            <a:bodyPr wrap="square" rtlCol="0">
              <a:spAutoFit/>
            </a:bodyPr>
            <a:lstStyle/>
            <a:p>
              <a:pPr algn="ctr"/>
              <a:r>
                <a:rPr lang="en-US" altLang="zh-TW" sz="1800">
                  <a:latin typeface="Calibri" panose="020F0502020204030204" pitchFamily="34" charset="0"/>
                  <a:cs typeface="Calibri" panose="020F0502020204030204" pitchFamily="34" charset="0"/>
                </a:rPr>
                <a:t>Wind speed</a:t>
              </a:r>
              <a:endParaRPr lang="zh-TW" altLang="en-US" sz="1800">
                <a:latin typeface="Calibri" panose="020F0502020204030204" pitchFamily="34" charset="0"/>
                <a:cs typeface="Calibri" panose="020F0502020204030204" pitchFamily="34" charset="0"/>
              </a:endParaRPr>
            </a:p>
          </p:txBody>
        </p:sp>
        <p:grpSp>
          <p:nvGrpSpPr>
            <p:cNvPr id="9" name="群組 8">
              <a:extLst>
                <a:ext uri="{FF2B5EF4-FFF2-40B4-BE49-F238E27FC236}">
                  <a16:creationId xmlns:a16="http://schemas.microsoft.com/office/drawing/2014/main" id="{CD8B4DD6-58ED-4569-AA0C-ED29F8F266EE}"/>
                </a:ext>
              </a:extLst>
            </p:cNvPr>
            <p:cNvGrpSpPr/>
            <p:nvPr/>
          </p:nvGrpSpPr>
          <p:grpSpPr>
            <a:xfrm>
              <a:off x="1235727" y="1569598"/>
              <a:ext cx="7590919" cy="3367186"/>
              <a:chOff x="1477410" y="1099219"/>
              <a:chExt cx="7590919" cy="3367186"/>
            </a:xfrm>
          </p:grpSpPr>
          <p:pic>
            <p:nvPicPr>
              <p:cNvPr id="33" name="圖片 32">
                <a:extLst>
                  <a:ext uri="{FF2B5EF4-FFF2-40B4-BE49-F238E27FC236}">
                    <a16:creationId xmlns:a16="http://schemas.microsoft.com/office/drawing/2014/main" id="{56F03DA4-8ADD-4E83-895F-263291A731C4}"/>
                  </a:ext>
                </a:extLst>
              </p:cNvPr>
              <p:cNvPicPr>
                <a:picLocks noChangeAspect="1"/>
              </p:cNvPicPr>
              <p:nvPr/>
            </p:nvPicPr>
            <p:blipFill rotWithShape="1">
              <a:blip r:embed="rId4">
                <a:extLst>
                  <a:ext uri="{28A0092B-C50C-407E-A947-70E740481C1C}">
                    <a14:useLocalDpi xmlns:a14="http://schemas.microsoft.com/office/drawing/2010/main" val="0"/>
                  </a:ext>
                </a:extLst>
              </a:blip>
              <a:srcRect r="21754"/>
              <a:stretch/>
            </p:blipFill>
            <p:spPr>
              <a:xfrm>
                <a:off x="6640517" y="1111519"/>
                <a:ext cx="1715560" cy="1565017"/>
              </a:xfrm>
              <a:prstGeom prst="rect">
                <a:avLst/>
              </a:prstGeom>
            </p:spPr>
          </p:pic>
          <p:pic>
            <p:nvPicPr>
              <p:cNvPr id="11" name="圖片 10">
                <a:extLst>
                  <a:ext uri="{FF2B5EF4-FFF2-40B4-BE49-F238E27FC236}">
                    <a16:creationId xmlns:a16="http://schemas.microsoft.com/office/drawing/2014/main" id="{606D3E1B-4CB4-4E41-BED7-407D40D53DE3}"/>
                  </a:ext>
                </a:extLst>
              </p:cNvPr>
              <p:cNvPicPr>
                <a:picLocks noChangeAspect="1"/>
              </p:cNvPicPr>
              <p:nvPr/>
            </p:nvPicPr>
            <p:blipFill rotWithShape="1">
              <a:blip r:embed="rId5">
                <a:extLst>
                  <a:ext uri="{28A0092B-C50C-407E-A947-70E740481C1C}">
                    <a14:useLocalDpi xmlns:a14="http://schemas.microsoft.com/office/drawing/2010/main" val="0"/>
                  </a:ext>
                </a:extLst>
              </a:blip>
              <a:srcRect r="17786"/>
              <a:stretch/>
            </p:blipFill>
            <p:spPr>
              <a:xfrm>
                <a:off x="3209397" y="1111518"/>
                <a:ext cx="1715560" cy="1565016"/>
              </a:xfrm>
              <a:prstGeom prst="rect">
                <a:avLst/>
              </a:prstGeom>
              <a:ln>
                <a:noFill/>
              </a:ln>
            </p:spPr>
          </p:pic>
          <p:pic>
            <p:nvPicPr>
              <p:cNvPr id="13" name="圖片 12">
                <a:extLst>
                  <a:ext uri="{FF2B5EF4-FFF2-40B4-BE49-F238E27FC236}">
                    <a16:creationId xmlns:a16="http://schemas.microsoft.com/office/drawing/2014/main" id="{5C18AD43-E403-4E78-BF07-20B3E0478E3D}"/>
                  </a:ext>
                </a:extLst>
              </p:cNvPr>
              <p:cNvPicPr>
                <a:picLocks noChangeAspect="1"/>
              </p:cNvPicPr>
              <p:nvPr/>
            </p:nvPicPr>
            <p:blipFill rotWithShape="1">
              <a:blip r:embed="rId6">
                <a:extLst>
                  <a:ext uri="{28A0092B-C50C-407E-A947-70E740481C1C}">
                    <a14:useLocalDpi xmlns:a14="http://schemas.microsoft.com/office/drawing/2010/main" val="0"/>
                  </a:ext>
                </a:extLst>
              </a:blip>
              <a:srcRect r="17785"/>
              <a:stretch/>
            </p:blipFill>
            <p:spPr>
              <a:xfrm>
                <a:off x="1493837" y="1111684"/>
                <a:ext cx="1715560" cy="1565017"/>
              </a:xfrm>
              <a:prstGeom prst="rect">
                <a:avLst/>
              </a:prstGeom>
              <a:ln>
                <a:noFill/>
              </a:ln>
            </p:spPr>
          </p:pic>
          <p:pic>
            <p:nvPicPr>
              <p:cNvPr id="15" name="圖片 14">
                <a:extLst>
                  <a:ext uri="{FF2B5EF4-FFF2-40B4-BE49-F238E27FC236}">
                    <a16:creationId xmlns:a16="http://schemas.microsoft.com/office/drawing/2014/main" id="{52570419-87D5-42D4-A865-15965324024A}"/>
                  </a:ext>
                </a:extLst>
              </p:cNvPr>
              <p:cNvPicPr>
                <a:picLocks noChangeAspect="1"/>
              </p:cNvPicPr>
              <p:nvPr/>
            </p:nvPicPr>
            <p:blipFill rotWithShape="1">
              <a:blip r:embed="rId7">
                <a:extLst>
                  <a:ext uri="{28A0092B-C50C-407E-A947-70E740481C1C}">
                    <a14:useLocalDpi xmlns:a14="http://schemas.microsoft.com/office/drawing/2010/main" val="0"/>
                  </a:ext>
                </a:extLst>
              </a:blip>
              <a:srcRect r="18048"/>
              <a:stretch/>
            </p:blipFill>
            <p:spPr>
              <a:xfrm>
                <a:off x="4924957" y="1109019"/>
                <a:ext cx="1715560" cy="1570017"/>
              </a:xfrm>
              <a:prstGeom prst="rect">
                <a:avLst/>
              </a:prstGeom>
              <a:ln>
                <a:noFill/>
              </a:ln>
            </p:spPr>
          </p:pic>
          <p:pic>
            <p:nvPicPr>
              <p:cNvPr id="39" name="圖片 38">
                <a:extLst>
                  <a:ext uri="{FF2B5EF4-FFF2-40B4-BE49-F238E27FC236}">
                    <a16:creationId xmlns:a16="http://schemas.microsoft.com/office/drawing/2014/main" id="{136DE3DF-4384-4D1D-B7C4-51EFFD3162FC}"/>
                  </a:ext>
                </a:extLst>
              </p:cNvPr>
              <p:cNvPicPr>
                <a:picLocks noChangeAspect="1"/>
              </p:cNvPicPr>
              <p:nvPr/>
            </p:nvPicPr>
            <p:blipFill rotWithShape="1">
              <a:blip r:embed="rId8">
                <a:extLst>
                  <a:ext uri="{28A0092B-C50C-407E-A947-70E740481C1C}">
                    <a14:useLocalDpi xmlns:a14="http://schemas.microsoft.com/office/drawing/2010/main" val="0"/>
                  </a:ext>
                </a:extLst>
              </a:blip>
              <a:srcRect r="18798"/>
              <a:stretch/>
            </p:blipFill>
            <p:spPr>
              <a:xfrm>
                <a:off x="1477410" y="2878428"/>
                <a:ext cx="1715560" cy="1587977"/>
              </a:xfrm>
              <a:prstGeom prst="rect">
                <a:avLst/>
              </a:prstGeom>
              <a:ln>
                <a:noFill/>
              </a:ln>
            </p:spPr>
          </p:pic>
          <p:pic>
            <p:nvPicPr>
              <p:cNvPr id="40" name="圖片 39">
                <a:extLst>
                  <a:ext uri="{FF2B5EF4-FFF2-40B4-BE49-F238E27FC236}">
                    <a16:creationId xmlns:a16="http://schemas.microsoft.com/office/drawing/2014/main" id="{96FB018F-0647-47FA-9B18-59A3C87EC276}"/>
                  </a:ext>
                </a:extLst>
              </p:cNvPr>
              <p:cNvPicPr>
                <a:picLocks noChangeAspect="1"/>
              </p:cNvPicPr>
              <p:nvPr/>
            </p:nvPicPr>
            <p:blipFill rotWithShape="1">
              <a:blip r:embed="rId9">
                <a:extLst>
                  <a:ext uri="{28A0092B-C50C-407E-A947-70E740481C1C}">
                    <a14:useLocalDpi xmlns:a14="http://schemas.microsoft.com/office/drawing/2010/main" val="0"/>
                  </a:ext>
                </a:extLst>
              </a:blip>
              <a:srcRect r="17911"/>
              <a:stretch/>
            </p:blipFill>
            <p:spPr>
              <a:xfrm>
                <a:off x="4908530" y="2878428"/>
                <a:ext cx="1715560" cy="1558360"/>
              </a:xfrm>
              <a:prstGeom prst="rect">
                <a:avLst/>
              </a:prstGeom>
              <a:ln>
                <a:noFill/>
              </a:ln>
            </p:spPr>
          </p:pic>
          <p:pic>
            <p:nvPicPr>
              <p:cNvPr id="41" name="圖片 40">
                <a:extLst>
                  <a:ext uri="{FF2B5EF4-FFF2-40B4-BE49-F238E27FC236}">
                    <a16:creationId xmlns:a16="http://schemas.microsoft.com/office/drawing/2014/main" id="{AECCEF68-B22B-4F3D-BFFD-6ED32A2C5776}"/>
                  </a:ext>
                </a:extLst>
              </p:cNvPr>
              <p:cNvPicPr>
                <a:picLocks noChangeAspect="1"/>
              </p:cNvPicPr>
              <p:nvPr/>
            </p:nvPicPr>
            <p:blipFill rotWithShape="1">
              <a:blip r:embed="rId10">
                <a:extLst>
                  <a:ext uri="{28A0092B-C50C-407E-A947-70E740481C1C}">
                    <a14:useLocalDpi xmlns:a14="http://schemas.microsoft.com/office/drawing/2010/main" val="0"/>
                  </a:ext>
                </a:extLst>
              </a:blip>
              <a:srcRect r="17911"/>
              <a:stretch/>
            </p:blipFill>
            <p:spPr>
              <a:xfrm>
                <a:off x="3192970" y="2878428"/>
                <a:ext cx="1715560" cy="1579694"/>
              </a:xfrm>
              <a:prstGeom prst="rect">
                <a:avLst/>
              </a:prstGeom>
              <a:ln>
                <a:noFill/>
              </a:ln>
            </p:spPr>
          </p:pic>
          <p:pic>
            <p:nvPicPr>
              <p:cNvPr id="42" name="圖片 41">
                <a:extLst>
                  <a:ext uri="{FF2B5EF4-FFF2-40B4-BE49-F238E27FC236}">
                    <a16:creationId xmlns:a16="http://schemas.microsoft.com/office/drawing/2014/main" id="{27ED1486-41F2-4D19-B219-E95CB4060470}"/>
                  </a:ext>
                </a:extLst>
              </p:cNvPr>
              <p:cNvPicPr>
                <a:picLocks noChangeAspect="1"/>
              </p:cNvPicPr>
              <p:nvPr/>
            </p:nvPicPr>
            <p:blipFill rotWithShape="1">
              <a:blip r:embed="rId11">
                <a:extLst>
                  <a:ext uri="{28A0092B-C50C-407E-A947-70E740481C1C}">
                    <a14:useLocalDpi xmlns:a14="http://schemas.microsoft.com/office/drawing/2010/main" val="0"/>
                  </a:ext>
                </a:extLst>
              </a:blip>
              <a:srcRect r="17911"/>
              <a:stretch/>
            </p:blipFill>
            <p:spPr>
              <a:xfrm>
                <a:off x="6624090" y="2878428"/>
                <a:ext cx="1715560" cy="1558362"/>
              </a:xfrm>
              <a:prstGeom prst="rect">
                <a:avLst/>
              </a:prstGeom>
              <a:ln>
                <a:noFill/>
              </a:ln>
            </p:spPr>
          </p:pic>
          <p:pic>
            <p:nvPicPr>
              <p:cNvPr id="52" name="圖片 51">
                <a:extLst>
                  <a:ext uri="{FF2B5EF4-FFF2-40B4-BE49-F238E27FC236}">
                    <a16:creationId xmlns:a16="http://schemas.microsoft.com/office/drawing/2014/main" id="{F71EC44E-E147-4F26-A6C7-3B8F8CAE187C}"/>
                  </a:ext>
                </a:extLst>
              </p:cNvPr>
              <p:cNvPicPr>
                <a:picLocks noChangeAspect="1"/>
              </p:cNvPicPr>
              <p:nvPr/>
            </p:nvPicPr>
            <p:blipFill rotWithShape="1">
              <a:blip r:embed="rId4">
                <a:extLst>
                  <a:ext uri="{28A0092B-C50C-407E-A947-70E740481C1C}">
                    <a14:useLocalDpi xmlns:a14="http://schemas.microsoft.com/office/drawing/2010/main" val="0"/>
                  </a:ext>
                </a:extLst>
              </a:blip>
              <a:srcRect l="81268" r="6916"/>
              <a:stretch/>
            </p:blipFill>
            <p:spPr>
              <a:xfrm>
                <a:off x="8551270" y="1099219"/>
                <a:ext cx="517059" cy="3327767"/>
              </a:xfrm>
              <a:prstGeom prst="rect">
                <a:avLst/>
              </a:prstGeom>
            </p:spPr>
          </p:pic>
        </p:grpSp>
        <p:sp>
          <p:nvSpPr>
            <p:cNvPr id="53" name="文字方塊 52">
              <a:extLst>
                <a:ext uri="{FF2B5EF4-FFF2-40B4-BE49-F238E27FC236}">
                  <a16:creationId xmlns:a16="http://schemas.microsoft.com/office/drawing/2014/main" id="{CDFDF7EB-EA69-4D66-A4C4-A1CDDE915B92}"/>
                </a:ext>
              </a:extLst>
            </p:cNvPr>
            <p:cNvSpPr txBox="1"/>
            <p:nvPr/>
          </p:nvSpPr>
          <p:spPr>
            <a:xfrm>
              <a:off x="3186989" y="1200389"/>
              <a:ext cx="1703394" cy="416467"/>
            </a:xfrm>
            <a:prstGeom prst="rect">
              <a:avLst/>
            </a:prstGeom>
            <a:noFill/>
          </p:spPr>
          <p:txBody>
            <a:bodyPr wrap="square" rtlCol="0">
              <a:spAutoFit/>
            </a:bodyPr>
            <a:lstStyle/>
            <a:p>
              <a:pPr algn="ctr"/>
              <a:r>
                <a:rPr lang="en-US" altLang="zh-TW" sz="1800">
                  <a:latin typeface="Calibri" panose="020F0502020204030204" pitchFamily="34" charset="0"/>
                  <a:cs typeface="Calibri" panose="020F0502020204030204" pitchFamily="34" charset="0"/>
                </a:rPr>
                <a:t>Precipitation</a:t>
              </a:r>
              <a:endParaRPr lang="zh-TW" altLang="en-US" sz="1800">
                <a:latin typeface="Calibri" panose="020F0502020204030204" pitchFamily="34" charset="0"/>
                <a:cs typeface="Calibri" panose="020F0502020204030204" pitchFamily="34" charset="0"/>
              </a:endParaRPr>
            </a:p>
          </p:txBody>
        </p:sp>
        <p:sp>
          <p:nvSpPr>
            <p:cNvPr id="56" name="文字方塊 55">
              <a:extLst>
                <a:ext uri="{FF2B5EF4-FFF2-40B4-BE49-F238E27FC236}">
                  <a16:creationId xmlns:a16="http://schemas.microsoft.com/office/drawing/2014/main" id="{B5C158E0-9DAA-4D4C-8351-22CDAB692FE9}"/>
                </a:ext>
              </a:extLst>
            </p:cNvPr>
            <p:cNvSpPr txBox="1"/>
            <p:nvPr/>
          </p:nvSpPr>
          <p:spPr>
            <a:xfrm>
              <a:off x="1371625" y="1192347"/>
              <a:ext cx="1715560" cy="416467"/>
            </a:xfrm>
            <a:prstGeom prst="rect">
              <a:avLst/>
            </a:prstGeom>
            <a:noFill/>
          </p:spPr>
          <p:txBody>
            <a:bodyPr wrap="square" rtlCol="0">
              <a:spAutoFit/>
            </a:bodyPr>
            <a:lstStyle/>
            <a:p>
              <a:pPr algn="ctr"/>
              <a:r>
                <a:rPr lang="en-US" altLang="zh-TW" sz="1800">
                  <a:latin typeface="Calibri" panose="020F0502020204030204" pitchFamily="34" charset="0"/>
                  <a:cs typeface="Calibri" panose="020F0502020204030204" pitchFamily="34" charset="0"/>
                </a:rPr>
                <a:t>Temperature</a:t>
              </a:r>
              <a:endParaRPr lang="zh-TW" altLang="en-US" sz="1800">
                <a:latin typeface="Calibri" panose="020F0502020204030204" pitchFamily="34" charset="0"/>
                <a:cs typeface="Calibri" panose="020F0502020204030204" pitchFamily="34" charset="0"/>
              </a:endParaRPr>
            </a:p>
          </p:txBody>
        </p:sp>
      </p:grpSp>
      <p:sp>
        <p:nvSpPr>
          <p:cNvPr id="57" name="Oval 36">
            <a:extLst>
              <a:ext uri="{FF2B5EF4-FFF2-40B4-BE49-F238E27FC236}">
                <a16:creationId xmlns:a16="http://schemas.microsoft.com/office/drawing/2014/main" id="{30408730-1BC1-47F6-80A7-7972EA96D345}"/>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050">
                <a:solidFill>
                  <a:srgbClr val="FFFFFF"/>
                </a:solidFill>
                <a:latin typeface="Calibri" panose="020F0502020204030204" pitchFamily="34" charset="0"/>
                <a:ea typeface="Noto Sans" panose="020B0502040504020204" pitchFamily="34"/>
                <a:cs typeface="Calibri" panose="020F0502020204030204" pitchFamily="34" charset="0"/>
              </a:rPr>
              <a:t>1</a:t>
            </a:r>
            <a:r>
              <a:rPr lang="en-US" altLang="zh-TW" sz="1050">
                <a:solidFill>
                  <a:srgbClr val="FFFFFF"/>
                </a:solidFill>
                <a:latin typeface="Calibri" panose="020F0502020204030204" pitchFamily="34" charset="0"/>
                <a:ea typeface="Noto Sans" panose="020B0502040504020204" pitchFamily="34"/>
                <a:cs typeface="Calibri" panose="020F0502020204030204" pitchFamily="34" charset="0"/>
              </a:rPr>
              <a:t>6</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32" name="文字方塊 31">
            <a:extLst>
              <a:ext uri="{FF2B5EF4-FFF2-40B4-BE49-F238E27FC236}">
                <a16:creationId xmlns:a16="http://schemas.microsoft.com/office/drawing/2014/main" id="{296E8363-7E7F-4720-A34C-53DB720701E7}"/>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Methodology / </a:t>
            </a:r>
            <a:r>
              <a:rPr kumimoji="1" lang="en-US" altLang="ja-JP" sz="1200">
                <a:solidFill>
                  <a:schemeClr val="bg2"/>
                </a:solidFill>
                <a:latin typeface="Calibri" panose="020F0502020204030204" pitchFamily="34" charset="0"/>
                <a:cs typeface="Calibri" panose="020F0502020204030204" pitchFamily="34" charset="0"/>
              </a:rPr>
              <a:t>Results</a:t>
            </a:r>
            <a:r>
              <a:rPr kumimoji="1" lang="en-US" altLang="ja-JP" sz="1200">
                <a:solidFill>
                  <a:schemeClr val="bg1">
                    <a:lumMod val="65000"/>
                  </a:schemeClr>
                </a:solidFill>
                <a:latin typeface="Calibri" panose="020F0502020204030204" pitchFamily="34" charset="0"/>
                <a:cs typeface="Calibri" panose="020F0502020204030204" pitchFamily="34" charset="0"/>
              </a:rPr>
              <a:t>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sp>
        <p:nvSpPr>
          <p:cNvPr id="60" name="Title 6">
            <a:extLst>
              <a:ext uri="{FF2B5EF4-FFF2-40B4-BE49-F238E27FC236}">
                <a16:creationId xmlns:a16="http://schemas.microsoft.com/office/drawing/2014/main" id="{190046D9-EBDC-493E-9163-CC3DF8E60587}"/>
              </a:ext>
            </a:extLst>
          </p:cNvPr>
          <p:cNvSpPr txBox="1">
            <a:spLocks/>
          </p:cNvSpPr>
          <p:nvPr/>
        </p:nvSpPr>
        <p:spPr>
          <a:xfrm>
            <a:off x="203182" y="787028"/>
            <a:ext cx="3547724" cy="5926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2400" b="1">
                <a:solidFill>
                  <a:srgbClr val="4F9CB5"/>
                </a:solidFill>
                <a:latin typeface="Calibri" panose="020F0502020204030204" pitchFamily="34" charset="0"/>
                <a:cs typeface="Calibri" panose="020F0502020204030204" pitchFamily="34" charset="0"/>
              </a:rPr>
              <a:t>TDICs</a:t>
            </a:r>
            <a:r>
              <a:rPr kumimoji="1" lang="zh-TW" altLang="en-US" sz="2400">
                <a:solidFill>
                  <a:srgbClr val="4F9CB5"/>
                </a:solidFill>
                <a:latin typeface="Calibri" panose="020F0502020204030204" pitchFamily="34" charset="0"/>
                <a:cs typeface="Calibri" panose="020F0502020204030204" pitchFamily="34" charset="0"/>
              </a:rPr>
              <a:t> </a:t>
            </a:r>
            <a:r>
              <a:rPr kumimoji="1" lang="en-US" altLang="zh-TW" sz="2400">
                <a:solidFill>
                  <a:srgbClr val="4F9CB5"/>
                </a:solidFill>
                <a:latin typeface="Calibri" panose="020F0502020204030204" pitchFamily="34" charset="0"/>
                <a:cs typeface="Calibri" panose="020F0502020204030204" pitchFamily="34" charset="0"/>
              </a:rPr>
              <a:t>at annual scale</a:t>
            </a:r>
            <a:r>
              <a:rPr kumimoji="1" lang="zh-TW" altLang="en-US" sz="2400">
                <a:solidFill>
                  <a:srgbClr val="4F9CB5"/>
                </a:solidFill>
                <a:latin typeface="Calibri" panose="020F0502020204030204" pitchFamily="34" charset="0"/>
                <a:cs typeface="Calibri" panose="020F0502020204030204" pitchFamily="34" charset="0"/>
              </a:rPr>
              <a:t> </a:t>
            </a:r>
            <a:endParaRPr kumimoji="1" lang="ja-JP" altLang="en-US" sz="2400">
              <a:solidFill>
                <a:srgbClr val="4F9CB5"/>
              </a:solidFill>
              <a:latin typeface="Calibri" panose="020F0502020204030204" pitchFamily="34" charset="0"/>
              <a:cs typeface="Calibri" panose="020F0502020204030204" pitchFamily="34" charset="0"/>
            </a:endParaRPr>
          </a:p>
        </p:txBody>
      </p:sp>
      <p:sp>
        <p:nvSpPr>
          <p:cNvPr id="61" name="標題 1">
            <a:extLst>
              <a:ext uri="{FF2B5EF4-FFF2-40B4-BE49-F238E27FC236}">
                <a16:creationId xmlns:a16="http://schemas.microsoft.com/office/drawing/2014/main" id="{FBCB72A7-825E-4534-99B0-87B50B049F30}"/>
              </a:ext>
            </a:extLst>
          </p:cNvPr>
          <p:cNvSpPr txBox="1">
            <a:spLocks/>
          </p:cNvSpPr>
          <p:nvPr/>
        </p:nvSpPr>
        <p:spPr>
          <a:xfrm>
            <a:off x="464950" y="138978"/>
            <a:ext cx="8555226"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a:solidFill>
                  <a:schemeClr val="bg2"/>
                </a:solidFill>
                <a:latin typeface="Calibri" panose="020F0502020204030204" pitchFamily="34" charset="0"/>
                <a:cs typeface="Calibri" panose="020F0502020204030204" pitchFamily="34" charset="0"/>
              </a:rPr>
              <a:t>Correlation </a:t>
            </a:r>
            <a:r>
              <a:rPr lang="en-US" altLang="zh-TW" sz="2800" b="1">
                <a:solidFill>
                  <a:schemeClr val="bg2"/>
                </a:solidFill>
                <a:latin typeface="Calibri" panose="020F0502020204030204" pitchFamily="34" charset="0"/>
                <a:cs typeface="Calibri" panose="020F0502020204030204" pitchFamily="34" charset="0"/>
              </a:rPr>
              <a:t>of  PM10 </a:t>
            </a:r>
            <a:r>
              <a:rPr lang="en-US" altLang="zh-CN" sz="2800" b="1">
                <a:solidFill>
                  <a:schemeClr val="bg2"/>
                </a:solidFill>
                <a:latin typeface="Calibri" panose="020F0502020204030204" pitchFamily="34" charset="0"/>
                <a:cs typeface="Calibri" panose="020F0502020204030204" pitchFamily="34" charset="0"/>
              </a:rPr>
              <a:t>with hydro-meteorological factors</a:t>
            </a:r>
          </a:p>
        </p:txBody>
      </p:sp>
      <p:sp>
        <p:nvSpPr>
          <p:cNvPr id="14" name="矩形 13">
            <a:extLst>
              <a:ext uri="{FF2B5EF4-FFF2-40B4-BE49-F238E27FC236}">
                <a16:creationId xmlns:a16="http://schemas.microsoft.com/office/drawing/2014/main" id="{11A12042-D35B-412E-9157-E24C8AE38D28}"/>
              </a:ext>
            </a:extLst>
          </p:cNvPr>
          <p:cNvSpPr/>
          <p:nvPr/>
        </p:nvSpPr>
        <p:spPr>
          <a:xfrm>
            <a:off x="2386910" y="1756319"/>
            <a:ext cx="6045473" cy="14171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62" name="矩形: 圓角 61">
            <a:extLst>
              <a:ext uri="{FF2B5EF4-FFF2-40B4-BE49-F238E27FC236}">
                <a16:creationId xmlns:a16="http://schemas.microsoft.com/office/drawing/2014/main" id="{CFA2C97B-332C-4615-BFEE-F66F2C3A96A3}"/>
              </a:ext>
            </a:extLst>
          </p:cNvPr>
          <p:cNvSpPr/>
          <p:nvPr/>
        </p:nvSpPr>
        <p:spPr>
          <a:xfrm>
            <a:off x="3928683" y="1753272"/>
            <a:ext cx="3116680" cy="29706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65" name="矩形: 圓角 64">
            <a:extLst>
              <a:ext uri="{FF2B5EF4-FFF2-40B4-BE49-F238E27FC236}">
                <a16:creationId xmlns:a16="http://schemas.microsoft.com/office/drawing/2014/main" id="{0C3419EB-D489-4AC9-B333-4D677983C8CD}"/>
              </a:ext>
            </a:extLst>
          </p:cNvPr>
          <p:cNvSpPr/>
          <p:nvPr/>
        </p:nvSpPr>
        <p:spPr>
          <a:xfrm>
            <a:off x="6989049" y="3238576"/>
            <a:ext cx="1505740" cy="14693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66" name="矩形 65">
            <a:extLst>
              <a:ext uri="{FF2B5EF4-FFF2-40B4-BE49-F238E27FC236}">
                <a16:creationId xmlns:a16="http://schemas.microsoft.com/office/drawing/2014/main" id="{9BC84383-9640-495B-A996-14C357CA2155}"/>
              </a:ext>
            </a:extLst>
          </p:cNvPr>
          <p:cNvSpPr/>
          <p:nvPr/>
        </p:nvSpPr>
        <p:spPr>
          <a:xfrm>
            <a:off x="2395005" y="3317505"/>
            <a:ext cx="6045473" cy="14171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cxnSp>
        <p:nvCxnSpPr>
          <p:cNvPr id="17" name="直線單箭頭接點 16">
            <a:extLst>
              <a:ext uri="{FF2B5EF4-FFF2-40B4-BE49-F238E27FC236}">
                <a16:creationId xmlns:a16="http://schemas.microsoft.com/office/drawing/2014/main" id="{5BEC2706-CE81-430E-BF07-275D4803B6B2}"/>
              </a:ext>
            </a:extLst>
          </p:cNvPr>
          <p:cNvCxnSpPr>
            <a:cxnSpLocks/>
          </p:cNvCxnSpPr>
          <p:nvPr/>
        </p:nvCxnSpPr>
        <p:spPr>
          <a:xfrm flipV="1">
            <a:off x="1483995" y="2571750"/>
            <a:ext cx="902915" cy="361950"/>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67" name="直線單箭頭接點 66">
            <a:extLst>
              <a:ext uri="{FF2B5EF4-FFF2-40B4-BE49-F238E27FC236}">
                <a16:creationId xmlns:a16="http://schemas.microsoft.com/office/drawing/2014/main" id="{94608F86-59A8-44A7-A114-715A84A26226}"/>
              </a:ext>
            </a:extLst>
          </p:cNvPr>
          <p:cNvCxnSpPr>
            <a:cxnSpLocks/>
          </p:cNvCxnSpPr>
          <p:nvPr/>
        </p:nvCxnSpPr>
        <p:spPr>
          <a:xfrm>
            <a:off x="1272540" y="3539298"/>
            <a:ext cx="1122465" cy="485856"/>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2" name="矩形: 圓角 11">
            <a:extLst>
              <a:ext uri="{FF2B5EF4-FFF2-40B4-BE49-F238E27FC236}">
                <a16:creationId xmlns:a16="http://schemas.microsoft.com/office/drawing/2014/main" id="{432D7D17-EE5B-4320-9A81-247E02D2917D}"/>
              </a:ext>
            </a:extLst>
          </p:cNvPr>
          <p:cNvSpPr/>
          <p:nvPr/>
        </p:nvSpPr>
        <p:spPr>
          <a:xfrm>
            <a:off x="2395005" y="1745540"/>
            <a:ext cx="1698195" cy="29706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9" name="文字方塊 28">
            <a:extLst>
              <a:ext uri="{FF2B5EF4-FFF2-40B4-BE49-F238E27FC236}">
                <a16:creationId xmlns:a16="http://schemas.microsoft.com/office/drawing/2014/main" id="{7F5E5CAD-A75E-4437-84B2-DCCCCE4CF8CA}"/>
              </a:ext>
            </a:extLst>
          </p:cNvPr>
          <p:cNvSpPr txBox="1"/>
          <p:nvPr/>
        </p:nvSpPr>
        <p:spPr>
          <a:xfrm>
            <a:off x="1858050" y="4700045"/>
            <a:ext cx="2970542" cy="369332"/>
          </a:xfrm>
          <a:prstGeom prst="rect">
            <a:avLst/>
          </a:prstGeom>
          <a:noFill/>
        </p:spPr>
        <p:txBody>
          <a:bodyPr wrap="square" rtlCol="0">
            <a:spAutoFit/>
          </a:bodyPr>
          <a:lstStyle/>
          <a:p>
            <a:pPr algn="ctr"/>
            <a:r>
              <a:rPr lang="en-US" altLang="zh-TW" sz="1800">
                <a:solidFill>
                  <a:srgbClr val="FF0000"/>
                </a:solidFill>
                <a:latin typeface="Calibri" panose="020F0502020204030204" pitchFamily="34" charset="0"/>
                <a:cs typeface="Calibri" panose="020F0502020204030204" pitchFamily="34" charset="0"/>
              </a:rPr>
              <a:t>Dispersion and dilution effect</a:t>
            </a:r>
            <a:endParaRPr lang="zh-TW" altLang="en-US" sz="1800">
              <a:solidFill>
                <a:srgbClr val="FF0000"/>
              </a:solidFill>
              <a:latin typeface="Calibri" panose="020F0502020204030204" pitchFamily="34" charset="0"/>
              <a:cs typeface="Calibri" panose="020F0502020204030204" pitchFamily="34" charset="0"/>
            </a:endParaRPr>
          </a:p>
        </p:txBody>
      </p:sp>
      <p:sp>
        <p:nvSpPr>
          <p:cNvPr id="30" name="文字方塊 29">
            <a:extLst>
              <a:ext uri="{FF2B5EF4-FFF2-40B4-BE49-F238E27FC236}">
                <a16:creationId xmlns:a16="http://schemas.microsoft.com/office/drawing/2014/main" id="{AEDE3044-4B75-43B1-9E03-A43CB49C3320}"/>
              </a:ext>
            </a:extLst>
          </p:cNvPr>
          <p:cNvSpPr txBox="1"/>
          <p:nvPr/>
        </p:nvSpPr>
        <p:spPr>
          <a:xfrm>
            <a:off x="4124880" y="4692608"/>
            <a:ext cx="2970542" cy="369332"/>
          </a:xfrm>
          <a:prstGeom prst="rect">
            <a:avLst/>
          </a:prstGeom>
          <a:noFill/>
        </p:spPr>
        <p:txBody>
          <a:bodyPr wrap="square" rtlCol="0">
            <a:spAutoFit/>
          </a:bodyPr>
          <a:lstStyle/>
          <a:p>
            <a:pPr algn="ctr"/>
            <a:r>
              <a:rPr lang="en-US" altLang="zh-TW" sz="1800">
                <a:solidFill>
                  <a:srgbClr val="FF0000"/>
                </a:solidFill>
                <a:latin typeface="Calibri" panose="020F0502020204030204" pitchFamily="34" charset="0"/>
                <a:cs typeface="Calibri" panose="020F0502020204030204" pitchFamily="34" charset="0"/>
              </a:rPr>
              <a:t>Wet deposition</a:t>
            </a:r>
            <a:endParaRPr lang="zh-TW" altLang="en-US" sz="1800">
              <a:solidFill>
                <a:srgbClr val="FF0000"/>
              </a:solidFill>
              <a:latin typeface="Calibri" panose="020F0502020204030204" pitchFamily="34" charset="0"/>
              <a:cs typeface="Calibri" panose="020F0502020204030204" pitchFamily="34" charset="0"/>
            </a:endParaRPr>
          </a:p>
        </p:txBody>
      </p:sp>
      <p:sp>
        <p:nvSpPr>
          <p:cNvPr id="2" name="矩形 1">
            <a:extLst>
              <a:ext uri="{FF2B5EF4-FFF2-40B4-BE49-F238E27FC236}">
                <a16:creationId xmlns:a16="http://schemas.microsoft.com/office/drawing/2014/main" id="{53F388EA-CFAD-4644-8441-E4E8CB2BB05D}"/>
              </a:ext>
            </a:extLst>
          </p:cNvPr>
          <p:cNvSpPr/>
          <p:nvPr/>
        </p:nvSpPr>
        <p:spPr>
          <a:xfrm>
            <a:off x="6820754" y="4692608"/>
            <a:ext cx="1773242" cy="369332"/>
          </a:xfrm>
          <a:prstGeom prst="rect">
            <a:avLst/>
          </a:prstGeom>
        </p:spPr>
        <p:txBody>
          <a:bodyPr wrap="none">
            <a:spAutoFit/>
          </a:bodyPr>
          <a:lstStyle/>
          <a:p>
            <a:r>
              <a:rPr lang="en-US" altLang="zh-TW" sz="1800">
                <a:solidFill>
                  <a:srgbClr val="FF0000"/>
                </a:solidFill>
                <a:latin typeface="Calibri" panose="020F0502020204030204" pitchFamily="34" charset="0"/>
                <a:cs typeface="Calibri" panose="020F0502020204030204" pitchFamily="34" charset="0"/>
              </a:rPr>
              <a:t>Dispersion effect</a:t>
            </a:r>
            <a:endParaRPr lang="zh-TW" altLang="en-US" sz="1800">
              <a:latin typeface="Calibri" panose="020F0502020204030204" pitchFamily="34" charset="0"/>
              <a:cs typeface="Calibri" panose="020F0502020204030204" pitchFamily="34" charset="0"/>
            </a:endParaRPr>
          </a:p>
        </p:txBody>
      </p:sp>
      <p:sp>
        <p:nvSpPr>
          <p:cNvPr id="34" name="矩形: 圓角 33">
            <a:extLst>
              <a:ext uri="{FF2B5EF4-FFF2-40B4-BE49-F238E27FC236}">
                <a16:creationId xmlns:a16="http://schemas.microsoft.com/office/drawing/2014/main" id="{A0454840-0D73-466F-860A-734854E9FBBD}"/>
              </a:ext>
            </a:extLst>
          </p:cNvPr>
          <p:cNvSpPr/>
          <p:nvPr/>
        </p:nvSpPr>
        <p:spPr>
          <a:xfrm>
            <a:off x="6978794" y="1753272"/>
            <a:ext cx="1505740" cy="14693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145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5" grpId="0" animBg="1"/>
      <p:bldP spid="12" grpId="0" animBg="1"/>
      <p:bldP spid="12" grpId="1" animBg="1"/>
      <p:bldP spid="29" grpId="0"/>
      <p:bldP spid="29" grpId="1"/>
      <p:bldP spid="30" grpId="0"/>
      <p:bldP spid="30" grpId="1"/>
      <p:bldP spid="2" grpId="0"/>
      <p:bldP spid="34" grpId="0" animBg="1"/>
      <p:bldP spid="3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6">
            <a:extLst>
              <a:ext uri="{FF2B5EF4-FFF2-40B4-BE49-F238E27FC236}">
                <a16:creationId xmlns:a16="http://schemas.microsoft.com/office/drawing/2014/main" id="{2316C166-6DEB-4281-9CF2-47B900D49957}"/>
              </a:ext>
            </a:extLst>
          </p:cNvPr>
          <p:cNvSpPr txBox="1">
            <a:spLocks/>
          </p:cNvSpPr>
          <p:nvPr/>
        </p:nvSpPr>
        <p:spPr>
          <a:xfrm>
            <a:off x="203182" y="787028"/>
            <a:ext cx="3547724" cy="5926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2400" b="1">
                <a:solidFill>
                  <a:srgbClr val="4F9CB5"/>
                </a:solidFill>
                <a:latin typeface="Calibri" panose="020F0502020204030204" pitchFamily="34" charset="0"/>
                <a:cs typeface="Calibri" panose="020F0502020204030204" pitchFamily="34" charset="0"/>
              </a:rPr>
              <a:t>TDIC</a:t>
            </a:r>
            <a:r>
              <a:rPr kumimoji="1" lang="zh-TW" altLang="en-US" sz="2400">
                <a:solidFill>
                  <a:srgbClr val="4F9CB5"/>
                </a:solidFill>
                <a:latin typeface="Calibri" panose="020F0502020204030204" pitchFamily="34" charset="0"/>
                <a:cs typeface="Calibri" panose="020F0502020204030204" pitchFamily="34" charset="0"/>
              </a:rPr>
              <a:t> </a:t>
            </a:r>
            <a:r>
              <a:rPr kumimoji="1" lang="en-US" altLang="zh-TW" sz="2400">
                <a:solidFill>
                  <a:srgbClr val="4F9CB5"/>
                </a:solidFill>
                <a:latin typeface="Calibri" panose="020F0502020204030204" pitchFamily="34" charset="0"/>
                <a:cs typeface="Calibri" panose="020F0502020204030204" pitchFamily="34" charset="0"/>
              </a:rPr>
              <a:t>at diurnal scale</a:t>
            </a:r>
            <a:r>
              <a:rPr kumimoji="1" lang="zh-TW" altLang="en-US" sz="2400">
                <a:solidFill>
                  <a:srgbClr val="4F9CB5"/>
                </a:solidFill>
                <a:latin typeface="Calibri" panose="020F0502020204030204" pitchFamily="34" charset="0"/>
                <a:cs typeface="Calibri" panose="020F0502020204030204" pitchFamily="34" charset="0"/>
              </a:rPr>
              <a:t> </a:t>
            </a:r>
            <a:endParaRPr kumimoji="1" lang="ja-JP" altLang="en-US" sz="2400">
              <a:solidFill>
                <a:srgbClr val="4F9CB5"/>
              </a:solidFill>
              <a:latin typeface="Calibri" panose="020F0502020204030204" pitchFamily="34" charset="0"/>
              <a:cs typeface="Calibri" panose="020F0502020204030204" pitchFamily="34" charset="0"/>
            </a:endParaRPr>
          </a:p>
        </p:txBody>
      </p:sp>
      <p:sp>
        <p:nvSpPr>
          <p:cNvPr id="32" name="Oval 36">
            <a:extLst>
              <a:ext uri="{FF2B5EF4-FFF2-40B4-BE49-F238E27FC236}">
                <a16:creationId xmlns:a16="http://schemas.microsoft.com/office/drawing/2014/main" id="{1CCF9DD0-04D1-4D1E-A944-04319154DB44}"/>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050">
                <a:solidFill>
                  <a:srgbClr val="FFFFFF"/>
                </a:solidFill>
                <a:latin typeface="Calibri" panose="020F0502020204030204" pitchFamily="34" charset="0"/>
                <a:ea typeface="Noto Sans" panose="020B0502040504020204" pitchFamily="34"/>
                <a:cs typeface="Calibri" panose="020F0502020204030204" pitchFamily="34" charset="0"/>
              </a:rPr>
              <a:t>1</a:t>
            </a:r>
            <a:r>
              <a:rPr lang="en-US" altLang="zh-TW" sz="1050">
                <a:solidFill>
                  <a:srgbClr val="FFFFFF"/>
                </a:solidFill>
                <a:latin typeface="Calibri" panose="020F0502020204030204" pitchFamily="34" charset="0"/>
                <a:ea typeface="Noto Sans" panose="020B0502040504020204" pitchFamily="34"/>
                <a:cs typeface="Calibri" panose="020F0502020204030204" pitchFamily="34" charset="0"/>
              </a:rPr>
              <a:t>7</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35" name="標題 1">
            <a:extLst>
              <a:ext uri="{FF2B5EF4-FFF2-40B4-BE49-F238E27FC236}">
                <a16:creationId xmlns:a16="http://schemas.microsoft.com/office/drawing/2014/main" id="{41F4F39B-C400-4FDD-9ED4-7D829699BCE6}"/>
              </a:ext>
            </a:extLst>
          </p:cNvPr>
          <p:cNvSpPr txBox="1">
            <a:spLocks/>
          </p:cNvSpPr>
          <p:nvPr/>
        </p:nvSpPr>
        <p:spPr>
          <a:xfrm>
            <a:off x="464950" y="138978"/>
            <a:ext cx="8555226"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a:solidFill>
                  <a:schemeClr val="bg2"/>
                </a:solidFill>
                <a:latin typeface="Calibri" panose="020F0502020204030204" pitchFamily="34" charset="0"/>
                <a:cs typeface="Calibri" panose="020F0502020204030204" pitchFamily="34" charset="0"/>
              </a:rPr>
              <a:t>Correlation </a:t>
            </a:r>
            <a:r>
              <a:rPr lang="en-US" altLang="zh-TW" sz="2800" b="1">
                <a:solidFill>
                  <a:schemeClr val="bg2"/>
                </a:solidFill>
                <a:latin typeface="Calibri" panose="020F0502020204030204" pitchFamily="34" charset="0"/>
                <a:cs typeface="Calibri" panose="020F0502020204030204" pitchFamily="34" charset="0"/>
              </a:rPr>
              <a:t>of  PM10 </a:t>
            </a:r>
            <a:r>
              <a:rPr lang="en-US" altLang="zh-CN" sz="2800" b="1">
                <a:solidFill>
                  <a:schemeClr val="bg2"/>
                </a:solidFill>
                <a:latin typeface="Calibri" panose="020F0502020204030204" pitchFamily="34" charset="0"/>
                <a:cs typeface="Calibri" panose="020F0502020204030204" pitchFamily="34" charset="0"/>
              </a:rPr>
              <a:t>with hydro-meteorological factors</a:t>
            </a:r>
          </a:p>
        </p:txBody>
      </p:sp>
      <p:sp>
        <p:nvSpPr>
          <p:cNvPr id="36" name="文字方塊 35">
            <a:extLst>
              <a:ext uri="{FF2B5EF4-FFF2-40B4-BE49-F238E27FC236}">
                <a16:creationId xmlns:a16="http://schemas.microsoft.com/office/drawing/2014/main" id="{F9DC5555-83D0-4BB8-A94A-244908A31AFD}"/>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Methodology / </a:t>
            </a:r>
            <a:r>
              <a:rPr kumimoji="1" lang="en-US" altLang="ja-JP" sz="1200">
                <a:solidFill>
                  <a:schemeClr val="bg2"/>
                </a:solidFill>
                <a:latin typeface="Calibri" panose="020F0502020204030204" pitchFamily="34" charset="0"/>
                <a:cs typeface="Calibri" panose="020F0502020204030204" pitchFamily="34" charset="0"/>
              </a:rPr>
              <a:t>Results</a:t>
            </a:r>
            <a:r>
              <a:rPr kumimoji="1" lang="en-US" altLang="ja-JP" sz="1200">
                <a:solidFill>
                  <a:schemeClr val="bg1">
                    <a:lumMod val="65000"/>
                  </a:schemeClr>
                </a:solidFill>
                <a:latin typeface="Calibri" panose="020F0502020204030204" pitchFamily="34" charset="0"/>
                <a:cs typeface="Calibri" panose="020F0502020204030204" pitchFamily="34" charset="0"/>
              </a:rPr>
              <a:t>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pic>
        <p:nvPicPr>
          <p:cNvPr id="29" name="圖片 28">
            <a:extLst>
              <a:ext uri="{FF2B5EF4-FFF2-40B4-BE49-F238E27FC236}">
                <a16:creationId xmlns:a16="http://schemas.microsoft.com/office/drawing/2014/main" id="{744DCDBF-3D6E-4EAB-8A20-136FCE4F7A11}"/>
              </a:ext>
            </a:extLst>
          </p:cNvPr>
          <p:cNvPicPr>
            <a:picLocks noChangeAspect="1"/>
          </p:cNvPicPr>
          <p:nvPr/>
        </p:nvPicPr>
        <p:blipFill>
          <a:blip r:embed="rId3"/>
          <a:stretch>
            <a:fillRect/>
          </a:stretch>
        </p:blipFill>
        <p:spPr>
          <a:xfrm>
            <a:off x="210109" y="2395938"/>
            <a:ext cx="1698195" cy="1474664"/>
          </a:xfrm>
          <a:prstGeom prst="rect">
            <a:avLst/>
          </a:prstGeom>
          <a:ln w="28575">
            <a:solidFill>
              <a:schemeClr val="tx1"/>
            </a:solidFill>
          </a:ln>
        </p:spPr>
      </p:pic>
      <p:cxnSp>
        <p:nvCxnSpPr>
          <p:cNvPr id="51" name="直線單箭頭接點 50">
            <a:extLst>
              <a:ext uri="{FF2B5EF4-FFF2-40B4-BE49-F238E27FC236}">
                <a16:creationId xmlns:a16="http://schemas.microsoft.com/office/drawing/2014/main" id="{ED06429A-0E31-435F-8EC4-268F0BD55173}"/>
              </a:ext>
            </a:extLst>
          </p:cNvPr>
          <p:cNvCxnSpPr>
            <a:cxnSpLocks/>
          </p:cNvCxnSpPr>
          <p:nvPr/>
        </p:nvCxnSpPr>
        <p:spPr>
          <a:xfrm flipV="1">
            <a:off x="1483995" y="2571750"/>
            <a:ext cx="902915" cy="361950"/>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52" name="直線單箭頭接點 51">
            <a:extLst>
              <a:ext uri="{FF2B5EF4-FFF2-40B4-BE49-F238E27FC236}">
                <a16:creationId xmlns:a16="http://schemas.microsoft.com/office/drawing/2014/main" id="{5D21D26D-8ADE-4456-8B60-6EB7EE833076}"/>
              </a:ext>
            </a:extLst>
          </p:cNvPr>
          <p:cNvCxnSpPr>
            <a:cxnSpLocks/>
          </p:cNvCxnSpPr>
          <p:nvPr/>
        </p:nvCxnSpPr>
        <p:spPr>
          <a:xfrm>
            <a:off x="1272540" y="3539298"/>
            <a:ext cx="1122465" cy="485856"/>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grpSp>
        <p:nvGrpSpPr>
          <p:cNvPr id="16" name="群組 15">
            <a:extLst>
              <a:ext uri="{FF2B5EF4-FFF2-40B4-BE49-F238E27FC236}">
                <a16:creationId xmlns:a16="http://schemas.microsoft.com/office/drawing/2014/main" id="{065F8D44-1F68-47C6-88BF-AAD92D0AE003}"/>
              </a:ext>
            </a:extLst>
          </p:cNvPr>
          <p:cNvGrpSpPr/>
          <p:nvPr/>
        </p:nvGrpSpPr>
        <p:grpSpPr>
          <a:xfrm>
            <a:off x="2386910" y="1421765"/>
            <a:ext cx="6053568" cy="3333483"/>
            <a:chOff x="2386910" y="1421765"/>
            <a:chExt cx="6053568" cy="3333483"/>
          </a:xfrm>
        </p:grpSpPr>
        <p:grpSp>
          <p:nvGrpSpPr>
            <p:cNvPr id="6" name="群組 5">
              <a:extLst>
                <a:ext uri="{FF2B5EF4-FFF2-40B4-BE49-F238E27FC236}">
                  <a16:creationId xmlns:a16="http://schemas.microsoft.com/office/drawing/2014/main" id="{7EEF0822-BB48-45B7-9CD5-E5A7486DA705}"/>
                </a:ext>
              </a:extLst>
            </p:cNvPr>
            <p:cNvGrpSpPr/>
            <p:nvPr/>
          </p:nvGrpSpPr>
          <p:grpSpPr>
            <a:xfrm>
              <a:off x="2386910" y="1756319"/>
              <a:ext cx="6045473" cy="1417154"/>
              <a:chOff x="2386910" y="1756319"/>
              <a:chExt cx="6045473" cy="1417154"/>
            </a:xfrm>
          </p:grpSpPr>
          <p:grpSp>
            <p:nvGrpSpPr>
              <p:cNvPr id="2" name="群組 1">
                <a:extLst>
                  <a:ext uri="{FF2B5EF4-FFF2-40B4-BE49-F238E27FC236}">
                    <a16:creationId xmlns:a16="http://schemas.microsoft.com/office/drawing/2014/main" id="{FAF4DF27-B175-44E1-9FE0-AD0DE8F67708}"/>
                  </a:ext>
                </a:extLst>
              </p:cNvPr>
              <p:cNvGrpSpPr/>
              <p:nvPr/>
            </p:nvGrpSpPr>
            <p:grpSpPr>
              <a:xfrm>
                <a:off x="2386910" y="1756319"/>
                <a:ext cx="6045473" cy="1417154"/>
                <a:chOff x="2700861" y="1492816"/>
                <a:chExt cx="6774918" cy="1575066"/>
              </a:xfrm>
            </p:grpSpPr>
            <p:pic>
              <p:nvPicPr>
                <p:cNvPr id="13" name="圖片 12">
                  <a:extLst>
                    <a:ext uri="{FF2B5EF4-FFF2-40B4-BE49-F238E27FC236}">
                      <a16:creationId xmlns:a16="http://schemas.microsoft.com/office/drawing/2014/main" id="{5C18AD43-E403-4E78-BF07-20B3E0478E3D}"/>
                    </a:ext>
                  </a:extLst>
                </p:cNvPr>
                <p:cNvPicPr>
                  <a:picLocks noChangeAspect="1"/>
                </p:cNvPicPr>
                <p:nvPr/>
              </p:nvPicPr>
              <p:blipFill rotWithShape="1">
                <a:blip r:embed="rId4">
                  <a:extLst>
                    <a:ext uri="{28A0092B-C50C-407E-A947-70E740481C1C}">
                      <a14:useLocalDpi xmlns:a14="http://schemas.microsoft.com/office/drawing/2010/main" val="0"/>
                    </a:ext>
                  </a:extLst>
                </a:blip>
                <a:srcRect r="19137"/>
                <a:stretch/>
              </p:blipFill>
              <p:spPr>
                <a:xfrm>
                  <a:off x="2700861" y="1492816"/>
                  <a:ext cx="1698195" cy="1575066"/>
                </a:xfrm>
                <a:prstGeom prst="rect">
                  <a:avLst/>
                </a:prstGeom>
                <a:ln>
                  <a:noFill/>
                </a:ln>
              </p:spPr>
            </p:pic>
            <p:pic>
              <p:nvPicPr>
                <p:cNvPr id="11" name="圖片 10">
                  <a:extLst>
                    <a:ext uri="{FF2B5EF4-FFF2-40B4-BE49-F238E27FC236}">
                      <a16:creationId xmlns:a16="http://schemas.microsoft.com/office/drawing/2014/main" id="{606D3E1B-4CB4-4E41-BED7-407D40D53DE3}"/>
                    </a:ext>
                  </a:extLst>
                </p:cNvPr>
                <p:cNvPicPr>
                  <a:picLocks noChangeAspect="1"/>
                </p:cNvPicPr>
                <p:nvPr/>
              </p:nvPicPr>
              <p:blipFill rotWithShape="1">
                <a:blip r:embed="rId5">
                  <a:extLst>
                    <a:ext uri="{28A0092B-C50C-407E-A947-70E740481C1C}">
                      <a14:useLocalDpi xmlns:a14="http://schemas.microsoft.com/office/drawing/2010/main" val="0"/>
                    </a:ext>
                  </a:extLst>
                </a:blip>
                <a:srcRect r="18415"/>
                <a:stretch/>
              </p:blipFill>
              <p:spPr>
                <a:xfrm>
                  <a:off x="4385546" y="1492816"/>
                  <a:ext cx="1698195" cy="1561136"/>
                </a:xfrm>
                <a:prstGeom prst="rect">
                  <a:avLst/>
                </a:prstGeom>
                <a:ln>
                  <a:noFill/>
                </a:ln>
              </p:spPr>
            </p:pic>
            <p:pic>
              <p:nvPicPr>
                <p:cNvPr id="15" name="圖片 14">
                  <a:extLst>
                    <a:ext uri="{FF2B5EF4-FFF2-40B4-BE49-F238E27FC236}">
                      <a16:creationId xmlns:a16="http://schemas.microsoft.com/office/drawing/2014/main" id="{52570419-87D5-42D4-A865-15965324024A}"/>
                    </a:ext>
                  </a:extLst>
                </p:cNvPr>
                <p:cNvPicPr>
                  <a:picLocks noChangeAspect="1"/>
                </p:cNvPicPr>
                <p:nvPr/>
              </p:nvPicPr>
              <p:blipFill rotWithShape="1">
                <a:blip r:embed="rId6">
                  <a:extLst>
                    <a:ext uri="{28A0092B-C50C-407E-A947-70E740481C1C}">
                      <a14:useLocalDpi xmlns:a14="http://schemas.microsoft.com/office/drawing/2010/main" val="0"/>
                    </a:ext>
                  </a:extLst>
                </a:blip>
                <a:srcRect r="18415"/>
                <a:stretch/>
              </p:blipFill>
              <p:spPr>
                <a:xfrm>
                  <a:off x="6082109" y="1492816"/>
                  <a:ext cx="1698195" cy="1561136"/>
                </a:xfrm>
                <a:prstGeom prst="rect">
                  <a:avLst/>
                </a:prstGeom>
                <a:ln>
                  <a:noFill/>
                </a:ln>
              </p:spPr>
            </p:pic>
            <p:pic>
              <p:nvPicPr>
                <p:cNvPr id="17" name="圖片 16">
                  <a:extLst>
                    <a:ext uri="{FF2B5EF4-FFF2-40B4-BE49-F238E27FC236}">
                      <a16:creationId xmlns:a16="http://schemas.microsoft.com/office/drawing/2014/main" id="{52014997-CEF7-45E1-B8B5-FAFC15D38383}"/>
                    </a:ext>
                  </a:extLst>
                </p:cNvPr>
                <p:cNvPicPr>
                  <a:picLocks noChangeAspect="1"/>
                </p:cNvPicPr>
                <p:nvPr/>
              </p:nvPicPr>
              <p:blipFill rotWithShape="1">
                <a:blip r:embed="rId7">
                  <a:extLst>
                    <a:ext uri="{28A0092B-C50C-407E-A947-70E740481C1C}">
                      <a14:useLocalDpi xmlns:a14="http://schemas.microsoft.com/office/drawing/2010/main" val="0"/>
                    </a:ext>
                  </a:extLst>
                </a:blip>
                <a:srcRect r="18415"/>
                <a:stretch/>
              </p:blipFill>
              <p:spPr>
                <a:xfrm>
                  <a:off x="7777584" y="1492816"/>
                  <a:ext cx="1698195" cy="1561136"/>
                </a:xfrm>
                <a:prstGeom prst="rect">
                  <a:avLst/>
                </a:prstGeom>
                <a:ln>
                  <a:noFill/>
                </a:ln>
              </p:spPr>
            </p:pic>
          </p:grpSp>
          <p:sp>
            <p:nvSpPr>
              <p:cNvPr id="33" name="矩形 32">
                <a:extLst>
                  <a:ext uri="{FF2B5EF4-FFF2-40B4-BE49-F238E27FC236}">
                    <a16:creationId xmlns:a16="http://schemas.microsoft.com/office/drawing/2014/main" id="{CF127AED-352D-4F57-9521-32A4A246EB48}"/>
                  </a:ext>
                </a:extLst>
              </p:cNvPr>
              <p:cNvSpPr/>
              <p:nvPr/>
            </p:nvSpPr>
            <p:spPr>
              <a:xfrm>
                <a:off x="2386910" y="1756319"/>
                <a:ext cx="6045473" cy="14171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grpSp>
          <p:nvGrpSpPr>
            <p:cNvPr id="5" name="群組 4">
              <a:extLst>
                <a:ext uri="{FF2B5EF4-FFF2-40B4-BE49-F238E27FC236}">
                  <a16:creationId xmlns:a16="http://schemas.microsoft.com/office/drawing/2014/main" id="{A52A4228-8F3C-401D-95C3-FBBD29BDEC7E}"/>
                </a:ext>
              </a:extLst>
            </p:cNvPr>
            <p:cNvGrpSpPr/>
            <p:nvPr/>
          </p:nvGrpSpPr>
          <p:grpSpPr>
            <a:xfrm>
              <a:off x="2395005" y="3317505"/>
              <a:ext cx="6045473" cy="1437743"/>
              <a:chOff x="2395005" y="3317505"/>
              <a:chExt cx="6045473" cy="1437743"/>
            </a:xfrm>
          </p:grpSpPr>
          <p:grpSp>
            <p:nvGrpSpPr>
              <p:cNvPr id="4" name="群組 3">
                <a:extLst>
                  <a:ext uri="{FF2B5EF4-FFF2-40B4-BE49-F238E27FC236}">
                    <a16:creationId xmlns:a16="http://schemas.microsoft.com/office/drawing/2014/main" id="{C92F933C-1048-4018-BDBB-7A7555638980}"/>
                  </a:ext>
                </a:extLst>
              </p:cNvPr>
              <p:cNvGrpSpPr/>
              <p:nvPr/>
            </p:nvGrpSpPr>
            <p:grpSpPr>
              <a:xfrm>
                <a:off x="2395006" y="3317505"/>
                <a:ext cx="6045472" cy="1437743"/>
                <a:chOff x="2704736" y="3048270"/>
                <a:chExt cx="6771043" cy="1581776"/>
              </a:xfrm>
            </p:grpSpPr>
            <p:pic>
              <p:nvPicPr>
                <p:cNvPr id="39" name="圖片 38">
                  <a:extLst>
                    <a:ext uri="{FF2B5EF4-FFF2-40B4-BE49-F238E27FC236}">
                      <a16:creationId xmlns:a16="http://schemas.microsoft.com/office/drawing/2014/main" id="{136DE3DF-4384-4D1D-B7C4-51EFFD3162FC}"/>
                    </a:ext>
                  </a:extLst>
                </p:cNvPr>
                <p:cNvPicPr>
                  <a:picLocks noChangeAspect="1"/>
                </p:cNvPicPr>
                <p:nvPr/>
              </p:nvPicPr>
              <p:blipFill rotWithShape="1">
                <a:blip r:embed="rId8">
                  <a:extLst>
                    <a:ext uri="{28A0092B-C50C-407E-A947-70E740481C1C}">
                      <a14:useLocalDpi xmlns:a14="http://schemas.microsoft.com/office/drawing/2010/main" val="0"/>
                    </a:ext>
                  </a:extLst>
                </a:blip>
                <a:srcRect r="19374"/>
                <a:stretch/>
              </p:blipFill>
              <p:spPr>
                <a:xfrm>
                  <a:off x="2704736" y="3053952"/>
                  <a:ext cx="1694320" cy="1576094"/>
                </a:xfrm>
                <a:prstGeom prst="rect">
                  <a:avLst/>
                </a:prstGeom>
                <a:ln>
                  <a:noFill/>
                </a:ln>
              </p:spPr>
            </p:pic>
            <p:pic>
              <p:nvPicPr>
                <p:cNvPr id="40" name="圖片 39">
                  <a:extLst>
                    <a:ext uri="{FF2B5EF4-FFF2-40B4-BE49-F238E27FC236}">
                      <a16:creationId xmlns:a16="http://schemas.microsoft.com/office/drawing/2014/main" id="{96FB018F-0647-47FA-9B18-59A3C87EC276}"/>
                    </a:ext>
                  </a:extLst>
                </p:cNvPr>
                <p:cNvPicPr>
                  <a:picLocks noChangeAspect="1"/>
                </p:cNvPicPr>
                <p:nvPr/>
              </p:nvPicPr>
              <p:blipFill rotWithShape="1">
                <a:blip r:embed="rId9">
                  <a:extLst>
                    <a:ext uri="{28A0092B-C50C-407E-A947-70E740481C1C}">
                      <a14:useLocalDpi xmlns:a14="http://schemas.microsoft.com/office/drawing/2010/main" val="0"/>
                    </a:ext>
                  </a:extLst>
                </a:blip>
                <a:srcRect r="19193"/>
                <a:stretch/>
              </p:blipFill>
              <p:spPr>
                <a:xfrm>
                  <a:off x="6076074" y="3048270"/>
                  <a:ext cx="1704230" cy="1581776"/>
                </a:xfrm>
                <a:prstGeom prst="rect">
                  <a:avLst/>
                </a:prstGeom>
                <a:ln>
                  <a:noFill/>
                </a:ln>
              </p:spPr>
            </p:pic>
            <p:pic>
              <p:nvPicPr>
                <p:cNvPr id="41" name="圖片 40">
                  <a:extLst>
                    <a:ext uri="{FF2B5EF4-FFF2-40B4-BE49-F238E27FC236}">
                      <a16:creationId xmlns:a16="http://schemas.microsoft.com/office/drawing/2014/main" id="{AECCEF68-B22B-4F3D-BFFD-6ED32A2C5776}"/>
                    </a:ext>
                  </a:extLst>
                </p:cNvPr>
                <p:cNvPicPr>
                  <a:picLocks noChangeAspect="1"/>
                </p:cNvPicPr>
                <p:nvPr/>
              </p:nvPicPr>
              <p:blipFill rotWithShape="1">
                <a:blip r:embed="rId10">
                  <a:extLst>
                    <a:ext uri="{28A0092B-C50C-407E-A947-70E740481C1C}">
                      <a14:useLocalDpi xmlns:a14="http://schemas.microsoft.com/office/drawing/2010/main" val="0"/>
                    </a:ext>
                  </a:extLst>
                </a:blip>
                <a:srcRect r="19895"/>
                <a:stretch/>
              </p:blipFill>
              <p:spPr>
                <a:xfrm>
                  <a:off x="4386635" y="3048270"/>
                  <a:ext cx="1689440" cy="1581776"/>
                </a:xfrm>
                <a:prstGeom prst="rect">
                  <a:avLst/>
                </a:prstGeom>
                <a:ln>
                  <a:noFill/>
                </a:ln>
              </p:spPr>
            </p:pic>
            <p:pic>
              <p:nvPicPr>
                <p:cNvPr id="42" name="圖片 41">
                  <a:extLst>
                    <a:ext uri="{FF2B5EF4-FFF2-40B4-BE49-F238E27FC236}">
                      <a16:creationId xmlns:a16="http://schemas.microsoft.com/office/drawing/2014/main" id="{27ED1486-41F2-4D19-B219-E95CB4060470}"/>
                    </a:ext>
                  </a:extLst>
                </p:cNvPr>
                <p:cNvPicPr>
                  <a:picLocks noChangeAspect="1"/>
                </p:cNvPicPr>
                <p:nvPr/>
              </p:nvPicPr>
              <p:blipFill rotWithShape="1">
                <a:blip r:embed="rId11">
                  <a:extLst>
                    <a:ext uri="{28A0092B-C50C-407E-A947-70E740481C1C}">
                      <a14:useLocalDpi xmlns:a14="http://schemas.microsoft.com/office/drawing/2010/main" val="0"/>
                    </a:ext>
                  </a:extLst>
                </a:blip>
                <a:srcRect r="18270"/>
                <a:stretch/>
              </p:blipFill>
              <p:spPr>
                <a:xfrm>
                  <a:off x="7777584" y="3048270"/>
                  <a:ext cx="1698195" cy="1558361"/>
                </a:xfrm>
                <a:prstGeom prst="rect">
                  <a:avLst/>
                </a:prstGeom>
                <a:ln>
                  <a:noFill/>
                </a:ln>
              </p:spPr>
            </p:pic>
          </p:grpSp>
          <p:sp>
            <p:nvSpPr>
              <p:cNvPr id="34" name="矩形 33">
                <a:extLst>
                  <a:ext uri="{FF2B5EF4-FFF2-40B4-BE49-F238E27FC236}">
                    <a16:creationId xmlns:a16="http://schemas.microsoft.com/office/drawing/2014/main" id="{64EA2C96-1225-4DB5-8F37-E298AB9811CF}"/>
                  </a:ext>
                </a:extLst>
              </p:cNvPr>
              <p:cNvSpPr/>
              <p:nvPr/>
            </p:nvSpPr>
            <p:spPr>
              <a:xfrm>
                <a:off x="2395005" y="3317505"/>
                <a:ext cx="6045473" cy="14171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sp>
          <p:nvSpPr>
            <p:cNvPr id="47" name="文字方塊 46">
              <a:extLst>
                <a:ext uri="{FF2B5EF4-FFF2-40B4-BE49-F238E27FC236}">
                  <a16:creationId xmlns:a16="http://schemas.microsoft.com/office/drawing/2014/main" id="{5428E891-A159-464A-AAFC-B7E42C6E70B3}"/>
                </a:ext>
              </a:extLst>
            </p:cNvPr>
            <p:cNvSpPr txBox="1"/>
            <p:nvPr/>
          </p:nvSpPr>
          <p:spPr>
            <a:xfrm>
              <a:off x="5746204" y="1439234"/>
              <a:ext cx="1180437" cy="369332"/>
            </a:xfrm>
            <a:prstGeom prst="rect">
              <a:avLst/>
            </a:prstGeom>
            <a:noFill/>
          </p:spPr>
          <p:txBody>
            <a:bodyPr wrap="square" rtlCol="0">
              <a:spAutoFit/>
            </a:bodyPr>
            <a:lstStyle/>
            <a:p>
              <a:pPr algn="ctr"/>
              <a:r>
                <a:rPr lang="en-US" altLang="zh-TW" sz="1800">
                  <a:latin typeface="Calibri" panose="020F0502020204030204" pitchFamily="34" charset="0"/>
                  <a:cs typeface="Calibri" panose="020F0502020204030204" pitchFamily="34" charset="0"/>
                </a:rPr>
                <a:t>Humidity</a:t>
              </a:r>
              <a:endParaRPr lang="zh-TW" altLang="en-US" sz="1800">
                <a:latin typeface="Calibri" panose="020F0502020204030204" pitchFamily="34" charset="0"/>
                <a:cs typeface="Calibri" panose="020F0502020204030204" pitchFamily="34" charset="0"/>
              </a:endParaRPr>
            </a:p>
          </p:txBody>
        </p:sp>
        <p:sp>
          <p:nvSpPr>
            <p:cNvPr id="48" name="文字方塊 47">
              <a:extLst>
                <a:ext uri="{FF2B5EF4-FFF2-40B4-BE49-F238E27FC236}">
                  <a16:creationId xmlns:a16="http://schemas.microsoft.com/office/drawing/2014/main" id="{740EA0D3-0BE6-4515-92EA-D320420BB940}"/>
                </a:ext>
              </a:extLst>
            </p:cNvPr>
            <p:cNvSpPr txBox="1"/>
            <p:nvPr/>
          </p:nvSpPr>
          <p:spPr>
            <a:xfrm>
              <a:off x="7136360" y="1428897"/>
              <a:ext cx="1296023" cy="369332"/>
            </a:xfrm>
            <a:prstGeom prst="rect">
              <a:avLst/>
            </a:prstGeom>
            <a:noFill/>
          </p:spPr>
          <p:txBody>
            <a:bodyPr wrap="square" rtlCol="0">
              <a:spAutoFit/>
            </a:bodyPr>
            <a:lstStyle/>
            <a:p>
              <a:pPr algn="ctr"/>
              <a:r>
                <a:rPr lang="en-US" altLang="zh-TW" sz="1800">
                  <a:latin typeface="Calibri" panose="020F0502020204030204" pitchFamily="34" charset="0"/>
                  <a:cs typeface="Calibri" panose="020F0502020204030204" pitchFamily="34" charset="0"/>
                </a:rPr>
                <a:t>Wind speed</a:t>
              </a:r>
              <a:endParaRPr lang="zh-TW" altLang="en-US" sz="1800">
                <a:latin typeface="Calibri" panose="020F0502020204030204" pitchFamily="34" charset="0"/>
                <a:cs typeface="Calibri" panose="020F0502020204030204" pitchFamily="34" charset="0"/>
              </a:endParaRPr>
            </a:p>
          </p:txBody>
        </p:sp>
        <p:sp>
          <p:nvSpPr>
            <p:cNvPr id="49" name="文字方塊 48">
              <a:extLst>
                <a:ext uri="{FF2B5EF4-FFF2-40B4-BE49-F238E27FC236}">
                  <a16:creationId xmlns:a16="http://schemas.microsoft.com/office/drawing/2014/main" id="{5858D014-55BD-47DE-B765-229FC04800CD}"/>
                </a:ext>
              </a:extLst>
            </p:cNvPr>
            <p:cNvSpPr txBox="1"/>
            <p:nvPr/>
          </p:nvSpPr>
          <p:spPr>
            <a:xfrm>
              <a:off x="4107620" y="1428897"/>
              <a:ext cx="1495062" cy="369332"/>
            </a:xfrm>
            <a:prstGeom prst="rect">
              <a:avLst/>
            </a:prstGeom>
            <a:noFill/>
          </p:spPr>
          <p:txBody>
            <a:bodyPr wrap="square" rtlCol="0">
              <a:spAutoFit/>
            </a:bodyPr>
            <a:lstStyle/>
            <a:p>
              <a:pPr algn="ctr"/>
              <a:r>
                <a:rPr lang="en-US" altLang="zh-TW" sz="1800">
                  <a:latin typeface="Calibri" panose="020F0502020204030204" pitchFamily="34" charset="0"/>
                  <a:cs typeface="Calibri" panose="020F0502020204030204" pitchFamily="34" charset="0"/>
                </a:rPr>
                <a:t>Precipitation</a:t>
              </a:r>
              <a:endParaRPr lang="zh-TW" altLang="en-US" sz="1800">
                <a:latin typeface="Calibri" panose="020F0502020204030204" pitchFamily="34" charset="0"/>
                <a:cs typeface="Calibri" panose="020F0502020204030204" pitchFamily="34" charset="0"/>
              </a:endParaRPr>
            </a:p>
          </p:txBody>
        </p:sp>
        <p:sp>
          <p:nvSpPr>
            <p:cNvPr id="50" name="文字方塊 49">
              <a:extLst>
                <a:ext uri="{FF2B5EF4-FFF2-40B4-BE49-F238E27FC236}">
                  <a16:creationId xmlns:a16="http://schemas.microsoft.com/office/drawing/2014/main" id="{064F0958-EBA5-4CA6-97D4-CF00316AB0A8}"/>
                </a:ext>
              </a:extLst>
            </p:cNvPr>
            <p:cNvSpPr txBox="1"/>
            <p:nvPr/>
          </p:nvSpPr>
          <p:spPr>
            <a:xfrm>
              <a:off x="2514282" y="1421765"/>
              <a:ext cx="1505740" cy="369332"/>
            </a:xfrm>
            <a:prstGeom prst="rect">
              <a:avLst/>
            </a:prstGeom>
            <a:noFill/>
          </p:spPr>
          <p:txBody>
            <a:bodyPr wrap="square" rtlCol="0">
              <a:spAutoFit/>
            </a:bodyPr>
            <a:lstStyle/>
            <a:p>
              <a:pPr algn="ctr"/>
              <a:r>
                <a:rPr lang="en-US" altLang="zh-TW" sz="1800">
                  <a:latin typeface="Calibri" panose="020F0502020204030204" pitchFamily="34" charset="0"/>
                  <a:cs typeface="Calibri" panose="020F0502020204030204" pitchFamily="34" charset="0"/>
                </a:rPr>
                <a:t>Temperature</a:t>
              </a:r>
              <a:endParaRPr lang="zh-TW" altLang="en-US" sz="1800">
                <a:latin typeface="Calibri" panose="020F0502020204030204" pitchFamily="34" charset="0"/>
                <a:cs typeface="Calibri" panose="020F0502020204030204" pitchFamily="34" charset="0"/>
              </a:endParaRPr>
            </a:p>
          </p:txBody>
        </p:sp>
      </p:grpSp>
      <p:grpSp>
        <p:nvGrpSpPr>
          <p:cNvPr id="20" name="群組 19">
            <a:extLst>
              <a:ext uri="{FF2B5EF4-FFF2-40B4-BE49-F238E27FC236}">
                <a16:creationId xmlns:a16="http://schemas.microsoft.com/office/drawing/2014/main" id="{8061117F-4A0C-4922-B5C9-DCB244F0469F}"/>
              </a:ext>
            </a:extLst>
          </p:cNvPr>
          <p:cNvGrpSpPr/>
          <p:nvPr/>
        </p:nvGrpSpPr>
        <p:grpSpPr>
          <a:xfrm>
            <a:off x="1965956" y="2765127"/>
            <a:ext cx="7163022" cy="2283885"/>
            <a:chOff x="1965956" y="2765127"/>
            <a:chExt cx="7163022" cy="2283885"/>
          </a:xfrm>
        </p:grpSpPr>
        <p:grpSp>
          <p:nvGrpSpPr>
            <p:cNvPr id="19" name="群組 18">
              <a:extLst>
                <a:ext uri="{FF2B5EF4-FFF2-40B4-BE49-F238E27FC236}">
                  <a16:creationId xmlns:a16="http://schemas.microsoft.com/office/drawing/2014/main" id="{1EBCA749-9C2F-4A88-B061-7060DA8D5682}"/>
                </a:ext>
              </a:extLst>
            </p:cNvPr>
            <p:cNvGrpSpPr/>
            <p:nvPr/>
          </p:nvGrpSpPr>
          <p:grpSpPr>
            <a:xfrm>
              <a:off x="1965956" y="2765127"/>
              <a:ext cx="7163022" cy="2283885"/>
              <a:chOff x="2624085" y="2765127"/>
              <a:chExt cx="6451122" cy="2283885"/>
            </a:xfrm>
          </p:grpSpPr>
          <p:sp>
            <p:nvSpPr>
              <p:cNvPr id="18" name="橢圓 17">
                <a:extLst>
                  <a:ext uri="{FF2B5EF4-FFF2-40B4-BE49-F238E27FC236}">
                    <a16:creationId xmlns:a16="http://schemas.microsoft.com/office/drawing/2014/main" id="{2061B343-CAAB-47E6-9D54-FA9F48DCB4FF}"/>
                  </a:ext>
                </a:extLst>
              </p:cNvPr>
              <p:cNvSpPr/>
              <p:nvPr/>
            </p:nvSpPr>
            <p:spPr>
              <a:xfrm>
                <a:off x="2624085" y="2790825"/>
                <a:ext cx="1505740" cy="400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58" name="橢圓 57">
                <a:extLst>
                  <a:ext uri="{FF2B5EF4-FFF2-40B4-BE49-F238E27FC236}">
                    <a16:creationId xmlns:a16="http://schemas.microsoft.com/office/drawing/2014/main" id="{66B8BB25-CCF4-4963-B225-A8D6CC3258FD}"/>
                  </a:ext>
                </a:extLst>
              </p:cNvPr>
              <p:cNvSpPr/>
              <p:nvPr/>
            </p:nvSpPr>
            <p:spPr>
              <a:xfrm>
                <a:off x="2637811" y="4640708"/>
                <a:ext cx="1505740" cy="400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59" name="橢圓 58">
                <a:extLst>
                  <a:ext uri="{FF2B5EF4-FFF2-40B4-BE49-F238E27FC236}">
                    <a16:creationId xmlns:a16="http://schemas.microsoft.com/office/drawing/2014/main" id="{7C45608F-7273-4F70-98ED-2AEC8846078E}"/>
                  </a:ext>
                </a:extLst>
              </p:cNvPr>
              <p:cNvSpPr/>
              <p:nvPr/>
            </p:nvSpPr>
            <p:spPr>
              <a:xfrm>
                <a:off x="5940488" y="2765127"/>
                <a:ext cx="1505740" cy="400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60" name="橢圓 59">
                <a:extLst>
                  <a:ext uri="{FF2B5EF4-FFF2-40B4-BE49-F238E27FC236}">
                    <a16:creationId xmlns:a16="http://schemas.microsoft.com/office/drawing/2014/main" id="{7C949183-A2BC-46D9-8579-10DF0B2055F1}"/>
                  </a:ext>
                </a:extLst>
              </p:cNvPr>
              <p:cNvSpPr/>
              <p:nvPr/>
            </p:nvSpPr>
            <p:spPr>
              <a:xfrm>
                <a:off x="7552796" y="2765127"/>
                <a:ext cx="1505740" cy="400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61" name="橢圓 60">
                <a:extLst>
                  <a:ext uri="{FF2B5EF4-FFF2-40B4-BE49-F238E27FC236}">
                    <a16:creationId xmlns:a16="http://schemas.microsoft.com/office/drawing/2014/main" id="{80684281-77AF-4521-9F35-5BE60B7FF3F4}"/>
                  </a:ext>
                </a:extLst>
              </p:cNvPr>
              <p:cNvSpPr/>
              <p:nvPr/>
            </p:nvSpPr>
            <p:spPr>
              <a:xfrm>
                <a:off x="6005546" y="4648328"/>
                <a:ext cx="1505740" cy="400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62" name="橢圓 61">
                <a:extLst>
                  <a:ext uri="{FF2B5EF4-FFF2-40B4-BE49-F238E27FC236}">
                    <a16:creationId xmlns:a16="http://schemas.microsoft.com/office/drawing/2014/main" id="{AB6326D1-3777-4857-B05C-4FD762D36D5C}"/>
                  </a:ext>
                </a:extLst>
              </p:cNvPr>
              <p:cNvSpPr/>
              <p:nvPr/>
            </p:nvSpPr>
            <p:spPr>
              <a:xfrm>
                <a:off x="7569467" y="4641905"/>
                <a:ext cx="1505740" cy="400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sp>
          <p:nvSpPr>
            <p:cNvPr id="63" name="Title 6">
              <a:extLst>
                <a:ext uri="{FF2B5EF4-FFF2-40B4-BE49-F238E27FC236}">
                  <a16:creationId xmlns:a16="http://schemas.microsoft.com/office/drawing/2014/main" id="{84111A3F-2E51-41A4-A26E-D0785A982DBD}"/>
                </a:ext>
              </a:extLst>
            </p:cNvPr>
            <p:cNvSpPr txBox="1">
              <a:spLocks/>
            </p:cNvSpPr>
            <p:nvPr/>
          </p:nvSpPr>
          <p:spPr>
            <a:xfrm>
              <a:off x="3637859" y="3099709"/>
              <a:ext cx="2090875" cy="41376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1800" b="1">
                  <a:solidFill>
                    <a:srgbClr val="FF0000"/>
                  </a:solidFill>
                  <a:latin typeface="Calibri" panose="020F0502020204030204" pitchFamily="34" charset="0"/>
                  <a:cs typeface="Calibri" panose="020F0502020204030204" pitchFamily="34" charset="0"/>
                </a:rPr>
                <a:t>Seasonal switchover</a:t>
              </a:r>
              <a:endParaRPr kumimoji="1" lang="ja-JP" altLang="en-US" sz="1800" b="1">
                <a:solidFill>
                  <a:srgbClr val="FF0000"/>
                </a:solidFill>
                <a:latin typeface="Calibri" panose="020F0502020204030204" pitchFamily="34" charset="0"/>
                <a:cs typeface="Calibri" panose="020F0502020204030204" pitchFamily="34" charset="0"/>
              </a:endParaRPr>
            </a:p>
          </p:txBody>
        </p:sp>
      </p:grpSp>
      <p:sp>
        <p:nvSpPr>
          <p:cNvPr id="21" name="矩形: 圓角 20">
            <a:extLst>
              <a:ext uri="{FF2B5EF4-FFF2-40B4-BE49-F238E27FC236}">
                <a16:creationId xmlns:a16="http://schemas.microsoft.com/office/drawing/2014/main" id="{5962506E-D154-4F23-A741-1F43685BDB98}"/>
              </a:ext>
            </a:extLst>
          </p:cNvPr>
          <p:cNvSpPr/>
          <p:nvPr/>
        </p:nvSpPr>
        <p:spPr>
          <a:xfrm>
            <a:off x="3616406" y="1439234"/>
            <a:ext cx="3648978" cy="361364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59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6"/>
                                        </p:tgtEl>
                                      </p:cBhvr>
                                      <p:by x="120000" y="12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4" name="矩形 3">
            <a:extLst>
              <a:ext uri="{FF2B5EF4-FFF2-40B4-BE49-F238E27FC236}">
                <a16:creationId xmlns:a16="http://schemas.microsoft.com/office/drawing/2014/main" id="{F8B0C35A-EA35-42D4-9CD6-A914AE149607}"/>
              </a:ext>
            </a:extLst>
          </p:cNvPr>
          <p:cNvSpPr/>
          <p:nvPr/>
        </p:nvSpPr>
        <p:spPr>
          <a:xfrm>
            <a:off x="3643532" y="218049"/>
            <a:ext cx="2187526" cy="942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Google Shape;70;p15">
            <a:extLst>
              <a:ext uri="{FF2B5EF4-FFF2-40B4-BE49-F238E27FC236}">
                <a16:creationId xmlns:a16="http://schemas.microsoft.com/office/drawing/2014/main" id="{732FD7C4-7CDE-4DC9-826B-709B6DACD936}"/>
              </a:ext>
            </a:extLst>
          </p:cNvPr>
          <p:cNvSpPr txBox="1">
            <a:spLocks/>
          </p:cNvSpPr>
          <p:nvPr/>
        </p:nvSpPr>
        <p:spPr>
          <a:xfrm>
            <a:off x="4737295" y="1991850"/>
            <a:ext cx="4150200"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1pPr>
            <a:lvl2pPr marR="0" lvl="1"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2pPr>
            <a:lvl3pPr marR="0" lvl="2"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3pPr>
            <a:lvl4pPr marR="0" lvl="3"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4pPr>
            <a:lvl5pPr marR="0" lvl="4"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5pPr>
            <a:lvl6pPr marR="0" lvl="5"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6pPr>
            <a:lvl7pPr marR="0" lvl="6"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7pPr>
            <a:lvl8pPr marR="0" lvl="7"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8pPr>
            <a:lvl9pPr marR="0" lvl="8"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9pPr>
          </a:lstStyle>
          <a:p>
            <a:r>
              <a:rPr lang="en-US" sz="4000">
                <a:latin typeface="Calibri" panose="020F0502020204030204" pitchFamily="34" charset="0"/>
                <a:cs typeface="Calibri" panose="020F0502020204030204" pitchFamily="34" charset="0"/>
              </a:rPr>
              <a:t>0</a:t>
            </a:r>
            <a:r>
              <a:rPr lang="en-US" altLang="zh-TW" sz="4000">
                <a:latin typeface="Calibri" panose="020F0502020204030204" pitchFamily="34" charset="0"/>
                <a:cs typeface="Calibri" panose="020F0502020204030204" pitchFamily="34" charset="0"/>
              </a:rPr>
              <a:t>4.</a:t>
            </a:r>
            <a:endParaRPr lang="en-US" sz="4000">
              <a:latin typeface="Calibri" panose="020F0502020204030204" pitchFamily="34" charset="0"/>
              <a:cs typeface="Calibri" panose="020F0502020204030204" pitchFamily="34" charset="0"/>
            </a:endParaRPr>
          </a:p>
          <a:p>
            <a:r>
              <a:rPr lang="en-US" altLang="zh-TW" sz="4000">
                <a:latin typeface="Calibri" panose="020F0502020204030204" pitchFamily="34" charset="0"/>
                <a:cs typeface="Calibri" panose="020F0502020204030204" pitchFamily="34" charset="0"/>
              </a:rPr>
              <a:t>Conclusions </a:t>
            </a:r>
          </a:p>
          <a:p>
            <a:r>
              <a:rPr lang="en-US" sz="4000">
                <a:latin typeface="Calibri" panose="020F0502020204030204" pitchFamily="34" charset="0"/>
                <a:cs typeface="Calibri" panose="020F0502020204030204" pitchFamily="34" charset="0"/>
              </a:rPr>
              <a:t>and ongoing works</a:t>
            </a:r>
          </a:p>
        </p:txBody>
      </p:sp>
      <p:sp>
        <p:nvSpPr>
          <p:cNvPr id="9" name="Oval 36">
            <a:extLst>
              <a:ext uri="{FF2B5EF4-FFF2-40B4-BE49-F238E27FC236}">
                <a16:creationId xmlns:a16="http://schemas.microsoft.com/office/drawing/2014/main" id="{7145431F-7F3B-4687-91ED-6F316EA2B53A}"/>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050">
                <a:solidFill>
                  <a:srgbClr val="FFFFFF"/>
                </a:solidFill>
                <a:latin typeface="Calibri" panose="020F0502020204030204" pitchFamily="34" charset="0"/>
                <a:ea typeface="Noto Sans" panose="020B0502040504020204" pitchFamily="34"/>
                <a:cs typeface="Calibri" panose="020F0502020204030204" pitchFamily="34" charset="0"/>
              </a:rPr>
              <a:t>1</a:t>
            </a:r>
            <a:r>
              <a:rPr lang="en-US" altLang="zh-TW" sz="1050">
                <a:solidFill>
                  <a:srgbClr val="FFFFFF"/>
                </a:solidFill>
                <a:latin typeface="Calibri" panose="020F0502020204030204" pitchFamily="34" charset="0"/>
                <a:ea typeface="Noto Sans" panose="020B0502040504020204" pitchFamily="34"/>
                <a:cs typeface="Calibri" panose="020F0502020204030204" pitchFamily="34" charset="0"/>
              </a:rPr>
              <a:t>9</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540F1C88-1995-448D-A3A7-0DC7D1041EC8}"/>
              </a:ext>
            </a:extLst>
          </p:cNvPr>
          <p:cNvSpPr txBox="1">
            <a:spLocks/>
          </p:cNvSpPr>
          <p:nvPr/>
        </p:nvSpPr>
        <p:spPr>
          <a:xfrm>
            <a:off x="617353" y="93136"/>
            <a:ext cx="7909295"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a:solidFill>
                  <a:schemeClr val="bg2"/>
                </a:solidFill>
                <a:latin typeface="Calibri" panose="020F0502020204030204" pitchFamily="34" charset="0"/>
                <a:cs typeface="Calibri" panose="020F0502020204030204" pitchFamily="34" charset="0"/>
              </a:rPr>
              <a:t>Conclusions and Ongoing Works</a:t>
            </a:r>
            <a:endParaRPr lang="en-US" altLang="zh-CN" sz="3600" b="1">
              <a:solidFill>
                <a:schemeClr val="bg2"/>
              </a:solidFill>
              <a:latin typeface="Calibri" panose="020F0502020204030204" pitchFamily="34" charset="0"/>
              <a:cs typeface="Calibri" panose="020F0502020204030204" pitchFamily="34" charset="0"/>
            </a:endParaRPr>
          </a:p>
        </p:txBody>
      </p:sp>
      <p:sp>
        <p:nvSpPr>
          <p:cNvPr id="10" name="Title 6">
            <a:extLst>
              <a:ext uri="{FF2B5EF4-FFF2-40B4-BE49-F238E27FC236}">
                <a16:creationId xmlns:a16="http://schemas.microsoft.com/office/drawing/2014/main" id="{027312E8-69E9-409A-BCC0-07140F13D196}"/>
              </a:ext>
            </a:extLst>
          </p:cNvPr>
          <p:cNvSpPr txBox="1">
            <a:spLocks/>
          </p:cNvSpPr>
          <p:nvPr/>
        </p:nvSpPr>
        <p:spPr>
          <a:xfrm>
            <a:off x="318734" y="886841"/>
            <a:ext cx="8506531" cy="4032503"/>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3000" b="1" dirty="0">
                <a:solidFill>
                  <a:schemeClr val="bg2"/>
                </a:solidFill>
                <a:latin typeface="Calibri" panose="020F0502020204030204" pitchFamily="34" charset="0"/>
                <a:ea typeface="新細明體"/>
                <a:cs typeface="Calibri" panose="020F0502020204030204" pitchFamily="34" charset="0"/>
              </a:rPr>
              <a:t>Conclusions:</a:t>
            </a:r>
            <a:endParaRPr lang="en-US" altLang="zh-TW" sz="2000" dirty="0">
              <a:solidFill>
                <a:schemeClr val="bg2"/>
              </a:solidFill>
              <a:latin typeface="Calibri" panose="020F0502020204030204" pitchFamily="34" charset="0"/>
              <a:ea typeface="新細明體"/>
              <a:cs typeface="Calibri" panose="020F0502020204030204" pitchFamily="34" charset="0"/>
            </a:endParaRPr>
          </a:p>
          <a:p>
            <a:pPr marL="385445" indent="-385445">
              <a:buFont typeface="+mj-lt"/>
              <a:buAutoNum type="arabicPeriod"/>
            </a:pPr>
            <a:endParaRPr lang="en-US" altLang="zh-TW" sz="2000" dirty="0">
              <a:latin typeface="Calibri" panose="020F0502020204030204" pitchFamily="34" charset="0"/>
              <a:cs typeface="Calibri" panose="020F0502020204030204" pitchFamily="34" charset="0"/>
            </a:endParaRPr>
          </a:p>
          <a:p>
            <a:pPr marL="385445" indent="-385445">
              <a:buFont typeface="+mj-lt"/>
              <a:buAutoNum type="arabicPeriod"/>
            </a:pPr>
            <a:r>
              <a:rPr lang="en-US" altLang="zh-TW" sz="2000" dirty="0">
                <a:solidFill>
                  <a:schemeClr val="bg2"/>
                </a:solidFill>
                <a:latin typeface="Calibri" panose="020F0502020204030204" pitchFamily="34" charset="0"/>
                <a:ea typeface="新細明體"/>
                <a:cs typeface="Calibri" panose="020F0502020204030204" pitchFamily="34" charset="0"/>
              </a:rPr>
              <a:t>A state-of-the-art algorithm, </a:t>
            </a:r>
            <a:r>
              <a:rPr lang="en-US" altLang="zh-TW" sz="2000" b="1" dirty="0">
                <a:solidFill>
                  <a:srgbClr val="FF0000"/>
                </a:solidFill>
                <a:latin typeface="Calibri" panose="020F0502020204030204" pitchFamily="34" charset="0"/>
                <a:ea typeface="新細明體"/>
                <a:cs typeface="Calibri" panose="020F0502020204030204" pitchFamily="34" charset="0"/>
              </a:rPr>
              <a:t>ICEEMDAN method</a:t>
            </a:r>
            <a:r>
              <a:rPr lang="en-US" altLang="zh-TW" sz="2000" dirty="0">
                <a:solidFill>
                  <a:schemeClr val="bg2"/>
                </a:solidFill>
                <a:latin typeface="Calibri" panose="020F0502020204030204" pitchFamily="34" charset="0"/>
                <a:ea typeface="新細明體"/>
                <a:cs typeface="Calibri" panose="020F0502020204030204" pitchFamily="34" charset="0"/>
              </a:rPr>
              <a:t>, is introduced to process the </a:t>
            </a:r>
            <a:r>
              <a:rPr lang="en-US" altLang="zh-TW" sz="2000" b="1" dirty="0">
                <a:solidFill>
                  <a:schemeClr val="bg2"/>
                </a:solidFill>
                <a:latin typeface="Calibri" panose="020F0502020204030204" pitchFamily="34" charset="0"/>
                <a:ea typeface="新細明體"/>
                <a:cs typeface="Calibri" panose="020F0502020204030204" pitchFamily="34" charset="0"/>
              </a:rPr>
              <a:t>nonlinear and nonstationary </a:t>
            </a:r>
            <a:r>
              <a:rPr lang="en-US" altLang="zh-TW" sz="2000" dirty="0">
                <a:solidFill>
                  <a:schemeClr val="bg2"/>
                </a:solidFill>
                <a:latin typeface="Calibri" panose="020F0502020204030204" pitchFamily="34" charset="0"/>
                <a:ea typeface="新細明體"/>
                <a:cs typeface="Calibri" panose="020F0502020204030204" pitchFamily="34" charset="0"/>
              </a:rPr>
              <a:t>hydro-meteorological time series in this research .</a:t>
            </a:r>
          </a:p>
          <a:p>
            <a:pPr marL="385445" indent="-385445">
              <a:buFont typeface="+mj-lt"/>
              <a:buAutoNum type="arabicPeriod"/>
            </a:pPr>
            <a:endParaRPr lang="en-US" altLang="zh-TW" sz="2000" dirty="0">
              <a:solidFill>
                <a:schemeClr val="bg2"/>
              </a:solidFill>
              <a:latin typeface="Calibri" panose="020F0502020204030204" pitchFamily="34" charset="0"/>
              <a:cs typeface="Calibri" panose="020F0502020204030204" pitchFamily="34" charset="0"/>
            </a:endParaRPr>
          </a:p>
          <a:p>
            <a:pPr marL="385445" indent="-385445">
              <a:buFont typeface="+mj-lt"/>
              <a:buAutoNum type="arabicPeriod"/>
            </a:pPr>
            <a:r>
              <a:rPr lang="en-US" altLang="zh-TW" sz="2000" b="1" dirty="0">
                <a:solidFill>
                  <a:schemeClr val="bg2"/>
                </a:solidFill>
                <a:latin typeface="Calibri" panose="020F0502020204030204" pitchFamily="34" charset="0"/>
                <a:ea typeface="新細明體"/>
                <a:cs typeface="Calibri" panose="020F0502020204030204" pitchFamily="34" charset="0"/>
              </a:rPr>
              <a:t>After the decomposition by ICEEMDAN</a:t>
            </a:r>
            <a:r>
              <a:rPr lang="en-US" altLang="zh-TW" sz="2000" dirty="0">
                <a:solidFill>
                  <a:schemeClr val="bg2"/>
                </a:solidFill>
                <a:latin typeface="Calibri" panose="020F0502020204030204" pitchFamily="34" charset="0"/>
                <a:ea typeface="新細明體"/>
                <a:cs typeface="Calibri" panose="020F0502020204030204" pitchFamily="34" charset="0"/>
              </a:rPr>
              <a:t>, the </a:t>
            </a:r>
            <a:r>
              <a:rPr lang="en-US" altLang="zh-TW" sz="2000" b="1" dirty="0">
                <a:solidFill>
                  <a:srgbClr val="FF0000"/>
                </a:solidFill>
                <a:latin typeface="Calibri" panose="020F0502020204030204" pitchFamily="34" charset="0"/>
                <a:ea typeface="新細明體"/>
                <a:cs typeface="Calibri" panose="020F0502020204030204" pitchFamily="34" charset="0"/>
              </a:rPr>
              <a:t>characteristic time scales</a:t>
            </a:r>
            <a:r>
              <a:rPr lang="en-US" altLang="zh-TW" sz="2000" dirty="0">
                <a:solidFill>
                  <a:schemeClr val="bg2"/>
                </a:solidFill>
                <a:latin typeface="Calibri" panose="020F0502020204030204" pitchFamily="34" charset="0"/>
                <a:ea typeface="新細明體"/>
                <a:cs typeface="Calibri" panose="020F0502020204030204" pitchFamily="34" charset="0"/>
              </a:rPr>
              <a:t> of PM10 and hydro-meteorological factors can be identified and the </a:t>
            </a:r>
            <a:r>
              <a:rPr lang="en-US" altLang="zh-TW" sz="2000" b="1" dirty="0">
                <a:solidFill>
                  <a:srgbClr val="FF0000"/>
                </a:solidFill>
                <a:latin typeface="Calibri" panose="020F0502020204030204" pitchFamily="34" charset="0"/>
                <a:ea typeface="新細明體"/>
                <a:cs typeface="Calibri" panose="020F0502020204030204" pitchFamily="34" charset="0"/>
              </a:rPr>
              <a:t>trend </a:t>
            </a:r>
            <a:r>
              <a:rPr lang="en-US" altLang="zh-TW" sz="2000" dirty="0">
                <a:solidFill>
                  <a:schemeClr val="bg2"/>
                </a:solidFill>
                <a:latin typeface="Calibri" panose="020F0502020204030204" pitchFamily="34" charset="0"/>
                <a:ea typeface="新細明體"/>
                <a:cs typeface="Calibri" panose="020F0502020204030204" pitchFamily="34" charset="0"/>
              </a:rPr>
              <a:t>of PM10 can be determined for the Choushui and the Kaoping river.</a:t>
            </a:r>
          </a:p>
          <a:p>
            <a:pPr marL="385445" indent="-385445">
              <a:buFont typeface="+mj-lt"/>
              <a:buAutoNum type="arabicPeriod"/>
            </a:pPr>
            <a:endParaRPr lang="en-US" altLang="zh-TW" sz="2000" dirty="0">
              <a:solidFill>
                <a:schemeClr val="bg2"/>
              </a:solidFill>
              <a:latin typeface="Calibri" panose="020F0502020204030204" pitchFamily="34" charset="0"/>
              <a:cs typeface="Calibri" panose="020F0502020204030204" pitchFamily="34" charset="0"/>
            </a:endParaRPr>
          </a:p>
          <a:p>
            <a:pPr marL="385445" indent="-385445">
              <a:buFont typeface="+mj-lt"/>
              <a:buAutoNum type="arabicPeriod"/>
            </a:pPr>
            <a:r>
              <a:rPr lang="en-US" altLang="zh-TW" sz="2000" b="1" dirty="0">
                <a:solidFill>
                  <a:schemeClr val="bg2"/>
                </a:solidFill>
                <a:latin typeface="Calibri" panose="020F0502020204030204" pitchFamily="34" charset="0"/>
                <a:ea typeface="新細明體"/>
                <a:cs typeface="Calibri" panose="020F0502020204030204" pitchFamily="34" charset="0"/>
              </a:rPr>
              <a:t>By works of TDIC</a:t>
            </a:r>
            <a:r>
              <a:rPr lang="en-US" altLang="zh-TW" sz="2000" dirty="0">
                <a:solidFill>
                  <a:schemeClr val="bg2"/>
                </a:solidFill>
                <a:latin typeface="Calibri" panose="020F0502020204030204" pitchFamily="34" charset="0"/>
                <a:ea typeface="新細明體"/>
                <a:cs typeface="Calibri" panose="020F0502020204030204" pitchFamily="34" charset="0"/>
              </a:rPr>
              <a:t>, the </a:t>
            </a:r>
            <a:r>
              <a:rPr lang="en-US" altLang="zh-TW" sz="2000" b="1" dirty="0">
                <a:solidFill>
                  <a:srgbClr val="FF0000"/>
                </a:solidFill>
                <a:latin typeface="Calibri" panose="020F0502020204030204" pitchFamily="34" charset="0"/>
                <a:ea typeface="新細明體"/>
                <a:cs typeface="Calibri" panose="020F0502020204030204" pitchFamily="34" charset="0"/>
              </a:rPr>
              <a:t>correlation</a:t>
            </a:r>
            <a:r>
              <a:rPr lang="en-US" altLang="zh-TW" sz="2000" dirty="0">
                <a:solidFill>
                  <a:schemeClr val="bg2"/>
                </a:solidFill>
                <a:latin typeface="Calibri" panose="020F0502020204030204" pitchFamily="34" charset="0"/>
                <a:ea typeface="新細明體"/>
                <a:cs typeface="Calibri" panose="020F0502020204030204" pitchFamily="34" charset="0"/>
              </a:rPr>
              <a:t> among PM10 and hydro-meteorological factors can be explored in the central and southern Taiwan rivers.</a:t>
            </a:r>
          </a:p>
        </p:txBody>
      </p:sp>
      <p:sp>
        <p:nvSpPr>
          <p:cNvPr id="11" name="Oval 36">
            <a:extLst>
              <a:ext uri="{FF2B5EF4-FFF2-40B4-BE49-F238E27FC236}">
                <a16:creationId xmlns:a16="http://schemas.microsoft.com/office/drawing/2014/main" id="{C96169CB-DF68-44EB-B952-3CB7435E3834}"/>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050" kern="1200">
                <a:solidFill>
                  <a:srgbClr val="FFFFFF"/>
                </a:solidFill>
                <a:latin typeface="Calibri" panose="020F0502020204030204" pitchFamily="34" charset="0"/>
                <a:ea typeface="Noto Sans" panose="020B0502040504020204" pitchFamily="34"/>
                <a:cs typeface="Calibri" panose="020F0502020204030204" pitchFamily="34" charset="0"/>
              </a:rPr>
              <a:t>20</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6" name="文字方塊 5">
            <a:extLst>
              <a:ext uri="{FF2B5EF4-FFF2-40B4-BE49-F238E27FC236}">
                <a16:creationId xmlns:a16="http://schemas.microsoft.com/office/drawing/2014/main" id="{8738881F-703B-427F-BDE6-9CA19FAE6621}"/>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Methodology / Results / </a:t>
            </a:r>
            <a:r>
              <a:rPr kumimoji="1" lang="en-US" altLang="ja-JP" sz="1200">
                <a:solidFill>
                  <a:schemeClr val="bg2"/>
                </a:solidFill>
                <a:latin typeface="Calibri" panose="020F0502020204030204" pitchFamily="34" charset="0"/>
                <a:cs typeface="Calibri" panose="020F0502020204030204" pitchFamily="34" charset="0"/>
              </a:rPr>
              <a:t>Conclusions and Ongoing works</a:t>
            </a:r>
            <a:endParaRPr kumimoji="1" lang="ja-JP" altLang="en-US" sz="120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4034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70;p39">
            <a:extLst>
              <a:ext uri="{FF2B5EF4-FFF2-40B4-BE49-F238E27FC236}">
                <a16:creationId xmlns:a16="http://schemas.microsoft.com/office/drawing/2014/main" id="{E5B53893-50C5-43B2-A5DA-B182817447C9}"/>
              </a:ext>
            </a:extLst>
          </p:cNvPr>
          <p:cNvSpPr txBox="1">
            <a:spLocks/>
          </p:cNvSpPr>
          <p:nvPr/>
        </p:nvSpPr>
        <p:spPr>
          <a:xfrm>
            <a:off x="816242" y="492286"/>
            <a:ext cx="1896977" cy="428700"/>
          </a:xfrm>
          <a:prstGeom prst="rect">
            <a:avLst/>
          </a:prstGeom>
        </p:spPr>
        <p:txBody>
          <a:bodyPr spcFirstLastPara="1" vert="horz" wrap="square"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zh-CN" sz="3600">
                <a:solidFill>
                  <a:srgbClr val="5A6D88"/>
                </a:solidFill>
                <a:latin typeface="Calibri" panose="020F0502020204030204" pitchFamily="34" charset="0"/>
                <a:ea typeface="微软雅黑" panose="020B0503020204020204" pitchFamily="34" charset="-122"/>
                <a:cs typeface="Calibri" panose="020F0502020204030204" pitchFamily="34" charset="0"/>
              </a:rPr>
              <a:t>Contents</a:t>
            </a:r>
            <a:endParaRPr lang="en-US" sz="3600">
              <a:solidFill>
                <a:srgbClr val="5A6D88"/>
              </a:solidFill>
              <a:latin typeface="Calibri" panose="020F0502020204030204" pitchFamily="34" charset="0"/>
              <a:cs typeface="Calibri" panose="020F0502020204030204" pitchFamily="34" charset="0"/>
            </a:endParaRPr>
          </a:p>
        </p:txBody>
      </p:sp>
      <p:sp>
        <p:nvSpPr>
          <p:cNvPr id="3" name="文本框 17">
            <a:extLst>
              <a:ext uri="{FF2B5EF4-FFF2-40B4-BE49-F238E27FC236}">
                <a16:creationId xmlns:a16="http://schemas.microsoft.com/office/drawing/2014/main" id="{44F1F5F0-CF14-44F1-937C-A07A4CE05118}"/>
              </a:ext>
            </a:extLst>
          </p:cNvPr>
          <p:cNvSpPr txBox="1"/>
          <p:nvPr/>
        </p:nvSpPr>
        <p:spPr>
          <a:xfrm>
            <a:off x="1405614" y="924951"/>
            <a:ext cx="2886116" cy="923330"/>
          </a:xfrm>
          <a:prstGeom prst="rect">
            <a:avLst/>
          </a:prstGeom>
          <a:noFill/>
        </p:spPr>
        <p:txBody>
          <a:bodyPr wrap="square" lIns="91440" tIns="45720" rIns="91440" bIns="45720" rtlCol="0" anchor="t">
            <a:spAutoFit/>
          </a:bodyPr>
          <a:lstStyle/>
          <a:p>
            <a:r>
              <a:rPr lang="en-US" altLang="zh-TW" sz="2200" b="1">
                <a:solidFill>
                  <a:schemeClr val="tx2">
                    <a:lumMod val="10000"/>
                  </a:schemeClr>
                </a:solidFill>
                <a:latin typeface="Calibri" panose="020F0502020204030204" pitchFamily="34" charset="0"/>
                <a:cs typeface="Calibri" panose="020F0502020204030204" pitchFamily="34" charset="0"/>
              </a:rPr>
              <a:t>1</a:t>
            </a:r>
            <a:r>
              <a:rPr lang="en-US" altLang="zh-TW" sz="2200" b="1">
                <a:solidFill>
                  <a:schemeClr val="bg2"/>
                </a:solidFill>
                <a:latin typeface="Calibri" panose="020F0502020204030204" pitchFamily="34" charset="0"/>
                <a:cs typeface="Calibri" panose="020F0502020204030204" pitchFamily="34" charset="0"/>
              </a:rPr>
              <a:t>.</a:t>
            </a:r>
            <a:r>
              <a:rPr lang="zh-TW" altLang="en-US" sz="2200" b="1">
                <a:solidFill>
                  <a:schemeClr val="bg2"/>
                </a:solidFill>
                <a:latin typeface="Calibri" panose="020F0502020204030204" pitchFamily="34" charset="0"/>
                <a:cs typeface="Calibri" panose="020F0502020204030204" pitchFamily="34" charset="0"/>
              </a:rPr>
              <a:t> </a:t>
            </a:r>
            <a:r>
              <a:rPr lang="en-US" altLang="zh-CN" sz="2200" b="1">
                <a:solidFill>
                  <a:schemeClr val="bg2"/>
                </a:solidFill>
                <a:latin typeface="Calibri" panose="020F0502020204030204" pitchFamily="34" charset="0"/>
                <a:cs typeface="Calibri" panose="020F0502020204030204" pitchFamily="34" charset="0"/>
              </a:rPr>
              <a:t>Introduction</a:t>
            </a:r>
          </a:p>
          <a:p>
            <a:pPr marL="257175" indent="-257175">
              <a:buFont typeface="Arial" panose="020B0604020202020204" pitchFamily="34" charset="0"/>
              <a:buChar char="•"/>
            </a:pPr>
            <a:r>
              <a:rPr lang="en-US" altLang="zh-CN" sz="1600" b="1">
                <a:solidFill>
                  <a:schemeClr val="bg2">
                    <a:lumMod val="75000"/>
                    <a:lumOff val="25000"/>
                  </a:schemeClr>
                </a:solidFill>
                <a:latin typeface="Calibri" panose="020F0502020204030204" pitchFamily="34" charset="0"/>
                <a:cs typeface="Calibri" panose="020F0502020204030204" pitchFamily="34" charset="0"/>
              </a:rPr>
              <a:t>Research background</a:t>
            </a:r>
          </a:p>
          <a:p>
            <a:pPr marL="257175" indent="-257175">
              <a:buFont typeface="Arial" panose="020B0604020202020204" pitchFamily="34" charset="0"/>
              <a:buChar char="•"/>
            </a:pPr>
            <a:r>
              <a:rPr lang="en-US" altLang="zh-CN" sz="1600" b="1">
                <a:solidFill>
                  <a:schemeClr val="bg2">
                    <a:lumMod val="75000"/>
                    <a:lumOff val="25000"/>
                  </a:schemeClr>
                </a:solidFill>
                <a:latin typeface="Calibri" panose="020F0502020204030204" pitchFamily="34" charset="0"/>
                <a:cs typeface="Calibri" panose="020F0502020204030204" pitchFamily="34" charset="0"/>
              </a:rPr>
              <a:t>Objectives of research</a:t>
            </a:r>
            <a:endParaRPr lang="zh-CN" altLang="en-US" sz="1600" b="1">
              <a:solidFill>
                <a:schemeClr val="bg2">
                  <a:lumMod val="75000"/>
                  <a:lumOff val="25000"/>
                </a:schemeClr>
              </a:solidFill>
              <a:latin typeface="Calibri" panose="020F0502020204030204" pitchFamily="34" charset="0"/>
              <a:cs typeface="Calibri" panose="020F0502020204030204" pitchFamily="34" charset="0"/>
            </a:endParaRPr>
          </a:p>
        </p:txBody>
      </p:sp>
      <p:sp>
        <p:nvSpPr>
          <p:cNvPr id="4" name="文本框 23">
            <a:extLst>
              <a:ext uri="{FF2B5EF4-FFF2-40B4-BE49-F238E27FC236}">
                <a16:creationId xmlns:a16="http://schemas.microsoft.com/office/drawing/2014/main" id="{C02C1ED3-2B06-4307-839A-7D22A3D1D0FC}"/>
              </a:ext>
            </a:extLst>
          </p:cNvPr>
          <p:cNvSpPr txBox="1"/>
          <p:nvPr/>
        </p:nvSpPr>
        <p:spPr>
          <a:xfrm>
            <a:off x="1405614" y="1793883"/>
            <a:ext cx="7433586" cy="1384995"/>
          </a:xfrm>
          <a:prstGeom prst="rect">
            <a:avLst/>
          </a:prstGeom>
          <a:noFill/>
        </p:spPr>
        <p:txBody>
          <a:bodyPr wrap="square" lIns="91440" tIns="45720" rIns="91440" bIns="45720" rtlCol="0" anchor="t">
            <a:spAutoFit/>
          </a:bodyPr>
          <a:lstStyle/>
          <a:p>
            <a:r>
              <a:rPr lang="en-US" altLang="zh-TW" sz="2200" b="1">
                <a:latin typeface="Calibri" panose="020F0502020204030204" pitchFamily="34" charset="0"/>
                <a:cs typeface="Calibri" panose="020F0502020204030204" pitchFamily="34" charset="0"/>
              </a:rPr>
              <a:t>2.</a:t>
            </a:r>
            <a:r>
              <a:rPr lang="zh-TW" altLang="en-US" sz="2200" b="1">
                <a:latin typeface="Calibri" panose="020F0502020204030204" pitchFamily="34" charset="0"/>
                <a:cs typeface="Calibri" panose="020F0502020204030204" pitchFamily="34" charset="0"/>
              </a:rPr>
              <a:t> </a:t>
            </a:r>
            <a:r>
              <a:rPr lang="en-US" altLang="zh-CN" sz="2200" b="1">
                <a:latin typeface="Calibri" panose="020F0502020204030204" pitchFamily="34" charset="0"/>
                <a:cs typeface="Calibri" panose="020F0502020204030204" pitchFamily="34" charset="0"/>
              </a:rPr>
              <a:t>Methodology</a:t>
            </a:r>
          </a:p>
          <a:p>
            <a:pPr marL="257175" indent="-257175">
              <a:buFont typeface="Arial" panose="020B0604020202020204" pitchFamily="34" charset="0"/>
              <a:buChar char="•"/>
            </a:pPr>
            <a:r>
              <a:rPr lang="en-US" altLang="zh-CN" sz="1600" b="1">
                <a:solidFill>
                  <a:schemeClr val="bg2">
                    <a:lumMod val="75000"/>
                    <a:lumOff val="25000"/>
                  </a:schemeClr>
                </a:solidFill>
                <a:latin typeface="Calibri" panose="020F0502020204030204" pitchFamily="34" charset="0"/>
                <a:cs typeface="Calibri" panose="020F0502020204030204" pitchFamily="34" charset="0"/>
              </a:rPr>
              <a:t>Time frequency analysis: </a:t>
            </a:r>
          </a:p>
          <a:p>
            <a:r>
              <a:rPr lang="en-US" altLang="zh-CN" b="1">
                <a:solidFill>
                  <a:schemeClr val="bg2">
                    <a:lumMod val="75000"/>
                    <a:lumOff val="25000"/>
                  </a:schemeClr>
                </a:solidFill>
                <a:latin typeface="Calibri" panose="020F0502020204030204" pitchFamily="34" charset="0"/>
                <a:cs typeface="Calibri" panose="020F0502020204030204" pitchFamily="34" charset="0"/>
              </a:rPr>
              <a:t>Improved Complete </a:t>
            </a:r>
            <a:r>
              <a:rPr lang="en-US" altLang="zh-TW" b="1">
                <a:solidFill>
                  <a:schemeClr val="bg2">
                    <a:lumMod val="75000"/>
                    <a:lumOff val="25000"/>
                  </a:schemeClr>
                </a:solidFill>
                <a:latin typeface="Calibri" panose="020F0502020204030204" pitchFamily="34" charset="0"/>
                <a:cs typeface="Calibri" panose="020F0502020204030204" pitchFamily="34" charset="0"/>
              </a:rPr>
              <a:t>Ensemble Empirical Mode Decomposition with Adaptive Noise </a:t>
            </a:r>
            <a:r>
              <a:rPr lang="en-US" altLang="zh-CN" b="1">
                <a:solidFill>
                  <a:schemeClr val="bg2">
                    <a:lumMod val="75000"/>
                    <a:lumOff val="25000"/>
                  </a:schemeClr>
                </a:solidFill>
                <a:latin typeface="Calibri" panose="020F0502020204030204" pitchFamily="34" charset="0"/>
                <a:cs typeface="Calibri" panose="020F0502020204030204" pitchFamily="34" charset="0"/>
              </a:rPr>
              <a:t>(ICEE</a:t>
            </a:r>
            <a:r>
              <a:rPr lang="en-US" altLang="zh-TW" b="1">
                <a:solidFill>
                  <a:schemeClr val="bg2">
                    <a:lumMod val="75000"/>
                    <a:lumOff val="25000"/>
                  </a:schemeClr>
                </a:solidFill>
                <a:latin typeface="Calibri" panose="020F0502020204030204" pitchFamily="34" charset="0"/>
                <a:cs typeface="Calibri" panose="020F0502020204030204" pitchFamily="34" charset="0"/>
              </a:rPr>
              <a:t>M</a:t>
            </a:r>
            <a:r>
              <a:rPr lang="en-US" altLang="zh-CN" b="1">
                <a:solidFill>
                  <a:schemeClr val="bg2">
                    <a:lumMod val="75000"/>
                    <a:lumOff val="25000"/>
                  </a:schemeClr>
                </a:solidFill>
                <a:latin typeface="Calibri" panose="020F0502020204030204" pitchFamily="34" charset="0"/>
                <a:cs typeface="Calibri" panose="020F0502020204030204" pitchFamily="34" charset="0"/>
              </a:rPr>
              <a:t>DAN)</a:t>
            </a:r>
          </a:p>
          <a:p>
            <a:pPr marL="257175" indent="-257175">
              <a:buFont typeface="Arial" panose="020B0604020202020204" pitchFamily="34" charset="0"/>
              <a:buChar char="•"/>
            </a:pPr>
            <a:r>
              <a:rPr lang="en-US" altLang="zh-CN" sz="1600" b="1">
                <a:solidFill>
                  <a:schemeClr val="bg2">
                    <a:lumMod val="75000"/>
                    <a:lumOff val="25000"/>
                  </a:schemeClr>
                </a:solidFill>
                <a:latin typeface="Calibri" panose="020F0502020204030204" pitchFamily="34" charset="0"/>
                <a:cs typeface="Calibri" panose="020F0502020204030204" pitchFamily="34" charset="0"/>
              </a:rPr>
              <a:t>Correlation analysis:</a:t>
            </a:r>
          </a:p>
          <a:p>
            <a:r>
              <a:rPr lang="en-US" altLang="zh-CN" sz="1600" b="1">
                <a:solidFill>
                  <a:schemeClr val="bg2">
                    <a:lumMod val="75000"/>
                    <a:lumOff val="25000"/>
                  </a:schemeClr>
                </a:solidFill>
                <a:latin typeface="Calibri" panose="020F0502020204030204" pitchFamily="34" charset="0"/>
                <a:cs typeface="Calibri" panose="020F0502020204030204" pitchFamily="34" charset="0"/>
              </a:rPr>
              <a:t>Time dependent intrinsic correlation method (TDIC)</a:t>
            </a:r>
            <a:endParaRPr lang="zh-CN" altLang="en-US" sz="1600" b="1">
              <a:solidFill>
                <a:schemeClr val="bg2">
                  <a:lumMod val="75000"/>
                  <a:lumOff val="25000"/>
                </a:schemeClr>
              </a:solidFill>
              <a:latin typeface="Calibri" panose="020F0502020204030204" pitchFamily="34" charset="0"/>
              <a:cs typeface="Calibri" panose="020F0502020204030204" pitchFamily="34" charset="0"/>
            </a:endParaRPr>
          </a:p>
        </p:txBody>
      </p:sp>
      <p:sp>
        <p:nvSpPr>
          <p:cNvPr id="5" name="文本框 29">
            <a:extLst>
              <a:ext uri="{FF2B5EF4-FFF2-40B4-BE49-F238E27FC236}">
                <a16:creationId xmlns:a16="http://schemas.microsoft.com/office/drawing/2014/main" id="{FFB4B27B-2743-48D1-84C6-C7D0EFC9B1E7}"/>
              </a:ext>
            </a:extLst>
          </p:cNvPr>
          <p:cNvSpPr txBox="1"/>
          <p:nvPr/>
        </p:nvSpPr>
        <p:spPr>
          <a:xfrm>
            <a:off x="1405614" y="3222548"/>
            <a:ext cx="6913927" cy="1169551"/>
          </a:xfrm>
          <a:prstGeom prst="rect">
            <a:avLst/>
          </a:prstGeom>
          <a:noFill/>
        </p:spPr>
        <p:txBody>
          <a:bodyPr wrap="square" lIns="91440" tIns="45720" rIns="91440" bIns="45720" rtlCol="0" anchor="t">
            <a:spAutoFit/>
          </a:bodyPr>
          <a:lstStyle/>
          <a:p>
            <a:r>
              <a:rPr lang="en-US" altLang="zh-TW" sz="2200" b="1">
                <a:latin typeface="Calibri" panose="020F0502020204030204" pitchFamily="34" charset="0"/>
                <a:cs typeface="Calibri" panose="020F0502020204030204" pitchFamily="34" charset="0"/>
              </a:rPr>
              <a:t>3.</a:t>
            </a:r>
            <a:r>
              <a:rPr lang="zh-TW" altLang="en-US" sz="2200" b="1">
                <a:latin typeface="Calibri" panose="020F0502020204030204" pitchFamily="34" charset="0"/>
                <a:cs typeface="Calibri" panose="020F0502020204030204" pitchFamily="34" charset="0"/>
              </a:rPr>
              <a:t> </a:t>
            </a:r>
            <a:r>
              <a:rPr lang="en-US" altLang="zh-CN" sz="2200" b="1">
                <a:latin typeface="Calibri" panose="020F0502020204030204" pitchFamily="34" charset="0"/>
                <a:cs typeface="Calibri" panose="020F0502020204030204" pitchFamily="34" charset="0"/>
              </a:rPr>
              <a:t>Results</a:t>
            </a:r>
          </a:p>
          <a:p>
            <a:pPr marL="257175" indent="-257175">
              <a:buFont typeface="Arial" panose="020B0604020202020204" pitchFamily="34" charset="0"/>
              <a:buChar char="•"/>
            </a:pPr>
            <a:r>
              <a:rPr lang="en-US" altLang="zh-CN" sz="1600" b="1">
                <a:solidFill>
                  <a:schemeClr val="bg2">
                    <a:lumMod val="75000"/>
                    <a:lumOff val="25000"/>
                  </a:schemeClr>
                </a:solidFill>
                <a:latin typeface="Calibri" panose="020F0502020204030204" pitchFamily="34" charset="0"/>
                <a:cs typeface="Calibri" panose="020F0502020204030204" pitchFamily="34" charset="0"/>
              </a:rPr>
              <a:t>Correlation of PM10 with hydro-meteorological factors</a:t>
            </a:r>
          </a:p>
          <a:p>
            <a:r>
              <a:rPr lang="en-US" altLang="zh-CN" sz="1600" b="1">
                <a:solidFill>
                  <a:schemeClr val="bg2">
                    <a:lumMod val="75000"/>
                    <a:lumOff val="25000"/>
                  </a:schemeClr>
                </a:solidFill>
                <a:latin typeface="Calibri" panose="020F0502020204030204" pitchFamily="34" charset="0"/>
                <a:cs typeface="Calibri" panose="020F0502020204030204" pitchFamily="34" charset="0"/>
              </a:rPr>
              <a:t>     (Temperature, </a:t>
            </a:r>
            <a:r>
              <a:rPr lang="en-US" altLang="zh-TW" sz="1600" b="1">
                <a:solidFill>
                  <a:schemeClr val="bg2">
                    <a:lumMod val="75000"/>
                    <a:lumOff val="25000"/>
                  </a:schemeClr>
                </a:solidFill>
                <a:latin typeface="Calibri" panose="020F0502020204030204" pitchFamily="34" charset="0"/>
                <a:cs typeface="Calibri" panose="020F0502020204030204" pitchFamily="34" charset="0"/>
              </a:rPr>
              <a:t>P</a:t>
            </a:r>
            <a:r>
              <a:rPr lang="en-US" altLang="zh-CN" sz="1600" b="1">
                <a:solidFill>
                  <a:schemeClr val="bg2">
                    <a:lumMod val="75000"/>
                    <a:lumOff val="25000"/>
                  </a:schemeClr>
                </a:solidFill>
                <a:latin typeface="Calibri" panose="020F0502020204030204" pitchFamily="34" charset="0"/>
                <a:cs typeface="Calibri" panose="020F0502020204030204" pitchFamily="34" charset="0"/>
              </a:rPr>
              <a:t>recipitation, Relative humidity, Wind speed)</a:t>
            </a:r>
          </a:p>
          <a:p>
            <a:pPr marL="257175" indent="-257175">
              <a:buFont typeface="Arial" panose="020B0604020202020204" pitchFamily="34" charset="0"/>
              <a:buChar char="•"/>
            </a:pPr>
            <a:r>
              <a:rPr lang="en-US" altLang="zh-TW" sz="1600" b="1">
                <a:solidFill>
                  <a:schemeClr val="bg2">
                    <a:lumMod val="75000"/>
                    <a:lumOff val="25000"/>
                  </a:schemeClr>
                </a:solidFill>
                <a:latin typeface="Calibri" panose="020F0502020204030204" pitchFamily="34" charset="0"/>
                <a:cs typeface="Calibri" panose="020F0502020204030204" pitchFamily="34" charset="0"/>
              </a:rPr>
              <a:t>Wind Motion analysis</a:t>
            </a:r>
            <a:endParaRPr lang="en-US" altLang="zh-CN" sz="1600" b="1">
              <a:solidFill>
                <a:schemeClr val="bg2">
                  <a:lumMod val="75000"/>
                  <a:lumOff val="25000"/>
                </a:schemeClr>
              </a:solidFill>
              <a:latin typeface="Calibri" panose="020F0502020204030204" pitchFamily="34" charset="0"/>
              <a:cs typeface="Calibri" panose="020F0502020204030204" pitchFamily="34" charset="0"/>
            </a:endParaRPr>
          </a:p>
        </p:txBody>
      </p:sp>
      <p:sp>
        <p:nvSpPr>
          <p:cNvPr id="6" name="文本框 35">
            <a:extLst>
              <a:ext uri="{FF2B5EF4-FFF2-40B4-BE49-F238E27FC236}">
                <a16:creationId xmlns:a16="http://schemas.microsoft.com/office/drawing/2014/main" id="{F1AEF7EA-A3A0-4643-94BE-5EC84817E906}"/>
              </a:ext>
            </a:extLst>
          </p:cNvPr>
          <p:cNvSpPr txBox="1"/>
          <p:nvPr/>
        </p:nvSpPr>
        <p:spPr>
          <a:xfrm>
            <a:off x="1405614" y="4435770"/>
            <a:ext cx="4592324" cy="430887"/>
          </a:xfrm>
          <a:prstGeom prst="rect">
            <a:avLst/>
          </a:prstGeom>
          <a:noFill/>
        </p:spPr>
        <p:txBody>
          <a:bodyPr wrap="square" lIns="91440" tIns="45720" rIns="91440" bIns="45720" rtlCol="0" anchor="t">
            <a:spAutoFit/>
          </a:bodyPr>
          <a:lstStyle/>
          <a:p>
            <a:r>
              <a:rPr lang="en-US" altLang="zh-TW" sz="2200" b="1">
                <a:latin typeface="Calibri" panose="020F0502020204030204" pitchFamily="34" charset="0"/>
                <a:cs typeface="Calibri" panose="020F0502020204030204" pitchFamily="34" charset="0"/>
              </a:rPr>
              <a:t>4.</a:t>
            </a:r>
            <a:r>
              <a:rPr lang="zh-TW" altLang="en-US" sz="2200" b="1">
                <a:latin typeface="Calibri" panose="020F0502020204030204" pitchFamily="34" charset="0"/>
                <a:cs typeface="Calibri" panose="020F0502020204030204" pitchFamily="34" charset="0"/>
              </a:rPr>
              <a:t> </a:t>
            </a:r>
            <a:r>
              <a:rPr lang="en-US" altLang="zh-TW" sz="2200" b="1">
                <a:latin typeface="Calibri" panose="020F0502020204030204" pitchFamily="34" charset="0"/>
                <a:cs typeface="Calibri" panose="020F0502020204030204" pitchFamily="34" charset="0"/>
              </a:rPr>
              <a:t>Conclusions</a:t>
            </a:r>
            <a:r>
              <a:rPr lang="en-US" altLang="zh-CN" sz="2200" b="1">
                <a:latin typeface="Calibri" panose="020F0502020204030204" pitchFamily="34" charset="0"/>
                <a:cs typeface="Calibri" panose="020F0502020204030204" pitchFamily="34" charset="0"/>
              </a:rPr>
              <a:t> and Ongoing works</a:t>
            </a:r>
            <a:endParaRPr lang="zh-CN" altLang="en-US" sz="2200" b="1">
              <a:latin typeface="Calibri" panose="020F0502020204030204" pitchFamily="34" charset="0"/>
              <a:cs typeface="Calibri" panose="020F0502020204030204" pitchFamily="34" charset="0"/>
            </a:endParaRPr>
          </a:p>
        </p:txBody>
      </p:sp>
      <p:sp>
        <p:nvSpPr>
          <p:cNvPr id="11" name="Oval 36">
            <a:extLst>
              <a:ext uri="{FF2B5EF4-FFF2-40B4-BE49-F238E27FC236}">
                <a16:creationId xmlns:a16="http://schemas.microsoft.com/office/drawing/2014/main" id="{6D47E391-38BB-4436-A4D1-1338A9041422}"/>
              </a:ext>
            </a:extLst>
          </p:cNvPr>
          <p:cNvSpPr/>
          <p:nvPr/>
        </p:nvSpPr>
        <p:spPr>
          <a:xfrm>
            <a:off x="8709714" y="4724918"/>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350" kern="1200">
                <a:solidFill>
                  <a:srgbClr val="FFFFFF"/>
                </a:solidFill>
                <a:latin typeface="Calibri" panose="020F0502020204030204" pitchFamily="34" charset="0"/>
                <a:ea typeface="Noto Sans" panose="020B0502040504020204" pitchFamily="34"/>
                <a:cs typeface="Calibri" panose="020F0502020204030204" pitchFamily="34" charset="0"/>
              </a:rPr>
              <a:t>2</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Tree>
    <p:extLst>
      <p:ext uri="{BB962C8B-B14F-4D97-AF65-F5344CB8AC3E}">
        <p14:creationId xmlns:p14="http://schemas.microsoft.com/office/powerpoint/2010/main" val="4188107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7CCFF037-0792-47BF-A983-9726DE7CCE9A}"/>
              </a:ext>
            </a:extLst>
          </p:cNvPr>
          <p:cNvSpPr/>
          <p:nvPr/>
        </p:nvSpPr>
        <p:spPr>
          <a:xfrm>
            <a:off x="1287199" y="3253946"/>
            <a:ext cx="4882904" cy="1200329"/>
          </a:xfrm>
          <a:prstGeom prst="rect">
            <a:avLst/>
          </a:prstGeom>
        </p:spPr>
        <p:txBody>
          <a:bodyPr wrap="square">
            <a:spAutoFit/>
          </a:bodyPr>
          <a:lstStyle/>
          <a:p>
            <a:r>
              <a:rPr kumimoji="1" lang="en-US" altLang="ja-JP" sz="1800">
                <a:latin typeface="Calibri" panose="020F0502020204030204" pitchFamily="34" charset="0"/>
                <a:cs typeface="Calibri" panose="020F0502020204030204" pitchFamily="34" charset="0"/>
              </a:rPr>
              <a:t>2. W</a:t>
            </a:r>
            <a:r>
              <a:rPr lang="en-US" altLang="zh-TW" sz="1800">
                <a:latin typeface="Calibri" panose="020F0502020204030204" pitchFamily="34" charset="0"/>
                <a:cs typeface="Calibri" panose="020F0502020204030204" pitchFamily="34" charset="0"/>
              </a:rPr>
              <a:t>e are going to unravel the </a:t>
            </a:r>
            <a:r>
              <a:rPr lang="en-US" altLang="zh-TW" sz="1800">
                <a:solidFill>
                  <a:srgbClr val="FF0000"/>
                </a:solidFill>
                <a:latin typeface="Calibri" panose="020F0502020204030204" pitchFamily="34" charset="0"/>
                <a:cs typeface="Calibri" panose="020F0502020204030204" pitchFamily="34" charset="0"/>
              </a:rPr>
              <a:t>relationship and time lag</a:t>
            </a:r>
            <a:r>
              <a:rPr lang="en-US" altLang="zh-TW" sz="1800">
                <a:latin typeface="Calibri" panose="020F0502020204030204" pitchFamily="34" charset="0"/>
                <a:cs typeface="Calibri" panose="020F0502020204030204" pitchFamily="34" charset="0"/>
              </a:rPr>
              <a:t> between the clinic visits of </a:t>
            </a:r>
            <a:r>
              <a:rPr lang="en-US" altLang="zh-TW" sz="1800">
                <a:solidFill>
                  <a:srgbClr val="FF0000"/>
                </a:solidFill>
                <a:latin typeface="Calibri" panose="020F0502020204030204" pitchFamily="34" charset="0"/>
                <a:cs typeface="Calibri" panose="020F0502020204030204" pitchFamily="34" charset="0"/>
              </a:rPr>
              <a:t>respiratory disease </a:t>
            </a:r>
            <a:r>
              <a:rPr lang="en-US" altLang="zh-TW" sz="1800">
                <a:latin typeface="Calibri" panose="020F0502020204030204" pitchFamily="34" charset="0"/>
                <a:cs typeface="Calibri" panose="020F0502020204030204" pitchFamily="34" charset="0"/>
              </a:rPr>
              <a:t>and </a:t>
            </a:r>
            <a:r>
              <a:rPr lang="en-US" altLang="zh-TW" sz="1800">
                <a:solidFill>
                  <a:srgbClr val="FF0000"/>
                </a:solidFill>
                <a:latin typeface="Calibri" panose="020F0502020204030204" pitchFamily="34" charset="0"/>
                <a:cs typeface="Calibri" panose="020F0502020204030204" pitchFamily="34" charset="0"/>
              </a:rPr>
              <a:t>PM10 </a:t>
            </a:r>
            <a:r>
              <a:rPr lang="en-US" altLang="zh-TW" sz="1800">
                <a:latin typeface="Calibri" panose="020F0502020204030204" pitchFamily="34" charset="0"/>
                <a:cs typeface="Calibri" panose="020F0502020204030204" pitchFamily="34" charset="0"/>
              </a:rPr>
              <a:t>concentrations during </a:t>
            </a:r>
            <a:r>
              <a:rPr lang="en-US" altLang="zh-TW" sz="1800">
                <a:solidFill>
                  <a:srgbClr val="FF0000"/>
                </a:solidFill>
                <a:latin typeface="Calibri" panose="020F0502020204030204" pitchFamily="34" charset="0"/>
                <a:cs typeface="Calibri" panose="020F0502020204030204" pitchFamily="34" charset="0"/>
              </a:rPr>
              <a:t>river dust events.</a:t>
            </a:r>
            <a:endParaRPr kumimoji="1" lang="en-US" altLang="ja-JP" sz="1800">
              <a:solidFill>
                <a:srgbClr val="FF0000"/>
              </a:solidFill>
              <a:latin typeface="Calibri" panose="020F0502020204030204" pitchFamily="34" charset="0"/>
              <a:cs typeface="Calibri" panose="020F0502020204030204" pitchFamily="34" charset="0"/>
            </a:endParaRPr>
          </a:p>
        </p:txBody>
      </p:sp>
      <p:sp>
        <p:nvSpPr>
          <p:cNvPr id="20" name="Oval 36">
            <a:extLst>
              <a:ext uri="{FF2B5EF4-FFF2-40B4-BE49-F238E27FC236}">
                <a16:creationId xmlns:a16="http://schemas.microsoft.com/office/drawing/2014/main" id="{38756EAA-6311-4A0F-AF43-25AFE84AB26C}"/>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050" kern="1200">
                <a:solidFill>
                  <a:srgbClr val="FFFFFF"/>
                </a:solidFill>
                <a:latin typeface="Calibri" panose="020F0502020204030204" pitchFamily="34" charset="0"/>
                <a:ea typeface="Noto Sans" panose="020B0502040504020204" pitchFamily="34"/>
                <a:cs typeface="Calibri" panose="020F0502020204030204" pitchFamily="34" charset="0"/>
              </a:rPr>
              <a:t>21</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22" name="Title 6">
            <a:extLst>
              <a:ext uri="{FF2B5EF4-FFF2-40B4-BE49-F238E27FC236}">
                <a16:creationId xmlns:a16="http://schemas.microsoft.com/office/drawing/2014/main" id="{5D999F52-F983-49B1-A2B3-D708E8404A2B}"/>
              </a:ext>
            </a:extLst>
          </p:cNvPr>
          <p:cNvSpPr txBox="1">
            <a:spLocks/>
          </p:cNvSpPr>
          <p:nvPr/>
        </p:nvSpPr>
        <p:spPr>
          <a:xfrm>
            <a:off x="203182" y="787027"/>
            <a:ext cx="8506531" cy="4032503"/>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2800" b="1">
                <a:solidFill>
                  <a:schemeClr val="bg2"/>
                </a:solidFill>
                <a:latin typeface="Calibri" panose="020F0502020204030204" pitchFamily="34" charset="0"/>
                <a:cs typeface="Calibri" panose="020F0502020204030204" pitchFamily="34" charset="0"/>
              </a:rPr>
              <a:t>Ongoing Works:</a:t>
            </a:r>
          </a:p>
          <a:p>
            <a:endParaRPr kumimoji="1" lang="en-US" altLang="zh-TW" sz="2400" b="1">
              <a:latin typeface="Calibri" panose="020F0502020204030204" pitchFamily="34" charset="0"/>
              <a:cs typeface="Calibri" panose="020F0502020204030204" pitchFamily="34" charset="0"/>
            </a:endParaRPr>
          </a:p>
        </p:txBody>
      </p:sp>
      <p:sp>
        <p:nvSpPr>
          <p:cNvPr id="23" name="矩形 22">
            <a:extLst>
              <a:ext uri="{FF2B5EF4-FFF2-40B4-BE49-F238E27FC236}">
                <a16:creationId xmlns:a16="http://schemas.microsoft.com/office/drawing/2014/main" id="{4B613F53-7B72-43AD-9D94-7B9AE9FF4F3C}"/>
              </a:ext>
            </a:extLst>
          </p:cNvPr>
          <p:cNvSpPr/>
          <p:nvPr/>
        </p:nvSpPr>
        <p:spPr>
          <a:xfrm>
            <a:off x="469558" y="1432086"/>
            <a:ext cx="4572000" cy="923330"/>
          </a:xfrm>
          <a:prstGeom prst="rect">
            <a:avLst/>
          </a:prstGeom>
        </p:spPr>
        <p:txBody>
          <a:bodyPr>
            <a:spAutoFit/>
          </a:bodyPr>
          <a:lstStyle/>
          <a:p>
            <a:r>
              <a:rPr kumimoji="1" lang="en-US" altLang="ja-JP" sz="1800">
                <a:latin typeface="Calibri" panose="020F0502020204030204" pitchFamily="34" charset="0"/>
                <a:cs typeface="Calibri" panose="020F0502020204030204" pitchFamily="34" charset="0"/>
              </a:rPr>
              <a:t>1. We are going to explore the impact of intensity and duration of </a:t>
            </a:r>
            <a:r>
              <a:rPr kumimoji="1" lang="en-US" altLang="ja-JP" sz="1800">
                <a:solidFill>
                  <a:srgbClr val="FF0000"/>
                </a:solidFill>
                <a:latin typeface="Calibri" panose="020F0502020204030204" pitchFamily="34" charset="0"/>
                <a:cs typeface="Calibri" panose="020F0502020204030204" pitchFamily="34" charset="0"/>
              </a:rPr>
              <a:t>droughts</a:t>
            </a:r>
            <a:r>
              <a:rPr kumimoji="1" lang="en-US" altLang="ja-JP" sz="1800">
                <a:latin typeface="Calibri" panose="020F0502020204030204" pitchFamily="34" charset="0"/>
                <a:cs typeface="Calibri" panose="020F0502020204030204" pitchFamily="34" charset="0"/>
              </a:rPr>
              <a:t> on the </a:t>
            </a:r>
            <a:r>
              <a:rPr kumimoji="1" lang="en-US" altLang="ja-JP" sz="1800">
                <a:solidFill>
                  <a:srgbClr val="FF0000"/>
                </a:solidFill>
                <a:latin typeface="Calibri" panose="020F0502020204030204" pitchFamily="34" charset="0"/>
                <a:cs typeface="Calibri" panose="020F0502020204030204" pitchFamily="34" charset="0"/>
              </a:rPr>
              <a:t>river dusts events</a:t>
            </a:r>
            <a:r>
              <a:rPr kumimoji="1" lang="en-US" altLang="ja-JP" sz="1800">
                <a:latin typeface="Calibri" panose="020F0502020204030204" pitchFamily="34" charset="0"/>
                <a:cs typeface="Calibri" panose="020F0502020204030204" pitchFamily="34" charset="0"/>
              </a:rPr>
              <a:t> and </a:t>
            </a:r>
            <a:r>
              <a:rPr kumimoji="1" lang="en-US" altLang="ja-JP" sz="1800">
                <a:solidFill>
                  <a:srgbClr val="FF0000"/>
                </a:solidFill>
                <a:latin typeface="Calibri" panose="020F0502020204030204" pitchFamily="34" charset="0"/>
                <a:cs typeface="Calibri" panose="020F0502020204030204" pitchFamily="34" charset="0"/>
              </a:rPr>
              <a:t>PM10</a:t>
            </a:r>
            <a:r>
              <a:rPr kumimoji="1" lang="en-US" altLang="ja-JP" sz="1800">
                <a:latin typeface="Calibri" panose="020F0502020204030204" pitchFamily="34" charset="0"/>
                <a:cs typeface="Calibri" panose="020F0502020204030204" pitchFamily="34" charset="0"/>
              </a:rPr>
              <a:t> concentrations. </a:t>
            </a:r>
          </a:p>
        </p:txBody>
      </p:sp>
      <p:sp>
        <p:nvSpPr>
          <p:cNvPr id="24" name="文字方塊 23">
            <a:extLst>
              <a:ext uri="{FF2B5EF4-FFF2-40B4-BE49-F238E27FC236}">
                <a16:creationId xmlns:a16="http://schemas.microsoft.com/office/drawing/2014/main" id="{CBB42C4A-4DEC-4408-8B1B-2BC38B4BB57F}"/>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Methodology / Results / </a:t>
            </a:r>
            <a:r>
              <a:rPr kumimoji="1" lang="en-US" altLang="ja-JP" sz="1200">
                <a:solidFill>
                  <a:schemeClr val="bg2"/>
                </a:solidFill>
                <a:latin typeface="Calibri" panose="020F0502020204030204" pitchFamily="34" charset="0"/>
                <a:cs typeface="Calibri" panose="020F0502020204030204" pitchFamily="34" charset="0"/>
              </a:rPr>
              <a:t>Conclusions and Ongoing works</a:t>
            </a:r>
            <a:endParaRPr kumimoji="1" lang="ja-JP" altLang="en-US" sz="1200">
              <a:solidFill>
                <a:schemeClr val="bg2"/>
              </a:solidFill>
              <a:latin typeface="Calibri" panose="020F0502020204030204" pitchFamily="34" charset="0"/>
              <a:cs typeface="Calibri" panose="020F0502020204030204" pitchFamily="34" charset="0"/>
            </a:endParaRPr>
          </a:p>
        </p:txBody>
      </p:sp>
      <p:sp>
        <p:nvSpPr>
          <p:cNvPr id="25" name="標題 1">
            <a:extLst>
              <a:ext uri="{FF2B5EF4-FFF2-40B4-BE49-F238E27FC236}">
                <a16:creationId xmlns:a16="http://schemas.microsoft.com/office/drawing/2014/main" id="{37FC0FEE-4C49-4F64-9709-2F303B0A967D}"/>
              </a:ext>
            </a:extLst>
          </p:cNvPr>
          <p:cNvSpPr txBox="1">
            <a:spLocks/>
          </p:cNvSpPr>
          <p:nvPr/>
        </p:nvSpPr>
        <p:spPr>
          <a:xfrm>
            <a:off x="617353" y="93136"/>
            <a:ext cx="7909295"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a:solidFill>
                  <a:schemeClr val="bg2"/>
                </a:solidFill>
                <a:latin typeface="Calibri" panose="020F0502020204030204" pitchFamily="34" charset="0"/>
                <a:cs typeface="Calibri" panose="020F0502020204030204" pitchFamily="34" charset="0"/>
              </a:rPr>
              <a:t>Conclusions and Ongoing Works</a:t>
            </a:r>
            <a:endParaRPr lang="en-US" altLang="zh-CN" sz="3600" b="1">
              <a:solidFill>
                <a:schemeClr val="bg2"/>
              </a:solidFill>
              <a:latin typeface="Calibri" panose="020F0502020204030204" pitchFamily="34" charset="0"/>
              <a:cs typeface="Calibri" panose="020F0502020204030204" pitchFamily="34" charset="0"/>
            </a:endParaRPr>
          </a:p>
        </p:txBody>
      </p:sp>
      <p:pic>
        <p:nvPicPr>
          <p:cNvPr id="27" name="圖片 26">
            <a:extLst>
              <a:ext uri="{FF2B5EF4-FFF2-40B4-BE49-F238E27FC236}">
                <a16:creationId xmlns:a16="http://schemas.microsoft.com/office/drawing/2014/main" id="{B21CC92C-7CEE-4200-8A1E-AEE09118631E}"/>
              </a:ext>
            </a:extLst>
          </p:cNvPr>
          <p:cNvPicPr>
            <a:picLocks noChangeAspect="1"/>
          </p:cNvPicPr>
          <p:nvPr/>
        </p:nvPicPr>
        <p:blipFill rotWithShape="1">
          <a:blip r:embed="rId3"/>
          <a:srcRect l="4352" t="2860" r="4352" b="3061"/>
          <a:stretch/>
        </p:blipFill>
        <p:spPr>
          <a:xfrm>
            <a:off x="6107664" y="3041094"/>
            <a:ext cx="2805231" cy="1626034"/>
          </a:xfrm>
          <a:prstGeom prst="rect">
            <a:avLst/>
          </a:prstGeom>
        </p:spPr>
      </p:pic>
      <p:pic>
        <p:nvPicPr>
          <p:cNvPr id="29" name="圖片 28">
            <a:extLst>
              <a:ext uri="{FF2B5EF4-FFF2-40B4-BE49-F238E27FC236}">
                <a16:creationId xmlns:a16="http://schemas.microsoft.com/office/drawing/2014/main" id="{D0D69651-AF36-49EF-90C9-51AC7E815212}"/>
              </a:ext>
            </a:extLst>
          </p:cNvPr>
          <p:cNvPicPr>
            <a:picLocks noChangeAspect="1"/>
          </p:cNvPicPr>
          <p:nvPr/>
        </p:nvPicPr>
        <p:blipFill rotWithShape="1">
          <a:blip r:embed="rId4"/>
          <a:srcRect l="2927"/>
          <a:stretch/>
        </p:blipFill>
        <p:spPr>
          <a:xfrm>
            <a:off x="5307933" y="787027"/>
            <a:ext cx="2856652" cy="1655316"/>
          </a:xfrm>
          <a:prstGeom prst="rect">
            <a:avLst/>
          </a:prstGeom>
        </p:spPr>
      </p:pic>
      <p:sp>
        <p:nvSpPr>
          <p:cNvPr id="17" name="矩形 16">
            <a:extLst>
              <a:ext uri="{FF2B5EF4-FFF2-40B4-BE49-F238E27FC236}">
                <a16:creationId xmlns:a16="http://schemas.microsoft.com/office/drawing/2014/main" id="{D0ABF4C7-B554-4685-8AC8-4C01B6EC93B1}"/>
              </a:ext>
            </a:extLst>
          </p:cNvPr>
          <p:cNvSpPr/>
          <p:nvPr/>
        </p:nvSpPr>
        <p:spPr>
          <a:xfrm>
            <a:off x="6249904" y="2403658"/>
            <a:ext cx="2147964" cy="138499"/>
          </a:xfrm>
          <a:prstGeom prst="rect">
            <a:avLst/>
          </a:prstGeom>
        </p:spPr>
        <p:txBody>
          <a:bodyPr wrap="square">
            <a:spAutoFit/>
          </a:bodyPr>
          <a:lstStyle/>
          <a:p>
            <a:r>
              <a:rPr lang="zh-TW" altLang="en-US" sz="300">
                <a:solidFill>
                  <a:schemeClr val="bg2"/>
                </a:solidFill>
                <a:latin typeface="Calibri" panose="020F0502020204030204" pitchFamily="34" charset="0"/>
                <a:cs typeface="Calibri" panose="020F0502020204030204" pitchFamily="34" charset="0"/>
              </a:rPr>
              <a:t>https://www.turnto23.com/news/california-drought/in-drought-ravaged-california-water-use-is-up-dramatically</a:t>
            </a:r>
          </a:p>
        </p:txBody>
      </p:sp>
      <p:sp>
        <p:nvSpPr>
          <p:cNvPr id="31" name="Google Shape;247;p28">
            <a:extLst>
              <a:ext uri="{FF2B5EF4-FFF2-40B4-BE49-F238E27FC236}">
                <a16:creationId xmlns:a16="http://schemas.microsoft.com/office/drawing/2014/main" id="{32D20811-7E08-45FC-90AE-832C04EE6434}"/>
              </a:ext>
            </a:extLst>
          </p:cNvPr>
          <p:cNvSpPr/>
          <p:nvPr/>
        </p:nvSpPr>
        <p:spPr>
          <a:xfrm>
            <a:off x="0" y="2527215"/>
            <a:ext cx="3546900" cy="501750"/>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US" sz="2000">
                <a:solidFill>
                  <a:schemeClr val="lt1"/>
                </a:solidFill>
                <a:latin typeface="Calibri" panose="020F0502020204030204" pitchFamily="34" charset="0"/>
                <a:ea typeface="Raleway"/>
                <a:cs typeface="Calibri" panose="020F0502020204030204" pitchFamily="34" charset="0"/>
                <a:sym typeface="Raleway"/>
              </a:rPr>
              <a:t>DROUGHT</a:t>
            </a:r>
            <a:endParaRPr sz="2000">
              <a:solidFill>
                <a:schemeClr val="lt1"/>
              </a:solidFill>
              <a:latin typeface="Calibri" panose="020F0502020204030204" pitchFamily="34" charset="0"/>
              <a:ea typeface="Raleway"/>
              <a:cs typeface="Calibri" panose="020F0502020204030204" pitchFamily="34" charset="0"/>
              <a:sym typeface="Raleway"/>
            </a:endParaRPr>
          </a:p>
        </p:txBody>
      </p:sp>
      <p:sp>
        <p:nvSpPr>
          <p:cNvPr id="34" name="Google Shape;250;p28">
            <a:extLst>
              <a:ext uri="{FF2B5EF4-FFF2-40B4-BE49-F238E27FC236}">
                <a16:creationId xmlns:a16="http://schemas.microsoft.com/office/drawing/2014/main" id="{04681F8F-27A5-4BEC-B5A9-9960BEB80577}"/>
              </a:ext>
            </a:extLst>
          </p:cNvPr>
          <p:cNvSpPr/>
          <p:nvPr/>
        </p:nvSpPr>
        <p:spPr>
          <a:xfrm>
            <a:off x="2944204" y="2527054"/>
            <a:ext cx="3305700" cy="50175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lvl="0" algn="ctr">
              <a:buSzPts val="1100"/>
            </a:pPr>
            <a:r>
              <a:rPr kumimoji="1" lang="en-US" sz="2000">
                <a:solidFill>
                  <a:schemeClr val="bg1"/>
                </a:solidFill>
                <a:latin typeface="Calibri" panose="020F0502020204030204" pitchFamily="34" charset="0"/>
                <a:ea typeface="Lato"/>
                <a:cs typeface="Calibri" panose="020F0502020204030204" pitchFamily="34" charset="0"/>
                <a:sym typeface="Lato"/>
              </a:rPr>
              <a:t>RESPIRATORY DISEASE</a:t>
            </a:r>
            <a:endParaRPr sz="2000">
              <a:solidFill>
                <a:schemeClr val="bg1"/>
              </a:solidFill>
              <a:latin typeface="Calibri" panose="020F0502020204030204" pitchFamily="34" charset="0"/>
              <a:ea typeface="Lato"/>
              <a:cs typeface="Calibri" panose="020F0502020204030204" pitchFamily="34" charset="0"/>
              <a:sym typeface="Lato"/>
            </a:endParaRPr>
          </a:p>
        </p:txBody>
      </p:sp>
      <p:sp>
        <p:nvSpPr>
          <p:cNvPr id="36" name="矩形 35">
            <a:extLst>
              <a:ext uri="{FF2B5EF4-FFF2-40B4-BE49-F238E27FC236}">
                <a16:creationId xmlns:a16="http://schemas.microsoft.com/office/drawing/2014/main" id="{C0E72814-EDF0-46A2-BAC3-7C6A54A8C5A5}"/>
              </a:ext>
            </a:extLst>
          </p:cNvPr>
          <p:cNvSpPr/>
          <p:nvPr/>
        </p:nvSpPr>
        <p:spPr>
          <a:xfrm>
            <a:off x="6631908" y="4613054"/>
            <a:ext cx="2409048" cy="153888"/>
          </a:xfrm>
          <a:prstGeom prst="rect">
            <a:avLst/>
          </a:prstGeom>
        </p:spPr>
        <p:txBody>
          <a:bodyPr wrap="square">
            <a:spAutoFit/>
          </a:bodyPr>
          <a:lstStyle/>
          <a:p>
            <a:r>
              <a:rPr lang="zh-TW" altLang="en-US" sz="400">
                <a:latin typeface="Calibri" panose="020F0502020204030204" pitchFamily="34" charset="0"/>
                <a:cs typeface="Calibri" panose="020F0502020204030204" pitchFamily="34" charset="0"/>
              </a:rPr>
              <a:t>https://m.theindependentbd.com/magazine/details/148863/Asthma:-Chronic-respiratory-disease</a:t>
            </a:r>
          </a:p>
        </p:txBody>
      </p:sp>
    </p:spTree>
    <p:extLst>
      <p:ext uri="{BB962C8B-B14F-4D97-AF65-F5344CB8AC3E}">
        <p14:creationId xmlns:p14="http://schemas.microsoft.com/office/powerpoint/2010/main" val="3943113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 name="文字方塊 4">
            <a:extLst>
              <a:ext uri="{FF2B5EF4-FFF2-40B4-BE49-F238E27FC236}">
                <a16:creationId xmlns:a16="http://schemas.microsoft.com/office/drawing/2014/main" id="{24D39ECF-172E-442A-BC14-E630DBDCBECB}"/>
              </a:ext>
            </a:extLst>
          </p:cNvPr>
          <p:cNvSpPr txBox="1"/>
          <p:nvPr/>
        </p:nvSpPr>
        <p:spPr>
          <a:xfrm>
            <a:off x="3661633" y="3370367"/>
            <a:ext cx="5482367" cy="584775"/>
          </a:xfrm>
          <a:prstGeom prst="rect">
            <a:avLst/>
          </a:prstGeom>
          <a:noFill/>
        </p:spPr>
        <p:txBody>
          <a:bodyPr wrap="square" rtlCol="0">
            <a:spAutoFit/>
          </a:bodyPr>
          <a:lstStyle/>
          <a:p>
            <a:pPr algn="ctr"/>
            <a:r>
              <a:rPr lang="en-US" altLang="zh-TW" sz="3200" b="1">
                <a:solidFill>
                  <a:schemeClr val="bg2"/>
                </a:solidFill>
                <a:latin typeface="Calibri" panose="020F0502020204030204" pitchFamily="34" charset="0"/>
                <a:cs typeface="Calibri" panose="020F0502020204030204" pitchFamily="34" charset="0"/>
              </a:rPr>
              <a:t>Thank you for your attention !</a:t>
            </a:r>
            <a:endParaRPr lang="zh-TW" altLang="en-US" sz="3200" b="1">
              <a:solidFill>
                <a:schemeClr val="bg2"/>
              </a:solidFill>
              <a:latin typeface="Calibri" panose="020F0502020204030204" pitchFamily="34" charset="0"/>
              <a:cs typeface="Calibri" panose="020F0502020204030204" pitchFamily="34" charset="0"/>
            </a:endParaRPr>
          </a:p>
        </p:txBody>
      </p:sp>
      <p:sp>
        <p:nvSpPr>
          <p:cNvPr id="6" name="矩形 5">
            <a:extLst>
              <a:ext uri="{FF2B5EF4-FFF2-40B4-BE49-F238E27FC236}">
                <a16:creationId xmlns:a16="http://schemas.microsoft.com/office/drawing/2014/main" id="{640A8E88-DA1B-4835-8E62-26A3AA114B93}"/>
              </a:ext>
            </a:extLst>
          </p:cNvPr>
          <p:cNvSpPr/>
          <p:nvPr/>
        </p:nvSpPr>
        <p:spPr>
          <a:xfrm>
            <a:off x="3862500" y="209784"/>
            <a:ext cx="5416063" cy="1446550"/>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en-US" altLang="zh-TW" sz="1400" b="1">
                <a:solidFill>
                  <a:schemeClr val="bg2"/>
                </a:solidFill>
                <a:latin typeface="Calibri" panose="020F0502020204030204" pitchFamily="34" charset="0"/>
                <a:cs typeface="Calibri" panose="020F0502020204030204" pitchFamily="34" charset="0"/>
              </a:rPr>
              <a:t>Conference presentation</a:t>
            </a:r>
          </a:p>
          <a:p>
            <a:pPr marL="175895" indent="-175895">
              <a:buFont typeface="Arial" panose="020B0604020202020204" pitchFamily="34" charset="0"/>
              <a:buChar char="•"/>
            </a:pPr>
            <a:r>
              <a:rPr lang="en-US" altLang="zh-TW" sz="1200" b="1">
                <a:solidFill>
                  <a:schemeClr val="bg2"/>
                </a:solidFill>
                <a:latin typeface="Calibri" panose="020F0502020204030204" pitchFamily="34" charset="0"/>
                <a:cs typeface="Calibri" panose="020F0502020204030204" pitchFamily="34" charset="0"/>
              </a:rPr>
              <a:t>Chen, C.-K. </a:t>
            </a:r>
            <a:r>
              <a:rPr lang="en-US" altLang="zh-TW" sz="1200">
                <a:solidFill>
                  <a:schemeClr val="bg2"/>
                </a:solidFill>
                <a:latin typeface="Calibri" panose="020F0502020204030204" pitchFamily="34" charset="0"/>
                <a:cs typeface="Calibri" panose="020F0502020204030204" pitchFamily="34" charset="0"/>
              </a:rPr>
              <a:t>and Tsai, C. W. (2022): Spatial-Temporal Characterization of Aeolian River Dust in Central and Southern Taiwan Rivers based on Improved Complete Ensemble Empirical Mode Decomposition with Adaptive Noise, 2022 Soil Hydrology and Water Resources Management Modeling Summit, Taichung, Taiwan, 19-20 March 2022.</a:t>
            </a:r>
            <a:endParaRPr lang="en-US" altLang="zh-TW" sz="1200">
              <a:solidFill>
                <a:schemeClr val="bg2"/>
              </a:solidFill>
              <a:latin typeface="Calibri" panose="020F0502020204030204" pitchFamily="34" charset="0"/>
              <a:ea typeface="新細明體"/>
              <a:cs typeface="Calibri" panose="020F0502020204030204" pitchFamily="34" charset="0"/>
            </a:endParaRPr>
          </a:p>
        </p:txBody>
      </p:sp>
      <p:sp>
        <p:nvSpPr>
          <p:cNvPr id="7" name="矩形 6">
            <a:extLst>
              <a:ext uri="{FF2B5EF4-FFF2-40B4-BE49-F238E27FC236}">
                <a16:creationId xmlns:a16="http://schemas.microsoft.com/office/drawing/2014/main" id="{1F54AB0E-AF05-4D68-BAC3-E747CF11EBD6}"/>
              </a:ext>
            </a:extLst>
          </p:cNvPr>
          <p:cNvSpPr/>
          <p:nvPr/>
        </p:nvSpPr>
        <p:spPr>
          <a:xfrm>
            <a:off x="3962931" y="1463272"/>
            <a:ext cx="5315632" cy="1261884"/>
          </a:xfrm>
          <a:prstGeom prst="rect">
            <a:avLst/>
          </a:prstGeom>
        </p:spPr>
        <p:txBody>
          <a:bodyPr wrap="square">
            <a:spAutoFit/>
          </a:bodyPr>
          <a:lstStyle/>
          <a:p>
            <a:pPr>
              <a:lnSpc>
                <a:spcPct val="200000"/>
              </a:lnSpc>
            </a:pPr>
            <a:r>
              <a:rPr lang="en-US" altLang="zh-TW" b="1">
                <a:latin typeface="Calibri" panose="020F0502020204030204" pitchFamily="34" charset="0"/>
                <a:cs typeface="Calibri" panose="020F0502020204030204" pitchFamily="34" charset="0"/>
              </a:rPr>
              <a:t>Journal paper</a:t>
            </a:r>
            <a:endParaRPr lang="en-US" altLang="zh-TW" b="1">
              <a:solidFill>
                <a:srgbClr val="222222"/>
              </a:solidFill>
              <a:latin typeface="Calibri" panose="020F0502020204030204" pitchFamily="34" charset="0"/>
              <a:cs typeface="Calibri" panose="020F0502020204030204" pitchFamily="34" charset="0"/>
            </a:endParaRPr>
          </a:p>
          <a:p>
            <a:pPr marL="176213" indent="-176213">
              <a:buFont typeface="Arial" panose="020B0604020202020204" pitchFamily="34" charset="0"/>
              <a:buChar char="•"/>
            </a:pPr>
            <a:r>
              <a:rPr lang="en-US" altLang="zh-TW" sz="1200">
                <a:latin typeface="Calibri" panose="020F0502020204030204" pitchFamily="34" charset="0"/>
                <a:cs typeface="Calibri" panose="020F0502020204030204" pitchFamily="34" charset="0"/>
              </a:rPr>
              <a:t>Lin, M. L., Tsai, C. W., &amp; </a:t>
            </a:r>
            <a:r>
              <a:rPr lang="en-US" altLang="zh-TW" sz="1200" b="1">
                <a:latin typeface="Calibri" panose="020F0502020204030204" pitchFamily="34" charset="0"/>
                <a:cs typeface="Calibri" panose="020F0502020204030204" pitchFamily="34" charset="0"/>
              </a:rPr>
              <a:t>Chen, C. K. </a:t>
            </a:r>
            <a:r>
              <a:rPr lang="en-US" altLang="zh-TW" sz="1200">
                <a:latin typeface="Calibri" panose="020F0502020204030204" pitchFamily="34" charset="0"/>
                <a:cs typeface="Calibri" panose="020F0502020204030204" pitchFamily="34" charset="0"/>
              </a:rPr>
              <a:t>(2021). Daily maximum temperature forecasting in changing climate using a hybrid of Multi-dimensional Complementary Ensemble Empirical Mode Decomposition and Radial Basis Function Neural Network.</a:t>
            </a:r>
            <a:r>
              <a:rPr lang="en-US" altLang="zh-TW" sz="1200" b="1">
                <a:latin typeface="Calibri" panose="020F0502020204030204" pitchFamily="34" charset="0"/>
                <a:cs typeface="Calibri" panose="020F0502020204030204" pitchFamily="34" charset="0"/>
              </a:rPr>
              <a:t> </a:t>
            </a:r>
            <a:r>
              <a:rPr lang="en-US" altLang="zh-TW" sz="1200" b="1" i="1">
                <a:latin typeface="Calibri" panose="020F0502020204030204" pitchFamily="34" charset="0"/>
                <a:cs typeface="Calibri" panose="020F0502020204030204" pitchFamily="34" charset="0"/>
              </a:rPr>
              <a:t>Journal of Hydrology: Regional Studies</a:t>
            </a:r>
            <a:r>
              <a:rPr lang="en-US" altLang="zh-TW" sz="1200">
                <a:latin typeface="Calibri" panose="020F0502020204030204" pitchFamily="34" charset="0"/>
                <a:cs typeface="Calibri" panose="020F0502020204030204" pitchFamily="34" charset="0"/>
              </a:rPr>
              <a:t>, </a:t>
            </a:r>
            <a:r>
              <a:rPr lang="en-US" altLang="zh-TW" sz="1200" i="1">
                <a:latin typeface="Calibri" panose="020F0502020204030204" pitchFamily="34" charset="0"/>
                <a:cs typeface="Calibri" panose="020F0502020204030204" pitchFamily="34" charset="0"/>
              </a:rPr>
              <a:t>38</a:t>
            </a:r>
            <a:r>
              <a:rPr lang="en-US" altLang="zh-TW" sz="1200">
                <a:latin typeface="Calibri" panose="020F0502020204030204" pitchFamily="34" charset="0"/>
                <a:cs typeface="Calibri" panose="020F0502020204030204" pitchFamily="34" charset="0"/>
              </a:rPr>
              <a:t>, 100923.</a:t>
            </a:r>
          </a:p>
        </p:txBody>
      </p:sp>
      <p:cxnSp>
        <p:nvCxnSpPr>
          <p:cNvPr id="8" name="直線接點 7">
            <a:extLst>
              <a:ext uri="{FF2B5EF4-FFF2-40B4-BE49-F238E27FC236}">
                <a16:creationId xmlns:a16="http://schemas.microsoft.com/office/drawing/2014/main" id="{696CB522-4E03-48E7-B632-75EECAFDDBAB}"/>
              </a:ext>
            </a:extLst>
          </p:cNvPr>
          <p:cNvCxnSpPr>
            <a:cxnSpLocks/>
          </p:cNvCxnSpPr>
          <p:nvPr/>
        </p:nvCxnSpPr>
        <p:spPr>
          <a:xfrm>
            <a:off x="4030799" y="2799398"/>
            <a:ext cx="5011200" cy="0"/>
          </a:xfrm>
          <a:prstGeom prst="line">
            <a:avLst/>
          </a:prstGeom>
          <a:ln>
            <a:prstDash val="sysDash"/>
          </a:ln>
        </p:spPr>
        <p:style>
          <a:lnRef idx="2">
            <a:schemeClr val="accent3"/>
          </a:lnRef>
          <a:fillRef idx="0">
            <a:schemeClr val="accent3"/>
          </a:fillRef>
          <a:effectRef idx="1">
            <a:schemeClr val="accent3"/>
          </a:effectRef>
          <a:fontRef idx="minor">
            <a:schemeClr val="tx1"/>
          </a:fontRef>
        </p:style>
      </p:cxnSp>
      <p:grpSp>
        <p:nvGrpSpPr>
          <p:cNvPr id="13" name="群組 12">
            <a:extLst>
              <a:ext uri="{FF2B5EF4-FFF2-40B4-BE49-F238E27FC236}">
                <a16:creationId xmlns:a16="http://schemas.microsoft.com/office/drawing/2014/main" id="{F3AB00EE-5881-4FEE-82B8-92A3835EBBEB}"/>
              </a:ext>
            </a:extLst>
          </p:cNvPr>
          <p:cNvGrpSpPr/>
          <p:nvPr/>
        </p:nvGrpSpPr>
        <p:grpSpPr>
          <a:xfrm>
            <a:off x="4572000" y="4083274"/>
            <a:ext cx="3455059" cy="562842"/>
            <a:chOff x="4255030" y="4023392"/>
            <a:chExt cx="3455059" cy="562842"/>
          </a:xfrm>
        </p:grpSpPr>
        <p:pic>
          <p:nvPicPr>
            <p:cNvPr id="14" name="圖片 13">
              <a:extLst>
                <a:ext uri="{FF2B5EF4-FFF2-40B4-BE49-F238E27FC236}">
                  <a16:creationId xmlns:a16="http://schemas.microsoft.com/office/drawing/2014/main" id="{9C2BA503-33EE-4EBE-9B29-DB320CBD08D3}"/>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255030" y="4023392"/>
              <a:ext cx="2098963" cy="554443"/>
            </a:xfrm>
            <a:prstGeom prst="rect">
              <a:avLst/>
            </a:prstGeom>
          </p:spPr>
        </p:pic>
        <p:grpSp>
          <p:nvGrpSpPr>
            <p:cNvPr id="15" name="群組 14">
              <a:extLst>
                <a:ext uri="{FF2B5EF4-FFF2-40B4-BE49-F238E27FC236}">
                  <a16:creationId xmlns:a16="http://schemas.microsoft.com/office/drawing/2014/main" id="{FFDA852F-C132-4A6A-BF32-BF01EE183901}"/>
                </a:ext>
              </a:extLst>
            </p:cNvPr>
            <p:cNvGrpSpPr/>
            <p:nvPr/>
          </p:nvGrpSpPr>
          <p:grpSpPr>
            <a:xfrm>
              <a:off x="6611944" y="4031791"/>
              <a:ext cx="1098145" cy="554443"/>
              <a:chOff x="3641318" y="5451207"/>
              <a:chExt cx="1464194" cy="739257"/>
            </a:xfrm>
          </p:grpSpPr>
          <p:sp>
            <p:nvSpPr>
              <p:cNvPr id="16" name="矩形 15">
                <a:extLst>
                  <a:ext uri="{FF2B5EF4-FFF2-40B4-BE49-F238E27FC236}">
                    <a16:creationId xmlns:a16="http://schemas.microsoft.com/office/drawing/2014/main" id="{921B2A01-F04C-4B29-A7E4-94F9B65E5D44}"/>
                  </a:ext>
                </a:extLst>
              </p:cNvPr>
              <p:cNvSpPr/>
              <p:nvPr/>
            </p:nvSpPr>
            <p:spPr>
              <a:xfrm>
                <a:off x="3641318" y="5451207"/>
                <a:ext cx="1464194" cy="739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Calibri" panose="020F0502020204030204" pitchFamily="34" charset="0"/>
                  <a:cs typeface="Calibri" panose="020F0502020204030204" pitchFamily="34" charset="0"/>
                </a:endParaRPr>
              </a:p>
            </p:txBody>
          </p:sp>
          <p:pic>
            <p:nvPicPr>
              <p:cNvPr id="17" name="圖片 16">
                <a:extLst>
                  <a:ext uri="{FF2B5EF4-FFF2-40B4-BE49-F238E27FC236}">
                    <a16:creationId xmlns:a16="http://schemas.microsoft.com/office/drawing/2014/main" id="{EF197BA1-EC09-473A-B037-C6EA839E6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318" y="5463914"/>
                <a:ext cx="1464194" cy="691444"/>
              </a:xfrm>
              <a:prstGeom prst="rect">
                <a:avLst/>
              </a:prstGeom>
            </p:spPr>
          </p:pic>
        </p:grpSp>
      </p:grpSp>
      <p:sp>
        <p:nvSpPr>
          <p:cNvPr id="18" name="Oval 36">
            <a:extLst>
              <a:ext uri="{FF2B5EF4-FFF2-40B4-BE49-F238E27FC236}">
                <a16:creationId xmlns:a16="http://schemas.microsoft.com/office/drawing/2014/main" id="{243A1A45-B8CA-4D9B-B770-C5D7C1653720}"/>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050" kern="1200">
                <a:solidFill>
                  <a:srgbClr val="FFFFFF"/>
                </a:solidFill>
                <a:latin typeface="Calibri" panose="020F0502020204030204" pitchFamily="34" charset="0"/>
                <a:ea typeface="Noto Sans" panose="020B0502040504020204" pitchFamily="34"/>
                <a:cs typeface="Calibri" panose="020F0502020204030204" pitchFamily="34" charset="0"/>
              </a:rPr>
              <a:t>22</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pic>
        <p:nvPicPr>
          <p:cNvPr id="12" name="圖片 11">
            <a:extLst>
              <a:ext uri="{FF2B5EF4-FFF2-40B4-BE49-F238E27FC236}">
                <a16:creationId xmlns:a16="http://schemas.microsoft.com/office/drawing/2014/main" id="{C97B8263-E04F-4C9E-83F8-5F517B99EE30}"/>
              </a:ext>
            </a:extLst>
          </p:cNvPr>
          <p:cNvPicPr>
            <a:picLocks noChangeAspect="1"/>
          </p:cNvPicPr>
          <p:nvPr/>
        </p:nvPicPr>
        <p:blipFill>
          <a:blip r:embed="rId6"/>
          <a:stretch>
            <a:fillRect/>
          </a:stretch>
        </p:blipFill>
        <p:spPr>
          <a:xfrm>
            <a:off x="7200433" y="80244"/>
            <a:ext cx="1847619" cy="500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81E15A4-E5D7-44BD-98EE-B90AFD3D7E2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22</a:t>
            </a:fld>
            <a:endParaRPr lang="en">
              <a:latin typeface="Calibri" panose="020F0502020204030204" pitchFamily="34" charset="0"/>
              <a:cs typeface="Calibri" panose="020F0502020204030204" pitchFamily="34" charset="0"/>
            </a:endParaRPr>
          </a:p>
        </p:txBody>
      </p:sp>
      <p:graphicFrame>
        <p:nvGraphicFramePr>
          <p:cNvPr id="3" name="表格 2">
            <a:extLst>
              <a:ext uri="{FF2B5EF4-FFF2-40B4-BE49-F238E27FC236}">
                <a16:creationId xmlns:a16="http://schemas.microsoft.com/office/drawing/2014/main" id="{41BFFC16-65FF-4E8E-91E0-10BA796DDAC6}"/>
              </a:ext>
            </a:extLst>
          </p:cNvPr>
          <p:cNvGraphicFramePr>
            <a:graphicFrameLocks noGrp="1"/>
          </p:cNvGraphicFramePr>
          <p:nvPr>
            <p:extLst>
              <p:ext uri="{D42A27DB-BD31-4B8C-83A1-F6EECF244321}">
                <p14:modId xmlns:p14="http://schemas.microsoft.com/office/powerpoint/2010/main" val="1383753441"/>
              </p:ext>
            </p:extLst>
          </p:nvPr>
        </p:nvGraphicFramePr>
        <p:xfrm>
          <a:off x="147270" y="940947"/>
          <a:ext cx="6106380" cy="3758808"/>
        </p:xfrm>
        <a:graphic>
          <a:graphicData uri="http://schemas.openxmlformats.org/drawingml/2006/table">
            <a:tbl>
              <a:tblPr firstRow="1" bandRow="1">
                <a:tableStyleId>{2F9B4754-A883-40EA-AA17-CC1FA8374AAD}</a:tableStyleId>
              </a:tblPr>
              <a:tblGrid>
                <a:gridCol w="2035460">
                  <a:extLst>
                    <a:ext uri="{9D8B030D-6E8A-4147-A177-3AD203B41FA5}">
                      <a16:colId xmlns:a16="http://schemas.microsoft.com/office/drawing/2014/main" val="2426470502"/>
                    </a:ext>
                  </a:extLst>
                </a:gridCol>
                <a:gridCol w="2035460">
                  <a:extLst>
                    <a:ext uri="{9D8B030D-6E8A-4147-A177-3AD203B41FA5}">
                      <a16:colId xmlns:a16="http://schemas.microsoft.com/office/drawing/2014/main" val="1247728252"/>
                    </a:ext>
                  </a:extLst>
                </a:gridCol>
                <a:gridCol w="2035460">
                  <a:extLst>
                    <a:ext uri="{9D8B030D-6E8A-4147-A177-3AD203B41FA5}">
                      <a16:colId xmlns:a16="http://schemas.microsoft.com/office/drawing/2014/main" val="2802408748"/>
                    </a:ext>
                  </a:extLst>
                </a:gridCol>
              </a:tblGrid>
              <a:tr h="347724">
                <a:tc>
                  <a:txBody>
                    <a:bodyPr/>
                    <a:lstStyle/>
                    <a:p>
                      <a:endParaRPr lang="zh-TW" alt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latin typeface="Calibri" panose="020F0502020204030204" pitchFamily="34" charset="0"/>
                          <a:cs typeface="Calibri" panose="020F0502020204030204" pitchFamily="34" charset="0"/>
                        </a:rPr>
                        <a:t>Choushui river</a:t>
                      </a:r>
                      <a:endParaRPr lang="zh-TW" altLang="en-US" sz="16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latin typeface="Calibri" panose="020F0502020204030204" pitchFamily="34" charset="0"/>
                          <a:cs typeface="Calibri" panose="020F0502020204030204" pitchFamily="34" charset="0"/>
                        </a:rPr>
                        <a:t>Kaoping river</a:t>
                      </a:r>
                      <a:endParaRPr lang="zh-TW" altLang="en-US"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49348552"/>
                  </a:ext>
                </a:extLst>
              </a:tr>
              <a:tr h="685920">
                <a:tc>
                  <a:txBody>
                    <a:bodyPr/>
                    <a:lstStyle/>
                    <a:p>
                      <a:r>
                        <a:rPr lang="en-US" altLang="zh-TW" sz="1600" dirty="0"/>
                        <a:t>Geographic location</a:t>
                      </a:r>
                      <a:endParaRPr lang="zh-TW" altLang="en-US" sz="1600" dirty="0"/>
                    </a:p>
                  </a:txBody>
                  <a:tcPr anchor="ctr"/>
                </a:tc>
                <a:tc>
                  <a:txBody>
                    <a:bodyPr/>
                    <a:lstStyle/>
                    <a:p>
                      <a:r>
                        <a:rPr lang="en-US" altLang="zh-TW" sz="1600" dirty="0"/>
                        <a:t>Central Taiwan</a:t>
                      </a:r>
                      <a:endParaRPr lang="zh-TW" altLang="en-US" sz="1600" dirty="0"/>
                    </a:p>
                  </a:txBody>
                  <a:tcPr anchor="ctr"/>
                </a:tc>
                <a:tc>
                  <a:txBody>
                    <a:bodyPr/>
                    <a:lstStyle/>
                    <a:p>
                      <a:r>
                        <a:rPr lang="en-US" altLang="zh-TW" sz="1600" dirty="0"/>
                        <a:t>Southern Taiwan</a:t>
                      </a:r>
                      <a:endParaRPr lang="zh-TW" altLang="en-US" sz="1600" dirty="0"/>
                    </a:p>
                  </a:txBody>
                  <a:tcPr anchor="ctr"/>
                </a:tc>
                <a:extLst>
                  <a:ext uri="{0D108BD9-81ED-4DB2-BD59-A6C34878D82A}">
                    <a16:rowId xmlns:a16="http://schemas.microsoft.com/office/drawing/2014/main" val="1314567264"/>
                  </a:ext>
                </a:extLst>
              </a:tr>
              <a:tr h="34772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t>Climate </a:t>
                      </a:r>
                      <a:endParaRPr lang="zh-TW" altLang="en-US" sz="1600" dirty="0"/>
                    </a:p>
                  </a:txBody>
                  <a:tcPr anchor="ctr"/>
                </a:tc>
                <a:tc>
                  <a:txBody>
                    <a:bodyPr/>
                    <a:lstStyle/>
                    <a:p>
                      <a:r>
                        <a:rPr lang="en-US" altLang="zh-TW" sz="1600" dirty="0"/>
                        <a:t>Subtropical climate</a:t>
                      </a:r>
                      <a:endParaRPr lang="zh-TW" altLang="en-US" sz="1600" dirty="0"/>
                    </a:p>
                  </a:txBody>
                  <a:tcPr anchor="ctr"/>
                </a:tc>
                <a:tc>
                  <a:txBody>
                    <a:bodyPr/>
                    <a:lstStyle/>
                    <a:p>
                      <a:r>
                        <a:rPr lang="en-US" altLang="zh-TW" sz="1600" dirty="0"/>
                        <a:t>Tropical climate</a:t>
                      </a:r>
                      <a:endParaRPr lang="zh-TW" altLang="en-US" sz="1600" dirty="0"/>
                    </a:p>
                  </a:txBody>
                  <a:tcPr anchor="ctr"/>
                </a:tc>
                <a:extLst>
                  <a:ext uri="{0D108BD9-81ED-4DB2-BD59-A6C34878D82A}">
                    <a16:rowId xmlns:a16="http://schemas.microsoft.com/office/drawing/2014/main" val="2238019797"/>
                  </a:ext>
                </a:extLst>
              </a:tr>
              <a:tr h="102826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t>Prevailing season of river dust events</a:t>
                      </a:r>
                      <a:endParaRPr lang="zh-TW" altLang="en-US" sz="1600" dirty="0"/>
                    </a:p>
                  </a:txBody>
                  <a:tcPr anchor="ctr"/>
                </a:tc>
                <a:tc>
                  <a:txBody>
                    <a:bodyPr/>
                    <a:lstStyle/>
                    <a:p>
                      <a:r>
                        <a:rPr lang="en-US" altLang="zh-TW" sz="1600" dirty="0"/>
                        <a:t>Northeast monsoon</a:t>
                      </a:r>
                    </a:p>
                    <a:p>
                      <a:r>
                        <a:rPr lang="en-US" altLang="zh-TW" sz="1600" dirty="0"/>
                        <a:t>(winter)</a:t>
                      </a:r>
                      <a:endParaRPr lang="zh-TW" altLang="en-US" sz="1600" dirty="0"/>
                    </a:p>
                  </a:txBody>
                  <a:tcPr anchor="ctr"/>
                </a:tc>
                <a:tc>
                  <a:txBody>
                    <a:bodyPr/>
                    <a:lstStyle/>
                    <a:p>
                      <a:r>
                        <a:rPr lang="en-US" altLang="zh-TW" sz="1600" dirty="0"/>
                        <a:t>Northwest monsoon</a:t>
                      </a:r>
                    </a:p>
                    <a:p>
                      <a:r>
                        <a:rPr lang="en-US" altLang="zh-TW" sz="1600" dirty="0"/>
                        <a:t>(winter) &amp;</a:t>
                      </a:r>
                    </a:p>
                    <a:p>
                      <a:r>
                        <a:rPr lang="en-US" altLang="zh-TW" sz="1600" dirty="0"/>
                        <a:t>Typhoon season</a:t>
                      </a:r>
                    </a:p>
                    <a:p>
                      <a:r>
                        <a:rPr lang="en-US" altLang="zh-TW" sz="1600" dirty="0"/>
                        <a:t>(summer)</a:t>
                      </a:r>
                      <a:endParaRPr lang="zh-TW" altLang="en-US" sz="1600" dirty="0"/>
                    </a:p>
                  </a:txBody>
                  <a:tcPr anchor="ctr"/>
                </a:tc>
                <a:extLst>
                  <a:ext uri="{0D108BD9-81ED-4DB2-BD59-A6C34878D82A}">
                    <a16:rowId xmlns:a16="http://schemas.microsoft.com/office/drawing/2014/main" val="2307064099"/>
                  </a:ext>
                </a:extLst>
              </a:tr>
              <a:tr h="102826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t>Source of river dust</a:t>
                      </a:r>
                      <a:endParaRPr lang="zh-TW" altLang="en-US" sz="1600" dirty="0"/>
                    </a:p>
                  </a:txBody>
                  <a:tcPr anchor="ctr"/>
                </a:tc>
                <a:tc>
                  <a:txBody>
                    <a:bodyPr/>
                    <a:lstStyle/>
                    <a:p>
                      <a:r>
                        <a:rPr lang="en-US" altLang="zh-TW" sz="1600" dirty="0"/>
                        <a:t>Bare riverbeds in the downstream</a:t>
                      </a:r>
                      <a:endParaRPr lang="zh-TW" altLang="en-US" sz="1600" dirty="0"/>
                    </a:p>
                  </a:txBody>
                  <a:tcPr anchor="ctr"/>
                </a:tc>
                <a:tc>
                  <a:txBody>
                    <a:bodyPr/>
                    <a:lstStyle/>
                    <a:p>
                      <a:r>
                        <a:rPr lang="en-US" altLang="zh-TW" sz="1600" dirty="0"/>
                        <a:t>Bare riverbeds in the downstream &amp; river sedimentation bring by the typhoon</a:t>
                      </a:r>
                      <a:r>
                        <a:rPr lang="zh-TW" altLang="en-US" sz="1600" dirty="0"/>
                        <a:t> </a:t>
                      </a:r>
                      <a:r>
                        <a:rPr lang="en-US" altLang="zh-TW" sz="1600" dirty="0"/>
                        <a:t> from the upstream</a:t>
                      </a:r>
                      <a:endParaRPr lang="zh-TW" altLang="en-US" sz="1600" dirty="0"/>
                    </a:p>
                  </a:txBody>
                  <a:tcPr anchor="ctr"/>
                </a:tc>
                <a:extLst>
                  <a:ext uri="{0D108BD9-81ED-4DB2-BD59-A6C34878D82A}">
                    <a16:rowId xmlns:a16="http://schemas.microsoft.com/office/drawing/2014/main" val="3053863036"/>
                  </a:ext>
                </a:extLst>
              </a:tr>
            </a:tbl>
          </a:graphicData>
        </a:graphic>
      </p:graphicFrame>
      <p:sp>
        <p:nvSpPr>
          <p:cNvPr id="4" name="文字方塊 3">
            <a:extLst>
              <a:ext uri="{FF2B5EF4-FFF2-40B4-BE49-F238E27FC236}">
                <a16:creationId xmlns:a16="http://schemas.microsoft.com/office/drawing/2014/main" id="{BF23AB2E-13E6-4061-B876-2CA02A947E85}"/>
              </a:ext>
            </a:extLst>
          </p:cNvPr>
          <p:cNvSpPr txBox="1"/>
          <p:nvPr/>
        </p:nvSpPr>
        <p:spPr>
          <a:xfrm>
            <a:off x="380948" y="295475"/>
            <a:ext cx="2981739" cy="461665"/>
          </a:xfrm>
          <a:prstGeom prst="rect">
            <a:avLst/>
          </a:prstGeom>
          <a:noFill/>
        </p:spPr>
        <p:txBody>
          <a:bodyPr wrap="square" rtlCol="0">
            <a:spAutoFit/>
          </a:bodyPr>
          <a:lstStyle/>
          <a:p>
            <a:r>
              <a:rPr lang="en-US" altLang="zh-TW" sz="2400" dirty="0">
                <a:latin typeface="Calibri" panose="020F0502020204030204" pitchFamily="34" charset="0"/>
                <a:cs typeface="Calibri" panose="020F0502020204030204" pitchFamily="34" charset="0"/>
              </a:rPr>
              <a:t>Comparable Table:</a:t>
            </a:r>
            <a:endParaRPr lang="zh-TW" altLang="en-US" sz="2400" dirty="0">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B398371C-3B64-480F-8BE5-B207F1BECB62}"/>
              </a:ext>
            </a:extLst>
          </p:cNvPr>
          <p:cNvGrpSpPr/>
          <p:nvPr/>
        </p:nvGrpSpPr>
        <p:grpSpPr>
          <a:xfrm>
            <a:off x="7268023" y="1290291"/>
            <a:ext cx="2020330" cy="2781621"/>
            <a:chOff x="5238066" y="3474397"/>
            <a:chExt cx="2259034" cy="2999874"/>
          </a:xfrm>
        </p:grpSpPr>
        <p:grpSp>
          <p:nvGrpSpPr>
            <p:cNvPr id="6" name="群組 5">
              <a:extLst>
                <a:ext uri="{FF2B5EF4-FFF2-40B4-BE49-F238E27FC236}">
                  <a16:creationId xmlns:a16="http://schemas.microsoft.com/office/drawing/2014/main" id="{4A0365ED-F759-4F7E-90E8-8A79DB6E451E}"/>
                </a:ext>
              </a:extLst>
            </p:cNvPr>
            <p:cNvGrpSpPr/>
            <p:nvPr/>
          </p:nvGrpSpPr>
          <p:grpSpPr>
            <a:xfrm>
              <a:off x="5238066" y="3474397"/>
              <a:ext cx="2259034" cy="2999874"/>
              <a:chOff x="5238066" y="3474397"/>
              <a:chExt cx="2259034" cy="2999874"/>
            </a:xfrm>
          </p:grpSpPr>
          <p:grpSp>
            <p:nvGrpSpPr>
              <p:cNvPr id="8" name="群組 7">
                <a:extLst>
                  <a:ext uri="{FF2B5EF4-FFF2-40B4-BE49-F238E27FC236}">
                    <a16:creationId xmlns:a16="http://schemas.microsoft.com/office/drawing/2014/main" id="{55160877-7ECF-4F08-9143-50737B8F279F}"/>
                  </a:ext>
                </a:extLst>
              </p:cNvPr>
              <p:cNvGrpSpPr/>
              <p:nvPr/>
            </p:nvGrpSpPr>
            <p:grpSpPr>
              <a:xfrm>
                <a:off x="5238066" y="3474397"/>
                <a:ext cx="2259034" cy="2999874"/>
                <a:chOff x="5238066" y="3474397"/>
                <a:chExt cx="2259034" cy="2999874"/>
              </a:xfrm>
            </p:grpSpPr>
            <p:pic>
              <p:nvPicPr>
                <p:cNvPr id="10" name="圖片 9">
                  <a:extLst>
                    <a:ext uri="{FF2B5EF4-FFF2-40B4-BE49-F238E27FC236}">
                      <a16:creationId xmlns:a16="http://schemas.microsoft.com/office/drawing/2014/main" id="{7D91ED33-AF17-4DF8-9B97-D4F8B72D42A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9434" t="18711" r="36992" b="8918"/>
                <a:stretch/>
              </p:blipFill>
              <p:spPr>
                <a:xfrm>
                  <a:off x="5238066" y="3474397"/>
                  <a:ext cx="1911072" cy="2999874"/>
                </a:xfrm>
                <a:prstGeom prst="rect">
                  <a:avLst/>
                </a:prstGeom>
              </p:spPr>
            </p:pic>
            <p:sp>
              <p:nvSpPr>
                <p:cNvPr id="11" name="文字方塊 10">
                  <a:extLst>
                    <a:ext uri="{FF2B5EF4-FFF2-40B4-BE49-F238E27FC236}">
                      <a16:creationId xmlns:a16="http://schemas.microsoft.com/office/drawing/2014/main" id="{923017CA-F597-4BA7-9FDA-24B74A50AB3F}"/>
                    </a:ext>
                  </a:extLst>
                </p:cNvPr>
                <p:cNvSpPr txBox="1"/>
                <p:nvPr/>
              </p:nvSpPr>
              <p:spPr>
                <a:xfrm>
                  <a:off x="6204865" y="5047878"/>
                  <a:ext cx="1248690" cy="431504"/>
                </a:xfrm>
                <a:prstGeom prst="rect">
                  <a:avLst/>
                </a:prstGeom>
                <a:noFill/>
                <a:ln>
                  <a:noFill/>
                </a:ln>
              </p:spPr>
              <p:txBody>
                <a:bodyPr wrap="square" rtlCol="0">
                  <a:spAutoFit/>
                </a:bodyPr>
                <a:lstStyle/>
                <a:p>
                  <a:r>
                    <a:rPr lang="en-US" altLang="zh-TW" sz="20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Taiwan</a:t>
                  </a:r>
                  <a:endParaRPr lang="zh-TW" altLang="en-US" sz="2000" b="1">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文字方塊 11">
                  <a:extLst>
                    <a:ext uri="{FF2B5EF4-FFF2-40B4-BE49-F238E27FC236}">
                      <a16:creationId xmlns:a16="http://schemas.microsoft.com/office/drawing/2014/main" id="{0FEF9E4B-FE2F-4A63-BE7D-26D6BD29604D}"/>
                    </a:ext>
                  </a:extLst>
                </p:cNvPr>
                <p:cNvSpPr txBox="1"/>
                <p:nvPr/>
              </p:nvSpPr>
              <p:spPr>
                <a:xfrm>
                  <a:off x="6398942" y="3515195"/>
                  <a:ext cx="815504" cy="331926"/>
                </a:xfrm>
                <a:prstGeom prst="rect">
                  <a:avLst/>
                </a:prstGeom>
                <a:noFill/>
              </p:spPr>
              <p:txBody>
                <a:bodyPr wrap="square" rtlCol="0">
                  <a:spAutoFit/>
                </a:bodyPr>
                <a:lstStyle/>
                <a:p>
                  <a:r>
                    <a:rPr lang="en-US" altLang="zh-TW"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Taipei</a:t>
                  </a:r>
                  <a:endParaRPr lang="zh-TW" altLang="en-US" b="1">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文字方塊 12">
                  <a:extLst>
                    <a:ext uri="{FF2B5EF4-FFF2-40B4-BE49-F238E27FC236}">
                      <a16:creationId xmlns:a16="http://schemas.microsoft.com/office/drawing/2014/main" id="{4288EA6C-B03F-403A-A4A4-5C8FAA2B6CA6}"/>
                    </a:ext>
                  </a:extLst>
                </p:cNvPr>
                <p:cNvSpPr txBox="1"/>
                <p:nvPr/>
              </p:nvSpPr>
              <p:spPr>
                <a:xfrm>
                  <a:off x="5461029" y="3933855"/>
                  <a:ext cx="1097546" cy="298733"/>
                </a:xfrm>
                <a:prstGeom prst="rect">
                  <a:avLst/>
                </a:prstGeom>
                <a:noFill/>
              </p:spPr>
              <p:txBody>
                <a:bodyPr wrap="square" rtlCol="0">
                  <a:spAutoFit/>
                </a:bodyPr>
                <a:lstStyle/>
                <a:p>
                  <a:pPr algn="ctr"/>
                  <a:r>
                    <a:rPr lang="en-US" altLang="zh-TW" sz="12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Hsinchu</a:t>
                  </a:r>
                </a:p>
              </p:txBody>
            </p:sp>
            <p:sp>
              <p:nvSpPr>
                <p:cNvPr id="14" name="文字方塊 13">
                  <a:extLst>
                    <a:ext uri="{FF2B5EF4-FFF2-40B4-BE49-F238E27FC236}">
                      <a16:creationId xmlns:a16="http://schemas.microsoft.com/office/drawing/2014/main" id="{38C4DB4E-5CE2-4D16-BCB5-E745EE407A6F}"/>
                    </a:ext>
                  </a:extLst>
                </p:cNvPr>
                <p:cNvSpPr txBox="1"/>
                <p:nvPr/>
              </p:nvSpPr>
              <p:spPr>
                <a:xfrm>
                  <a:off x="6081592" y="5616400"/>
                  <a:ext cx="956205" cy="298733"/>
                </a:xfrm>
                <a:prstGeom prst="rect">
                  <a:avLst/>
                </a:prstGeom>
                <a:noFill/>
              </p:spPr>
              <p:txBody>
                <a:bodyPr wrap="square" rtlCol="0">
                  <a:spAutoFit/>
                </a:bodyPr>
                <a:lstStyle/>
                <a:p>
                  <a:pPr algn="ctr"/>
                  <a:r>
                    <a:rPr lang="en-US" altLang="zh-TW" sz="12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Taitung</a:t>
                  </a:r>
                </a:p>
              </p:txBody>
            </p:sp>
            <p:sp>
              <p:nvSpPr>
                <p:cNvPr id="15" name="文字方塊 14">
                  <a:extLst>
                    <a:ext uri="{FF2B5EF4-FFF2-40B4-BE49-F238E27FC236}">
                      <a16:creationId xmlns:a16="http://schemas.microsoft.com/office/drawing/2014/main" id="{1BDA2A1A-23E7-416E-95A5-88EC97CA95F5}"/>
                    </a:ext>
                  </a:extLst>
                </p:cNvPr>
                <p:cNvSpPr txBox="1"/>
                <p:nvPr/>
              </p:nvSpPr>
              <p:spPr>
                <a:xfrm>
                  <a:off x="6281656" y="4552759"/>
                  <a:ext cx="1215444" cy="298733"/>
                </a:xfrm>
                <a:prstGeom prst="rect">
                  <a:avLst/>
                </a:prstGeom>
                <a:noFill/>
              </p:spPr>
              <p:txBody>
                <a:bodyPr wrap="square" rtlCol="0">
                  <a:spAutoFit/>
                </a:bodyPr>
                <a:lstStyle/>
                <a:p>
                  <a:pPr algn="ctr"/>
                  <a:r>
                    <a:rPr lang="en-US" altLang="zh-TW" sz="12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Hualien</a:t>
                  </a:r>
                </a:p>
              </p:txBody>
            </p:sp>
          </p:grpSp>
          <p:sp>
            <p:nvSpPr>
              <p:cNvPr id="9" name="矩形 8">
                <a:extLst>
                  <a:ext uri="{FF2B5EF4-FFF2-40B4-BE49-F238E27FC236}">
                    <a16:creationId xmlns:a16="http://schemas.microsoft.com/office/drawing/2014/main" id="{0958D561-35E2-413D-A9DB-857C1422E56E}"/>
                  </a:ext>
                </a:extLst>
              </p:cNvPr>
              <p:cNvSpPr/>
              <p:nvPr/>
            </p:nvSpPr>
            <p:spPr>
              <a:xfrm>
                <a:off x="5552149" y="4690923"/>
                <a:ext cx="901065" cy="25762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1">
                  <a:latin typeface="Calibri" panose="020F0502020204030204" pitchFamily="34" charset="0"/>
                  <a:cs typeface="Calibri" panose="020F0502020204030204" pitchFamily="34" charset="0"/>
                </a:endParaRPr>
              </a:p>
            </p:txBody>
          </p:sp>
        </p:grpSp>
        <p:sp>
          <p:nvSpPr>
            <p:cNvPr id="7" name="矩形 6">
              <a:extLst>
                <a:ext uri="{FF2B5EF4-FFF2-40B4-BE49-F238E27FC236}">
                  <a16:creationId xmlns:a16="http://schemas.microsoft.com/office/drawing/2014/main" id="{101130D1-DD56-4C17-B6E9-DF3370FE1FF5}"/>
                </a:ext>
              </a:extLst>
            </p:cNvPr>
            <p:cNvSpPr/>
            <p:nvPr/>
          </p:nvSpPr>
          <p:spPr>
            <a:xfrm rot="5400000">
              <a:off x="5612135" y="5649237"/>
              <a:ext cx="511660" cy="29389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1">
                <a:latin typeface="Calibri" panose="020F0502020204030204" pitchFamily="34" charset="0"/>
                <a:cs typeface="Calibri" panose="020F0502020204030204" pitchFamily="34" charset="0"/>
              </a:endParaRPr>
            </a:p>
          </p:txBody>
        </p:sp>
      </p:grpSp>
      <p:sp>
        <p:nvSpPr>
          <p:cNvPr id="16" name="矩形 15">
            <a:extLst>
              <a:ext uri="{FF2B5EF4-FFF2-40B4-BE49-F238E27FC236}">
                <a16:creationId xmlns:a16="http://schemas.microsoft.com/office/drawing/2014/main" id="{EC7108D4-A965-4DD8-94E4-30499D7DAD63}"/>
              </a:ext>
            </a:extLst>
          </p:cNvPr>
          <p:cNvSpPr/>
          <p:nvPr/>
        </p:nvSpPr>
        <p:spPr>
          <a:xfrm>
            <a:off x="6645226" y="2018973"/>
            <a:ext cx="1245595" cy="307777"/>
          </a:xfrm>
          <a:prstGeom prst="rect">
            <a:avLst/>
          </a:prstGeom>
        </p:spPr>
        <p:txBody>
          <a:bodyPr wrap="square">
            <a:spAutoFit/>
          </a:bodyPr>
          <a:lstStyle/>
          <a:p>
            <a:r>
              <a:rPr lang="en-US" altLang="zh-TW" b="1">
                <a:solidFill>
                  <a:schemeClr val="tx1">
                    <a:lumMod val="50000"/>
                  </a:schemeClr>
                </a:solidFill>
                <a:latin typeface="Calibri" panose="020F0502020204030204" pitchFamily="34" charset="0"/>
                <a:cs typeface="Calibri" panose="020F0502020204030204" pitchFamily="34" charset="0"/>
              </a:rPr>
              <a:t>Choshui River</a:t>
            </a:r>
            <a:endParaRPr lang="zh-TW" altLang="en-US" b="1">
              <a:solidFill>
                <a:schemeClr val="tx1">
                  <a:lumMod val="50000"/>
                </a:schemeClr>
              </a:solidFill>
              <a:latin typeface="Calibri" panose="020F0502020204030204" pitchFamily="34" charset="0"/>
              <a:cs typeface="Calibri" panose="020F0502020204030204" pitchFamily="34" charset="0"/>
            </a:endParaRPr>
          </a:p>
        </p:txBody>
      </p:sp>
      <p:sp>
        <p:nvSpPr>
          <p:cNvPr id="17" name="矩形 16">
            <a:extLst>
              <a:ext uri="{FF2B5EF4-FFF2-40B4-BE49-F238E27FC236}">
                <a16:creationId xmlns:a16="http://schemas.microsoft.com/office/drawing/2014/main" id="{8BB92AFC-A392-4104-8878-A558AAF7BF86}"/>
              </a:ext>
            </a:extLst>
          </p:cNvPr>
          <p:cNvSpPr/>
          <p:nvPr/>
        </p:nvSpPr>
        <p:spPr>
          <a:xfrm>
            <a:off x="6931174" y="3732989"/>
            <a:ext cx="1256296" cy="307777"/>
          </a:xfrm>
          <a:prstGeom prst="rect">
            <a:avLst/>
          </a:prstGeom>
        </p:spPr>
        <p:txBody>
          <a:bodyPr wrap="square">
            <a:spAutoFit/>
          </a:bodyPr>
          <a:lstStyle/>
          <a:p>
            <a:r>
              <a:rPr lang="en-US" altLang="zh-TW" b="1">
                <a:solidFill>
                  <a:srgbClr val="38414C"/>
                </a:solidFill>
                <a:latin typeface="Calibri" panose="020F0502020204030204" pitchFamily="34" charset="0"/>
                <a:cs typeface="Calibri" panose="020F0502020204030204" pitchFamily="34" charset="0"/>
              </a:rPr>
              <a:t>Kaoping River</a:t>
            </a:r>
            <a:endParaRPr lang="zh-TW" altLang="en-US" b="1">
              <a:solidFill>
                <a:srgbClr val="38414C"/>
              </a:solidFill>
              <a:latin typeface="Calibri" panose="020F0502020204030204" pitchFamily="34" charset="0"/>
              <a:cs typeface="Calibri" panose="020F0502020204030204" pitchFamily="34" charset="0"/>
            </a:endParaRPr>
          </a:p>
        </p:txBody>
      </p:sp>
      <p:cxnSp>
        <p:nvCxnSpPr>
          <p:cNvPr id="18" name="接點: 肘形 17">
            <a:extLst>
              <a:ext uri="{FF2B5EF4-FFF2-40B4-BE49-F238E27FC236}">
                <a16:creationId xmlns:a16="http://schemas.microsoft.com/office/drawing/2014/main" id="{EB7F9590-E318-4780-924E-4CFC80592F7B}"/>
              </a:ext>
            </a:extLst>
          </p:cNvPr>
          <p:cNvCxnSpPr>
            <a:cxnSpLocks/>
            <a:stCxn id="16" idx="2"/>
            <a:endCxn id="9" idx="1"/>
          </p:cNvCxnSpPr>
          <p:nvPr/>
        </p:nvCxnSpPr>
        <p:spPr>
          <a:xfrm rot="16200000" flipH="1">
            <a:off x="7302972" y="2291802"/>
            <a:ext cx="210999" cy="280894"/>
          </a:xfrm>
          <a:prstGeom prst="bentConnector2">
            <a:avLst/>
          </a:prstGeom>
          <a:ln w="28575"/>
        </p:spPr>
        <p:style>
          <a:lnRef idx="2">
            <a:schemeClr val="dk1"/>
          </a:lnRef>
          <a:fillRef idx="0">
            <a:schemeClr val="dk1"/>
          </a:fillRef>
          <a:effectRef idx="1">
            <a:schemeClr val="dk1"/>
          </a:effectRef>
          <a:fontRef idx="minor">
            <a:schemeClr val="tx1"/>
          </a:fontRef>
        </p:style>
      </p:cxnSp>
      <p:cxnSp>
        <p:nvCxnSpPr>
          <p:cNvPr id="19" name="接點: 肘形 18">
            <a:extLst>
              <a:ext uri="{FF2B5EF4-FFF2-40B4-BE49-F238E27FC236}">
                <a16:creationId xmlns:a16="http://schemas.microsoft.com/office/drawing/2014/main" id="{D16E5858-E7CE-4731-99E6-F7FAC3636AF7}"/>
              </a:ext>
            </a:extLst>
          </p:cNvPr>
          <p:cNvCxnSpPr>
            <a:cxnSpLocks/>
            <a:stCxn id="7" idx="2"/>
          </p:cNvCxnSpPr>
          <p:nvPr/>
        </p:nvCxnSpPr>
        <p:spPr>
          <a:xfrm rot="10800000" flipV="1">
            <a:off x="7506987" y="3443160"/>
            <a:ext cx="192957" cy="272619"/>
          </a:xfrm>
          <a:prstGeom prst="bentConnector2">
            <a:avLst/>
          </a:prstGeom>
          <a:ln w="28575"/>
        </p:spPr>
        <p:style>
          <a:lnRef idx="3">
            <a:schemeClr val="dk1"/>
          </a:lnRef>
          <a:fillRef idx="0">
            <a:schemeClr val="dk1"/>
          </a:fillRef>
          <a:effectRef idx="2">
            <a:schemeClr val="dk1"/>
          </a:effectRef>
          <a:fontRef idx="minor">
            <a:schemeClr val="tx1"/>
          </a:fontRef>
        </p:style>
      </p:cxnSp>
      <p:cxnSp>
        <p:nvCxnSpPr>
          <p:cNvPr id="21" name="直線接點 20">
            <a:extLst>
              <a:ext uri="{FF2B5EF4-FFF2-40B4-BE49-F238E27FC236}">
                <a16:creationId xmlns:a16="http://schemas.microsoft.com/office/drawing/2014/main" id="{575A0E97-C1E3-40A5-9699-8270C76D4754}"/>
              </a:ext>
            </a:extLst>
          </p:cNvPr>
          <p:cNvCxnSpPr>
            <a:cxnSpLocks/>
          </p:cNvCxnSpPr>
          <p:nvPr/>
        </p:nvCxnSpPr>
        <p:spPr>
          <a:xfrm>
            <a:off x="6619980" y="2801321"/>
            <a:ext cx="2510653" cy="9877"/>
          </a:xfrm>
          <a:prstGeom prst="line">
            <a:avLst/>
          </a:prstGeom>
          <a:ln w="28575">
            <a:solidFill>
              <a:srgbClr val="000000"/>
            </a:solidFill>
            <a:prstDash val="sysDash"/>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B5FD2A4D-6DA9-48DA-91B8-B3BE364843E8}"/>
                  </a:ext>
                </a:extLst>
              </p:cNvPr>
              <p:cNvSpPr/>
              <p:nvPr/>
            </p:nvSpPr>
            <p:spPr>
              <a:xfrm>
                <a:off x="6211848" y="2823654"/>
                <a:ext cx="1223412" cy="461665"/>
              </a:xfrm>
              <a:prstGeom prst="rect">
                <a:avLst/>
              </a:prstGeom>
            </p:spPr>
            <p:txBody>
              <a:bodyPr wrap="none">
                <a:spAutoFit/>
              </a:bodyPr>
              <a:lstStyle/>
              <a:p>
                <a:r>
                  <a:rPr lang="en-US" altLang="zh-TW" sz="1200" b="1" dirty="0">
                    <a:solidFill>
                      <a:schemeClr val="bg2"/>
                    </a:solidFill>
                    <a:latin typeface="Calibri" panose="020F0502020204030204" pitchFamily="34" charset="0"/>
                    <a:cs typeface="Calibri" panose="020F0502020204030204" pitchFamily="34" charset="0"/>
                  </a:rPr>
                  <a:t>Tropic of Cancer</a:t>
                </a:r>
              </a:p>
              <a:p>
                <a:r>
                  <a:rPr lang="en-US" altLang="zh-TW" sz="1200" b="1" dirty="0">
                    <a:solidFill>
                      <a:schemeClr val="bg2"/>
                    </a:solidFill>
                    <a:latin typeface="Calibri" panose="020F0502020204030204" pitchFamily="34" charset="0"/>
                    <a:cs typeface="Calibri" panose="020F0502020204030204" pitchFamily="34" charset="0"/>
                  </a:rPr>
                  <a:t>(23.5</a:t>
                </a:r>
                <a14:m>
                  <m:oMath xmlns:m="http://schemas.openxmlformats.org/officeDocument/2006/math">
                    <m:r>
                      <a:rPr lang="en-US" altLang="zh-TW" sz="1200" b="1" i="1" smtClean="0">
                        <a:solidFill>
                          <a:schemeClr val="bg2"/>
                        </a:solidFill>
                        <a:latin typeface="Cambria Math" panose="02040503050406030204" pitchFamily="18" charset="0"/>
                        <a:ea typeface="Cambria Math" panose="02040503050406030204" pitchFamily="18" charset="0"/>
                      </a:rPr>
                      <m:t>°</m:t>
                    </m:r>
                    <m:r>
                      <a:rPr lang="en-US" altLang="zh-TW" sz="1200" b="1" i="1" smtClean="0">
                        <a:solidFill>
                          <a:schemeClr val="bg2"/>
                        </a:solidFill>
                        <a:latin typeface="Cambria Math" panose="02040503050406030204" pitchFamily="18" charset="0"/>
                        <a:ea typeface="Cambria Math" panose="02040503050406030204" pitchFamily="18" charset="0"/>
                      </a:rPr>
                      <m:t>𝑵</m:t>
                    </m:r>
                  </m:oMath>
                </a14:m>
                <a:r>
                  <a:rPr lang="en-US" altLang="zh-TW" sz="1200" b="1" dirty="0">
                    <a:solidFill>
                      <a:schemeClr val="bg2"/>
                    </a:solidFill>
                    <a:latin typeface="Calibri" panose="020F0502020204030204" pitchFamily="34" charset="0"/>
                    <a:cs typeface="Calibri" panose="020F0502020204030204" pitchFamily="34" charset="0"/>
                  </a:rPr>
                  <a:t>)</a:t>
                </a:r>
                <a:endParaRPr lang="zh-TW" altLang="en-US" sz="1200" b="1" dirty="0">
                  <a:solidFill>
                    <a:schemeClr val="bg2"/>
                  </a:solidFill>
                  <a:latin typeface="Calibri" panose="020F0502020204030204" pitchFamily="34" charset="0"/>
                  <a:cs typeface="Calibri" panose="020F0502020204030204" pitchFamily="34" charset="0"/>
                </a:endParaRPr>
              </a:p>
            </p:txBody>
          </p:sp>
        </mc:Choice>
        <mc:Fallback xmlns="">
          <p:sp>
            <p:nvSpPr>
              <p:cNvPr id="23" name="矩形 22">
                <a:extLst>
                  <a:ext uri="{FF2B5EF4-FFF2-40B4-BE49-F238E27FC236}">
                    <a16:creationId xmlns:a16="http://schemas.microsoft.com/office/drawing/2014/main" id="{B5FD2A4D-6DA9-48DA-91B8-B3BE364843E8}"/>
                  </a:ext>
                </a:extLst>
              </p:cNvPr>
              <p:cNvSpPr>
                <a:spLocks noRot="1" noChangeAspect="1" noMove="1" noResize="1" noEditPoints="1" noAdjustHandles="1" noChangeArrowheads="1" noChangeShapeType="1" noTextEdit="1"/>
              </p:cNvSpPr>
              <p:nvPr/>
            </p:nvSpPr>
            <p:spPr>
              <a:xfrm>
                <a:off x="6211848" y="2823654"/>
                <a:ext cx="1223412" cy="461665"/>
              </a:xfrm>
              <a:prstGeom prst="rect">
                <a:avLst/>
              </a:prstGeom>
              <a:blipFill>
                <a:blip r:embed="rId4"/>
                <a:stretch>
                  <a:fillRect b="-921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462487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281C6B80-1163-4BB6-97E3-3B41890F68B8}"/>
              </a:ext>
            </a:extLst>
          </p:cNvPr>
          <p:cNvSpPr txBox="1">
            <a:spLocks/>
          </p:cNvSpPr>
          <p:nvPr/>
        </p:nvSpPr>
        <p:spPr>
          <a:xfrm>
            <a:off x="1110881" y="138978"/>
            <a:ext cx="6991142"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a:solidFill>
                  <a:schemeClr val="bg2"/>
                </a:solidFill>
                <a:latin typeface="Calibri" panose="020F0502020204030204" pitchFamily="34" charset="0"/>
                <a:cs typeface="Calibri" panose="020F0502020204030204" pitchFamily="34" charset="0"/>
              </a:rPr>
              <a:t>Definition of river dust events </a:t>
            </a:r>
            <a:endParaRPr lang="zh-TW" altLang="en-US" sz="3600" b="1">
              <a:solidFill>
                <a:schemeClr val="bg2"/>
              </a:solidFill>
              <a:latin typeface="Calibri" panose="020F0502020204030204" pitchFamily="34" charset="0"/>
              <a:cs typeface="Calibri" panose="020F0502020204030204" pitchFamily="34" charset="0"/>
            </a:endParaRPr>
          </a:p>
        </p:txBody>
      </p:sp>
      <p:sp>
        <p:nvSpPr>
          <p:cNvPr id="9" name="Oval 36">
            <a:extLst>
              <a:ext uri="{FF2B5EF4-FFF2-40B4-BE49-F238E27FC236}">
                <a16:creationId xmlns:a16="http://schemas.microsoft.com/office/drawing/2014/main" id="{36AE9D19-CF6E-46D8-AFDB-A3B74BBA5020}"/>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050" kern="1200">
                <a:solidFill>
                  <a:srgbClr val="FFFFFF"/>
                </a:solidFill>
                <a:latin typeface="Calibri" panose="020F0502020204030204" pitchFamily="34" charset="0"/>
                <a:ea typeface="Noto Sans" panose="020B0502040504020204" pitchFamily="34"/>
                <a:cs typeface="Calibri" panose="020F0502020204030204" pitchFamily="34" charset="0"/>
              </a:rPr>
              <a:t>9</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mc:AlternateContent xmlns:mc="http://schemas.openxmlformats.org/markup-compatibility/2006" xmlns:a14="http://schemas.microsoft.com/office/drawing/2010/main">
        <mc:Choice Requires="a14">
          <p:sp>
            <p:nvSpPr>
              <p:cNvPr id="7" name="內容版面配置區 2">
                <a:extLst>
                  <a:ext uri="{FF2B5EF4-FFF2-40B4-BE49-F238E27FC236}">
                    <a16:creationId xmlns:a16="http://schemas.microsoft.com/office/drawing/2014/main" id="{CC4FC68F-15FA-4D7E-B9F8-85D7AE1BEE0B}"/>
                  </a:ext>
                </a:extLst>
              </p:cNvPr>
              <p:cNvSpPr>
                <a:spLocks noGrp="1"/>
              </p:cNvSpPr>
              <p:nvPr>
                <p:ph idx="4294967295"/>
              </p:nvPr>
            </p:nvSpPr>
            <p:spPr>
              <a:xfrm>
                <a:off x="767597" y="1160262"/>
                <a:ext cx="5662613" cy="3663950"/>
              </a:xfrm>
              <a:noFill/>
              <a:ln>
                <a:noFill/>
              </a:ln>
            </p:spPr>
            <p:style>
              <a:lnRef idx="3">
                <a:schemeClr val="lt1"/>
              </a:lnRef>
              <a:fillRef idx="1">
                <a:schemeClr val="accent4"/>
              </a:fillRef>
              <a:effectRef idx="1">
                <a:schemeClr val="accent4"/>
              </a:effectRef>
              <a:fontRef idx="minor">
                <a:schemeClr val="lt1"/>
              </a:fontRef>
            </p:style>
            <p:txBody>
              <a:bodyPr>
                <a:normAutofit/>
              </a:bodyPr>
              <a:lstStyle/>
              <a:p>
                <a:pPr marL="0" indent="0">
                  <a:buNone/>
                </a:pPr>
                <a:r>
                  <a:rPr lang="en-US" altLang="zh-TW" sz="1800">
                    <a:solidFill>
                      <a:schemeClr val="bg2"/>
                    </a:solidFill>
                    <a:latin typeface="Calibri" panose="020F0502020204030204" pitchFamily="34" charset="0"/>
                    <a:cs typeface="Calibri" panose="020F0502020204030204" pitchFamily="34" charset="0"/>
                  </a:rPr>
                  <a:t>Choshui River’s Criteria:</a:t>
                </a:r>
              </a:p>
              <a:p>
                <a:pPr marL="385763" indent="-385763">
                  <a:buFont typeface="+mj-lt"/>
                  <a:buAutoNum type="arabicPeriod"/>
                </a:pPr>
                <a:r>
                  <a:rPr lang="en-US" altLang="zh-TW" sz="1800">
                    <a:solidFill>
                      <a:schemeClr val="bg2"/>
                    </a:solidFill>
                    <a:latin typeface="Calibri" panose="020F0502020204030204" pitchFamily="34" charset="0"/>
                    <a:cs typeface="Calibri" panose="020F0502020204030204" pitchFamily="34" charset="0"/>
                  </a:rPr>
                  <a:t>PM10 concentration &gt; 126</a:t>
                </a:r>
                <a14:m>
                  <m:oMath xmlns:m="http://schemas.openxmlformats.org/officeDocument/2006/math">
                    <m:r>
                      <a:rPr lang="en-US" altLang="zh-TW" sz="1800">
                        <a:solidFill>
                          <a:schemeClr val="bg2"/>
                        </a:solidFill>
                        <a:latin typeface="Cambria Math" panose="02040503050406030204" pitchFamily="18" charset="0"/>
                      </a:rPr>
                      <m:t> </m:t>
                    </m:r>
                    <m:f>
                      <m:fPr>
                        <m:type m:val="lin"/>
                        <m:ctrlPr>
                          <a:rPr lang="en-US" altLang="zh-TW" sz="1800" i="1">
                            <a:solidFill>
                              <a:schemeClr val="bg2"/>
                            </a:solidFill>
                            <a:latin typeface="Cambria Math" panose="02040503050406030204" pitchFamily="18" charset="0"/>
                          </a:rPr>
                        </m:ctrlPr>
                      </m:fPr>
                      <m:num>
                        <m:r>
                          <a:rPr lang="zh-TW" altLang="en-US" sz="1800" i="1">
                            <a:solidFill>
                              <a:schemeClr val="bg2"/>
                            </a:solidFill>
                            <a:latin typeface="Cambria Math" panose="02040503050406030204" pitchFamily="18" charset="0"/>
                          </a:rPr>
                          <m:t>𝜇</m:t>
                        </m:r>
                        <m:r>
                          <a:rPr lang="en-US" altLang="zh-TW" sz="1800" i="1">
                            <a:solidFill>
                              <a:schemeClr val="bg2"/>
                            </a:solidFill>
                            <a:latin typeface="Cambria Math" panose="02040503050406030204" pitchFamily="18" charset="0"/>
                          </a:rPr>
                          <m:t>𝑔</m:t>
                        </m:r>
                      </m:num>
                      <m:den>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𝑚</m:t>
                            </m:r>
                          </m:e>
                          <m:sup>
                            <m:r>
                              <a:rPr lang="en-US" altLang="zh-TW" sz="1800" i="1">
                                <a:solidFill>
                                  <a:schemeClr val="bg2"/>
                                </a:solidFill>
                                <a:latin typeface="Cambria Math" panose="02040503050406030204" pitchFamily="18" charset="0"/>
                              </a:rPr>
                              <m:t>3</m:t>
                            </m:r>
                          </m:sup>
                        </m:sSup>
                      </m:den>
                    </m:f>
                  </m:oMath>
                </a14:m>
                <a:endParaRPr lang="en-US" altLang="zh-TW" sz="1800">
                  <a:solidFill>
                    <a:schemeClr val="bg2"/>
                  </a:solidFill>
                  <a:latin typeface="Calibri" panose="020F0502020204030204" pitchFamily="34" charset="0"/>
                  <a:cs typeface="Calibri" panose="020F0502020204030204" pitchFamily="34" charset="0"/>
                </a:endParaRPr>
              </a:p>
              <a:p>
                <a:pPr marL="385763" indent="-385763">
                  <a:buFont typeface="+mj-lt"/>
                  <a:buAutoNum type="arabicPeriod"/>
                </a:pPr>
                <a:r>
                  <a:rPr lang="en-US" altLang="zh-TW" sz="1800">
                    <a:solidFill>
                      <a:schemeClr val="bg2"/>
                    </a:solidFill>
                    <a:latin typeface="Calibri" panose="020F0502020204030204" pitchFamily="34" charset="0"/>
                    <a:cs typeface="Calibri" panose="020F0502020204030204" pitchFamily="34" charset="0"/>
                  </a:rPr>
                  <a:t>Wind speed &gt; 3.7 </a:t>
                </a:r>
                <a14:m>
                  <m:oMath xmlns:m="http://schemas.openxmlformats.org/officeDocument/2006/math">
                    <m:f>
                      <m:fPr>
                        <m:type m:val="lin"/>
                        <m:ctrlPr>
                          <a:rPr lang="en-US" altLang="zh-TW" sz="1800" i="1">
                            <a:solidFill>
                              <a:schemeClr val="bg2"/>
                            </a:solidFill>
                            <a:latin typeface="Cambria Math" panose="02040503050406030204" pitchFamily="18" charset="0"/>
                          </a:rPr>
                        </m:ctrlPr>
                      </m:fPr>
                      <m:num>
                        <m:r>
                          <a:rPr lang="en-US" altLang="zh-TW" sz="1800" i="1">
                            <a:solidFill>
                              <a:schemeClr val="bg2"/>
                            </a:solidFill>
                            <a:latin typeface="Cambria Math" panose="02040503050406030204" pitchFamily="18" charset="0"/>
                          </a:rPr>
                          <m:t>𝑚</m:t>
                        </m:r>
                      </m:num>
                      <m:den>
                        <m:r>
                          <a:rPr lang="en-US" altLang="zh-TW" sz="1800" i="1">
                            <a:solidFill>
                              <a:schemeClr val="bg2"/>
                            </a:solidFill>
                            <a:latin typeface="Cambria Math" panose="02040503050406030204" pitchFamily="18" charset="0"/>
                          </a:rPr>
                          <m:t>𝑠</m:t>
                        </m:r>
                      </m:den>
                    </m:f>
                  </m:oMath>
                </a14:m>
                <a:endParaRPr lang="en-US" altLang="zh-TW" sz="1800">
                  <a:solidFill>
                    <a:schemeClr val="bg2"/>
                  </a:solidFill>
                  <a:latin typeface="Calibri" panose="020F0502020204030204" pitchFamily="34" charset="0"/>
                  <a:cs typeface="Calibri" panose="020F0502020204030204" pitchFamily="34" charset="0"/>
                </a:endParaRPr>
              </a:p>
              <a:p>
                <a:pPr marL="385763" indent="-385763">
                  <a:buFont typeface="+mj-lt"/>
                  <a:buAutoNum type="arabicPeriod"/>
                </a:pPr>
                <a:r>
                  <a:rPr lang="en-US" altLang="zh-TW" sz="1800">
                    <a:solidFill>
                      <a:schemeClr val="bg2"/>
                    </a:solidFill>
                    <a:latin typeface="Calibri" panose="020F0502020204030204" pitchFamily="34" charset="0"/>
                    <a:cs typeface="Calibri" panose="020F0502020204030204" pitchFamily="34" charset="0"/>
                  </a:rPr>
                  <a:t>Wind direction </a:t>
                </a:r>
                <a14:m>
                  <m:oMath xmlns:m="http://schemas.openxmlformats.org/officeDocument/2006/math">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0</m:t>
                        </m:r>
                      </m:e>
                      <m:sup>
                        <m:r>
                          <a:rPr lang="en-US" altLang="zh-TW" sz="1800" i="1">
                            <a:solidFill>
                              <a:schemeClr val="bg2"/>
                            </a:solidFill>
                            <a:latin typeface="Cambria Math" panose="02040503050406030204" pitchFamily="18" charset="0"/>
                            <a:ea typeface="Cambria Math" panose="02040503050406030204" pitchFamily="18" charset="0"/>
                          </a:rPr>
                          <m:t>°</m:t>
                        </m:r>
                      </m:sup>
                    </m:sSup>
                  </m:oMath>
                </a14:m>
                <a:r>
                  <a:rPr lang="en-US" altLang="zh-TW" sz="1800">
                    <a:solidFill>
                      <a:schemeClr val="bg2"/>
                    </a:solidFill>
                    <a:latin typeface="Calibri" panose="020F0502020204030204" pitchFamily="34" charset="0"/>
                    <a:cs typeface="Calibri" panose="020F0502020204030204" pitchFamily="34" charset="0"/>
                  </a:rPr>
                  <a:t>~ </a:t>
                </a:r>
                <a14:m>
                  <m:oMath xmlns:m="http://schemas.openxmlformats.org/officeDocument/2006/math">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67</m:t>
                        </m:r>
                      </m:e>
                      <m:sup>
                        <m:r>
                          <a:rPr lang="en-US" altLang="zh-TW" sz="1800" i="1">
                            <a:solidFill>
                              <a:schemeClr val="bg2"/>
                            </a:solidFill>
                            <a:latin typeface="Cambria Math" panose="02040503050406030204" pitchFamily="18" charset="0"/>
                            <a:ea typeface="Cambria Math" panose="02040503050406030204" pitchFamily="18" charset="0"/>
                          </a:rPr>
                          <m:t>°</m:t>
                        </m:r>
                      </m:sup>
                    </m:sSup>
                  </m:oMath>
                </a14:m>
                <a:r>
                  <a:rPr lang="zh-TW" altLang="en-US" sz="1800">
                    <a:solidFill>
                      <a:schemeClr val="bg2"/>
                    </a:solidFill>
                    <a:latin typeface="Calibri" panose="020F0502020204030204" pitchFamily="34" charset="0"/>
                    <a:cs typeface="Calibri" panose="020F0502020204030204" pitchFamily="34" charset="0"/>
                  </a:rPr>
                  <a:t> </a:t>
                </a:r>
                <a:r>
                  <a:rPr lang="en-US" altLang="zh-TW" sz="1800">
                    <a:solidFill>
                      <a:schemeClr val="bg2"/>
                    </a:solidFill>
                    <a:latin typeface="Calibri" panose="020F0502020204030204" pitchFamily="34" charset="0"/>
                    <a:cs typeface="Calibri" panose="020F0502020204030204" pitchFamily="34" charset="0"/>
                  </a:rPr>
                  <a:t>&amp;</a:t>
                </a:r>
                <a:r>
                  <a:rPr lang="zh-TW" altLang="en-US" sz="1800">
                    <a:solidFill>
                      <a:schemeClr val="bg2"/>
                    </a:solidFill>
                    <a:latin typeface="Calibri" panose="020F0502020204030204" pitchFamily="34" charset="0"/>
                    <a:cs typeface="Calibri" panose="020F0502020204030204" pitchFamily="34" charset="0"/>
                  </a:rPr>
                  <a:t> </a:t>
                </a:r>
                <a14:m>
                  <m:oMath xmlns:m="http://schemas.openxmlformats.org/officeDocument/2006/math">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292</m:t>
                        </m:r>
                      </m:e>
                      <m:sup>
                        <m:r>
                          <a:rPr lang="en-US" altLang="zh-TW" sz="1800" i="1">
                            <a:solidFill>
                              <a:schemeClr val="bg2"/>
                            </a:solidFill>
                            <a:latin typeface="Cambria Math" panose="02040503050406030204" pitchFamily="18" charset="0"/>
                            <a:ea typeface="Cambria Math" panose="02040503050406030204" pitchFamily="18" charset="0"/>
                          </a:rPr>
                          <m:t>°</m:t>
                        </m:r>
                      </m:sup>
                    </m:sSup>
                  </m:oMath>
                </a14:m>
                <a:r>
                  <a:rPr lang="en-US" altLang="zh-TW" sz="1800">
                    <a:solidFill>
                      <a:schemeClr val="bg2"/>
                    </a:solidFill>
                    <a:latin typeface="Calibri" panose="020F0502020204030204" pitchFamily="34" charset="0"/>
                    <a:cs typeface="Calibri" panose="020F0502020204030204" pitchFamily="34" charset="0"/>
                  </a:rPr>
                  <a:t>~ </a:t>
                </a:r>
                <a14:m>
                  <m:oMath xmlns:m="http://schemas.openxmlformats.org/officeDocument/2006/math">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360</m:t>
                        </m:r>
                      </m:e>
                      <m:sup>
                        <m:r>
                          <a:rPr lang="en-US" altLang="zh-TW" sz="1800" i="1">
                            <a:solidFill>
                              <a:schemeClr val="bg2"/>
                            </a:solidFill>
                            <a:latin typeface="Cambria Math" panose="02040503050406030204" pitchFamily="18" charset="0"/>
                            <a:ea typeface="Cambria Math" panose="02040503050406030204" pitchFamily="18" charset="0"/>
                          </a:rPr>
                          <m:t>°</m:t>
                        </m:r>
                      </m:sup>
                    </m:sSup>
                  </m:oMath>
                </a14:m>
                <a:endParaRPr lang="en-US" altLang="zh-TW" sz="1800">
                  <a:solidFill>
                    <a:schemeClr val="bg2"/>
                  </a:solidFill>
                  <a:latin typeface="Calibri" panose="020F0502020204030204" pitchFamily="34" charset="0"/>
                  <a:ea typeface="Cambria Math" panose="02040503050406030204" pitchFamily="18" charset="0"/>
                  <a:cs typeface="Calibri" panose="020F0502020204030204" pitchFamily="34" charset="0"/>
                </a:endParaRPr>
              </a:p>
              <a:p>
                <a:pPr marL="0" indent="0">
                  <a:buNone/>
                </a:pPr>
                <a:endParaRPr lang="en-US" altLang="zh-TW">
                  <a:solidFill>
                    <a:schemeClr val="bg2"/>
                  </a:solidFill>
                  <a:latin typeface="Calibri" panose="020F0502020204030204" pitchFamily="34" charset="0"/>
                  <a:cs typeface="Calibri" panose="020F0502020204030204" pitchFamily="34" charset="0"/>
                </a:endParaRPr>
              </a:p>
              <a:p>
                <a:pPr marL="0" indent="0">
                  <a:buNone/>
                </a:pPr>
                <a:r>
                  <a:rPr lang="en-US" altLang="zh-TW" sz="1800">
                    <a:solidFill>
                      <a:schemeClr val="bg2"/>
                    </a:solidFill>
                    <a:latin typeface="Calibri" panose="020F0502020204030204" pitchFamily="34" charset="0"/>
                    <a:cs typeface="Calibri" panose="020F0502020204030204" pitchFamily="34" charset="0"/>
                  </a:rPr>
                  <a:t>Kaoping River’s Criteria:</a:t>
                </a:r>
              </a:p>
              <a:p>
                <a:pPr marL="385763" indent="-385763">
                  <a:buFont typeface="+mj-lt"/>
                  <a:buAutoNum type="arabicPeriod"/>
                </a:pPr>
                <a:r>
                  <a:rPr lang="en-US" altLang="zh-TW" sz="1800">
                    <a:solidFill>
                      <a:schemeClr val="bg2"/>
                    </a:solidFill>
                    <a:latin typeface="Calibri" panose="020F0502020204030204" pitchFamily="34" charset="0"/>
                    <a:cs typeface="Calibri" panose="020F0502020204030204" pitchFamily="34" charset="0"/>
                  </a:rPr>
                  <a:t>PM10 concentration &gt; 126</a:t>
                </a:r>
                <a14:m>
                  <m:oMath xmlns:m="http://schemas.openxmlformats.org/officeDocument/2006/math">
                    <m:r>
                      <a:rPr lang="en-US" altLang="zh-TW" sz="1800">
                        <a:solidFill>
                          <a:schemeClr val="bg2"/>
                        </a:solidFill>
                        <a:latin typeface="Cambria Math" panose="02040503050406030204" pitchFamily="18" charset="0"/>
                      </a:rPr>
                      <m:t> </m:t>
                    </m:r>
                    <m:f>
                      <m:fPr>
                        <m:type m:val="lin"/>
                        <m:ctrlPr>
                          <a:rPr lang="en-US" altLang="zh-TW" sz="1800" i="1">
                            <a:solidFill>
                              <a:schemeClr val="bg2"/>
                            </a:solidFill>
                            <a:latin typeface="Cambria Math" panose="02040503050406030204" pitchFamily="18" charset="0"/>
                          </a:rPr>
                        </m:ctrlPr>
                      </m:fPr>
                      <m:num>
                        <m:r>
                          <a:rPr lang="zh-TW" altLang="en-US" sz="1800" i="1">
                            <a:solidFill>
                              <a:schemeClr val="bg2"/>
                            </a:solidFill>
                            <a:latin typeface="Cambria Math" panose="02040503050406030204" pitchFamily="18" charset="0"/>
                          </a:rPr>
                          <m:t>𝜇</m:t>
                        </m:r>
                        <m:r>
                          <a:rPr lang="en-US" altLang="zh-TW" sz="1800" i="1">
                            <a:solidFill>
                              <a:schemeClr val="bg2"/>
                            </a:solidFill>
                            <a:latin typeface="Cambria Math" panose="02040503050406030204" pitchFamily="18" charset="0"/>
                          </a:rPr>
                          <m:t>𝑔</m:t>
                        </m:r>
                      </m:num>
                      <m:den>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𝑚</m:t>
                            </m:r>
                          </m:e>
                          <m:sup>
                            <m:r>
                              <a:rPr lang="en-US" altLang="zh-TW" sz="1800" i="1">
                                <a:solidFill>
                                  <a:schemeClr val="bg2"/>
                                </a:solidFill>
                                <a:latin typeface="Cambria Math" panose="02040503050406030204" pitchFamily="18" charset="0"/>
                              </a:rPr>
                              <m:t>3</m:t>
                            </m:r>
                          </m:sup>
                        </m:sSup>
                      </m:den>
                    </m:f>
                  </m:oMath>
                </a14:m>
                <a:endParaRPr lang="en-US" altLang="zh-TW" sz="1800">
                  <a:solidFill>
                    <a:schemeClr val="bg2"/>
                  </a:solidFill>
                  <a:latin typeface="Calibri" panose="020F0502020204030204" pitchFamily="34" charset="0"/>
                  <a:cs typeface="Calibri" panose="020F0502020204030204" pitchFamily="34" charset="0"/>
                </a:endParaRPr>
              </a:p>
              <a:p>
                <a:pPr marL="385763" indent="-385763">
                  <a:buFont typeface="+mj-lt"/>
                  <a:buAutoNum type="arabicPeriod"/>
                </a:pPr>
                <a:r>
                  <a:rPr lang="en-US" altLang="zh-TW" sz="1800">
                    <a:solidFill>
                      <a:schemeClr val="bg2"/>
                    </a:solidFill>
                    <a:latin typeface="Calibri" panose="020F0502020204030204" pitchFamily="34" charset="0"/>
                    <a:cs typeface="Calibri" panose="020F0502020204030204" pitchFamily="34" charset="0"/>
                  </a:rPr>
                  <a:t>Wind speed &gt; 3.7 </a:t>
                </a:r>
                <a14:m>
                  <m:oMath xmlns:m="http://schemas.openxmlformats.org/officeDocument/2006/math">
                    <m:f>
                      <m:fPr>
                        <m:type m:val="lin"/>
                        <m:ctrlPr>
                          <a:rPr lang="en-US" altLang="zh-TW" sz="1800" i="1">
                            <a:solidFill>
                              <a:schemeClr val="bg2"/>
                            </a:solidFill>
                            <a:latin typeface="Cambria Math" panose="02040503050406030204" pitchFamily="18" charset="0"/>
                          </a:rPr>
                        </m:ctrlPr>
                      </m:fPr>
                      <m:num>
                        <m:r>
                          <a:rPr lang="en-US" altLang="zh-TW" sz="1800" i="1">
                            <a:solidFill>
                              <a:schemeClr val="bg2"/>
                            </a:solidFill>
                            <a:latin typeface="Cambria Math" panose="02040503050406030204" pitchFamily="18" charset="0"/>
                          </a:rPr>
                          <m:t>𝑚</m:t>
                        </m:r>
                      </m:num>
                      <m:den>
                        <m:r>
                          <a:rPr lang="en-US" altLang="zh-TW" sz="1800" i="1">
                            <a:solidFill>
                              <a:schemeClr val="bg2"/>
                            </a:solidFill>
                            <a:latin typeface="Cambria Math" panose="02040503050406030204" pitchFamily="18" charset="0"/>
                          </a:rPr>
                          <m:t>𝑠</m:t>
                        </m:r>
                      </m:den>
                    </m:f>
                  </m:oMath>
                </a14:m>
                <a:endParaRPr lang="en-US" altLang="zh-TW" sz="1800">
                  <a:solidFill>
                    <a:schemeClr val="bg2"/>
                  </a:solidFill>
                  <a:latin typeface="Calibri" panose="020F0502020204030204" pitchFamily="34" charset="0"/>
                  <a:cs typeface="Calibri" panose="020F0502020204030204" pitchFamily="34" charset="0"/>
                </a:endParaRPr>
              </a:p>
              <a:p>
                <a:pPr marL="385763" indent="-385763">
                  <a:buFont typeface="+mj-lt"/>
                  <a:buAutoNum type="arabicPeriod"/>
                </a:pPr>
                <a:r>
                  <a:rPr lang="en-US" altLang="zh-TW" sz="1800">
                    <a:solidFill>
                      <a:schemeClr val="bg2"/>
                    </a:solidFill>
                    <a:latin typeface="Calibri" panose="020F0502020204030204" pitchFamily="34" charset="0"/>
                    <a:cs typeface="Calibri" panose="020F0502020204030204" pitchFamily="34" charset="0"/>
                  </a:rPr>
                  <a:t>Wind direction </a:t>
                </a:r>
                <a14:m>
                  <m:oMath xmlns:m="http://schemas.openxmlformats.org/officeDocument/2006/math">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0</m:t>
                        </m:r>
                      </m:e>
                      <m:sup>
                        <m:r>
                          <a:rPr lang="en-US" altLang="zh-TW" sz="1800" i="1">
                            <a:solidFill>
                              <a:schemeClr val="bg2"/>
                            </a:solidFill>
                            <a:latin typeface="Cambria Math" panose="02040503050406030204" pitchFamily="18" charset="0"/>
                            <a:ea typeface="Cambria Math" panose="02040503050406030204" pitchFamily="18" charset="0"/>
                          </a:rPr>
                          <m:t>°</m:t>
                        </m:r>
                      </m:sup>
                    </m:sSup>
                  </m:oMath>
                </a14:m>
                <a:r>
                  <a:rPr lang="en-US" altLang="zh-TW" sz="1800">
                    <a:solidFill>
                      <a:schemeClr val="bg2"/>
                    </a:solidFill>
                    <a:latin typeface="Calibri" panose="020F0502020204030204" pitchFamily="34" charset="0"/>
                    <a:cs typeface="Calibri" panose="020F0502020204030204" pitchFamily="34" charset="0"/>
                  </a:rPr>
                  <a:t>~ </a:t>
                </a:r>
                <a14:m>
                  <m:oMath xmlns:m="http://schemas.openxmlformats.org/officeDocument/2006/math">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67</m:t>
                        </m:r>
                      </m:e>
                      <m:sup>
                        <m:r>
                          <a:rPr lang="en-US" altLang="zh-TW" sz="1800" i="1">
                            <a:solidFill>
                              <a:schemeClr val="bg2"/>
                            </a:solidFill>
                            <a:latin typeface="Cambria Math" panose="02040503050406030204" pitchFamily="18" charset="0"/>
                            <a:ea typeface="Cambria Math" panose="02040503050406030204" pitchFamily="18" charset="0"/>
                          </a:rPr>
                          <m:t>°</m:t>
                        </m:r>
                      </m:sup>
                    </m:sSup>
                  </m:oMath>
                </a14:m>
                <a:r>
                  <a:rPr lang="zh-TW" altLang="en-US" sz="1800">
                    <a:solidFill>
                      <a:schemeClr val="bg2"/>
                    </a:solidFill>
                    <a:latin typeface="Calibri" panose="020F0502020204030204" pitchFamily="34" charset="0"/>
                    <a:cs typeface="Calibri" panose="020F0502020204030204" pitchFamily="34" charset="0"/>
                  </a:rPr>
                  <a:t> </a:t>
                </a:r>
                <a:r>
                  <a:rPr lang="en-US" altLang="zh-TW" sz="1800">
                    <a:solidFill>
                      <a:schemeClr val="bg2"/>
                    </a:solidFill>
                    <a:latin typeface="Calibri" panose="020F0502020204030204" pitchFamily="34" charset="0"/>
                    <a:cs typeface="Calibri" panose="020F0502020204030204" pitchFamily="34" charset="0"/>
                  </a:rPr>
                  <a:t>&amp;</a:t>
                </a:r>
                <a:r>
                  <a:rPr lang="zh-TW" altLang="en-US" sz="1800">
                    <a:solidFill>
                      <a:schemeClr val="bg2"/>
                    </a:solidFill>
                    <a:latin typeface="Calibri" panose="020F0502020204030204" pitchFamily="34" charset="0"/>
                    <a:cs typeface="Calibri" panose="020F0502020204030204" pitchFamily="34" charset="0"/>
                  </a:rPr>
                  <a:t> </a:t>
                </a:r>
                <a14:m>
                  <m:oMath xmlns:m="http://schemas.openxmlformats.org/officeDocument/2006/math">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292</m:t>
                        </m:r>
                      </m:e>
                      <m:sup>
                        <m:r>
                          <a:rPr lang="en-US" altLang="zh-TW" sz="1800" i="1">
                            <a:solidFill>
                              <a:schemeClr val="bg2"/>
                            </a:solidFill>
                            <a:latin typeface="Cambria Math" panose="02040503050406030204" pitchFamily="18" charset="0"/>
                            <a:ea typeface="Cambria Math" panose="02040503050406030204" pitchFamily="18" charset="0"/>
                          </a:rPr>
                          <m:t>°</m:t>
                        </m:r>
                      </m:sup>
                    </m:sSup>
                  </m:oMath>
                </a14:m>
                <a:r>
                  <a:rPr lang="en-US" altLang="zh-TW" sz="1800">
                    <a:solidFill>
                      <a:schemeClr val="bg2"/>
                    </a:solidFill>
                    <a:latin typeface="Calibri" panose="020F0502020204030204" pitchFamily="34" charset="0"/>
                    <a:cs typeface="Calibri" panose="020F0502020204030204" pitchFamily="34" charset="0"/>
                  </a:rPr>
                  <a:t>~ </a:t>
                </a:r>
                <a14:m>
                  <m:oMath xmlns:m="http://schemas.openxmlformats.org/officeDocument/2006/math">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360</m:t>
                        </m:r>
                      </m:e>
                      <m:sup>
                        <m:r>
                          <a:rPr lang="en-US" altLang="zh-TW" sz="1800" i="1">
                            <a:solidFill>
                              <a:schemeClr val="bg2"/>
                            </a:solidFill>
                            <a:latin typeface="Cambria Math" panose="02040503050406030204" pitchFamily="18" charset="0"/>
                            <a:ea typeface="Cambria Math" panose="02040503050406030204" pitchFamily="18" charset="0"/>
                          </a:rPr>
                          <m:t>°</m:t>
                        </m:r>
                      </m:sup>
                    </m:sSup>
                  </m:oMath>
                </a14:m>
                <a:r>
                  <a:rPr lang="en-US" altLang="zh-TW" sz="1800">
                    <a:solidFill>
                      <a:schemeClr val="bg2"/>
                    </a:solidFill>
                    <a:latin typeface="Calibri" panose="020F0502020204030204" pitchFamily="34" charset="0"/>
                    <a:ea typeface="Cambria Math" panose="02040503050406030204" pitchFamily="18" charset="0"/>
                    <a:cs typeface="Calibri" panose="020F0502020204030204" pitchFamily="34" charset="0"/>
                  </a:rPr>
                  <a:t>  &amp; </a:t>
                </a:r>
                <a14:m>
                  <m:oMath xmlns:m="http://schemas.openxmlformats.org/officeDocument/2006/math">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112</m:t>
                        </m:r>
                      </m:e>
                      <m:sup>
                        <m:r>
                          <a:rPr lang="en-US" altLang="zh-TW" sz="1800" i="1">
                            <a:solidFill>
                              <a:schemeClr val="bg2"/>
                            </a:solidFill>
                            <a:latin typeface="Cambria Math" panose="02040503050406030204" pitchFamily="18" charset="0"/>
                            <a:ea typeface="Cambria Math" panose="02040503050406030204" pitchFamily="18" charset="0"/>
                          </a:rPr>
                          <m:t>°</m:t>
                        </m:r>
                      </m:sup>
                    </m:sSup>
                  </m:oMath>
                </a14:m>
                <a:r>
                  <a:rPr lang="en-US" altLang="zh-TW" sz="1800">
                    <a:solidFill>
                      <a:schemeClr val="bg2"/>
                    </a:solidFill>
                    <a:latin typeface="Calibri" panose="020F0502020204030204" pitchFamily="34" charset="0"/>
                    <a:cs typeface="Calibri" panose="020F0502020204030204" pitchFamily="34" charset="0"/>
                  </a:rPr>
                  <a:t>~ </a:t>
                </a:r>
                <a14:m>
                  <m:oMath xmlns:m="http://schemas.openxmlformats.org/officeDocument/2006/math">
                    <m:sSup>
                      <m:sSupPr>
                        <m:ctrlPr>
                          <a:rPr lang="en-US" altLang="zh-TW" sz="1800" i="1">
                            <a:solidFill>
                              <a:schemeClr val="bg2"/>
                            </a:solidFill>
                            <a:latin typeface="Cambria Math" panose="02040503050406030204" pitchFamily="18" charset="0"/>
                          </a:rPr>
                        </m:ctrlPr>
                      </m:sSupPr>
                      <m:e>
                        <m:r>
                          <a:rPr lang="en-US" altLang="zh-TW" sz="1800" i="1">
                            <a:solidFill>
                              <a:schemeClr val="bg2"/>
                            </a:solidFill>
                            <a:latin typeface="Cambria Math" panose="02040503050406030204" pitchFamily="18" charset="0"/>
                          </a:rPr>
                          <m:t>247</m:t>
                        </m:r>
                      </m:e>
                      <m:sup>
                        <m:r>
                          <a:rPr lang="en-US" altLang="zh-TW" sz="1800" i="1">
                            <a:solidFill>
                              <a:schemeClr val="bg2"/>
                            </a:solidFill>
                            <a:latin typeface="Cambria Math" panose="02040503050406030204" pitchFamily="18" charset="0"/>
                            <a:ea typeface="Cambria Math" panose="02040503050406030204" pitchFamily="18" charset="0"/>
                          </a:rPr>
                          <m:t>°</m:t>
                        </m:r>
                      </m:sup>
                    </m:sSup>
                  </m:oMath>
                </a14:m>
                <a:endParaRPr lang="en-US" altLang="zh-TW" sz="1800">
                  <a:solidFill>
                    <a:schemeClr val="bg2"/>
                  </a:solidFill>
                  <a:latin typeface="Calibri" panose="020F0502020204030204" pitchFamily="34" charset="0"/>
                  <a:ea typeface="Cambria Math" panose="02040503050406030204" pitchFamily="18" charset="0"/>
                  <a:cs typeface="Calibri" panose="020F0502020204030204" pitchFamily="34" charset="0"/>
                </a:endParaRPr>
              </a:p>
              <a:p>
                <a:pPr marL="0" indent="0">
                  <a:buNone/>
                </a:pPr>
                <a:endParaRPr lang="en-US" altLang="zh-TW">
                  <a:latin typeface="Calibri" panose="020F0502020204030204" pitchFamily="34" charset="0"/>
                  <a:cs typeface="Calibri" panose="020F0502020204030204" pitchFamily="34" charset="0"/>
                </a:endParaRPr>
              </a:p>
            </p:txBody>
          </p:sp>
        </mc:Choice>
        <mc:Fallback xmlns="">
          <p:sp>
            <p:nvSpPr>
              <p:cNvPr id="7" name="內容版面配置區 2">
                <a:extLst>
                  <a:ext uri="{FF2B5EF4-FFF2-40B4-BE49-F238E27FC236}">
                    <a16:creationId xmlns:a16="http://schemas.microsoft.com/office/drawing/2014/main" id="{CC4FC68F-15FA-4D7E-B9F8-85D7AE1BEE0B}"/>
                  </a:ext>
                </a:extLst>
              </p:cNvPr>
              <p:cNvSpPr>
                <a:spLocks noGrp="1" noRot="1" noChangeAspect="1" noMove="1" noResize="1" noEditPoints="1" noAdjustHandles="1" noChangeArrowheads="1" noChangeShapeType="1" noTextEdit="1"/>
              </p:cNvSpPr>
              <p:nvPr>
                <p:ph idx="4294967295"/>
              </p:nvPr>
            </p:nvSpPr>
            <p:spPr>
              <a:xfrm>
                <a:off x="767597" y="1160262"/>
                <a:ext cx="5662613" cy="3663950"/>
              </a:xfrm>
              <a:blipFill>
                <a:blip r:embed="rId3"/>
                <a:stretch>
                  <a:fillRect/>
                </a:stretch>
              </a:blipFill>
              <a:ln>
                <a:noFill/>
              </a:ln>
            </p:spPr>
            <p:txBody>
              <a:bodyPr/>
              <a:lstStyle/>
              <a:p>
                <a:r>
                  <a:rPr lang="zh-TW" altLang="en-US">
                    <a:noFill/>
                  </a:rPr>
                  <a:t> </a:t>
                </a:r>
              </a:p>
            </p:txBody>
          </p:sp>
        </mc:Fallback>
      </mc:AlternateContent>
      <p:grpSp>
        <p:nvGrpSpPr>
          <p:cNvPr id="11" name="群組 10">
            <a:extLst>
              <a:ext uri="{FF2B5EF4-FFF2-40B4-BE49-F238E27FC236}">
                <a16:creationId xmlns:a16="http://schemas.microsoft.com/office/drawing/2014/main" id="{F4686210-B6EB-4FB6-BF8F-A3BA0808A2AE}"/>
              </a:ext>
            </a:extLst>
          </p:cNvPr>
          <p:cNvGrpSpPr/>
          <p:nvPr/>
        </p:nvGrpSpPr>
        <p:grpSpPr>
          <a:xfrm>
            <a:off x="6666470" y="1064728"/>
            <a:ext cx="2421155" cy="3007184"/>
            <a:chOff x="5238066" y="3474397"/>
            <a:chExt cx="2259034" cy="2999874"/>
          </a:xfrm>
        </p:grpSpPr>
        <p:grpSp>
          <p:nvGrpSpPr>
            <p:cNvPr id="12" name="群組 11">
              <a:extLst>
                <a:ext uri="{FF2B5EF4-FFF2-40B4-BE49-F238E27FC236}">
                  <a16:creationId xmlns:a16="http://schemas.microsoft.com/office/drawing/2014/main" id="{4C3A9D5C-13AF-448F-AF0B-8B133EBDC86C}"/>
                </a:ext>
              </a:extLst>
            </p:cNvPr>
            <p:cNvGrpSpPr/>
            <p:nvPr/>
          </p:nvGrpSpPr>
          <p:grpSpPr>
            <a:xfrm>
              <a:off x="5238066" y="3474397"/>
              <a:ext cx="2259034" cy="2999874"/>
              <a:chOff x="5238066" y="3474397"/>
              <a:chExt cx="2259034" cy="2999874"/>
            </a:xfrm>
          </p:grpSpPr>
          <p:grpSp>
            <p:nvGrpSpPr>
              <p:cNvPr id="14" name="群組 13">
                <a:extLst>
                  <a:ext uri="{FF2B5EF4-FFF2-40B4-BE49-F238E27FC236}">
                    <a16:creationId xmlns:a16="http://schemas.microsoft.com/office/drawing/2014/main" id="{01350397-042B-4812-A0AD-B80163962DDB}"/>
                  </a:ext>
                </a:extLst>
              </p:cNvPr>
              <p:cNvGrpSpPr/>
              <p:nvPr/>
            </p:nvGrpSpPr>
            <p:grpSpPr>
              <a:xfrm>
                <a:off x="5238066" y="3474397"/>
                <a:ext cx="2259034" cy="2999874"/>
                <a:chOff x="5238066" y="3474397"/>
                <a:chExt cx="2259034" cy="2999874"/>
              </a:xfrm>
            </p:grpSpPr>
            <p:pic>
              <p:nvPicPr>
                <p:cNvPr id="16" name="圖片 15">
                  <a:extLst>
                    <a:ext uri="{FF2B5EF4-FFF2-40B4-BE49-F238E27FC236}">
                      <a16:creationId xmlns:a16="http://schemas.microsoft.com/office/drawing/2014/main" id="{61B04482-8F6E-4D00-A221-35AD7D1A37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9434" t="18711" r="36992" b="8918"/>
                <a:stretch/>
              </p:blipFill>
              <p:spPr>
                <a:xfrm>
                  <a:off x="5238066" y="3474397"/>
                  <a:ext cx="1911072" cy="2999874"/>
                </a:xfrm>
                <a:prstGeom prst="rect">
                  <a:avLst/>
                </a:prstGeom>
              </p:spPr>
            </p:pic>
            <p:sp>
              <p:nvSpPr>
                <p:cNvPr id="17" name="文字方塊 16">
                  <a:extLst>
                    <a:ext uri="{FF2B5EF4-FFF2-40B4-BE49-F238E27FC236}">
                      <a16:creationId xmlns:a16="http://schemas.microsoft.com/office/drawing/2014/main" id="{38719A60-7C1C-4F22-998A-559502C997C8}"/>
                    </a:ext>
                  </a:extLst>
                </p:cNvPr>
                <p:cNvSpPr txBox="1"/>
                <p:nvPr/>
              </p:nvSpPr>
              <p:spPr>
                <a:xfrm>
                  <a:off x="6204865" y="5047878"/>
                  <a:ext cx="1248690" cy="521948"/>
                </a:xfrm>
                <a:prstGeom prst="rect">
                  <a:avLst/>
                </a:prstGeom>
                <a:noFill/>
                <a:ln>
                  <a:noFill/>
                </a:ln>
              </p:spPr>
              <p:txBody>
                <a:bodyPr wrap="square" rtlCol="0">
                  <a:spAutoFit/>
                </a:bodyPr>
                <a:lstStyle/>
                <a:p>
                  <a:r>
                    <a:rPr lang="en-US" altLang="zh-TW" sz="28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Taiwan</a:t>
                  </a:r>
                  <a:endParaRPr lang="zh-TW" altLang="en-US" sz="2800" b="1">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文字方塊 17">
                  <a:extLst>
                    <a:ext uri="{FF2B5EF4-FFF2-40B4-BE49-F238E27FC236}">
                      <a16:creationId xmlns:a16="http://schemas.microsoft.com/office/drawing/2014/main" id="{26B1DA45-13EA-44E1-881B-7F6E367BF3B7}"/>
                    </a:ext>
                  </a:extLst>
                </p:cNvPr>
                <p:cNvSpPr txBox="1"/>
                <p:nvPr/>
              </p:nvSpPr>
              <p:spPr>
                <a:xfrm>
                  <a:off x="6398941" y="3515195"/>
                  <a:ext cx="815504" cy="368434"/>
                </a:xfrm>
                <a:prstGeom prst="rect">
                  <a:avLst/>
                </a:prstGeom>
                <a:noFill/>
              </p:spPr>
              <p:txBody>
                <a:bodyPr wrap="square" rtlCol="0">
                  <a:spAutoFit/>
                </a:bodyPr>
                <a:lstStyle/>
                <a:p>
                  <a:r>
                    <a:rPr lang="en-US" altLang="zh-TW" sz="18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Taipei</a:t>
                  </a:r>
                  <a:endParaRPr lang="zh-TW" altLang="en-US" sz="18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 name="文字方塊 18">
                  <a:extLst>
                    <a:ext uri="{FF2B5EF4-FFF2-40B4-BE49-F238E27FC236}">
                      <a16:creationId xmlns:a16="http://schemas.microsoft.com/office/drawing/2014/main" id="{31C8054B-8A7B-4A53-8803-E5723C5379BA}"/>
                    </a:ext>
                  </a:extLst>
                </p:cNvPr>
                <p:cNvSpPr txBox="1"/>
                <p:nvPr/>
              </p:nvSpPr>
              <p:spPr>
                <a:xfrm>
                  <a:off x="5461029" y="3933855"/>
                  <a:ext cx="1097546" cy="337731"/>
                </a:xfrm>
                <a:prstGeom prst="rect">
                  <a:avLst/>
                </a:prstGeom>
                <a:noFill/>
              </p:spPr>
              <p:txBody>
                <a:bodyPr wrap="square" rtlCol="0">
                  <a:spAutoFit/>
                </a:bodyPr>
                <a:lstStyle/>
                <a:p>
                  <a:pPr algn="ctr"/>
                  <a:r>
                    <a:rPr lang="en-US" altLang="zh-TW" sz="16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Hsinchu</a:t>
                  </a:r>
                </a:p>
              </p:txBody>
            </p:sp>
            <p:sp>
              <p:nvSpPr>
                <p:cNvPr id="20" name="文字方塊 19">
                  <a:extLst>
                    <a:ext uri="{FF2B5EF4-FFF2-40B4-BE49-F238E27FC236}">
                      <a16:creationId xmlns:a16="http://schemas.microsoft.com/office/drawing/2014/main" id="{7E25E309-60C9-4B1D-BB26-4C9EA8476B61}"/>
                    </a:ext>
                  </a:extLst>
                </p:cNvPr>
                <p:cNvSpPr txBox="1"/>
                <p:nvPr/>
              </p:nvSpPr>
              <p:spPr>
                <a:xfrm>
                  <a:off x="6081592" y="5616400"/>
                  <a:ext cx="956205" cy="337731"/>
                </a:xfrm>
                <a:prstGeom prst="rect">
                  <a:avLst/>
                </a:prstGeom>
                <a:noFill/>
              </p:spPr>
              <p:txBody>
                <a:bodyPr wrap="square" rtlCol="0">
                  <a:spAutoFit/>
                </a:bodyPr>
                <a:lstStyle/>
                <a:p>
                  <a:pPr algn="ctr"/>
                  <a:r>
                    <a:rPr lang="en-US" altLang="zh-TW" sz="16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Taitung</a:t>
                  </a:r>
                </a:p>
              </p:txBody>
            </p:sp>
            <p:sp>
              <p:nvSpPr>
                <p:cNvPr id="24" name="文字方塊 23">
                  <a:extLst>
                    <a:ext uri="{FF2B5EF4-FFF2-40B4-BE49-F238E27FC236}">
                      <a16:creationId xmlns:a16="http://schemas.microsoft.com/office/drawing/2014/main" id="{383BB918-724D-4A55-A7FC-77BA175C3155}"/>
                    </a:ext>
                  </a:extLst>
                </p:cNvPr>
                <p:cNvSpPr txBox="1"/>
                <p:nvPr/>
              </p:nvSpPr>
              <p:spPr>
                <a:xfrm>
                  <a:off x="6281656" y="4552759"/>
                  <a:ext cx="1215444" cy="337731"/>
                </a:xfrm>
                <a:prstGeom prst="rect">
                  <a:avLst/>
                </a:prstGeom>
                <a:noFill/>
              </p:spPr>
              <p:txBody>
                <a:bodyPr wrap="square" rtlCol="0">
                  <a:spAutoFit/>
                </a:bodyPr>
                <a:lstStyle/>
                <a:p>
                  <a:pPr algn="ctr"/>
                  <a:r>
                    <a:rPr lang="en-US" altLang="zh-TW" sz="16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Hualien</a:t>
                  </a:r>
                </a:p>
              </p:txBody>
            </p:sp>
          </p:grpSp>
          <p:sp>
            <p:nvSpPr>
              <p:cNvPr id="15" name="矩形 14">
                <a:extLst>
                  <a:ext uri="{FF2B5EF4-FFF2-40B4-BE49-F238E27FC236}">
                    <a16:creationId xmlns:a16="http://schemas.microsoft.com/office/drawing/2014/main" id="{B260B736-98C1-4C56-9BBC-07269D628202}"/>
                  </a:ext>
                </a:extLst>
              </p:cNvPr>
              <p:cNvSpPr/>
              <p:nvPr/>
            </p:nvSpPr>
            <p:spPr>
              <a:xfrm>
                <a:off x="5552149" y="4690923"/>
                <a:ext cx="901065" cy="25762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Calibri" panose="020F0502020204030204" pitchFamily="34" charset="0"/>
                  <a:cs typeface="Calibri" panose="020F0502020204030204" pitchFamily="34" charset="0"/>
                </a:endParaRPr>
              </a:p>
            </p:txBody>
          </p:sp>
        </p:grpSp>
        <p:sp>
          <p:nvSpPr>
            <p:cNvPr id="13" name="矩形 12">
              <a:extLst>
                <a:ext uri="{FF2B5EF4-FFF2-40B4-BE49-F238E27FC236}">
                  <a16:creationId xmlns:a16="http://schemas.microsoft.com/office/drawing/2014/main" id="{169F056D-86C2-4B41-8659-5ED57473E4D9}"/>
                </a:ext>
              </a:extLst>
            </p:cNvPr>
            <p:cNvSpPr/>
            <p:nvPr/>
          </p:nvSpPr>
          <p:spPr>
            <a:xfrm rot="5400000">
              <a:off x="5612135" y="5649237"/>
              <a:ext cx="511660" cy="29389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Calibri" panose="020F0502020204030204" pitchFamily="34" charset="0"/>
                <a:cs typeface="Calibri" panose="020F0502020204030204" pitchFamily="34" charset="0"/>
              </a:endParaRPr>
            </a:p>
          </p:txBody>
        </p:sp>
      </p:grpSp>
      <p:cxnSp>
        <p:nvCxnSpPr>
          <p:cNvPr id="3" name="直線接點 2">
            <a:extLst>
              <a:ext uri="{FF2B5EF4-FFF2-40B4-BE49-F238E27FC236}">
                <a16:creationId xmlns:a16="http://schemas.microsoft.com/office/drawing/2014/main" id="{F72BAB80-B6BE-4986-97A1-9F4538E2FF51}"/>
              </a:ext>
            </a:extLst>
          </p:cNvPr>
          <p:cNvCxnSpPr>
            <a:cxnSpLocks/>
          </p:cNvCxnSpPr>
          <p:nvPr/>
        </p:nvCxnSpPr>
        <p:spPr>
          <a:xfrm>
            <a:off x="569934" y="2683903"/>
            <a:ext cx="5169343" cy="3430"/>
          </a:xfrm>
          <a:prstGeom prst="line">
            <a:avLst/>
          </a:prstGeom>
          <a:ln w="28575">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7F2195BE-A12D-44EA-A90F-C88382B0E0E7}"/>
              </a:ext>
            </a:extLst>
          </p:cNvPr>
          <p:cNvSpPr/>
          <p:nvPr/>
        </p:nvSpPr>
        <p:spPr>
          <a:xfrm>
            <a:off x="2552011" y="2074374"/>
            <a:ext cx="2145068" cy="339671"/>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2">
                  <a:lumMod val="25000"/>
                </a:schemeClr>
              </a:solidFill>
              <a:latin typeface="Calibri" panose="020F0502020204030204" pitchFamily="34" charset="0"/>
              <a:cs typeface="Calibri" panose="020F0502020204030204" pitchFamily="34" charset="0"/>
            </a:endParaRPr>
          </a:p>
        </p:txBody>
      </p:sp>
      <p:sp>
        <p:nvSpPr>
          <p:cNvPr id="25" name="矩形 24">
            <a:extLst>
              <a:ext uri="{FF2B5EF4-FFF2-40B4-BE49-F238E27FC236}">
                <a16:creationId xmlns:a16="http://schemas.microsoft.com/office/drawing/2014/main" id="{6025AAD9-1466-4CD8-9E13-3196100540F4}"/>
              </a:ext>
            </a:extLst>
          </p:cNvPr>
          <p:cNvSpPr/>
          <p:nvPr/>
        </p:nvSpPr>
        <p:spPr>
          <a:xfrm>
            <a:off x="2558521" y="3719007"/>
            <a:ext cx="2145068" cy="339671"/>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2">
                  <a:lumMod val="25000"/>
                </a:schemeClr>
              </a:solidFill>
              <a:latin typeface="Calibri" panose="020F0502020204030204" pitchFamily="34" charset="0"/>
              <a:cs typeface="Calibri" panose="020F0502020204030204" pitchFamily="34" charset="0"/>
            </a:endParaRPr>
          </a:p>
        </p:txBody>
      </p:sp>
      <p:sp>
        <p:nvSpPr>
          <p:cNvPr id="26" name="矩形 25">
            <a:extLst>
              <a:ext uri="{FF2B5EF4-FFF2-40B4-BE49-F238E27FC236}">
                <a16:creationId xmlns:a16="http://schemas.microsoft.com/office/drawing/2014/main" id="{23B0CF3F-EDED-41D3-AAA6-D8BEBEA9534C}"/>
              </a:ext>
            </a:extLst>
          </p:cNvPr>
          <p:cNvSpPr/>
          <p:nvPr/>
        </p:nvSpPr>
        <p:spPr>
          <a:xfrm>
            <a:off x="4894846" y="3719007"/>
            <a:ext cx="1176312" cy="339671"/>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tx2">
                  <a:lumMod val="25000"/>
                </a:schemeClr>
              </a:solidFill>
              <a:latin typeface="Calibri" panose="020F0502020204030204" pitchFamily="34" charset="0"/>
              <a:cs typeface="Calibri" panose="020F0502020204030204" pitchFamily="34" charset="0"/>
            </a:endParaRPr>
          </a:p>
        </p:txBody>
      </p:sp>
      <p:cxnSp>
        <p:nvCxnSpPr>
          <p:cNvPr id="33" name="直線接點 32">
            <a:extLst>
              <a:ext uri="{FF2B5EF4-FFF2-40B4-BE49-F238E27FC236}">
                <a16:creationId xmlns:a16="http://schemas.microsoft.com/office/drawing/2014/main" id="{5129B3C8-BE5E-46A0-B59B-9FBE1D3327BE}"/>
              </a:ext>
            </a:extLst>
          </p:cNvPr>
          <p:cNvCxnSpPr>
            <a:cxnSpLocks/>
          </p:cNvCxnSpPr>
          <p:nvPr/>
        </p:nvCxnSpPr>
        <p:spPr>
          <a:xfrm>
            <a:off x="4894846" y="3715779"/>
            <a:ext cx="0" cy="68579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04D6BC9B-E616-431E-BD8C-567B840A55D2}"/>
              </a:ext>
            </a:extLst>
          </p:cNvPr>
          <p:cNvSpPr txBox="1"/>
          <p:nvPr/>
        </p:nvSpPr>
        <p:spPr>
          <a:xfrm>
            <a:off x="5157873" y="2422476"/>
            <a:ext cx="1087582" cy="253916"/>
          </a:xfrm>
          <a:prstGeom prst="rect">
            <a:avLst/>
          </a:prstGeom>
          <a:noFill/>
        </p:spPr>
        <p:txBody>
          <a:bodyPr wrap="square" rtlCol="0">
            <a:spAutoFit/>
          </a:bodyPr>
          <a:lstStyle/>
          <a:p>
            <a:r>
              <a:rPr lang="en-US" altLang="zh-TW" sz="1050">
                <a:latin typeface="Calibri" panose="020F0502020204030204" pitchFamily="34" charset="0"/>
                <a:cs typeface="Calibri" panose="020F0502020204030204" pitchFamily="34" charset="0"/>
              </a:rPr>
              <a:t>(Taiwan EPA)</a:t>
            </a:r>
            <a:endParaRPr lang="zh-TW" altLang="en-US" sz="1050">
              <a:latin typeface="Calibri" panose="020F0502020204030204" pitchFamily="34" charset="0"/>
              <a:cs typeface="Calibri" panose="020F0502020204030204" pitchFamily="34" charset="0"/>
            </a:endParaRPr>
          </a:p>
        </p:txBody>
      </p:sp>
      <p:sp>
        <p:nvSpPr>
          <p:cNvPr id="6" name="矩形 5">
            <a:extLst>
              <a:ext uri="{FF2B5EF4-FFF2-40B4-BE49-F238E27FC236}">
                <a16:creationId xmlns:a16="http://schemas.microsoft.com/office/drawing/2014/main" id="{BCEF04D5-8F92-4ADE-A3FE-9310DA7257C7}"/>
              </a:ext>
            </a:extLst>
          </p:cNvPr>
          <p:cNvSpPr/>
          <p:nvPr/>
        </p:nvSpPr>
        <p:spPr>
          <a:xfrm>
            <a:off x="6082010" y="1991829"/>
            <a:ext cx="1492716" cy="369332"/>
          </a:xfrm>
          <a:prstGeom prst="rect">
            <a:avLst/>
          </a:prstGeom>
        </p:spPr>
        <p:txBody>
          <a:bodyPr wrap="square">
            <a:spAutoFit/>
          </a:bodyPr>
          <a:lstStyle/>
          <a:p>
            <a:r>
              <a:rPr lang="en-US" altLang="zh-TW" sz="1800" b="1">
                <a:solidFill>
                  <a:schemeClr val="tx1">
                    <a:lumMod val="50000"/>
                  </a:schemeClr>
                </a:solidFill>
                <a:latin typeface="Calibri" panose="020F0502020204030204" pitchFamily="34" charset="0"/>
                <a:cs typeface="Calibri" panose="020F0502020204030204" pitchFamily="34" charset="0"/>
              </a:rPr>
              <a:t>Choshui River</a:t>
            </a:r>
            <a:endParaRPr lang="zh-TW" altLang="en-US" sz="1800" b="1">
              <a:solidFill>
                <a:schemeClr val="tx1">
                  <a:lumMod val="50000"/>
                </a:schemeClr>
              </a:solidFill>
              <a:latin typeface="Calibri" panose="020F0502020204030204" pitchFamily="34" charset="0"/>
              <a:cs typeface="Calibri" panose="020F0502020204030204" pitchFamily="34" charset="0"/>
            </a:endParaRPr>
          </a:p>
        </p:txBody>
      </p:sp>
      <p:sp>
        <p:nvSpPr>
          <p:cNvPr id="37" name="矩形 36">
            <a:extLst>
              <a:ext uri="{FF2B5EF4-FFF2-40B4-BE49-F238E27FC236}">
                <a16:creationId xmlns:a16="http://schemas.microsoft.com/office/drawing/2014/main" id="{6A250DFD-909E-4BF2-8E59-4C9DC15D4A45}"/>
              </a:ext>
            </a:extLst>
          </p:cNvPr>
          <p:cNvSpPr/>
          <p:nvPr/>
        </p:nvSpPr>
        <p:spPr>
          <a:xfrm>
            <a:off x="6367958" y="3705845"/>
            <a:ext cx="1505540" cy="369332"/>
          </a:xfrm>
          <a:prstGeom prst="rect">
            <a:avLst/>
          </a:prstGeom>
        </p:spPr>
        <p:txBody>
          <a:bodyPr wrap="none">
            <a:spAutoFit/>
          </a:bodyPr>
          <a:lstStyle/>
          <a:p>
            <a:r>
              <a:rPr lang="en-US" altLang="zh-TW" sz="1800" b="1">
                <a:solidFill>
                  <a:srgbClr val="38414C"/>
                </a:solidFill>
                <a:latin typeface="Calibri" panose="020F0502020204030204" pitchFamily="34" charset="0"/>
                <a:cs typeface="Calibri" panose="020F0502020204030204" pitchFamily="34" charset="0"/>
              </a:rPr>
              <a:t>Kaoping River</a:t>
            </a:r>
            <a:endParaRPr lang="zh-TW" altLang="en-US" sz="1800" b="1">
              <a:solidFill>
                <a:srgbClr val="38414C"/>
              </a:solidFill>
              <a:latin typeface="Calibri" panose="020F0502020204030204" pitchFamily="34" charset="0"/>
              <a:cs typeface="Calibri" panose="020F0502020204030204" pitchFamily="34" charset="0"/>
            </a:endParaRPr>
          </a:p>
        </p:txBody>
      </p:sp>
      <p:cxnSp>
        <p:nvCxnSpPr>
          <p:cNvPr id="28" name="接點: 肘形 27">
            <a:extLst>
              <a:ext uri="{FF2B5EF4-FFF2-40B4-BE49-F238E27FC236}">
                <a16:creationId xmlns:a16="http://schemas.microsoft.com/office/drawing/2014/main" id="{BE855130-8232-4B1A-9B38-36711B4ADA97}"/>
              </a:ext>
            </a:extLst>
          </p:cNvPr>
          <p:cNvCxnSpPr>
            <a:cxnSpLocks/>
            <a:stCxn id="6" idx="2"/>
            <a:endCxn id="15" idx="1"/>
          </p:cNvCxnSpPr>
          <p:nvPr/>
        </p:nvCxnSpPr>
        <p:spPr>
          <a:xfrm rot="16200000" flipH="1">
            <a:off x="6889639" y="2299889"/>
            <a:ext cx="52182" cy="174725"/>
          </a:xfrm>
          <a:prstGeom prst="bentConnector2">
            <a:avLst/>
          </a:prstGeom>
          <a:ln w="28575"/>
        </p:spPr>
        <p:style>
          <a:lnRef idx="2">
            <a:schemeClr val="dk1"/>
          </a:lnRef>
          <a:fillRef idx="0">
            <a:schemeClr val="dk1"/>
          </a:fillRef>
          <a:effectRef idx="1">
            <a:schemeClr val="dk1"/>
          </a:effectRef>
          <a:fontRef idx="minor">
            <a:schemeClr val="tx1"/>
          </a:fontRef>
        </p:style>
      </p:cxnSp>
      <p:cxnSp>
        <p:nvCxnSpPr>
          <p:cNvPr id="43" name="接點: 肘形 42">
            <a:extLst>
              <a:ext uri="{FF2B5EF4-FFF2-40B4-BE49-F238E27FC236}">
                <a16:creationId xmlns:a16="http://schemas.microsoft.com/office/drawing/2014/main" id="{085358A2-2187-4A66-92A1-EE41DC799F0F}"/>
              </a:ext>
            </a:extLst>
          </p:cNvPr>
          <p:cNvCxnSpPr>
            <a:cxnSpLocks/>
            <a:stCxn id="13" idx="2"/>
          </p:cNvCxnSpPr>
          <p:nvPr/>
        </p:nvCxnSpPr>
        <p:spPr>
          <a:xfrm rot="10800000" flipV="1">
            <a:off x="6905434" y="3392175"/>
            <a:ext cx="278646" cy="323604"/>
          </a:xfrm>
          <a:prstGeom prst="bentConnector2">
            <a:avLst/>
          </a:prstGeom>
          <a:ln w="28575"/>
        </p:spPr>
        <p:style>
          <a:lnRef idx="3">
            <a:schemeClr val="dk1"/>
          </a:lnRef>
          <a:fillRef idx="0">
            <a:schemeClr val="dk1"/>
          </a:fillRef>
          <a:effectRef idx="2">
            <a:schemeClr val="dk1"/>
          </a:effectRef>
          <a:fontRef idx="minor">
            <a:schemeClr val="tx1"/>
          </a:fontRef>
        </p:style>
      </p:cxnSp>
      <p:sp>
        <p:nvSpPr>
          <p:cNvPr id="2" name="矩形 1">
            <a:extLst>
              <a:ext uri="{FF2B5EF4-FFF2-40B4-BE49-F238E27FC236}">
                <a16:creationId xmlns:a16="http://schemas.microsoft.com/office/drawing/2014/main" id="{6046D434-1F96-4B7B-AAA6-29724C0E05B5}"/>
              </a:ext>
            </a:extLst>
          </p:cNvPr>
          <p:cNvSpPr/>
          <p:nvPr/>
        </p:nvSpPr>
        <p:spPr>
          <a:xfrm>
            <a:off x="4656711" y="2182599"/>
            <a:ext cx="1611339" cy="307777"/>
          </a:xfrm>
          <a:prstGeom prst="rect">
            <a:avLst/>
          </a:prstGeom>
        </p:spPr>
        <p:txBody>
          <a:bodyPr wrap="none">
            <a:spAutoFit/>
          </a:bodyPr>
          <a:lstStyle/>
          <a:p>
            <a:r>
              <a:rPr lang="en-US" altLang="zh-TW">
                <a:solidFill>
                  <a:srgbClr val="FF0000"/>
                </a:solidFill>
                <a:latin typeface="Calibri" panose="020F0502020204030204" pitchFamily="34" charset="0"/>
                <a:cs typeface="Calibri" panose="020F0502020204030204" pitchFamily="34" charset="0"/>
              </a:rPr>
              <a:t>North Wind System</a:t>
            </a:r>
            <a:endParaRPr lang="zh-TW" altLang="en-US">
              <a:solidFill>
                <a:srgbClr val="FF0000"/>
              </a:solidFill>
              <a:latin typeface="Calibri" panose="020F0502020204030204" pitchFamily="34" charset="0"/>
              <a:cs typeface="Calibri" panose="020F0502020204030204" pitchFamily="34" charset="0"/>
            </a:endParaRPr>
          </a:p>
        </p:txBody>
      </p:sp>
      <p:sp>
        <p:nvSpPr>
          <p:cNvPr id="38" name="矩形 37">
            <a:extLst>
              <a:ext uri="{FF2B5EF4-FFF2-40B4-BE49-F238E27FC236}">
                <a16:creationId xmlns:a16="http://schemas.microsoft.com/office/drawing/2014/main" id="{83B55D56-4058-468C-BC36-CD583835C869}"/>
              </a:ext>
            </a:extLst>
          </p:cNvPr>
          <p:cNvSpPr/>
          <p:nvPr/>
        </p:nvSpPr>
        <p:spPr>
          <a:xfrm>
            <a:off x="2591102" y="4117211"/>
            <a:ext cx="1611339" cy="307777"/>
          </a:xfrm>
          <a:prstGeom prst="rect">
            <a:avLst/>
          </a:prstGeom>
        </p:spPr>
        <p:txBody>
          <a:bodyPr wrap="none">
            <a:spAutoFit/>
          </a:bodyPr>
          <a:lstStyle/>
          <a:p>
            <a:r>
              <a:rPr lang="en-US" altLang="zh-TW">
                <a:solidFill>
                  <a:srgbClr val="FF0000"/>
                </a:solidFill>
                <a:latin typeface="Calibri" panose="020F0502020204030204" pitchFamily="34" charset="0"/>
                <a:cs typeface="Calibri" panose="020F0502020204030204" pitchFamily="34" charset="0"/>
              </a:rPr>
              <a:t>North Wind System</a:t>
            </a:r>
            <a:endParaRPr lang="zh-TW" altLang="en-US">
              <a:solidFill>
                <a:srgbClr val="FF0000"/>
              </a:solidFill>
              <a:latin typeface="Calibri" panose="020F0502020204030204" pitchFamily="34" charset="0"/>
              <a:cs typeface="Calibri" panose="020F0502020204030204" pitchFamily="34" charset="0"/>
            </a:endParaRPr>
          </a:p>
        </p:txBody>
      </p:sp>
      <p:sp>
        <p:nvSpPr>
          <p:cNvPr id="39" name="矩形 38">
            <a:extLst>
              <a:ext uri="{FF2B5EF4-FFF2-40B4-BE49-F238E27FC236}">
                <a16:creationId xmlns:a16="http://schemas.microsoft.com/office/drawing/2014/main" id="{8987EBF1-ADA7-4419-9DB2-D9F5504C5758}"/>
              </a:ext>
            </a:extLst>
          </p:cNvPr>
          <p:cNvSpPr/>
          <p:nvPr/>
        </p:nvSpPr>
        <p:spPr>
          <a:xfrm>
            <a:off x="4906757" y="4130921"/>
            <a:ext cx="1856598" cy="307777"/>
          </a:xfrm>
          <a:prstGeom prst="rect">
            <a:avLst/>
          </a:prstGeom>
        </p:spPr>
        <p:txBody>
          <a:bodyPr wrap="none">
            <a:spAutoFit/>
          </a:bodyPr>
          <a:lstStyle/>
          <a:p>
            <a:r>
              <a:rPr lang="en-US" altLang="zh-TW">
                <a:solidFill>
                  <a:srgbClr val="FF0000"/>
                </a:solidFill>
                <a:latin typeface="Calibri" panose="020F0502020204030204" pitchFamily="34" charset="0"/>
                <a:cs typeface="Calibri" panose="020F0502020204030204" pitchFamily="34" charset="0"/>
              </a:rPr>
              <a:t>Southern Wind System</a:t>
            </a:r>
            <a:endParaRPr lang="zh-TW" altLang="en-US">
              <a:solidFill>
                <a:srgbClr val="FF0000"/>
              </a:solidFill>
              <a:latin typeface="Calibri" panose="020F0502020204030204" pitchFamily="34" charset="0"/>
              <a:cs typeface="Calibri" panose="020F0502020204030204" pitchFamily="34" charset="0"/>
            </a:endParaRPr>
          </a:p>
        </p:txBody>
      </p:sp>
      <p:sp>
        <p:nvSpPr>
          <p:cNvPr id="34" name="文字方塊 33">
            <a:extLst>
              <a:ext uri="{FF2B5EF4-FFF2-40B4-BE49-F238E27FC236}">
                <a16:creationId xmlns:a16="http://schemas.microsoft.com/office/drawing/2014/main" id="{30C619EC-192B-44BA-8A92-78D395788956}"/>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latin typeface="Calibri" panose="020F0502020204030204" pitchFamily="34" charset="0"/>
                <a:cs typeface="Calibri" panose="020F0502020204030204" pitchFamily="34" charset="0"/>
              </a:rPr>
              <a:t>Introduction</a:t>
            </a:r>
            <a:r>
              <a:rPr kumimoji="1" lang="en-US" altLang="ja-JP" sz="1200">
                <a:solidFill>
                  <a:schemeClr val="bg1">
                    <a:lumMod val="65000"/>
                  </a:schemeClr>
                </a:solidFill>
                <a:latin typeface="Calibri" panose="020F0502020204030204" pitchFamily="34" charset="0"/>
                <a:cs typeface="Calibri" panose="020F0502020204030204" pitchFamily="34" charset="0"/>
              </a:rPr>
              <a:t> / Methodology / Results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sp>
        <p:nvSpPr>
          <p:cNvPr id="8" name="矩形: 圓角 7">
            <a:extLst>
              <a:ext uri="{FF2B5EF4-FFF2-40B4-BE49-F238E27FC236}">
                <a16:creationId xmlns:a16="http://schemas.microsoft.com/office/drawing/2014/main" id="{AC8475FF-5AA0-4B99-976E-61893F497764}"/>
              </a:ext>
            </a:extLst>
          </p:cNvPr>
          <p:cNvSpPr/>
          <p:nvPr/>
        </p:nvSpPr>
        <p:spPr>
          <a:xfrm>
            <a:off x="4826834" y="3550505"/>
            <a:ext cx="1399056" cy="6570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041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0EC764AC-E5A8-4B14-9E0E-8615FBC1282A}"/>
              </a:ext>
            </a:extLst>
          </p:cNvPr>
          <p:cNvGrpSpPr/>
          <p:nvPr/>
        </p:nvGrpSpPr>
        <p:grpSpPr>
          <a:xfrm>
            <a:off x="7434005" y="2399281"/>
            <a:ext cx="1557695" cy="2552265"/>
            <a:chOff x="4312319" y="4408505"/>
            <a:chExt cx="1230454" cy="1127440"/>
          </a:xfrm>
        </p:grpSpPr>
        <p:sp>
          <p:nvSpPr>
            <p:cNvPr id="187" name="矩形 186">
              <a:extLst>
                <a:ext uri="{FF2B5EF4-FFF2-40B4-BE49-F238E27FC236}">
                  <a16:creationId xmlns:a16="http://schemas.microsoft.com/office/drawing/2014/main" id="{9C1C635D-2F5A-438A-AED7-E3B47DD880FA}"/>
                </a:ext>
              </a:extLst>
            </p:cNvPr>
            <p:cNvSpPr/>
            <p:nvPr/>
          </p:nvSpPr>
          <p:spPr>
            <a:xfrm>
              <a:off x="4312321" y="4408505"/>
              <a:ext cx="1230452" cy="1127440"/>
            </a:xfrm>
            <a:prstGeom prst="rect">
              <a:avLst/>
            </a:prstGeom>
            <a:solidFill>
              <a:schemeClr val="bg1"/>
            </a:solidFill>
            <a:ln w="38100">
              <a:solidFill>
                <a:srgbClr val="3841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n>
                  <a:solidFill>
                    <a:srgbClr val="38414C"/>
                  </a:solidFill>
                </a:ln>
                <a:solidFill>
                  <a:schemeClr val="bg1">
                    <a:lumMod val="95000"/>
                  </a:schemeClr>
                </a:solidFill>
                <a:latin typeface="Calibri" panose="020F0502020204030204" pitchFamily="34" charset="0"/>
                <a:cs typeface="Calibri" panose="020F0502020204030204" pitchFamily="34" charset="0"/>
              </a:endParaRPr>
            </a:p>
          </p:txBody>
        </p:sp>
        <p:grpSp>
          <p:nvGrpSpPr>
            <p:cNvPr id="189" name="群組 188">
              <a:extLst>
                <a:ext uri="{FF2B5EF4-FFF2-40B4-BE49-F238E27FC236}">
                  <a16:creationId xmlns:a16="http://schemas.microsoft.com/office/drawing/2014/main" id="{D3A9F0DD-BAA3-492B-854A-18C81DF2632D}"/>
                </a:ext>
              </a:extLst>
            </p:cNvPr>
            <p:cNvGrpSpPr/>
            <p:nvPr/>
          </p:nvGrpSpPr>
          <p:grpSpPr>
            <a:xfrm>
              <a:off x="4378759" y="4673731"/>
              <a:ext cx="1047084" cy="347388"/>
              <a:chOff x="17554836" y="41290652"/>
              <a:chExt cx="2189694" cy="1029477"/>
            </a:xfrm>
          </p:grpSpPr>
          <p:pic>
            <p:nvPicPr>
              <p:cNvPr id="193" name="圖片 192">
                <a:extLst>
                  <a:ext uri="{FF2B5EF4-FFF2-40B4-BE49-F238E27FC236}">
                    <a16:creationId xmlns:a16="http://schemas.microsoft.com/office/drawing/2014/main" id="{F3641002-EAA4-462E-9038-E5837EE0CEDF}"/>
                  </a:ext>
                </a:extLst>
              </p:cNvPr>
              <p:cNvPicPr>
                <a:picLocks noChangeAspect="1"/>
              </p:cNvPicPr>
              <p:nvPr/>
            </p:nvPicPr>
            <p:blipFill>
              <a:blip r:embed="rId3"/>
              <a:stretch>
                <a:fillRect/>
              </a:stretch>
            </p:blipFill>
            <p:spPr>
              <a:xfrm>
                <a:off x="17554836" y="41342375"/>
                <a:ext cx="1150724" cy="977753"/>
              </a:xfrm>
              <a:prstGeom prst="rect">
                <a:avLst/>
              </a:prstGeom>
            </p:spPr>
          </p:pic>
          <p:pic>
            <p:nvPicPr>
              <p:cNvPr id="194" name="圖片 193">
                <a:extLst>
                  <a:ext uri="{FF2B5EF4-FFF2-40B4-BE49-F238E27FC236}">
                    <a16:creationId xmlns:a16="http://schemas.microsoft.com/office/drawing/2014/main" id="{10E54A77-F4B0-4B09-ACAC-D70A769E1D8B}"/>
                  </a:ext>
                </a:extLst>
              </p:cNvPr>
              <p:cNvPicPr>
                <a:picLocks noChangeAspect="1"/>
              </p:cNvPicPr>
              <p:nvPr/>
            </p:nvPicPr>
            <p:blipFill>
              <a:blip r:embed="rId4"/>
              <a:stretch>
                <a:fillRect/>
              </a:stretch>
            </p:blipFill>
            <p:spPr>
              <a:xfrm>
                <a:off x="18705553" y="41290652"/>
                <a:ext cx="1038977" cy="1029477"/>
              </a:xfrm>
              <a:prstGeom prst="rect">
                <a:avLst/>
              </a:prstGeom>
            </p:spPr>
          </p:pic>
        </p:grpSp>
        <p:sp>
          <p:nvSpPr>
            <p:cNvPr id="191" name="文字方塊 190">
              <a:extLst>
                <a:ext uri="{FF2B5EF4-FFF2-40B4-BE49-F238E27FC236}">
                  <a16:creationId xmlns:a16="http://schemas.microsoft.com/office/drawing/2014/main" id="{0185C0CC-BC8D-4099-9982-65745A8E1CBB}"/>
                </a:ext>
              </a:extLst>
            </p:cNvPr>
            <p:cNvSpPr txBox="1"/>
            <p:nvPr/>
          </p:nvSpPr>
          <p:spPr>
            <a:xfrm>
              <a:off x="4312319" y="4515778"/>
              <a:ext cx="551616" cy="122362"/>
            </a:xfrm>
            <a:prstGeom prst="rect">
              <a:avLst/>
            </a:prstGeom>
            <a:noFill/>
          </p:spPr>
          <p:txBody>
            <a:bodyPr wrap="square" rtlCol="0">
              <a:spAutoFit/>
            </a:bodyPr>
            <a:lstStyle/>
            <a:p>
              <a:r>
                <a:rPr lang="en-US" altLang="zh-TW" sz="1200">
                  <a:latin typeface="Calibri" panose="020F0502020204030204" pitchFamily="34" charset="0"/>
                  <a:cs typeface="Calibri" panose="020F0502020204030204" pitchFamily="34" charset="0"/>
                </a:rPr>
                <a:t>Annual:</a:t>
              </a:r>
              <a:endParaRPr lang="zh-TW" altLang="en-US" sz="1200">
                <a:latin typeface="Calibri" panose="020F0502020204030204" pitchFamily="34" charset="0"/>
                <a:cs typeface="Calibri" panose="020F0502020204030204" pitchFamily="34" charset="0"/>
              </a:endParaRPr>
            </a:p>
          </p:txBody>
        </p:sp>
        <p:sp>
          <p:nvSpPr>
            <p:cNvPr id="192" name="圓角矩形 98">
              <a:extLst>
                <a:ext uri="{FF2B5EF4-FFF2-40B4-BE49-F238E27FC236}">
                  <a16:creationId xmlns:a16="http://schemas.microsoft.com/office/drawing/2014/main" id="{546185A3-CDE1-4627-BBF0-240941F03A40}"/>
                </a:ext>
              </a:extLst>
            </p:cNvPr>
            <p:cNvSpPr/>
            <p:nvPr/>
          </p:nvSpPr>
          <p:spPr>
            <a:xfrm>
              <a:off x="4313316" y="4408505"/>
              <a:ext cx="551616" cy="103436"/>
            </a:xfrm>
            <a:prstGeom prst="roundRect">
              <a:avLst>
                <a:gd name="adj" fmla="val 6949"/>
              </a:avLst>
            </a:prstGeom>
            <a:solidFill>
              <a:schemeClr val="accent1">
                <a:lumMod val="75000"/>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2648725">
                <a:defRPr/>
              </a:pPr>
              <a:r>
                <a:rPr kumimoji="1" lang="en-US" altLang="zh-TW" sz="1200" b="1">
                  <a:solidFill>
                    <a:schemeClr val="bg1"/>
                  </a:solidFill>
                  <a:latin typeface="Calibri" panose="020F0502020204030204" pitchFamily="34" charset="0"/>
                  <a:ea typeface="新細明體" panose="02020500000000000000" pitchFamily="18" charset="-120"/>
                  <a:cs typeface="Calibri" panose="020F0502020204030204" pitchFamily="34" charset="0"/>
                </a:rPr>
                <a:t>Legend</a:t>
              </a:r>
            </a:p>
          </p:txBody>
        </p:sp>
        <p:pic>
          <p:nvPicPr>
            <p:cNvPr id="13" name="圖片 12">
              <a:extLst>
                <a:ext uri="{FF2B5EF4-FFF2-40B4-BE49-F238E27FC236}">
                  <a16:creationId xmlns:a16="http://schemas.microsoft.com/office/drawing/2014/main" id="{5AB6F3E8-1A1B-4684-812D-680602F6D8B4}"/>
                </a:ext>
              </a:extLst>
            </p:cNvPr>
            <p:cNvPicPr>
              <a:picLocks noChangeAspect="1"/>
            </p:cNvPicPr>
            <p:nvPr/>
          </p:nvPicPr>
          <p:blipFill>
            <a:blip r:embed="rId5"/>
            <a:stretch>
              <a:fillRect/>
            </a:stretch>
          </p:blipFill>
          <p:spPr>
            <a:xfrm>
              <a:off x="4528135" y="5151363"/>
              <a:ext cx="671599" cy="356303"/>
            </a:xfrm>
            <a:prstGeom prst="rect">
              <a:avLst/>
            </a:prstGeom>
          </p:spPr>
        </p:pic>
        <p:sp>
          <p:nvSpPr>
            <p:cNvPr id="126" name="文字方塊 125">
              <a:extLst>
                <a:ext uri="{FF2B5EF4-FFF2-40B4-BE49-F238E27FC236}">
                  <a16:creationId xmlns:a16="http://schemas.microsoft.com/office/drawing/2014/main" id="{DD370EC5-BDD9-4416-BE83-E2D1E2E45CA6}"/>
                </a:ext>
              </a:extLst>
            </p:cNvPr>
            <p:cNvSpPr txBox="1"/>
            <p:nvPr/>
          </p:nvSpPr>
          <p:spPr>
            <a:xfrm>
              <a:off x="4321272" y="5035502"/>
              <a:ext cx="1104569" cy="122362"/>
            </a:xfrm>
            <a:prstGeom prst="rect">
              <a:avLst/>
            </a:prstGeom>
            <a:noFill/>
          </p:spPr>
          <p:txBody>
            <a:bodyPr wrap="square" rtlCol="0">
              <a:spAutoFit/>
            </a:bodyPr>
            <a:lstStyle/>
            <a:p>
              <a:r>
                <a:rPr lang="en-US" altLang="zh-TW" sz="1200">
                  <a:latin typeface="Calibri" panose="020F0502020204030204" pitchFamily="34" charset="0"/>
                  <a:cs typeface="Calibri" panose="020F0502020204030204" pitchFamily="34" charset="0"/>
                </a:rPr>
                <a:t>River dust events:</a:t>
              </a:r>
              <a:endParaRPr lang="zh-TW" altLang="en-US" sz="1200">
                <a:latin typeface="Calibri" panose="020F0502020204030204" pitchFamily="34" charset="0"/>
                <a:cs typeface="Calibri" panose="020F0502020204030204" pitchFamily="34" charset="0"/>
              </a:endParaRPr>
            </a:p>
          </p:txBody>
        </p:sp>
      </p:grpSp>
      <p:sp>
        <p:nvSpPr>
          <p:cNvPr id="153" name="矩形: 圓角 152">
            <a:extLst>
              <a:ext uri="{FF2B5EF4-FFF2-40B4-BE49-F238E27FC236}">
                <a16:creationId xmlns:a16="http://schemas.microsoft.com/office/drawing/2014/main" id="{62A479CF-2775-4EE0-B0EE-FB6BFD3CFADE}"/>
              </a:ext>
            </a:extLst>
          </p:cNvPr>
          <p:cNvSpPr/>
          <p:nvPr/>
        </p:nvSpPr>
        <p:spPr>
          <a:xfrm>
            <a:off x="418404" y="610781"/>
            <a:ext cx="8367456" cy="897870"/>
          </a:xfrm>
          <a:prstGeom prst="roundRect">
            <a:avLst/>
          </a:prstGeom>
          <a:solidFill>
            <a:schemeClr val="bg2">
              <a:lumMod val="25000"/>
              <a:lumOff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5" name="標題 1">
            <a:extLst>
              <a:ext uri="{FF2B5EF4-FFF2-40B4-BE49-F238E27FC236}">
                <a16:creationId xmlns:a16="http://schemas.microsoft.com/office/drawing/2014/main" id="{46A5DDB7-3A39-4468-98AC-D9493668141F}"/>
              </a:ext>
            </a:extLst>
          </p:cNvPr>
          <p:cNvSpPr txBox="1">
            <a:spLocks/>
          </p:cNvSpPr>
          <p:nvPr/>
        </p:nvSpPr>
        <p:spPr>
          <a:xfrm>
            <a:off x="1110880" y="138978"/>
            <a:ext cx="7909295"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a:solidFill>
                  <a:schemeClr val="bg2"/>
                </a:solidFill>
                <a:latin typeface="Calibri" panose="020F0502020204030204" pitchFamily="34" charset="0"/>
                <a:cs typeface="Calibri" panose="020F0502020204030204" pitchFamily="34" charset="0"/>
              </a:rPr>
              <a:t>Wind Motion analysis based on ICEEMDAN</a:t>
            </a:r>
            <a:endParaRPr lang="en-US" altLang="zh-CN" sz="3200" b="1">
              <a:solidFill>
                <a:schemeClr val="bg2"/>
              </a:solidFill>
              <a:latin typeface="Calibri" panose="020F0502020204030204" pitchFamily="34" charset="0"/>
              <a:cs typeface="Calibri" panose="020F0502020204030204" pitchFamily="34" charset="0"/>
            </a:endParaRPr>
          </a:p>
        </p:txBody>
      </p:sp>
      <p:grpSp>
        <p:nvGrpSpPr>
          <p:cNvPr id="10" name="群組 9">
            <a:extLst>
              <a:ext uri="{FF2B5EF4-FFF2-40B4-BE49-F238E27FC236}">
                <a16:creationId xmlns:a16="http://schemas.microsoft.com/office/drawing/2014/main" id="{F141E6FD-FAF0-4F8E-8508-00AA9DA78A39}"/>
              </a:ext>
            </a:extLst>
          </p:cNvPr>
          <p:cNvGrpSpPr/>
          <p:nvPr/>
        </p:nvGrpSpPr>
        <p:grpSpPr>
          <a:xfrm>
            <a:off x="512916" y="774316"/>
            <a:ext cx="7643990" cy="792375"/>
            <a:chOff x="512916" y="774316"/>
            <a:chExt cx="7643990" cy="792375"/>
          </a:xfrm>
        </p:grpSpPr>
        <p:sp>
          <p:nvSpPr>
            <p:cNvPr id="28" name="文字方塊 27">
              <a:extLst>
                <a:ext uri="{FF2B5EF4-FFF2-40B4-BE49-F238E27FC236}">
                  <a16:creationId xmlns:a16="http://schemas.microsoft.com/office/drawing/2014/main" id="{82CDC931-6034-4F1E-8872-FEA32A0F1E16}"/>
                </a:ext>
              </a:extLst>
            </p:cNvPr>
            <p:cNvSpPr txBox="1"/>
            <p:nvPr/>
          </p:nvSpPr>
          <p:spPr>
            <a:xfrm>
              <a:off x="512916" y="792841"/>
              <a:ext cx="1869149" cy="461665"/>
            </a:xfrm>
            <a:prstGeom prst="rect">
              <a:avLst/>
            </a:prstGeom>
            <a:noFill/>
          </p:spPr>
          <p:txBody>
            <a:bodyPr wrap="square" rtlCol="0">
              <a:spAutoFit/>
            </a:bodyPr>
            <a:lstStyle/>
            <a:p>
              <a:pPr algn="ctr"/>
              <a:r>
                <a:rPr lang="en-US" altLang="zh-TW" sz="1200">
                  <a:latin typeface="Calibri" panose="020F0502020204030204" pitchFamily="34" charset="0"/>
                  <a:cs typeface="Calibri" panose="020F0502020204030204" pitchFamily="34" charset="0"/>
                </a:rPr>
                <a:t>Input signal (wind speed/</a:t>
              </a:r>
            </a:p>
            <a:p>
              <a:pPr algn="ctr"/>
              <a:r>
                <a:rPr lang="en-US" altLang="zh-TW" sz="1200">
                  <a:latin typeface="Calibri" panose="020F0502020204030204" pitchFamily="34" charset="0"/>
                  <a:cs typeface="Calibri" panose="020F0502020204030204" pitchFamily="34" charset="0"/>
                </a:rPr>
                <a:t>wind direction/pm10)</a:t>
              </a:r>
              <a:endParaRPr lang="zh-TW" altLang="en-US" sz="1200">
                <a:latin typeface="Calibri" panose="020F0502020204030204" pitchFamily="34" charset="0"/>
                <a:cs typeface="Calibri" panose="020F0502020204030204" pitchFamily="34" charset="0"/>
              </a:endParaRPr>
            </a:p>
          </p:txBody>
        </p:sp>
        <p:sp>
          <p:nvSpPr>
            <p:cNvPr id="47" name="文字方塊 46">
              <a:extLst>
                <a:ext uri="{FF2B5EF4-FFF2-40B4-BE49-F238E27FC236}">
                  <a16:creationId xmlns:a16="http://schemas.microsoft.com/office/drawing/2014/main" id="{2D784004-7557-4E07-833C-1A6ACD180DD3}"/>
                </a:ext>
              </a:extLst>
            </p:cNvPr>
            <p:cNvSpPr txBox="1"/>
            <p:nvPr/>
          </p:nvSpPr>
          <p:spPr>
            <a:xfrm>
              <a:off x="2693181" y="779755"/>
              <a:ext cx="2202470" cy="276999"/>
            </a:xfrm>
            <a:prstGeom prst="rect">
              <a:avLst/>
            </a:prstGeom>
            <a:noFill/>
          </p:spPr>
          <p:txBody>
            <a:bodyPr wrap="square" rtlCol="0">
              <a:spAutoFit/>
            </a:bodyPr>
            <a:lstStyle/>
            <a:p>
              <a:pPr algn="ctr"/>
              <a:r>
                <a:rPr lang="en-US" altLang="zh-TW" sz="1200">
                  <a:latin typeface="Calibri" panose="020F0502020204030204" pitchFamily="34" charset="0"/>
                  <a:cs typeface="Calibri" panose="020F0502020204030204" pitchFamily="34" charset="0"/>
                </a:rPr>
                <a:t>Signal Decomposition</a:t>
              </a:r>
              <a:endParaRPr lang="zh-TW" altLang="en-US" sz="1200">
                <a:latin typeface="Calibri" panose="020F0502020204030204" pitchFamily="34" charset="0"/>
                <a:cs typeface="Calibri" panose="020F0502020204030204" pitchFamily="34" charset="0"/>
              </a:endParaRPr>
            </a:p>
          </p:txBody>
        </p:sp>
        <p:sp>
          <p:nvSpPr>
            <p:cNvPr id="48" name="箭號: 向右 47">
              <a:extLst>
                <a:ext uri="{FF2B5EF4-FFF2-40B4-BE49-F238E27FC236}">
                  <a16:creationId xmlns:a16="http://schemas.microsoft.com/office/drawing/2014/main" id="{93D3A5A3-C7F2-440D-ACE6-6B6080C8FFEC}"/>
                </a:ext>
              </a:extLst>
            </p:cNvPr>
            <p:cNvSpPr/>
            <p:nvPr/>
          </p:nvSpPr>
          <p:spPr>
            <a:xfrm>
              <a:off x="2539381" y="867590"/>
              <a:ext cx="410477" cy="1013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200">
                <a:latin typeface="Calibri" panose="020F0502020204030204" pitchFamily="34" charset="0"/>
                <a:cs typeface="Calibri" panose="020F0502020204030204" pitchFamily="34" charset="0"/>
              </a:endParaRPr>
            </a:p>
          </p:txBody>
        </p:sp>
        <p:sp>
          <p:nvSpPr>
            <p:cNvPr id="50" name="文字方塊 49">
              <a:extLst>
                <a:ext uri="{FF2B5EF4-FFF2-40B4-BE49-F238E27FC236}">
                  <a16:creationId xmlns:a16="http://schemas.microsoft.com/office/drawing/2014/main" id="{7E836474-ABCB-452E-8CA1-4B657A799605}"/>
                </a:ext>
              </a:extLst>
            </p:cNvPr>
            <p:cNvSpPr txBox="1"/>
            <p:nvPr/>
          </p:nvSpPr>
          <p:spPr>
            <a:xfrm>
              <a:off x="6581709" y="774316"/>
              <a:ext cx="1575197" cy="276999"/>
            </a:xfrm>
            <a:prstGeom prst="rect">
              <a:avLst/>
            </a:prstGeom>
            <a:noFill/>
          </p:spPr>
          <p:txBody>
            <a:bodyPr wrap="square" rtlCol="0">
              <a:spAutoFit/>
            </a:bodyPr>
            <a:lstStyle/>
            <a:p>
              <a:pPr algn="ctr"/>
              <a:r>
                <a:rPr lang="en-US" altLang="zh-TW" sz="1200">
                  <a:latin typeface="Calibri" panose="020F0502020204030204" pitchFamily="34" charset="0"/>
                  <a:cs typeface="Calibri" panose="020F0502020204030204" pitchFamily="34" charset="0"/>
                </a:rPr>
                <a:t>Signal Reconstruction</a:t>
              </a:r>
              <a:endParaRPr lang="zh-TW" altLang="en-US" sz="1200">
                <a:latin typeface="Calibri" panose="020F0502020204030204" pitchFamily="34" charset="0"/>
                <a:cs typeface="Calibri" panose="020F0502020204030204" pitchFamily="34" charset="0"/>
              </a:endParaRPr>
            </a:p>
          </p:txBody>
        </p:sp>
        <p:sp>
          <p:nvSpPr>
            <p:cNvPr id="51" name="文字方塊 50">
              <a:extLst>
                <a:ext uri="{FF2B5EF4-FFF2-40B4-BE49-F238E27FC236}">
                  <a16:creationId xmlns:a16="http://schemas.microsoft.com/office/drawing/2014/main" id="{745249A6-38FD-4466-82E6-02A6A2B9359B}"/>
                </a:ext>
              </a:extLst>
            </p:cNvPr>
            <p:cNvSpPr txBox="1"/>
            <p:nvPr/>
          </p:nvSpPr>
          <p:spPr>
            <a:xfrm>
              <a:off x="4864453" y="774316"/>
              <a:ext cx="1482127" cy="276999"/>
            </a:xfrm>
            <a:prstGeom prst="rect">
              <a:avLst/>
            </a:prstGeom>
            <a:noFill/>
          </p:spPr>
          <p:txBody>
            <a:bodyPr wrap="square" rtlCol="0">
              <a:spAutoFit/>
            </a:bodyPr>
            <a:lstStyle/>
            <a:p>
              <a:pPr algn="ctr"/>
              <a:r>
                <a:rPr lang="en-US" altLang="zh-TW" sz="1200">
                  <a:latin typeface="Calibri" panose="020F0502020204030204" pitchFamily="34" charset="0"/>
                  <a:cs typeface="Calibri" panose="020F0502020204030204" pitchFamily="34" charset="0"/>
                </a:rPr>
                <a:t>Signal Filtering</a:t>
              </a:r>
              <a:endParaRPr lang="zh-TW" altLang="en-US" sz="1200">
                <a:latin typeface="Calibri" panose="020F0502020204030204" pitchFamily="34" charset="0"/>
                <a:cs typeface="Calibri" panose="020F0502020204030204" pitchFamily="34" charset="0"/>
              </a:endParaRPr>
            </a:p>
          </p:txBody>
        </p:sp>
        <p:sp>
          <p:nvSpPr>
            <p:cNvPr id="55" name="文字方塊 54">
              <a:extLst>
                <a:ext uri="{FF2B5EF4-FFF2-40B4-BE49-F238E27FC236}">
                  <a16:creationId xmlns:a16="http://schemas.microsoft.com/office/drawing/2014/main" id="{94731850-3E06-4AB4-A738-C39BA7038E63}"/>
                </a:ext>
              </a:extLst>
            </p:cNvPr>
            <p:cNvSpPr txBox="1"/>
            <p:nvPr/>
          </p:nvSpPr>
          <p:spPr>
            <a:xfrm>
              <a:off x="2132978" y="1105026"/>
              <a:ext cx="1542939" cy="461665"/>
            </a:xfrm>
            <a:prstGeom prst="rect">
              <a:avLst/>
            </a:prstGeom>
            <a:noFill/>
          </p:spPr>
          <p:txBody>
            <a:bodyPr wrap="square" rtlCol="0">
              <a:spAutoFit/>
            </a:bodyPr>
            <a:lstStyle/>
            <a:p>
              <a:r>
                <a:rPr lang="en-US" altLang="zh-TW" sz="1200">
                  <a:latin typeface="Calibri" panose="020F0502020204030204" pitchFamily="34" charset="0"/>
                  <a:cs typeface="Calibri" panose="020F0502020204030204" pitchFamily="34" charset="0"/>
                </a:rPr>
                <a:t>Polar to Cartesian coordinates</a:t>
              </a:r>
              <a:endParaRPr lang="zh-TW" altLang="en-US" sz="1200">
                <a:latin typeface="Calibri" panose="020F0502020204030204" pitchFamily="34" charset="0"/>
                <a:cs typeface="Calibri" panose="020F0502020204030204" pitchFamily="34" charset="0"/>
              </a:endParaRPr>
            </a:p>
          </p:txBody>
        </p:sp>
        <p:sp>
          <p:nvSpPr>
            <p:cNvPr id="56" name="文字方塊 55">
              <a:extLst>
                <a:ext uri="{FF2B5EF4-FFF2-40B4-BE49-F238E27FC236}">
                  <a16:creationId xmlns:a16="http://schemas.microsoft.com/office/drawing/2014/main" id="{F732F35E-70F8-48A1-8D02-0BD7A68CB217}"/>
                </a:ext>
              </a:extLst>
            </p:cNvPr>
            <p:cNvSpPr txBox="1"/>
            <p:nvPr/>
          </p:nvSpPr>
          <p:spPr>
            <a:xfrm>
              <a:off x="4283167" y="1070215"/>
              <a:ext cx="920501" cy="276999"/>
            </a:xfrm>
            <a:prstGeom prst="rect">
              <a:avLst/>
            </a:prstGeom>
            <a:noFill/>
          </p:spPr>
          <p:txBody>
            <a:bodyPr wrap="square" rtlCol="0">
              <a:spAutoFit/>
            </a:bodyPr>
            <a:lstStyle/>
            <a:p>
              <a:r>
                <a:rPr lang="en-US" altLang="zh-TW" sz="1200">
                  <a:latin typeface="Calibri" panose="020F0502020204030204" pitchFamily="34" charset="0"/>
                  <a:cs typeface="Calibri" panose="020F0502020204030204" pitchFamily="34" charset="0"/>
                </a:rPr>
                <a:t>ICEEMDAN</a:t>
              </a:r>
              <a:endParaRPr lang="zh-TW" altLang="en-US" sz="1200">
                <a:latin typeface="Calibri" panose="020F0502020204030204" pitchFamily="34" charset="0"/>
                <a:cs typeface="Calibri" panose="020F0502020204030204" pitchFamily="34" charset="0"/>
              </a:endParaRPr>
            </a:p>
          </p:txBody>
        </p:sp>
        <p:sp>
          <p:nvSpPr>
            <p:cNvPr id="58" name="文字方塊 57">
              <a:extLst>
                <a:ext uri="{FF2B5EF4-FFF2-40B4-BE49-F238E27FC236}">
                  <a16:creationId xmlns:a16="http://schemas.microsoft.com/office/drawing/2014/main" id="{EA90A853-4DC9-46FE-8190-0E28BA8B7EE4}"/>
                </a:ext>
              </a:extLst>
            </p:cNvPr>
            <p:cNvSpPr txBox="1"/>
            <p:nvPr/>
          </p:nvSpPr>
          <p:spPr>
            <a:xfrm>
              <a:off x="5698968" y="1058103"/>
              <a:ext cx="1310743" cy="461665"/>
            </a:xfrm>
            <a:prstGeom prst="rect">
              <a:avLst/>
            </a:prstGeom>
            <a:noFill/>
          </p:spPr>
          <p:txBody>
            <a:bodyPr wrap="square" rtlCol="0">
              <a:spAutoFit/>
            </a:bodyPr>
            <a:lstStyle/>
            <a:p>
              <a:r>
                <a:rPr lang="en-US" altLang="zh-TW" sz="1200">
                  <a:latin typeface="Calibri" panose="020F0502020204030204" pitchFamily="34" charset="0"/>
                  <a:cs typeface="Calibri" panose="020F0502020204030204" pitchFamily="34" charset="0"/>
                </a:rPr>
                <a:t>Cartesian to polar coordinates</a:t>
              </a:r>
              <a:endParaRPr lang="zh-TW" altLang="en-US" sz="1200">
                <a:latin typeface="Calibri" panose="020F0502020204030204" pitchFamily="34" charset="0"/>
                <a:cs typeface="Calibri" panose="020F0502020204030204" pitchFamily="34" charset="0"/>
              </a:endParaRPr>
            </a:p>
          </p:txBody>
        </p:sp>
        <p:sp>
          <p:nvSpPr>
            <p:cNvPr id="63" name="箭號: 向右 62">
              <a:extLst>
                <a:ext uri="{FF2B5EF4-FFF2-40B4-BE49-F238E27FC236}">
                  <a16:creationId xmlns:a16="http://schemas.microsoft.com/office/drawing/2014/main" id="{32D97358-5A74-40AA-A96D-B2713E3CA14C}"/>
                </a:ext>
              </a:extLst>
            </p:cNvPr>
            <p:cNvSpPr/>
            <p:nvPr/>
          </p:nvSpPr>
          <p:spPr>
            <a:xfrm>
              <a:off x="4550958" y="867590"/>
              <a:ext cx="410477" cy="1013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200">
                <a:latin typeface="Calibri" panose="020F0502020204030204" pitchFamily="34" charset="0"/>
                <a:cs typeface="Calibri" panose="020F0502020204030204" pitchFamily="34" charset="0"/>
              </a:endParaRPr>
            </a:p>
          </p:txBody>
        </p:sp>
        <p:sp>
          <p:nvSpPr>
            <p:cNvPr id="64" name="箭號: 向右 63">
              <a:extLst>
                <a:ext uri="{FF2B5EF4-FFF2-40B4-BE49-F238E27FC236}">
                  <a16:creationId xmlns:a16="http://schemas.microsoft.com/office/drawing/2014/main" id="{038D4681-30F8-454C-8A3E-0621A4C3DA59}"/>
                </a:ext>
              </a:extLst>
            </p:cNvPr>
            <p:cNvSpPr/>
            <p:nvPr/>
          </p:nvSpPr>
          <p:spPr>
            <a:xfrm>
              <a:off x="6141341" y="858049"/>
              <a:ext cx="410477" cy="1013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200">
                <a:latin typeface="Calibri" panose="020F0502020204030204" pitchFamily="34" charset="0"/>
                <a:cs typeface="Calibri" panose="020F0502020204030204" pitchFamily="34" charset="0"/>
              </a:endParaRPr>
            </a:p>
          </p:txBody>
        </p:sp>
      </p:grpSp>
      <p:sp>
        <p:nvSpPr>
          <p:cNvPr id="197" name="文字方塊 196">
            <a:extLst>
              <a:ext uri="{FF2B5EF4-FFF2-40B4-BE49-F238E27FC236}">
                <a16:creationId xmlns:a16="http://schemas.microsoft.com/office/drawing/2014/main" id="{30694D92-665A-4501-92B6-52BDD7B2D378}"/>
              </a:ext>
            </a:extLst>
          </p:cNvPr>
          <p:cNvSpPr txBox="1"/>
          <p:nvPr/>
        </p:nvSpPr>
        <p:spPr>
          <a:xfrm>
            <a:off x="3772947" y="1726273"/>
            <a:ext cx="1357343" cy="338554"/>
          </a:xfrm>
          <a:prstGeom prst="rect">
            <a:avLst/>
          </a:prstGeom>
          <a:noFill/>
          <a:ln w="28575">
            <a:noFill/>
          </a:ln>
        </p:spPr>
        <p:txBody>
          <a:bodyPr wrap="square" rtlCol="0">
            <a:spAutoFit/>
          </a:bodyPr>
          <a:lstStyle/>
          <a:p>
            <a:r>
              <a:rPr lang="en-US" altLang="zh-TW" sz="1600">
                <a:latin typeface="Calibri" panose="020F0502020204030204" pitchFamily="34" charset="0"/>
                <a:cs typeface="Calibri" panose="020F0502020204030204" pitchFamily="34" charset="0"/>
              </a:rPr>
              <a:t>Pollutant rose</a:t>
            </a:r>
            <a:endParaRPr lang="zh-TW" altLang="en-US" sz="1600">
              <a:latin typeface="Calibri" panose="020F0502020204030204" pitchFamily="34" charset="0"/>
              <a:cs typeface="Calibri" panose="020F0502020204030204" pitchFamily="34" charset="0"/>
            </a:endParaRPr>
          </a:p>
        </p:txBody>
      </p:sp>
      <p:sp>
        <p:nvSpPr>
          <p:cNvPr id="198" name="文字方塊 197">
            <a:extLst>
              <a:ext uri="{FF2B5EF4-FFF2-40B4-BE49-F238E27FC236}">
                <a16:creationId xmlns:a16="http://schemas.microsoft.com/office/drawing/2014/main" id="{15AAB1D9-EF96-402B-9BDF-0EB57F4671B0}"/>
              </a:ext>
            </a:extLst>
          </p:cNvPr>
          <p:cNvSpPr txBox="1"/>
          <p:nvPr/>
        </p:nvSpPr>
        <p:spPr>
          <a:xfrm>
            <a:off x="5389306" y="1720742"/>
            <a:ext cx="1620405" cy="338554"/>
          </a:xfrm>
          <a:prstGeom prst="rect">
            <a:avLst/>
          </a:prstGeom>
          <a:noFill/>
          <a:ln w="28575">
            <a:noFill/>
          </a:ln>
        </p:spPr>
        <p:txBody>
          <a:bodyPr wrap="square" rtlCol="0">
            <a:spAutoFit/>
          </a:bodyPr>
          <a:lstStyle/>
          <a:p>
            <a:r>
              <a:rPr lang="en-US" altLang="zh-TW" sz="1600">
                <a:latin typeface="Calibri" panose="020F0502020204030204" pitchFamily="34" charset="0"/>
                <a:cs typeface="Calibri" panose="020F0502020204030204" pitchFamily="34" charset="0"/>
              </a:rPr>
              <a:t>River dust events</a:t>
            </a:r>
            <a:endParaRPr lang="zh-TW" altLang="en-US" sz="1600">
              <a:latin typeface="Calibri" panose="020F0502020204030204" pitchFamily="34" charset="0"/>
              <a:cs typeface="Calibri" panose="020F0502020204030204" pitchFamily="34" charset="0"/>
            </a:endParaRPr>
          </a:p>
        </p:txBody>
      </p:sp>
      <p:sp>
        <p:nvSpPr>
          <p:cNvPr id="203" name="Oval 36">
            <a:extLst>
              <a:ext uri="{FF2B5EF4-FFF2-40B4-BE49-F238E27FC236}">
                <a16:creationId xmlns:a16="http://schemas.microsoft.com/office/drawing/2014/main" id="{DE38A8B8-A9F1-4053-AEE2-43455D4610B2}"/>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050">
                <a:solidFill>
                  <a:srgbClr val="FFFFFF"/>
                </a:solidFill>
                <a:latin typeface="Calibri" panose="020F0502020204030204" pitchFamily="34" charset="0"/>
                <a:ea typeface="Noto Sans" panose="020B0502040504020204" pitchFamily="34"/>
                <a:cs typeface="Calibri" panose="020F0502020204030204" pitchFamily="34" charset="0"/>
              </a:rPr>
              <a:t>1</a:t>
            </a:r>
            <a:r>
              <a:rPr lang="en-US" altLang="zh-TW" sz="1050">
                <a:solidFill>
                  <a:srgbClr val="FFFFFF"/>
                </a:solidFill>
                <a:latin typeface="Calibri" panose="020F0502020204030204" pitchFamily="34" charset="0"/>
                <a:ea typeface="Noto Sans" panose="020B0502040504020204" pitchFamily="34"/>
                <a:cs typeface="Calibri" panose="020F0502020204030204" pitchFamily="34" charset="0"/>
              </a:rPr>
              <a:t>8</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119" name="文字方塊 118">
            <a:extLst>
              <a:ext uri="{FF2B5EF4-FFF2-40B4-BE49-F238E27FC236}">
                <a16:creationId xmlns:a16="http://schemas.microsoft.com/office/drawing/2014/main" id="{F36FDC1E-EA6C-47E9-8FEA-DCC2DEA21E96}"/>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Methodology / </a:t>
            </a:r>
            <a:r>
              <a:rPr kumimoji="1" lang="en-US" altLang="ja-JP" sz="1200">
                <a:solidFill>
                  <a:schemeClr val="bg2"/>
                </a:solidFill>
                <a:latin typeface="Calibri" panose="020F0502020204030204" pitchFamily="34" charset="0"/>
                <a:cs typeface="Calibri" panose="020F0502020204030204" pitchFamily="34" charset="0"/>
              </a:rPr>
              <a:t>Results</a:t>
            </a:r>
            <a:r>
              <a:rPr kumimoji="1" lang="en-US" altLang="ja-JP" sz="1200">
                <a:solidFill>
                  <a:schemeClr val="bg1">
                    <a:lumMod val="65000"/>
                  </a:schemeClr>
                </a:solidFill>
                <a:latin typeface="Calibri" panose="020F0502020204030204" pitchFamily="34" charset="0"/>
                <a:cs typeface="Calibri" panose="020F0502020204030204" pitchFamily="34" charset="0"/>
              </a:rPr>
              <a:t>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pic>
        <p:nvPicPr>
          <p:cNvPr id="103" name="圖片 102">
            <a:extLst>
              <a:ext uri="{FF2B5EF4-FFF2-40B4-BE49-F238E27FC236}">
                <a16:creationId xmlns:a16="http://schemas.microsoft.com/office/drawing/2014/main" id="{50F76E8A-8878-4139-913C-D0F66C4CB8C5}"/>
              </a:ext>
            </a:extLst>
          </p:cNvPr>
          <p:cNvPicPr>
            <a:picLocks noChangeAspect="1"/>
          </p:cNvPicPr>
          <p:nvPr/>
        </p:nvPicPr>
        <p:blipFill>
          <a:blip r:embed="rId6"/>
          <a:stretch>
            <a:fillRect/>
          </a:stretch>
        </p:blipFill>
        <p:spPr>
          <a:xfrm>
            <a:off x="210109" y="2395938"/>
            <a:ext cx="1698195" cy="1474664"/>
          </a:xfrm>
          <a:prstGeom prst="rect">
            <a:avLst/>
          </a:prstGeom>
          <a:ln w="28575">
            <a:solidFill>
              <a:schemeClr val="tx1"/>
            </a:solidFill>
          </a:ln>
        </p:spPr>
      </p:pic>
      <p:cxnSp>
        <p:nvCxnSpPr>
          <p:cNvPr id="107" name="直線單箭頭接點 106">
            <a:extLst>
              <a:ext uri="{FF2B5EF4-FFF2-40B4-BE49-F238E27FC236}">
                <a16:creationId xmlns:a16="http://schemas.microsoft.com/office/drawing/2014/main" id="{ACBF2244-3287-443A-B6D2-EDD1D652E90D}"/>
              </a:ext>
            </a:extLst>
          </p:cNvPr>
          <p:cNvCxnSpPr>
            <a:cxnSpLocks/>
          </p:cNvCxnSpPr>
          <p:nvPr/>
        </p:nvCxnSpPr>
        <p:spPr>
          <a:xfrm flipV="1">
            <a:off x="1483995" y="2571750"/>
            <a:ext cx="902915" cy="361950"/>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08" name="直線單箭頭接點 107">
            <a:extLst>
              <a:ext uri="{FF2B5EF4-FFF2-40B4-BE49-F238E27FC236}">
                <a16:creationId xmlns:a16="http://schemas.microsoft.com/office/drawing/2014/main" id="{1DF6AA0F-D46E-408C-A47A-8F1C125ABE57}"/>
              </a:ext>
            </a:extLst>
          </p:cNvPr>
          <p:cNvCxnSpPr>
            <a:cxnSpLocks/>
          </p:cNvCxnSpPr>
          <p:nvPr/>
        </p:nvCxnSpPr>
        <p:spPr>
          <a:xfrm>
            <a:off x="1272540" y="3539298"/>
            <a:ext cx="1122465" cy="485856"/>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grpSp>
        <p:nvGrpSpPr>
          <p:cNvPr id="8" name="群組 7">
            <a:extLst>
              <a:ext uri="{FF2B5EF4-FFF2-40B4-BE49-F238E27FC236}">
                <a16:creationId xmlns:a16="http://schemas.microsoft.com/office/drawing/2014/main" id="{4E7D2B6C-C590-488A-A410-34C4E462E0CB}"/>
              </a:ext>
            </a:extLst>
          </p:cNvPr>
          <p:cNvGrpSpPr/>
          <p:nvPr/>
        </p:nvGrpSpPr>
        <p:grpSpPr>
          <a:xfrm>
            <a:off x="2466508" y="2079114"/>
            <a:ext cx="2497822" cy="1357286"/>
            <a:chOff x="2744619" y="1778313"/>
            <a:chExt cx="2963950" cy="1546358"/>
          </a:xfrm>
        </p:grpSpPr>
        <p:pic>
          <p:nvPicPr>
            <p:cNvPr id="52" name="圖片 51">
              <a:extLst>
                <a:ext uri="{FF2B5EF4-FFF2-40B4-BE49-F238E27FC236}">
                  <a16:creationId xmlns:a16="http://schemas.microsoft.com/office/drawing/2014/main" id="{B2B49A30-89FE-4B6A-A96D-37D46AA214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1404" y="1778313"/>
              <a:ext cx="1463574" cy="1546181"/>
            </a:xfrm>
            <a:prstGeom prst="rect">
              <a:avLst/>
            </a:prstGeom>
          </p:spPr>
        </p:pic>
        <p:pic>
          <p:nvPicPr>
            <p:cNvPr id="104" name="圖片 103">
              <a:extLst>
                <a:ext uri="{FF2B5EF4-FFF2-40B4-BE49-F238E27FC236}">
                  <a16:creationId xmlns:a16="http://schemas.microsoft.com/office/drawing/2014/main" id="{545EBEF1-3BC9-41F0-90A1-0314996B88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4619" y="1778313"/>
              <a:ext cx="1511787" cy="1546358"/>
            </a:xfrm>
            <a:prstGeom prst="rect">
              <a:avLst/>
            </a:prstGeom>
          </p:spPr>
        </p:pic>
        <p:sp>
          <p:nvSpPr>
            <p:cNvPr id="6" name="矩形 5">
              <a:extLst>
                <a:ext uri="{FF2B5EF4-FFF2-40B4-BE49-F238E27FC236}">
                  <a16:creationId xmlns:a16="http://schemas.microsoft.com/office/drawing/2014/main" id="{66274B6E-2AA8-4CEE-A45B-B1AAF062A9F3}"/>
                </a:ext>
              </a:extLst>
            </p:cNvPr>
            <p:cNvSpPr/>
            <p:nvPr/>
          </p:nvSpPr>
          <p:spPr>
            <a:xfrm>
              <a:off x="2744619" y="1778313"/>
              <a:ext cx="2963950" cy="1546181"/>
            </a:xfrm>
            <a:prstGeom prst="rect">
              <a:avLst/>
            </a:prstGeom>
            <a:noFill/>
            <a:ln>
              <a:solidFill>
                <a:srgbClr val="3841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grpSp>
        <p:nvGrpSpPr>
          <p:cNvPr id="7" name="群組 6">
            <a:extLst>
              <a:ext uri="{FF2B5EF4-FFF2-40B4-BE49-F238E27FC236}">
                <a16:creationId xmlns:a16="http://schemas.microsoft.com/office/drawing/2014/main" id="{0DB10990-2299-486C-BED6-12E16F4968AD}"/>
              </a:ext>
            </a:extLst>
          </p:cNvPr>
          <p:cNvGrpSpPr/>
          <p:nvPr/>
        </p:nvGrpSpPr>
        <p:grpSpPr>
          <a:xfrm>
            <a:off x="2474184" y="3576810"/>
            <a:ext cx="2497876" cy="1374736"/>
            <a:chOff x="2744555" y="3312344"/>
            <a:chExt cx="2964014" cy="1566240"/>
          </a:xfrm>
        </p:grpSpPr>
        <p:pic>
          <p:nvPicPr>
            <p:cNvPr id="94" name="圖片 93">
              <a:extLst>
                <a:ext uri="{FF2B5EF4-FFF2-40B4-BE49-F238E27FC236}">
                  <a16:creationId xmlns:a16="http://schemas.microsoft.com/office/drawing/2014/main" id="{BFB628B8-7FF3-4559-BEF8-3EF2DEBCCD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2704" y="3312344"/>
              <a:ext cx="1515865" cy="1546181"/>
            </a:xfrm>
            <a:prstGeom prst="rect">
              <a:avLst/>
            </a:prstGeom>
          </p:spPr>
        </p:pic>
        <p:pic>
          <p:nvPicPr>
            <p:cNvPr id="105" name="圖片 104">
              <a:extLst>
                <a:ext uri="{FF2B5EF4-FFF2-40B4-BE49-F238E27FC236}">
                  <a16:creationId xmlns:a16="http://schemas.microsoft.com/office/drawing/2014/main" id="{9A067A08-4196-443D-97BA-813B32FE70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8210" y="3312344"/>
              <a:ext cx="1489603" cy="1546358"/>
            </a:xfrm>
            <a:prstGeom prst="rect">
              <a:avLst/>
            </a:prstGeom>
          </p:spPr>
        </p:pic>
        <p:sp>
          <p:nvSpPr>
            <p:cNvPr id="110" name="矩形 109">
              <a:extLst>
                <a:ext uri="{FF2B5EF4-FFF2-40B4-BE49-F238E27FC236}">
                  <a16:creationId xmlns:a16="http://schemas.microsoft.com/office/drawing/2014/main" id="{37C1A6AF-9E25-45B6-98E8-A2D3A6A9D167}"/>
                </a:ext>
              </a:extLst>
            </p:cNvPr>
            <p:cNvSpPr/>
            <p:nvPr/>
          </p:nvSpPr>
          <p:spPr>
            <a:xfrm>
              <a:off x="2744555" y="3332403"/>
              <a:ext cx="2963950" cy="1546181"/>
            </a:xfrm>
            <a:prstGeom prst="rect">
              <a:avLst/>
            </a:prstGeom>
            <a:noFill/>
            <a:ln>
              <a:solidFill>
                <a:srgbClr val="3841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sp>
        <p:nvSpPr>
          <p:cNvPr id="113" name="文字方塊 112">
            <a:extLst>
              <a:ext uri="{FF2B5EF4-FFF2-40B4-BE49-F238E27FC236}">
                <a16:creationId xmlns:a16="http://schemas.microsoft.com/office/drawing/2014/main" id="{CC38F141-CC30-46CE-BB1A-3EFFC6C0EB2E}"/>
              </a:ext>
            </a:extLst>
          </p:cNvPr>
          <p:cNvSpPr txBox="1"/>
          <p:nvPr/>
        </p:nvSpPr>
        <p:spPr>
          <a:xfrm>
            <a:off x="2474184" y="1726273"/>
            <a:ext cx="1357343" cy="338554"/>
          </a:xfrm>
          <a:prstGeom prst="rect">
            <a:avLst/>
          </a:prstGeom>
          <a:noFill/>
          <a:ln w="28575">
            <a:noFill/>
          </a:ln>
        </p:spPr>
        <p:txBody>
          <a:bodyPr wrap="square" rtlCol="0">
            <a:spAutoFit/>
          </a:bodyPr>
          <a:lstStyle/>
          <a:p>
            <a:r>
              <a:rPr lang="en-US" altLang="zh-TW" sz="1600">
                <a:latin typeface="Calibri" panose="020F0502020204030204" pitchFamily="34" charset="0"/>
                <a:cs typeface="Calibri" panose="020F0502020204030204" pitchFamily="34" charset="0"/>
              </a:rPr>
              <a:t>Wind rose</a:t>
            </a:r>
            <a:endParaRPr lang="zh-TW" altLang="en-US" sz="1600">
              <a:latin typeface="Calibri" panose="020F0502020204030204" pitchFamily="34" charset="0"/>
              <a:cs typeface="Calibri" panose="020F0502020204030204" pitchFamily="34" charset="0"/>
            </a:endParaRPr>
          </a:p>
        </p:txBody>
      </p:sp>
      <p:pic>
        <p:nvPicPr>
          <p:cNvPr id="114" name="圖片 113">
            <a:extLst>
              <a:ext uri="{FF2B5EF4-FFF2-40B4-BE49-F238E27FC236}">
                <a16:creationId xmlns:a16="http://schemas.microsoft.com/office/drawing/2014/main" id="{A96860AD-FA44-4144-9829-EDEB5E55247F}"/>
              </a:ext>
            </a:extLst>
          </p:cNvPr>
          <p:cNvPicPr>
            <a:picLocks noChangeAspect="1"/>
          </p:cNvPicPr>
          <p:nvPr/>
        </p:nvPicPr>
        <p:blipFill>
          <a:blip r:embed="rId11"/>
          <a:stretch>
            <a:fillRect/>
          </a:stretch>
        </p:blipFill>
        <p:spPr>
          <a:xfrm>
            <a:off x="5470026" y="2099068"/>
            <a:ext cx="1335090" cy="1329557"/>
          </a:xfrm>
          <a:prstGeom prst="rect">
            <a:avLst/>
          </a:prstGeom>
          <a:ln w="19050">
            <a:solidFill>
              <a:srgbClr val="38414C"/>
            </a:solidFill>
          </a:ln>
        </p:spPr>
      </p:pic>
      <p:pic>
        <p:nvPicPr>
          <p:cNvPr id="115" name="圖片 114">
            <a:extLst>
              <a:ext uri="{FF2B5EF4-FFF2-40B4-BE49-F238E27FC236}">
                <a16:creationId xmlns:a16="http://schemas.microsoft.com/office/drawing/2014/main" id="{3687A2EC-96C6-4EA8-80FB-5A4080B10806}"/>
              </a:ext>
            </a:extLst>
          </p:cNvPr>
          <p:cNvPicPr>
            <a:picLocks noChangeAspect="1"/>
          </p:cNvPicPr>
          <p:nvPr/>
        </p:nvPicPr>
        <p:blipFill>
          <a:blip r:embed="rId12"/>
          <a:stretch>
            <a:fillRect/>
          </a:stretch>
        </p:blipFill>
        <p:spPr>
          <a:xfrm>
            <a:off x="5470026" y="3587830"/>
            <a:ext cx="1335089" cy="1335089"/>
          </a:xfrm>
          <a:prstGeom prst="rect">
            <a:avLst/>
          </a:prstGeom>
          <a:ln w="19050">
            <a:solidFill>
              <a:srgbClr val="38414C"/>
            </a:solidFill>
          </a:ln>
        </p:spPr>
      </p:pic>
      <p:sp>
        <p:nvSpPr>
          <p:cNvPr id="116" name="橢圓 115">
            <a:extLst>
              <a:ext uri="{FF2B5EF4-FFF2-40B4-BE49-F238E27FC236}">
                <a16:creationId xmlns:a16="http://schemas.microsoft.com/office/drawing/2014/main" id="{B69A003E-27BF-4091-93E8-3919A8D75349}"/>
              </a:ext>
            </a:extLst>
          </p:cNvPr>
          <p:cNvSpPr/>
          <p:nvPr/>
        </p:nvSpPr>
        <p:spPr>
          <a:xfrm>
            <a:off x="5908635" y="4281073"/>
            <a:ext cx="330233" cy="31690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latin typeface="Calibri" panose="020F0502020204030204" pitchFamily="34" charset="0"/>
              <a:cs typeface="Calibri" panose="020F0502020204030204" pitchFamily="34" charset="0"/>
            </a:endParaRPr>
          </a:p>
        </p:txBody>
      </p:sp>
      <p:sp>
        <p:nvSpPr>
          <p:cNvPr id="117" name="文字方塊 116">
            <a:extLst>
              <a:ext uri="{FF2B5EF4-FFF2-40B4-BE49-F238E27FC236}">
                <a16:creationId xmlns:a16="http://schemas.microsoft.com/office/drawing/2014/main" id="{2BFB4B21-2705-4566-914C-26C71FF354A0}"/>
              </a:ext>
            </a:extLst>
          </p:cNvPr>
          <p:cNvSpPr txBox="1"/>
          <p:nvPr/>
        </p:nvSpPr>
        <p:spPr>
          <a:xfrm>
            <a:off x="5500148" y="4601582"/>
            <a:ext cx="1404266" cy="307777"/>
          </a:xfrm>
          <a:prstGeom prst="rect">
            <a:avLst/>
          </a:prstGeom>
          <a:noFill/>
        </p:spPr>
        <p:txBody>
          <a:bodyPr wrap="square" rtlCol="0">
            <a:spAutoFit/>
          </a:bodyPr>
          <a:lstStyle/>
          <a:p>
            <a:r>
              <a:rPr lang="en-US" altLang="zh-TW">
                <a:solidFill>
                  <a:srgbClr val="FF0000"/>
                </a:solidFill>
                <a:latin typeface="Calibri" panose="020F0502020204030204" pitchFamily="34" charset="0"/>
                <a:cs typeface="Calibri" panose="020F0502020204030204" pitchFamily="34" charset="0"/>
              </a:rPr>
              <a:t>Typhoon events</a:t>
            </a:r>
            <a:endParaRPr lang="zh-TW" altLang="en-US">
              <a:solidFill>
                <a:srgbClr val="FF0000"/>
              </a:solidFill>
              <a:latin typeface="Calibri" panose="020F0502020204030204" pitchFamily="34" charset="0"/>
              <a:cs typeface="Calibri" panose="020F0502020204030204" pitchFamily="34" charset="0"/>
            </a:endParaRPr>
          </a:p>
        </p:txBody>
      </p:sp>
      <p:sp>
        <p:nvSpPr>
          <p:cNvPr id="9" name="矩形 8">
            <a:extLst>
              <a:ext uri="{FF2B5EF4-FFF2-40B4-BE49-F238E27FC236}">
                <a16:creationId xmlns:a16="http://schemas.microsoft.com/office/drawing/2014/main" id="{D79C2EB7-214E-4533-B828-C64EDCA97E99}"/>
              </a:ext>
            </a:extLst>
          </p:cNvPr>
          <p:cNvSpPr/>
          <p:nvPr/>
        </p:nvSpPr>
        <p:spPr>
          <a:xfrm>
            <a:off x="2616200" y="2159000"/>
            <a:ext cx="233680" cy="18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1" name="矩形 120">
            <a:extLst>
              <a:ext uri="{FF2B5EF4-FFF2-40B4-BE49-F238E27FC236}">
                <a16:creationId xmlns:a16="http://schemas.microsoft.com/office/drawing/2014/main" id="{A27D24DD-B756-4BCF-ABAA-D6F774EF24F6}"/>
              </a:ext>
            </a:extLst>
          </p:cNvPr>
          <p:cNvSpPr/>
          <p:nvPr/>
        </p:nvSpPr>
        <p:spPr>
          <a:xfrm>
            <a:off x="3851039" y="2159000"/>
            <a:ext cx="233680" cy="18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2" name="矩形 121">
            <a:extLst>
              <a:ext uri="{FF2B5EF4-FFF2-40B4-BE49-F238E27FC236}">
                <a16:creationId xmlns:a16="http://schemas.microsoft.com/office/drawing/2014/main" id="{9AB56BF3-1865-4E4F-A367-22F749A1E5DC}"/>
              </a:ext>
            </a:extLst>
          </p:cNvPr>
          <p:cNvSpPr/>
          <p:nvPr/>
        </p:nvSpPr>
        <p:spPr>
          <a:xfrm>
            <a:off x="5605644" y="2198933"/>
            <a:ext cx="233680" cy="18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3" name="矩形 122">
            <a:extLst>
              <a:ext uri="{FF2B5EF4-FFF2-40B4-BE49-F238E27FC236}">
                <a16:creationId xmlns:a16="http://schemas.microsoft.com/office/drawing/2014/main" id="{28E9D0A2-A85D-4952-BFC4-EA8EC80472B1}"/>
              </a:ext>
            </a:extLst>
          </p:cNvPr>
          <p:cNvSpPr/>
          <p:nvPr/>
        </p:nvSpPr>
        <p:spPr>
          <a:xfrm>
            <a:off x="6036928" y="2146189"/>
            <a:ext cx="233680" cy="7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4" name="矩形 123">
            <a:extLst>
              <a:ext uri="{FF2B5EF4-FFF2-40B4-BE49-F238E27FC236}">
                <a16:creationId xmlns:a16="http://schemas.microsoft.com/office/drawing/2014/main" id="{A6D32818-C382-4B1A-B171-656B3184A425}"/>
              </a:ext>
            </a:extLst>
          </p:cNvPr>
          <p:cNvSpPr/>
          <p:nvPr/>
        </p:nvSpPr>
        <p:spPr>
          <a:xfrm>
            <a:off x="4246239" y="2146189"/>
            <a:ext cx="233680" cy="7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5" name="矩形 124">
            <a:extLst>
              <a:ext uri="{FF2B5EF4-FFF2-40B4-BE49-F238E27FC236}">
                <a16:creationId xmlns:a16="http://schemas.microsoft.com/office/drawing/2014/main" id="{235A25B7-0001-42C1-AF53-EFE9B82A12B3}"/>
              </a:ext>
            </a:extLst>
          </p:cNvPr>
          <p:cNvSpPr/>
          <p:nvPr/>
        </p:nvSpPr>
        <p:spPr>
          <a:xfrm>
            <a:off x="2999572" y="2144514"/>
            <a:ext cx="233680" cy="7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7" name="矩形 126">
            <a:extLst>
              <a:ext uri="{FF2B5EF4-FFF2-40B4-BE49-F238E27FC236}">
                <a16:creationId xmlns:a16="http://schemas.microsoft.com/office/drawing/2014/main" id="{0C64AAC0-B33B-4279-90B0-CE98457236B9}"/>
              </a:ext>
            </a:extLst>
          </p:cNvPr>
          <p:cNvSpPr/>
          <p:nvPr/>
        </p:nvSpPr>
        <p:spPr>
          <a:xfrm>
            <a:off x="2586945" y="3695929"/>
            <a:ext cx="233680" cy="18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8" name="矩形 127">
            <a:extLst>
              <a:ext uri="{FF2B5EF4-FFF2-40B4-BE49-F238E27FC236}">
                <a16:creationId xmlns:a16="http://schemas.microsoft.com/office/drawing/2014/main" id="{1F316171-8FC7-4348-B411-CE9C496FD7B5}"/>
              </a:ext>
            </a:extLst>
          </p:cNvPr>
          <p:cNvSpPr/>
          <p:nvPr/>
        </p:nvSpPr>
        <p:spPr>
          <a:xfrm>
            <a:off x="2962943" y="3646010"/>
            <a:ext cx="233680" cy="7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9" name="矩形 128">
            <a:extLst>
              <a:ext uri="{FF2B5EF4-FFF2-40B4-BE49-F238E27FC236}">
                <a16:creationId xmlns:a16="http://schemas.microsoft.com/office/drawing/2014/main" id="{A7110AA6-2A3E-437A-9F71-5D2D2D527E4B}"/>
              </a:ext>
            </a:extLst>
          </p:cNvPr>
          <p:cNvSpPr/>
          <p:nvPr/>
        </p:nvSpPr>
        <p:spPr>
          <a:xfrm>
            <a:off x="3798181" y="3681711"/>
            <a:ext cx="233680" cy="18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0" name="矩形 129">
            <a:extLst>
              <a:ext uri="{FF2B5EF4-FFF2-40B4-BE49-F238E27FC236}">
                <a16:creationId xmlns:a16="http://schemas.microsoft.com/office/drawing/2014/main" id="{5212325A-2293-4761-86D2-9F174D4B6E23}"/>
              </a:ext>
            </a:extLst>
          </p:cNvPr>
          <p:cNvSpPr/>
          <p:nvPr/>
        </p:nvSpPr>
        <p:spPr>
          <a:xfrm>
            <a:off x="4244655" y="3646010"/>
            <a:ext cx="233680" cy="7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2" name="矩形 131">
            <a:extLst>
              <a:ext uri="{FF2B5EF4-FFF2-40B4-BE49-F238E27FC236}">
                <a16:creationId xmlns:a16="http://schemas.microsoft.com/office/drawing/2014/main" id="{8F88A64E-2884-40B0-ABCC-144C7496B993}"/>
              </a:ext>
            </a:extLst>
          </p:cNvPr>
          <p:cNvSpPr/>
          <p:nvPr/>
        </p:nvSpPr>
        <p:spPr>
          <a:xfrm>
            <a:off x="6063906" y="3639549"/>
            <a:ext cx="233680" cy="7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3" name="矩形 132">
            <a:extLst>
              <a:ext uri="{FF2B5EF4-FFF2-40B4-BE49-F238E27FC236}">
                <a16:creationId xmlns:a16="http://schemas.microsoft.com/office/drawing/2014/main" id="{5C7FE893-2A70-4B2F-AB28-1BB2FDEBCBDC}"/>
              </a:ext>
            </a:extLst>
          </p:cNvPr>
          <p:cNvSpPr/>
          <p:nvPr/>
        </p:nvSpPr>
        <p:spPr>
          <a:xfrm>
            <a:off x="5612290" y="3681711"/>
            <a:ext cx="233680" cy="18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4" name="Title 6">
            <a:extLst>
              <a:ext uri="{FF2B5EF4-FFF2-40B4-BE49-F238E27FC236}">
                <a16:creationId xmlns:a16="http://schemas.microsoft.com/office/drawing/2014/main" id="{3AC7E938-FC5C-4690-86A3-68B9355B21FB}"/>
              </a:ext>
            </a:extLst>
          </p:cNvPr>
          <p:cNvSpPr txBox="1">
            <a:spLocks/>
          </p:cNvSpPr>
          <p:nvPr/>
        </p:nvSpPr>
        <p:spPr>
          <a:xfrm>
            <a:off x="303315" y="1548707"/>
            <a:ext cx="1719167" cy="5926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2400">
                <a:solidFill>
                  <a:srgbClr val="FF0000"/>
                </a:solidFill>
                <a:latin typeface="Calibri" panose="020F0502020204030204" pitchFamily="34" charset="0"/>
                <a:cs typeface="Calibri" panose="020F0502020204030204" pitchFamily="34" charset="0"/>
              </a:rPr>
              <a:t>Annual scale</a:t>
            </a:r>
            <a:r>
              <a:rPr kumimoji="1" lang="zh-TW" altLang="en-US" sz="2400">
                <a:solidFill>
                  <a:srgbClr val="FF0000"/>
                </a:solidFill>
                <a:latin typeface="Calibri" panose="020F0502020204030204" pitchFamily="34" charset="0"/>
                <a:cs typeface="Calibri" panose="020F0502020204030204" pitchFamily="34" charset="0"/>
              </a:rPr>
              <a:t> </a:t>
            </a:r>
            <a:endParaRPr kumimoji="1" lang="ja-JP" altLang="en-US" sz="2400">
              <a:solidFill>
                <a:srgbClr val="FF0000"/>
              </a:solidFill>
              <a:latin typeface="Calibri" panose="020F0502020204030204" pitchFamily="34" charset="0"/>
              <a:cs typeface="Calibri" panose="020F0502020204030204" pitchFamily="34" charset="0"/>
            </a:endParaRPr>
          </a:p>
        </p:txBody>
      </p:sp>
      <p:sp>
        <p:nvSpPr>
          <p:cNvPr id="14" name="矩形: 圓角 13">
            <a:extLst>
              <a:ext uri="{FF2B5EF4-FFF2-40B4-BE49-F238E27FC236}">
                <a16:creationId xmlns:a16="http://schemas.microsoft.com/office/drawing/2014/main" id="{0CBDA51F-0466-4CFF-B5BB-E2E908B4DD46}"/>
              </a:ext>
            </a:extLst>
          </p:cNvPr>
          <p:cNvSpPr/>
          <p:nvPr/>
        </p:nvSpPr>
        <p:spPr>
          <a:xfrm>
            <a:off x="3705866" y="2011995"/>
            <a:ext cx="1313172" cy="29925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59" name="矩形: 圓角 58">
            <a:extLst>
              <a:ext uri="{FF2B5EF4-FFF2-40B4-BE49-F238E27FC236}">
                <a16:creationId xmlns:a16="http://schemas.microsoft.com/office/drawing/2014/main" id="{361EF368-176F-4B43-B6CF-AE9979BC59C0}"/>
              </a:ext>
            </a:extLst>
          </p:cNvPr>
          <p:cNvSpPr/>
          <p:nvPr/>
        </p:nvSpPr>
        <p:spPr>
          <a:xfrm>
            <a:off x="5484058" y="2002454"/>
            <a:ext cx="1313172" cy="29925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48993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p:bldP spid="14"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矩形: 圓角 152">
            <a:extLst>
              <a:ext uri="{FF2B5EF4-FFF2-40B4-BE49-F238E27FC236}">
                <a16:creationId xmlns:a16="http://schemas.microsoft.com/office/drawing/2014/main" id="{62A479CF-2775-4EE0-B0EE-FB6BFD3CFADE}"/>
              </a:ext>
            </a:extLst>
          </p:cNvPr>
          <p:cNvSpPr/>
          <p:nvPr/>
        </p:nvSpPr>
        <p:spPr>
          <a:xfrm>
            <a:off x="418404" y="610781"/>
            <a:ext cx="8367456" cy="897870"/>
          </a:xfrm>
          <a:prstGeom prst="roundRect">
            <a:avLst/>
          </a:prstGeom>
          <a:solidFill>
            <a:schemeClr val="bg2">
              <a:lumMod val="25000"/>
              <a:lumOff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5" name="標題 1">
            <a:extLst>
              <a:ext uri="{FF2B5EF4-FFF2-40B4-BE49-F238E27FC236}">
                <a16:creationId xmlns:a16="http://schemas.microsoft.com/office/drawing/2014/main" id="{46A5DDB7-3A39-4468-98AC-D9493668141F}"/>
              </a:ext>
            </a:extLst>
          </p:cNvPr>
          <p:cNvSpPr txBox="1">
            <a:spLocks/>
          </p:cNvSpPr>
          <p:nvPr/>
        </p:nvSpPr>
        <p:spPr>
          <a:xfrm>
            <a:off x="1110880" y="138978"/>
            <a:ext cx="7909295"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solidFill>
                  <a:schemeClr val="bg2"/>
                </a:solidFill>
                <a:latin typeface="Calibri" panose="020F0502020204030204" pitchFamily="34" charset="0"/>
                <a:cs typeface="Calibri" panose="020F0502020204030204" pitchFamily="34" charset="0"/>
              </a:rPr>
              <a:t>Wind Motion analysis based on ICEEMDAN</a:t>
            </a:r>
            <a:endParaRPr lang="en-US" altLang="zh-CN" sz="3200" b="1" dirty="0">
              <a:solidFill>
                <a:schemeClr val="bg2"/>
              </a:solidFill>
              <a:latin typeface="Calibri" panose="020F0502020204030204" pitchFamily="34" charset="0"/>
              <a:cs typeface="Calibri" panose="020F0502020204030204" pitchFamily="34" charset="0"/>
            </a:endParaRPr>
          </a:p>
        </p:txBody>
      </p:sp>
      <p:grpSp>
        <p:nvGrpSpPr>
          <p:cNvPr id="10" name="群組 9">
            <a:extLst>
              <a:ext uri="{FF2B5EF4-FFF2-40B4-BE49-F238E27FC236}">
                <a16:creationId xmlns:a16="http://schemas.microsoft.com/office/drawing/2014/main" id="{F141E6FD-FAF0-4F8E-8508-00AA9DA78A39}"/>
              </a:ext>
            </a:extLst>
          </p:cNvPr>
          <p:cNvGrpSpPr/>
          <p:nvPr/>
        </p:nvGrpSpPr>
        <p:grpSpPr>
          <a:xfrm>
            <a:off x="512916" y="774316"/>
            <a:ext cx="7643990" cy="792375"/>
            <a:chOff x="512916" y="774316"/>
            <a:chExt cx="7643990" cy="792375"/>
          </a:xfrm>
        </p:grpSpPr>
        <p:sp>
          <p:nvSpPr>
            <p:cNvPr id="28" name="文字方塊 27">
              <a:extLst>
                <a:ext uri="{FF2B5EF4-FFF2-40B4-BE49-F238E27FC236}">
                  <a16:creationId xmlns:a16="http://schemas.microsoft.com/office/drawing/2014/main" id="{82CDC931-6034-4F1E-8872-FEA32A0F1E16}"/>
                </a:ext>
              </a:extLst>
            </p:cNvPr>
            <p:cNvSpPr txBox="1"/>
            <p:nvPr/>
          </p:nvSpPr>
          <p:spPr>
            <a:xfrm>
              <a:off x="512916" y="792841"/>
              <a:ext cx="1869149" cy="461665"/>
            </a:xfrm>
            <a:prstGeom prst="rect">
              <a:avLst/>
            </a:prstGeom>
            <a:noFill/>
          </p:spPr>
          <p:txBody>
            <a:bodyPr wrap="square" rtlCol="0">
              <a:spAutoFit/>
            </a:bodyPr>
            <a:lstStyle/>
            <a:p>
              <a:pPr algn="ctr"/>
              <a:r>
                <a:rPr lang="en-US" altLang="zh-TW" sz="1200">
                  <a:latin typeface="Calibri" panose="020F0502020204030204" pitchFamily="34" charset="0"/>
                  <a:cs typeface="Calibri" panose="020F0502020204030204" pitchFamily="34" charset="0"/>
                </a:rPr>
                <a:t>Input signal (wind speed/</a:t>
              </a:r>
            </a:p>
            <a:p>
              <a:pPr algn="ctr"/>
              <a:r>
                <a:rPr lang="en-US" altLang="zh-TW" sz="1200" dirty="0">
                  <a:latin typeface="Calibri" panose="020F0502020204030204" pitchFamily="34" charset="0"/>
                  <a:cs typeface="Calibri" panose="020F0502020204030204" pitchFamily="34" charset="0"/>
                </a:rPr>
                <a:t>wind direction/pm10)</a:t>
              </a:r>
              <a:endParaRPr lang="zh-TW" altLang="en-US" sz="1200" dirty="0">
                <a:latin typeface="Calibri" panose="020F0502020204030204" pitchFamily="34" charset="0"/>
                <a:cs typeface="Calibri" panose="020F0502020204030204" pitchFamily="34" charset="0"/>
              </a:endParaRPr>
            </a:p>
          </p:txBody>
        </p:sp>
        <p:sp>
          <p:nvSpPr>
            <p:cNvPr id="47" name="文字方塊 46">
              <a:extLst>
                <a:ext uri="{FF2B5EF4-FFF2-40B4-BE49-F238E27FC236}">
                  <a16:creationId xmlns:a16="http://schemas.microsoft.com/office/drawing/2014/main" id="{2D784004-7557-4E07-833C-1A6ACD180DD3}"/>
                </a:ext>
              </a:extLst>
            </p:cNvPr>
            <p:cNvSpPr txBox="1"/>
            <p:nvPr/>
          </p:nvSpPr>
          <p:spPr>
            <a:xfrm>
              <a:off x="2693181" y="779755"/>
              <a:ext cx="2202470" cy="276999"/>
            </a:xfrm>
            <a:prstGeom prst="rect">
              <a:avLst/>
            </a:prstGeom>
            <a:noFill/>
          </p:spPr>
          <p:txBody>
            <a:bodyPr wrap="square" rtlCol="0">
              <a:spAutoFit/>
            </a:bodyPr>
            <a:lstStyle/>
            <a:p>
              <a:pPr algn="ctr"/>
              <a:r>
                <a:rPr lang="en-US" altLang="zh-TW" sz="1200">
                  <a:latin typeface="Calibri" panose="020F0502020204030204" pitchFamily="34" charset="0"/>
                  <a:cs typeface="Calibri" panose="020F0502020204030204" pitchFamily="34" charset="0"/>
                </a:rPr>
                <a:t>Signal Decomposition</a:t>
              </a:r>
              <a:endParaRPr lang="zh-TW" altLang="en-US" sz="1200">
                <a:latin typeface="Calibri" panose="020F0502020204030204" pitchFamily="34" charset="0"/>
                <a:cs typeface="Calibri" panose="020F0502020204030204" pitchFamily="34" charset="0"/>
              </a:endParaRPr>
            </a:p>
          </p:txBody>
        </p:sp>
        <p:sp>
          <p:nvSpPr>
            <p:cNvPr id="48" name="箭號: 向右 47">
              <a:extLst>
                <a:ext uri="{FF2B5EF4-FFF2-40B4-BE49-F238E27FC236}">
                  <a16:creationId xmlns:a16="http://schemas.microsoft.com/office/drawing/2014/main" id="{93D3A5A3-C7F2-440D-ACE6-6B6080C8FFEC}"/>
                </a:ext>
              </a:extLst>
            </p:cNvPr>
            <p:cNvSpPr/>
            <p:nvPr/>
          </p:nvSpPr>
          <p:spPr>
            <a:xfrm>
              <a:off x="2539381" y="867590"/>
              <a:ext cx="410477" cy="1013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200">
                <a:latin typeface="Calibri" panose="020F0502020204030204" pitchFamily="34" charset="0"/>
                <a:cs typeface="Calibri" panose="020F0502020204030204" pitchFamily="34" charset="0"/>
              </a:endParaRPr>
            </a:p>
          </p:txBody>
        </p:sp>
        <p:sp>
          <p:nvSpPr>
            <p:cNvPr id="50" name="文字方塊 49">
              <a:extLst>
                <a:ext uri="{FF2B5EF4-FFF2-40B4-BE49-F238E27FC236}">
                  <a16:creationId xmlns:a16="http://schemas.microsoft.com/office/drawing/2014/main" id="{7E836474-ABCB-452E-8CA1-4B657A799605}"/>
                </a:ext>
              </a:extLst>
            </p:cNvPr>
            <p:cNvSpPr txBox="1"/>
            <p:nvPr/>
          </p:nvSpPr>
          <p:spPr>
            <a:xfrm>
              <a:off x="6581709" y="774316"/>
              <a:ext cx="1575197" cy="276999"/>
            </a:xfrm>
            <a:prstGeom prst="rect">
              <a:avLst/>
            </a:prstGeom>
            <a:noFill/>
          </p:spPr>
          <p:txBody>
            <a:bodyPr wrap="square" rtlCol="0">
              <a:spAutoFit/>
            </a:bodyPr>
            <a:lstStyle/>
            <a:p>
              <a:pPr algn="ctr"/>
              <a:r>
                <a:rPr lang="en-US" altLang="zh-TW" sz="1200">
                  <a:latin typeface="Calibri" panose="020F0502020204030204" pitchFamily="34" charset="0"/>
                  <a:cs typeface="Calibri" panose="020F0502020204030204" pitchFamily="34" charset="0"/>
                </a:rPr>
                <a:t>Signal Reconstruction</a:t>
              </a:r>
              <a:endParaRPr lang="zh-TW" altLang="en-US" sz="1200">
                <a:latin typeface="Calibri" panose="020F0502020204030204" pitchFamily="34" charset="0"/>
                <a:cs typeface="Calibri" panose="020F0502020204030204" pitchFamily="34" charset="0"/>
              </a:endParaRPr>
            </a:p>
          </p:txBody>
        </p:sp>
        <p:sp>
          <p:nvSpPr>
            <p:cNvPr id="51" name="文字方塊 50">
              <a:extLst>
                <a:ext uri="{FF2B5EF4-FFF2-40B4-BE49-F238E27FC236}">
                  <a16:creationId xmlns:a16="http://schemas.microsoft.com/office/drawing/2014/main" id="{745249A6-38FD-4466-82E6-02A6A2B9359B}"/>
                </a:ext>
              </a:extLst>
            </p:cNvPr>
            <p:cNvSpPr txBox="1"/>
            <p:nvPr/>
          </p:nvSpPr>
          <p:spPr>
            <a:xfrm>
              <a:off x="4864453" y="774316"/>
              <a:ext cx="1482127" cy="276999"/>
            </a:xfrm>
            <a:prstGeom prst="rect">
              <a:avLst/>
            </a:prstGeom>
            <a:noFill/>
          </p:spPr>
          <p:txBody>
            <a:bodyPr wrap="square" rtlCol="0">
              <a:spAutoFit/>
            </a:bodyPr>
            <a:lstStyle/>
            <a:p>
              <a:pPr algn="ctr"/>
              <a:r>
                <a:rPr lang="en-US" altLang="zh-TW" sz="1200">
                  <a:latin typeface="Calibri" panose="020F0502020204030204" pitchFamily="34" charset="0"/>
                  <a:cs typeface="Calibri" panose="020F0502020204030204" pitchFamily="34" charset="0"/>
                </a:rPr>
                <a:t>Signal Filtering</a:t>
              </a:r>
              <a:endParaRPr lang="zh-TW" altLang="en-US" sz="1200">
                <a:latin typeface="Calibri" panose="020F0502020204030204" pitchFamily="34" charset="0"/>
                <a:cs typeface="Calibri" panose="020F0502020204030204" pitchFamily="34" charset="0"/>
              </a:endParaRPr>
            </a:p>
          </p:txBody>
        </p:sp>
        <p:sp>
          <p:nvSpPr>
            <p:cNvPr id="55" name="文字方塊 54">
              <a:extLst>
                <a:ext uri="{FF2B5EF4-FFF2-40B4-BE49-F238E27FC236}">
                  <a16:creationId xmlns:a16="http://schemas.microsoft.com/office/drawing/2014/main" id="{94731850-3E06-4AB4-A738-C39BA7038E63}"/>
                </a:ext>
              </a:extLst>
            </p:cNvPr>
            <p:cNvSpPr txBox="1"/>
            <p:nvPr/>
          </p:nvSpPr>
          <p:spPr>
            <a:xfrm>
              <a:off x="2132978" y="1105026"/>
              <a:ext cx="1542939" cy="461665"/>
            </a:xfrm>
            <a:prstGeom prst="rect">
              <a:avLst/>
            </a:prstGeom>
            <a:noFill/>
          </p:spPr>
          <p:txBody>
            <a:bodyPr wrap="square" rtlCol="0">
              <a:spAutoFit/>
            </a:bodyPr>
            <a:lstStyle/>
            <a:p>
              <a:r>
                <a:rPr lang="en-US" altLang="zh-TW" sz="1200" dirty="0">
                  <a:latin typeface="Calibri" panose="020F0502020204030204" pitchFamily="34" charset="0"/>
                  <a:cs typeface="Calibri" panose="020F0502020204030204" pitchFamily="34" charset="0"/>
                </a:rPr>
                <a:t>Polar to Cartesian coordinates</a:t>
              </a:r>
              <a:endParaRPr lang="zh-TW" altLang="en-US" sz="1200" dirty="0">
                <a:latin typeface="Calibri" panose="020F0502020204030204" pitchFamily="34" charset="0"/>
                <a:cs typeface="Calibri" panose="020F0502020204030204" pitchFamily="34" charset="0"/>
              </a:endParaRPr>
            </a:p>
          </p:txBody>
        </p:sp>
        <p:sp>
          <p:nvSpPr>
            <p:cNvPr id="56" name="文字方塊 55">
              <a:extLst>
                <a:ext uri="{FF2B5EF4-FFF2-40B4-BE49-F238E27FC236}">
                  <a16:creationId xmlns:a16="http://schemas.microsoft.com/office/drawing/2014/main" id="{F732F35E-70F8-48A1-8D02-0BD7A68CB217}"/>
                </a:ext>
              </a:extLst>
            </p:cNvPr>
            <p:cNvSpPr txBox="1"/>
            <p:nvPr/>
          </p:nvSpPr>
          <p:spPr>
            <a:xfrm>
              <a:off x="4283167" y="1070215"/>
              <a:ext cx="920501" cy="276999"/>
            </a:xfrm>
            <a:prstGeom prst="rect">
              <a:avLst/>
            </a:prstGeom>
            <a:noFill/>
          </p:spPr>
          <p:txBody>
            <a:bodyPr wrap="square" rtlCol="0">
              <a:spAutoFit/>
            </a:bodyPr>
            <a:lstStyle/>
            <a:p>
              <a:r>
                <a:rPr lang="en-US" altLang="zh-TW" sz="1200">
                  <a:latin typeface="Calibri" panose="020F0502020204030204" pitchFamily="34" charset="0"/>
                  <a:cs typeface="Calibri" panose="020F0502020204030204" pitchFamily="34" charset="0"/>
                </a:rPr>
                <a:t>ICEEMDAN</a:t>
              </a:r>
              <a:endParaRPr lang="zh-TW" altLang="en-US" sz="1200">
                <a:latin typeface="Calibri" panose="020F0502020204030204" pitchFamily="34" charset="0"/>
                <a:cs typeface="Calibri" panose="020F0502020204030204" pitchFamily="34" charset="0"/>
              </a:endParaRPr>
            </a:p>
          </p:txBody>
        </p:sp>
        <p:sp>
          <p:nvSpPr>
            <p:cNvPr id="58" name="文字方塊 57">
              <a:extLst>
                <a:ext uri="{FF2B5EF4-FFF2-40B4-BE49-F238E27FC236}">
                  <a16:creationId xmlns:a16="http://schemas.microsoft.com/office/drawing/2014/main" id="{EA90A853-4DC9-46FE-8190-0E28BA8B7EE4}"/>
                </a:ext>
              </a:extLst>
            </p:cNvPr>
            <p:cNvSpPr txBox="1"/>
            <p:nvPr/>
          </p:nvSpPr>
          <p:spPr>
            <a:xfrm>
              <a:off x="5698968" y="1058103"/>
              <a:ext cx="1310743" cy="461665"/>
            </a:xfrm>
            <a:prstGeom prst="rect">
              <a:avLst/>
            </a:prstGeom>
            <a:noFill/>
          </p:spPr>
          <p:txBody>
            <a:bodyPr wrap="square" rtlCol="0">
              <a:spAutoFit/>
            </a:bodyPr>
            <a:lstStyle/>
            <a:p>
              <a:r>
                <a:rPr lang="en-US" altLang="zh-TW" sz="1200">
                  <a:latin typeface="Calibri" panose="020F0502020204030204" pitchFamily="34" charset="0"/>
                  <a:cs typeface="Calibri" panose="020F0502020204030204" pitchFamily="34" charset="0"/>
                </a:rPr>
                <a:t>Cartesian to polar coordinates</a:t>
              </a:r>
              <a:endParaRPr lang="zh-TW" altLang="en-US" sz="1200">
                <a:latin typeface="Calibri" panose="020F0502020204030204" pitchFamily="34" charset="0"/>
                <a:cs typeface="Calibri" panose="020F0502020204030204" pitchFamily="34" charset="0"/>
              </a:endParaRPr>
            </a:p>
          </p:txBody>
        </p:sp>
        <p:sp>
          <p:nvSpPr>
            <p:cNvPr id="63" name="箭號: 向右 62">
              <a:extLst>
                <a:ext uri="{FF2B5EF4-FFF2-40B4-BE49-F238E27FC236}">
                  <a16:creationId xmlns:a16="http://schemas.microsoft.com/office/drawing/2014/main" id="{32D97358-5A74-40AA-A96D-B2713E3CA14C}"/>
                </a:ext>
              </a:extLst>
            </p:cNvPr>
            <p:cNvSpPr/>
            <p:nvPr/>
          </p:nvSpPr>
          <p:spPr>
            <a:xfrm>
              <a:off x="4550958" y="867590"/>
              <a:ext cx="410477" cy="1013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200">
                <a:latin typeface="Calibri" panose="020F0502020204030204" pitchFamily="34" charset="0"/>
                <a:cs typeface="Calibri" panose="020F0502020204030204" pitchFamily="34" charset="0"/>
              </a:endParaRPr>
            </a:p>
          </p:txBody>
        </p:sp>
        <p:sp>
          <p:nvSpPr>
            <p:cNvPr id="64" name="箭號: 向右 63">
              <a:extLst>
                <a:ext uri="{FF2B5EF4-FFF2-40B4-BE49-F238E27FC236}">
                  <a16:creationId xmlns:a16="http://schemas.microsoft.com/office/drawing/2014/main" id="{038D4681-30F8-454C-8A3E-0621A4C3DA59}"/>
                </a:ext>
              </a:extLst>
            </p:cNvPr>
            <p:cNvSpPr/>
            <p:nvPr/>
          </p:nvSpPr>
          <p:spPr>
            <a:xfrm>
              <a:off x="6141341" y="858049"/>
              <a:ext cx="410477" cy="1013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200">
                <a:latin typeface="Calibri" panose="020F0502020204030204" pitchFamily="34" charset="0"/>
                <a:cs typeface="Calibri" panose="020F0502020204030204" pitchFamily="34" charset="0"/>
              </a:endParaRPr>
            </a:p>
          </p:txBody>
        </p:sp>
      </p:grpSp>
      <p:sp>
        <p:nvSpPr>
          <p:cNvPr id="203" name="Oval 36">
            <a:extLst>
              <a:ext uri="{FF2B5EF4-FFF2-40B4-BE49-F238E27FC236}">
                <a16:creationId xmlns:a16="http://schemas.microsoft.com/office/drawing/2014/main" id="{DE38A8B8-A9F1-4053-AEE2-43455D4610B2}"/>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050">
                <a:solidFill>
                  <a:srgbClr val="FFFFFF"/>
                </a:solidFill>
                <a:latin typeface="Calibri" panose="020F0502020204030204" pitchFamily="34" charset="0"/>
                <a:ea typeface="Noto Sans" panose="020B0502040504020204" pitchFamily="34"/>
                <a:cs typeface="Calibri" panose="020F0502020204030204" pitchFamily="34" charset="0"/>
              </a:rPr>
              <a:t>1</a:t>
            </a:r>
            <a:r>
              <a:rPr lang="en-US" altLang="zh-TW" sz="1050">
                <a:solidFill>
                  <a:srgbClr val="FFFFFF"/>
                </a:solidFill>
                <a:latin typeface="Calibri" panose="020F0502020204030204" pitchFamily="34" charset="0"/>
                <a:ea typeface="Noto Sans" panose="020B0502040504020204" pitchFamily="34"/>
                <a:cs typeface="Calibri" panose="020F0502020204030204" pitchFamily="34" charset="0"/>
              </a:rPr>
              <a:t>8</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grpSp>
        <p:nvGrpSpPr>
          <p:cNvPr id="3" name="群組 2">
            <a:extLst>
              <a:ext uri="{FF2B5EF4-FFF2-40B4-BE49-F238E27FC236}">
                <a16:creationId xmlns:a16="http://schemas.microsoft.com/office/drawing/2014/main" id="{0EC764AC-E5A8-4B14-9E0E-8615FBC1282A}"/>
              </a:ext>
            </a:extLst>
          </p:cNvPr>
          <p:cNvGrpSpPr/>
          <p:nvPr/>
        </p:nvGrpSpPr>
        <p:grpSpPr>
          <a:xfrm>
            <a:off x="7709431" y="1816126"/>
            <a:ext cx="1310744" cy="1102880"/>
            <a:chOff x="4313316" y="4408505"/>
            <a:chExt cx="624199" cy="542052"/>
          </a:xfrm>
        </p:grpSpPr>
        <p:sp>
          <p:nvSpPr>
            <p:cNvPr id="187" name="矩形 186">
              <a:extLst>
                <a:ext uri="{FF2B5EF4-FFF2-40B4-BE49-F238E27FC236}">
                  <a16:creationId xmlns:a16="http://schemas.microsoft.com/office/drawing/2014/main" id="{9C1C635D-2F5A-438A-AED7-E3B47DD880FA}"/>
                </a:ext>
              </a:extLst>
            </p:cNvPr>
            <p:cNvSpPr/>
            <p:nvPr/>
          </p:nvSpPr>
          <p:spPr>
            <a:xfrm>
              <a:off x="4313316" y="4408505"/>
              <a:ext cx="624199" cy="542052"/>
            </a:xfrm>
            <a:prstGeom prst="rect">
              <a:avLst/>
            </a:prstGeom>
            <a:solidFill>
              <a:schemeClr val="bg1"/>
            </a:solidFill>
            <a:ln w="38100">
              <a:solidFill>
                <a:srgbClr val="3841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00">
                <a:ln>
                  <a:solidFill>
                    <a:srgbClr val="38414C"/>
                  </a:solidFill>
                </a:ln>
                <a:solidFill>
                  <a:schemeClr val="bg1">
                    <a:lumMod val="95000"/>
                  </a:schemeClr>
                </a:solidFill>
                <a:latin typeface="Calibri" panose="020F0502020204030204" pitchFamily="34" charset="0"/>
                <a:cs typeface="Calibri" panose="020F0502020204030204" pitchFamily="34" charset="0"/>
              </a:endParaRPr>
            </a:p>
          </p:txBody>
        </p:sp>
        <p:grpSp>
          <p:nvGrpSpPr>
            <p:cNvPr id="188" name="群組 187">
              <a:extLst>
                <a:ext uri="{FF2B5EF4-FFF2-40B4-BE49-F238E27FC236}">
                  <a16:creationId xmlns:a16="http://schemas.microsoft.com/office/drawing/2014/main" id="{FA180D64-9CF6-4005-8F4F-80E9CDDF34A8}"/>
                </a:ext>
              </a:extLst>
            </p:cNvPr>
            <p:cNvGrpSpPr/>
            <p:nvPr/>
          </p:nvGrpSpPr>
          <p:grpSpPr>
            <a:xfrm>
              <a:off x="4330296" y="4664390"/>
              <a:ext cx="588782" cy="249561"/>
              <a:chOff x="-2263600" y="2366538"/>
              <a:chExt cx="1659196" cy="898466"/>
            </a:xfrm>
          </p:grpSpPr>
          <p:pic>
            <p:nvPicPr>
              <p:cNvPr id="195" name="圖片 194">
                <a:extLst>
                  <a:ext uri="{FF2B5EF4-FFF2-40B4-BE49-F238E27FC236}">
                    <a16:creationId xmlns:a16="http://schemas.microsoft.com/office/drawing/2014/main" id="{2D748C1B-D046-4005-B08B-662934E0699D}"/>
                  </a:ext>
                </a:extLst>
              </p:cNvPr>
              <p:cNvPicPr>
                <a:picLocks noChangeAspect="1"/>
              </p:cNvPicPr>
              <p:nvPr/>
            </p:nvPicPr>
            <p:blipFill>
              <a:blip r:embed="rId3"/>
              <a:stretch>
                <a:fillRect/>
              </a:stretch>
            </p:blipFill>
            <p:spPr>
              <a:xfrm>
                <a:off x="-2263600" y="2377839"/>
                <a:ext cx="866444" cy="887165"/>
              </a:xfrm>
              <a:prstGeom prst="rect">
                <a:avLst/>
              </a:prstGeom>
            </p:spPr>
          </p:pic>
          <p:pic>
            <p:nvPicPr>
              <p:cNvPr id="196" name="圖片 195">
                <a:extLst>
                  <a:ext uri="{FF2B5EF4-FFF2-40B4-BE49-F238E27FC236}">
                    <a16:creationId xmlns:a16="http://schemas.microsoft.com/office/drawing/2014/main" id="{3DF444CC-F78F-4879-8A6E-0924C1E4E49B}"/>
                  </a:ext>
                </a:extLst>
              </p:cNvPr>
              <p:cNvPicPr>
                <a:picLocks noChangeAspect="1"/>
              </p:cNvPicPr>
              <p:nvPr/>
            </p:nvPicPr>
            <p:blipFill>
              <a:blip r:embed="rId4"/>
              <a:stretch>
                <a:fillRect/>
              </a:stretch>
            </p:blipFill>
            <p:spPr>
              <a:xfrm>
                <a:off x="-1350898" y="2366538"/>
                <a:ext cx="746494" cy="887167"/>
              </a:xfrm>
              <a:prstGeom prst="rect">
                <a:avLst/>
              </a:prstGeom>
            </p:spPr>
          </p:pic>
        </p:grpSp>
        <p:sp>
          <p:nvSpPr>
            <p:cNvPr id="190" name="文字方塊 189">
              <a:extLst>
                <a:ext uri="{FF2B5EF4-FFF2-40B4-BE49-F238E27FC236}">
                  <a16:creationId xmlns:a16="http://schemas.microsoft.com/office/drawing/2014/main" id="{DE68AD44-6480-4316-BE47-10DCA0DBFFA5}"/>
                </a:ext>
              </a:extLst>
            </p:cNvPr>
            <p:cNvSpPr txBox="1"/>
            <p:nvPr/>
          </p:nvSpPr>
          <p:spPr>
            <a:xfrm>
              <a:off x="4327606" y="4512410"/>
              <a:ext cx="551616" cy="143705"/>
            </a:xfrm>
            <a:prstGeom prst="rect">
              <a:avLst/>
            </a:prstGeom>
            <a:noFill/>
          </p:spPr>
          <p:txBody>
            <a:bodyPr wrap="square" rtlCol="0">
              <a:spAutoFit/>
            </a:bodyPr>
            <a:lstStyle/>
            <a:p>
              <a:r>
                <a:rPr lang="en-US" altLang="zh-TW" sz="1300" dirty="0">
                  <a:latin typeface="Calibri" panose="020F0502020204030204" pitchFamily="34" charset="0"/>
                  <a:cs typeface="Calibri" panose="020F0502020204030204" pitchFamily="34" charset="0"/>
                </a:rPr>
                <a:t>Diurnal:</a:t>
              </a:r>
              <a:endParaRPr lang="zh-TW" altLang="en-US" sz="1300" dirty="0">
                <a:latin typeface="Calibri" panose="020F0502020204030204" pitchFamily="34" charset="0"/>
                <a:cs typeface="Calibri" panose="020F0502020204030204" pitchFamily="34" charset="0"/>
              </a:endParaRPr>
            </a:p>
          </p:txBody>
        </p:sp>
        <p:sp>
          <p:nvSpPr>
            <p:cNvPr id="192" name="圓角矩形 98">
              <a:extLst>
                <a:ext uri="{FF2B5EF4-FFF2-40B4-BE49-F238E27FC236}">
                  <a16:creationId xmlns:a16="http://schemas.microsoft.com/office/drawing/2014/main" id="{546185A3-CDE1-4627-BBF0-240941F03A40}"/>
                </a:ext>
              </a:extLst>
            </p:cNvPr>
            <p:cNvSpPr/>
            <p:nvPr/>
          </p:nvSpPr>
          <p:spPr>
            <a:xfrm>
              <a:off x="4313316" y="4408505"/>
              <a:ext cx="551616" cy="103436"/>
            </a:xfrm>
            <a:prstGeom prst="roundRect">
              <a:avLst>
                <a:gd name="adj" fmla="val 6949"/>
              </a:avLst>
            </a:prstGeom>
            <a:solidFill>
              <a:schemeClr val="accent1">
                <a:lumMod val="60000"/>
                <a:lumOff val="40000"/>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2648725">
                <a:defRPr/>
              </a:pPr>
              <a:r>
                <a:rPr kumimoji="1" lang="en-US" altLang="zh-TW" sz="1300" b="1" dirty="0">
                  <a:solidFill>
                    <a:schemeClr val="bg1"/>
                  </a:solidFill>
                  <a:latin typeface="Calibri" panose="020F0502020204030204" pitchFamily="34" charset="0"/>
                  <a:ea typeface="新細明體" panose="02020500000000000000" pitchFamily="18" charset="-120"/>
                  <a:cs typeface="Calibri" panose="020F0502020204030204" pitchFamily="34" charset="0"/>
                </a:rPr>
                <a:t>Legend</a:t>
              </a:r>
            </a:p>
          </p:txBody>
        </p:sp>
      </p:grpSp>
      <p:sp>
        <p:nvSpPr>
          <p:cNvPr id="119" name="文字方塊 118">
            <a:extLst>
              <a:ext uri="{FF2B5EF4-FFF2-40B4-BE49-F238E27FC236}">
                <a16:creationId xmlns:a16="http://schemas.microsoft.com/office/drawing/2014/main" id="{F36FDC1E-EA6C-47E9-8FEA-DCC2DEA21E96}"/>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solidFill>
                  <a:schemeClr val="bg1">
                    <a:lumMod val="65000"/>
                  </a:schemeClr>
                </a:solidFill>
                <a:latin typeface="Calibri" panose="020F0502020204030204" pitchFamily="34" charset="0"/>
                <a:cs typeface="Calibri" panose="020F0502020204030204" pitchFamily="34" charset="0"/>
              </a:rPr>
              <a:t>Introduction / Methodology / </a:t>
            </a:r>
            <a:r>
              <a:rPr kumimoji="1" lang="en-US" altLang="ja-JP" sz="1200">
                <a:solidFill>
                  <a:schemeClr val="bg2"/>
                </a:solidFill>
                <a:latin typeface="Calibri" panose="020F0502020204030204" pitchFamily="34" charset="0"/>
                <a:cs typeface="Calibri" panose="020F0502020204030204" pitchFamily="34" charset="0"/>
              </a:rPr>
              <a:t>Results</a:t>
            </a:r>
            <a:r>
              <a:rPr kumimoji="1" lang="en-US" altLang="ja-JP" sz="1200">
                <a:solidFill>
                  <a:schemeClr val="bg1">
                    <a:lumMod val="65000"/>
                  </a:schemeClr>
                </a:solidFill>
                <a:latin typeface="Calibri" panose="020F0502020204030204" pitchFamily="34" charset="0"/>
                <a:cs typeface="Calibri" panose="020F0502020204030204" pitchFamily="34" charset="0"/>
              </a:rPr>
              <a:t>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pic>
        <p:nvPicPr>
          <p:cNvPr id="104" name="圖片 103">
            <a:extLst>
              <a:ext uri="{FF2B5EF4-FFF2-40B4-BE49-F238E27FC236}">
                <a16:creationId xmlns:a16="http://schemas.microsoft.com/office/drawing/2014/main" id="{A1720598-EE92-41CD-9FFC-21C52736D960}"/>
              </a:ext>
            </a:extLst>
          </p:cNvPr>
          <p:cNvPicPr>
            <a:picLocks noChangeAspect="1"/>
          </p:cNvPicPr>
          <p:nvPr/>
        </p:nvPicPr>
        <p:blipFill>
          <a:blip r:embed="rId5"/>
          <a:stretch>
            <a:fillRect/>
          </a:stretch>
        </p:blipFill>
        <p:spPr>
          <a:xfrm>
            <a:off x="3747706" y="1591026"/>
            <a:ext cx="1455962" cy="1264316"/>
          </a:xfrm>
          <a:prstGeom prst="rect">
            <a:avLst/>
          </a:prstGeom>
          <a:ln w="28575">
            <a:solidFill>
              <a:schemeClr val="tx1"/>
            </a:solidFill>
          </a:ln>
        </p:spPr>
      </p:pic>
      <p:cxnSp>
        <p:nvCxnSpPr>
          <p:cNvPr id="105" name="直線單箭頭接點 104">
            <a:extLst>
              <a:ext uri="{FF2B5EF4-FFF2-40B4-BE49-F238E27FC236}">
                <a16:creationId xmlns:a16="http://schemas.microsoft.com/office/drawing/2014/main" id="{55C06365-A227-4422-A695-3FB56763839E}"/>
              </a:ext>
            </a:extLst>
          </p:cNvPr>
          <p:cNvCxnSpPr>
            <a:cxnSpLocks/>
            <a:endCxn id="35" idx="0"/>
          </p:cNvCxnSpPr>
          <p:nvPr/>
        </p:nvCxnSpPr>
        <p:spPr>
          <a:xfrm flipH="1">
            <a:off x="3142330" y="2097139"/>
            <a:ext cx="1333358" cy="1118303"/>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06" name="直線單箭頭接點 105">
            <a:extLst>
              <a:ext uri="{FF2B5EF4-FFF2-40B4-BE49-F238E27FC236}">
                <a16:creationId xmlns:a16="http://schemas.microsoft.com/office/drawing/2014/main" id="{7131FF61-1DA5-42AC-A868-20B382509319}"/>
              </a:ext>
            </a:extLst>
          </p:cNvPr>
          <p:cNvCxnSpPr>
            <a:cxnSpLocks/>
          </p:cNvCxnSpPr>
          <p:nvPr/>
        </p:nvCxnSpPr>
        <p:spPr>
          <a:xfrm>
            <a:off x="4668313" y="2455769"/>
            <a:ext cx="1473028" cy="729258"/>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grpSp>
        <p:nvGrpSpPr>
          <p:cNvPr id="7" name="群組 6">
            <a:extLst>
              <a:ext uri="{FF2B5EF4-FFF2-40B4-BE49-F238E27FC236}">
                <a16:creationId xmlns:a16="http://schemas.microsoft.com/office/drawing/2014/main" id="{3EB0581C-C002-409D-9FE8-15D850FF550A}"/>
              </a:ext>
            </a:extLst>
          </p:cNvPr>
          <p:cNvGrpSpPr/>
          <p:nvPr/>
        </p:nvGrpSpPr>
        <p:grpSpPr>
          <a:xfrm>
            <a:off x="385805" y="3202100"/>
            <a:ext cx="3676013" cy="1648949"/>
            <a:chOff x="2466508" y="2079114"/>
            <a:chExt cx="2505499" cy="1357131"/>
          </a:xfrm>
        </p:grpSpPr>
        <p:grpSp>
          <p:nvGrpSpPr>
            <p:cNvPr id="4" name="群組 3">
              <a:extLst>
                <a:ext uri="{FF2B5EF4-FFF2-40B4-BE49-F238E27FC236}">
                  <a16:creationId xmlns:a16="http://schemas.microsoft.com/office/drawing/2014/main" id="{C8DE1CE5-603B-497A-ACAE-A80306C923A3}"/>
                </a:ext>
              </a:extLst>
            </p:cNvPr>
            <p:cNvGrpSpPr/>
            <p:nvPr/>
          </p:nvGrpSpPr>
          <p:grpSpPr>
            <a:xfrm>
              <a:off x="2474185" y="2090095"/>
              <a:ext cx="2497822" cy="1346148"/>
              <a:chOff x="5460334" y="2083559"/>
              <a:chExt cx="2733875" cy="1386510"/>
            </a:xfrm>
          </p:grpSpPr>
          <p:pic>
            <p:nvPicPr>
              <p:cNvPr id="40" name="圖片 39">
                <a:extLst>
                  <a:ext uri="{FF2B5EF4-FFF2-40B4-BE49-F238E27FC236}">
                    <a16:creationId xmlns:a16="http://schemas.microsoft.com/office/drawing/2014/main" id="{84B25479-5E5C-4F4B-8FB2-A2747F51664B}"/>
                  </a:ext>
                </a:extLst>
              </p:cNvPr>
              <p:cNvPicPr>
                <a:picLocks noChangeAspect="1"/>
              </p:cNvPicPr>
              <p:nvPr/>
            </p:nvPicPr>
            <p:blipFill rotWithShape="1">
              <a:blip r:embed="rId6">
                <a:extLst>
                  <a:ext uri="{28A0092B-C50C-407E-A947-70E740481C1C}">
                    <a14:useLocalDpi xmlns:a14="http://schemas.microsoft.com/office/drawing/2010/main" val="0"/>
                  </a:ext>
                </a:extLst>
              </a:blip>
              <a:srcRect l="1584" r="-1" b="8895"/>
              <a:stretch/>
            </p:blipFill>
            <p:spPr>
              <a:xfrm>
                <a:off x="5460334" y="2083560"/>
                <a:ext cx="1362013" cy="1386509"/>
              </a:xfrm>
              <a:prstGeom prst="rect">
                <a:avLst/>
              </a:prstGeom>
            </p:spPr>
          </p:pic>
          <p:pic>
            <p:nvPicPr>
              <p:cNvPr id="35" name="圖片 34">
                <a:extLst>
                  <a:ext uri="{FF2B5EF4-FFF2-40B4-BE49-F238E27FC236}">
                    <a16:creationId xmlns:a16="http://schemas.microsoft.com/office/drawing/2014/main" id="{23F3388C-AB5B-4237-BCB2-72C15DDE0CDC}"/>
                  </a:ext>
                </a:extLst>
              </p:cNvPr>
              <p:cNvPicPr>
                <a:picLocks noChangeAspect="1"/>
              </p:cNvPicPr>
              <p:nvPr/>
            </p:nvPicPr>
            <p:blipFill rotWithShape="1">
              <a:blip r:embed="rId7">
                <a:extLst>
                  <a:ext uri="{28A0092B-C50C-407E-A947-70E740481C1C}">
                    <a14:useLocalDpi xmlns:a14="http://schemas.microsoft.com/office/drawing/2010/main" val="0"/>
                  </a:ext>
                </a:extLst>
              </a:blip>
              <a:srcRect b="8411"/>
              <a:stretch/>
            </p:blipFill>
            <p:spPr>
              <a:xfrm>
                <a:off x="6822347" y="2083559"/>
                <a:ext cx="1371862" cy="1386509"/>
              </a:xfrm>
              <a:prstGeom prst="rect">
                <a:avLst/>
              </a:prstGeom>
            </p:spPr>
          </p:pic>
        </p:grpSp>
        <p:sp>
          <p:nvSpPr>
            <p:cNvPr id="107" name="矩形 106">
              <a:extLst>
                <a:ext uri="{FF2B5EF4-FFF2-40B4-BE49-F238E27FC236}">
                  <a16:creationId xmlns:a16="http://schemas.microsoft.com/office/drawing/2014/main" id="{9C46C6B5-F51E-4EC1-9D20-50338C0B35E5}"/>
                </a:ext>
              </a:extLst>
            </p:cNvPr>
            <p:cNvSpPr/>
            <p:nvPr/>
          </p:nvSpPr>
          <p:spPr>
            <a:xfrm>
              <a:off x="2466508" y="2079114"/>
              <a:ext cx="2497822" cy="1357131"/>
            </a:xfrm>
            <a:prstGeom prst="rect">
              <a:avLst/>
            </a:prstGeom>
            <a:noFill/>
            <a:ln>
              <a:solidFill>
                <a:srgbClr val="3841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grpSp>
        <p:nvGrpSpPr>
          <p:cNvPr id="8" name="群組 7">
            <a:extLst>
              <a:ext uri="{FF2B5EF4-FFF2-40B4-BE49-F238E27FC236}">
                <a16:creationId xmlns:a16="http://schemas.microsoft.com/office/drawing/2014/main" id="{CF999673-53E7-4919-BDA4-60E2DA08D4CA}"/>
              </a:ext>
            </a:extLst>
          </p:cNvPr>
          <p:cNvGrpSpPr/>
          <p:nvPr/>
        </p:nvGrpSpPr>
        <p:grpSpPr>
          <a:xfrm>
            <a:off x="4713811" y="3156032"/>
            <a:ext cx="3676014" cy="1695017"/>
            <a:chOff x="2474183" y="3554970"/>
            <a:chExt cx="2497823" cy="1411297"/>
          </a:xfrm>
        </p:grpSpPr>
        <p:grpSp>
          <p:nvGrpSpPr>
            <p:cNvPr id="6" name="群組 5">
              <a:extLst>
                <a:ext uri="{FF2B5EF4-FFF2-40B4-BE49-F238E27FC236}">
                  <a16:creationId xmlns:a16="http://schemas.microsoft.com/office/drawing/2014/main" id="{0CE2D97D-2EE1-4FD9-8761-698CA18F8B18}"/>
                </a:ext>
              </a:extLst>
            </p:cNvPr>
            <p:cNvGrpSpPr/>
            <p:nvPr/>
          </p:nvGrpSpPr>
          <p:grpSpPr>
            <a:xfrm>
              <a:off x="2474183" y="3554970"/>
              <a:ext cx="2497821" cy="1411297"/>
              <a:chOff x="5811013" y="2713368"/>
              <a:chExt cx="2173304" cy="1059299"/>
            </a:xfrm>
          </p:grpSpPr>
          <p:pic>
            <p:nvPicPr>
              <p:cNvPr id="86" name="圖片 85">
                <a:extLst>
                  <a:ext uri="{FF2B5EF4-FFF2-40B4-BE49-F238E27FC236}">
                    <a16:creationId xmlns:a16="http://schemas.microsoft.com/office/drawing/2014/main" id="{6FA2F1C0-014C-4FE3-8B7F-992E6F2083EB}"/>
                  </a:ext>
                </a:extLst>
              </p:cNvPr>
              <p:cNvPicPr>
                <a:picLocks noChangeAspect="1"/>
              </p:cNvPicPr>
              <p:nvPr/>
            </p:nvPicPr>
            <p:blipFill rotWithShape="1">
              <a:blip r:embed="rId8">
                <a:extLst>
                  <a:ext uri="{28A0092B-C50C-407E-A947-70E740481C1C}">
                    <a14:useLocalDpi xmlns:a14="http://schemas.microsoft.com/office/drawing/2010/main" val="0"/>
                  </a:ext>
                </a:extLst>
              </a:blip>
              <a:srcRect t="-3533" b="9303"/>
              <a:stretch/>
            </p:blipFill>
            <p:spPr>
              <a:xfrm>
                <a:off x="5811013" y="2713368"/>
                <a:ext cx="1086652" cy="1059299"/>
              </a:xfrm>
              <a:prstGeom prst="rect">
                <a:avLst/>
              </a:prstGeom>
            </p:spPr>
          </p:pic>
          <p:pic>
            <p:nvPicPr>
              <p:cNvPr id="82" name="圖片 81">
                <a:extLst>
                  <a:ext uri="{FF2B5EF4-FFF2-40B4-BE49-F238E27FC236}">
                    <a16:creationId xmlns:a16="http://schemas.microsoft.com/office/drawing/2014/main" id="{EFA1CF5D-AD6C-4168-9AAB-1E8F3340F471}"/>
                  </a:ext>
                </a:extLst>
              </p:cNvPr>
              <p:cNvPicPr>
                <a:picLocks noChangeAspect="1"/>
              </p:cNvPicPr>
              <p:nvPr/>
            </p:nvPicPr>
            <p:blipFill rotWithShape="1">
              <a:blip r:embed="rId9">
                <a:extLst>
                  <a:ext uri="{28A0092B-C50C-407E-A947-70E740481C1C}">
                    <a14:useLocalDpi xmlns:a14="http://schemas.microsoft.com/office/drawing/2010/main" val="0"/>
                  </a:ext>
                </a:extLst>
              </a:blip>
              <a:srcRect b="11094"/>
              <a:stretch/>
            </p:blipFill>
            <p:spPr>
              <a:xfrm>
                <a:off x="6897665" y="2753752"/>
                <a:ext cx="1086652" cy="1002294"/>
              </a:xfrm>
              <a:prstGeom prst="rect">
                <a:avLst/>
              </a:prstGeom>
            </p:spPr>
          </p:pic>
        </p:grpSp>
        <p:sp>
          <p:nvSpPr>
            <p:cNvPr id="108" name="矩形 107">
              <a:extLst>
                <a:ext uri="{FF2B5EF4-FFF2-40B4-BE49-F238E27FC236}">
                  <a16:creationId xmlns:a16="http://schemas.microsoft.com/office/drawing/2014/main" id="{8D92414B-9D7D-477E-B1F3-5FEFD76D5F48}"/>
                </a:ext>
              </a:extLst>
            </p:cNvPr>
            <p:cNvSpPr/>
            <p:nvPr/>
          </p:nvSpPr>
          <p:spPr>
            <a:xfrm>
              <a:off x="2474184" y="3594416"/>
              <a:ext cx="2497822" cy="1357130"/>
            </a:xfrm>
            <a:prstGeom prst="rect">
              <a:avLst/>
            </a:prstGeom>
            <a:noFill/>
            <a:ln>
              <a:solidFill>
                <a:srgbClr val="3841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sp>
        <p:nvSpPr>
          <p:cNvPr id="116" name="矩形 115">
            <a:extLst>
              <a:ext uri="{FF2B5EF4-FFF2-40B4-BE49-F238E27FC236}">
                <a16:creationId xmlns:a16="http://schemas.microsoft.com/office/drawing/2014/main" id="{21F78414-2FF1-4ACB-ADAB-3CE420B6A4DE}"/>
              </a:ext>
            </a:extLst>
          </p:cNvPr>
          <p:cNvSpPr/>
          <p:nvPr/>
        </p:nvSpPr>
        <p:spPr>
          <a:xfrm>
            <a:off x="5541588" y="3321046"/>
            <a:ext cx="233680" cy="7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7" name="矩形 116">
            <a:extLst>
              <a:ext uri="{FF2B5EF4-FFF2-40B4-BE49-F238E27FC236}">
                <a16:creationId xmlns:a16="http://schemas.microsoft.com/office/drawing/2014/main" id="{1D14C206-1977-4F00-8879-45D6A816043B}"/>
              </a:ext>
            </a:extLst>
          </p:cNvPr>
          <p:cNvSpPr/>
          <p:nvPr/>
        </p:nvSpPr>
        <p:spPr>
          <a:xfrm>
            <a:off x="4892274" y="3321046"/>
            <a:ext cx="340125" cy="285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8" name="矩形 117">
            <a:extLst>
              <a:ext uri="{FF2B5EF4-FFF2-40B4-BE49-F238E27FC236}">
                <a16:creationId xmlns:a16="http://schemas.microsoft.com/office/drawing/2014/main" id="{932C3E8B-345C-4CE1-9E5A-DB3F15EC9A76}"/>
              </a:ext>
            </a:extLst>
          </p:cNvPr>
          <p:cNvSpPr/>
          <p:nvPr/>
        </p:nvSpPr>
        <p:spPr>
          <a:xfrm>
            <a:off x="7353980" y="3321046"/>
            <a:ext cx="293960" cy="7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0" name="矩形 119">
            <a:extLst>
              <a:ext uri="{FF2B5EF4-FFF2-40B4-BE49-F238E27FC236}">
                <a16:creationId xmlns:a16="http://schemas.microsoft.com/office/drawing/2014/main" id="{21206C1C-22EE-4038-8E5D-047E2E6B1E24}"/>
              </a:ext>
            </a:extLst>
          </p:cNvPr>
          <p:cNvSpPr/>
          <p:nvPr/>
        </p:nvSpPr>
        <p:spPr>
          <a:xfrm>
            <a:off x="6701062" y="3324187"/>
            <a:ext cx="340125" cy="285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1" name="矩形 120">
            <a:extLst>
              <a:ext uri="{FF2B5EF4-FFF2-40B4-BE49-F238E27FC236}">
                <a16:creationId xmlns:a16="http://schemas.microsoft.com/office/drawing/2014/main" id="{F37C4913-0F4B-4130-B3B4-44CABF59B4EE}"/>
              </a:ext>
            </a:extLst>
          </p:cNvPr>
          <p:cNvSpPr/>
          <p:nvPr/>
        </p:nvSpPr>
        <p:spPr>
          <a:xfrm>
            <a:off x="3042260" y="3321046"/>
            <a:ext cx="302919" cy="7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2" name="矩形 121">
            <a:extLst>
              <a:ext uri="{FF2B5EF4-FFF2-40B4-BE49-F238E27FC236}">
                <a16:creationId xmlns:a16="http://schemas.microsoft.com/office/drawing/2014/main" id="{5B04053C-8EE6-44F2-A53D-5400B6B92E4F}"/>
              </a:ext>
            </a:extLst>
          </p:cNvPr>
          <p:cNvSpPr/>
          <p:nvPr/>
        </p:nvSpPr>
        <p:spPr>
          <a:xfrm>
            <a:off x="2261844" y="3356910"/>
            <a:ext cx="431337" cy="273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3" name="矩形 122">
            <a:extLst>
              <a:ext uri="{FF2B5EF4-FFF2-40B4-BE49-F238E27FC236}">
                <a16:creationId xmlns:a16="http://schemas.microsoft.com/office/drawing/2014/main" id="{002A29CE-82F2-433C-A7BB-94E790620BB6}"/>
              </a:ext>
            </a:extLst>
          </p:cNvPr>
          <p:cNvSpPr/>
          <p:nvPr/>
        </p:nvSpPr>
        <p:spPr>
          <a:xfrm>
            <a:off x="1161542" y="3321046"/>
            <a:ext cx="302919" cy="7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4" name="矩形 123">
            <a:extLst>
              <a:ext uri="{FF2B5EF4-FFF2-40B4-BE49-F238E27FC236}">
                <a16:creationId xmlns:a16="http://schemas.microsoft.com/office/drawing/2014/main" id="{ECAF3C01-275A-4692-B772-7B001E345384}"/>
              </a:ext>
            </a:extLst>
          </p:cNvPr>
          <p:cNvSpPr/>
          <p:nvPr/>
        </p:nvSpPr>
        <p:spPr>
          <a:xfrm>
            <a:off x="512230" y="3321046"/>
            <a:ext cx="391195" cy="265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5" name="文字方塊 124">
            <a:extLst>
              <a:ext uri="{FF2B5EF4-FFF2-40B4-BE49-F238E27FC236}">
                <a16:creationId xmlns:a16="http://schemas.microsoft.com/office/drawing/2014/main" id="{075FB82E-95C2-4A70-8655-E7F0AA979E72}"/>
              </a:ext>
            </a:extLst>
          </p:cNvPr>
          <p:cNvSpPr txBox="1"/>
          <p:nvPr/>
        </p:nvSpPr>
        <p:spPr>
          <a:xfrm>
            <a:off x="2508807" y="3122863"/>
            <a:ext cx="1357343" cy="338554"/>
          </a:xfrm>
          <a:prstGeom prst="rect">
            <a:avLst/>
          </a:prstGeom>
          <a:noFill/>
          <a:ln w="28575">
            <a:noFill/>
          </a:ln>
        </p:spPr>
        <p:txBody>
          <a:bodyPr wrap="square" rtlCol="0">
            <a:spAutoFit/>
          </a:bodyPr>
          <a:lstStyle/>
          <a:p>
            <a:r>
              <a:rPr lang="en-US" altLang="zh-TW" sz="1600">
                <a:latin typeface="Calibri" panose="020F0502020204030204" pitchFamily="34" charset="0"/>
                <a:cs typeface="Calibri" panose="020F0502020204030204" pitchFamily="34" charset="0"/>
              </a:rPr>
              <a:t>Pollutant rose</a:t>
            </a:r>
            <a:endParaRPr lang="zh-TW" altLang="en-US" sz="1600">
              <a:latin typeface="Calibri" panose="020F0502020204030204" pitchFamily="34" charset="0"/>
              <a:cs typeface="Calibri" panose="020F0502020204030204" pitchFamily="34" charset="0"/>
            </a:endParaRPr>
          </a:p>
        </p:txBody>
      </p:sp>
      <p:sp>
        <p:nvSpPr>
          <p:cNvPr id="127" name="文字方塊 126">
            <a:extLst>
              <a:ext uri="{FF2B5EF4-FFF2-40B4-BE49-F238E27FC236}">
                <a16:creationId xmlns:a16="http://schemas.microsoft.com/office/drawing/2014/main" id="{912BBB4A-7A76-4702-A6F1-86D84252FD05}"/>
              </a:ext>
            </a:extLst>
          </p:cNvPr>
          <p:cNvSpPr txBox="1"/>
          <p:nvPr/>
        </p:nvSpPr>
        <p:spPr>
          <a:xfrm>
            <a:off x="726104" y="3144060"/>
            <a:ext cx="1357343" cy="338554"/>
          </a:xfrm>
          <a:prstGeom prst="rect">
            <a:avLst/>
          </a:prstGeom>
          <a:noFill/>
          <a:ln w="28575">
            <a:noFill/>
          </a:ln>
        </p:spPr>
        <p:txBody>
          <a:bodyPr wrap="square" rtlCol="0">
            <a:spAutoFit/>
          </a:bodyPr>
          <a:lstStyle/>
          <a:p>
            <a:r>
              <a:rPr lang="en-US" altLang="zh-TW" sz="1600">
                <a:latin typeface="Calibri" panose="020F0502020204030204" pitchFamily="34" charset="0"/>
                <a:cs typeface="Calibri" panose="020F0502020204030204" pitchFamily="34" charset="0"/>
              </a:rPr>
              <a:t>Wind rose</a:t>
            </a:r>
            <a:endParaRPr lang="zh-TW" altLang="en-US" sz="1600">
              <a:latin typeface="Calibri" panose="020F0502020204030204" pitchFamily="34" charset="0"/>
              <a:cs typeface="Calibri" panose="020F0502020204030204" pitchFamily="34" charset="0"/>
            </a:endParaRPr>
          </a:p>
        </p:txBody>
      </p:sp>
      <p:sp>
        <p:nvSpPr>
          <p:cNvPr id="128" name="文字方塊 127">
            <a:extLst>
              <a:ext uri="{FF2B5EF4-FFF2-40B4-BE49-F238E27FC236}">
                <a16:creationId xmlns:a16="http://schemas.microsoft.com/office/drawing/2014/main" id="{2B39E921-DF0A-4BAF-B1FD-D8CB168E84D8}"/>
              </a:ext>
            </a:extLst>
          </p:cNvPr>
          <p:cNvSpPr txBox="1"/>
          <p:nvPr/>
        </p:nvSpPr>
        <p:spPr>
          <a:xfrm>
            <a:off x="6844258" y="3128928"/>
            <a:ext cx="1357343" cy="338554"/>
          </a:xfrm>
          <a:prstGeom prst="rect">
            <a:avLst/>
          </a:prstGeom>
          <a:noFill/>
          <a:ln w="28575">
            <a:noFill/>
          </a:ln>
        </p:spPr>
        <p:txBody>
          <a:bodyPr wrap="square" rtlCol="0">
            <a:spAutoFit/>
          </a:bodyPr>
          <a:lstStyle/>
          <a:p>
            <a:r>
              <a:rPr lang="en-US" altLang="zh-TW" sz="1600">
                <a:latin typeface="Calibri" panose="020F0502020204030204" pitchFamily="34" charset="0"/>
                <a:cs typeface="Calibri" panose="020F0502020204030204" pitchFamily="34" charset="0"/>
              </a:rPr>
              <a:t>Pollutant rose</a:t>
            </a:r>
            <a:endParaRPr lang="zh-TW" altLang="en-US" sz="1600">
              <a:latin typeface="Calibri" panose="020F0502020204030204" pitchFamily="34" charset="0"/>
              <a:cs typeface="Calibri" panose="020F0502020204030204" pitchFamily="34" charset="0"/>
            </a:endParaRPr>
          </a:p>
        </p:txBody>
      </p:sp>
      <p:sp>
        <p:nvSpPr>
          <p:cNvPr id="129" name="文字方塊 128">
            <a:extLst>
              <a:ext uri="{FF2B5EF4-FFF2-40B4-BE49-F238E27FC236}">
                <a16:creationId xmlns:a16="http://schemas.microsoft.com/office/drawing/2014/main" id="{CF588C90-3393-4CC9-9678-DB960A26A675}"/>
              </a:ext>
            </a:extLst>
          </p:cNvPr>
          <p:cNvSpPr txBox="1"/>
          <p:nvPr/>
        </p:nvSpPr>
        <p:spPr>
          <a:xfrm>
            <a:off x="5061555" y="3150125"/>
            <a:ext cx="1357343" cy="338554"/>
          </a:xfrm>
          <a:prstGeom prst="rect">
            <a:avLst/>
          </a:prstGeom>
          <a:noFill/>
          <a:ln w="28575">
            <a:noFill/>
          </a:ln>
        </p:spPr>
        <p:txBody>
          <a:bodyPr wrap="square" rtlCol="0">
            <a:spAutoFit/>
          </a:bodyPr>
          <a:lstStyle/>
          <a:p>
            <a:r>
              <a:rPr lang="en-US" altLang="zh-TW" sz="1600">
                <a:latin typeface="Calibri" panose="020F0502020204030204" pitchFamily="34" charset="0"/>
                <a:cs typeface="Calibri" panose="020F0502020204030204" pitchFamily="34" charset="0"/>
              </a:rPr>
              <a:t>Wind rose</a:t>
            </a:r>
            <a:endParaRPr lang="zh-TW" altLang="en-US" sz="1600">
              <a:latin typeface="Calibri" panose="020F0502020204030204" pitchFamily="34" charset="0"/>
              <a:cs typeface="Calibri" panose="020F0502020204030204" pitchFamily="34" charset="0"/>
            </a:endParaRPr>
          </a:p>
        </p:txBody>
      </p:sp>
      <p:sp>
        <p:nvSpPr>
          <p:cNvPr id="130" name="Title 6">
            <a:extLst>
              <a:ext uri="{FF2B5EF4-FFF2-40B4-BE49-F238E27FC236}">
                <a16:creationId xmlns:a16="http://schemas.microsoft.com/office/drawing/2014/main" id="{55829588-3B1E-40F6-ACC7-331CE6D99A3A}"/>
              </a:ext>
            </a:extLst>
          </p:cNvPr>
          <p:cNvSpPr txBox="1">
            <a:spLocks/>
          </p:cNvSpPr>
          <p:nvPr/>
        </p:nvSpPr>
        <p:spPr>
          <a:xfrm>
            <a:off x="303315" y="1548707"/>
            <a:ext cx="1719167" cy="592687"/>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2400">
                <a:solidFill>
                  <a:srgbClr val="FF0000"/>
                </a:solidFill>
                <a:latin typeface="Calibri" panose="020F0502020204030204" pitchFamily="34" charset="0"/>
                <a:cs typeface="Calibri" panose="020F0502020204030204" pitchFamily="34" charset="0"/>
              </a:rPr>
              <a:t>Diurnal scale</a:t>
            </a:r>
            <a:r>
              <a:rPr kumimoji="1" lang="zh-TW" altLang="en-US" sz="2400">
                <a:solidFill>
                  <a:srgbClr val="FF0000"/>
                </a:solidFill>
                <a:latin typeface="Calibri" panose="020F0502020204030204" pitchFamily="34" charset="0"/>
                <a:cs typeface="Calibri" panose="020F0502020204030204" pitchFamily="34" charset="0"/>
              </a:rPr>
              <a:t> </a:t>
            </a:r>
            <a:endParaRPr kumimoji="1" lang="ja-JP" altLang="en-US" sz="24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3084117"/>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9" name="Google Shape;70;p15">
            <a:extLst>
              <a:ext uri="{FF2B5EF4-FFF2-40B4-BE49-F238E27FC236}">
                <a16:creationId xmlns:a16="http://schemas.microsoft.com/office/drawing/2014/main" id="{28725FCF-4DCF-4815-978F-659E00449869}"/>
              </a:ext>
            </a:extLst>
          </p:cNvPr>
          <p:cNvSpPr txBox="1">
            <a:spLocks/>
          </p:cNvSpPr>
          <p:nvPr/>
        </p:nvSpPr>
        <p:spPr>
          <a:xfrm>
            <a:off x="4405181" y="1411950"/>
            <a:ext cx="4150200"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1pPr>
            <a:lvl2pPr marR="0" lvl="1"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2pPr>
            <a:lvl3pPr marR="0" lvl="2"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3pPr>
            <a:lvl4pPr marR="0" lvl="3"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4pPr>
            <a:lvl5pPr marR="0" lvl="4"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5pPr>
            <a:lvl6pPr marR="0" lvl="5"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6pPr>
            <a:lvl7pPr marR="0" lvl="6"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7pPr>
            <a:lvl8pPr marR="0" lvl="7"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8pPr>
            <a:lvl9pPr marR="0" lvl="8"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9pPr>
          </a:lstStyle>
          <a:p>
            <a:r>
              <a:rPr lang="en-US" sz="4000">
                <a:latin typeface="Calibri" panose="020F0502020204030204" pitchFamily="34" charset="0"/>
                <a:cs typeface="Calibri" panose="020F0502020204030204" pitchFamily="34" charset="0"/>
              </a:rPr>
              <a:t>01.</a:t>
            </a:r>
          </a:p>
          <a:p>
            <a:r>
              <a:rPr lang="en-US" sz="4000">
                <a:latin typeface="Calibri" panose="020F0502020204030204" pitchFamily="34" charset="0"/>
                <a:cs typeface="Calibri" panose="020F0502020204030204" pitchFamily="34" charset="0"/>
              </a:rPr>
              <a:t>Introduction</a:t>
            </a:r>
          </a:p>
        </p:txBody>
      </p:sp>
      <p:sp>
        <p:nvSpPr>
          <p:cNvPr id="20" name="Google Shape;71;p15">
            <a:extLst>
              <a:ext uri="{FF2B5EF4-FFF2-40B4-BE49-F238E27FC236}">
                <a16:creationId xmlns:a16="http://schemas.microsoft.com/office/drawing/2014/main" id="{DFD8F14A-DD25-4FCD-AB9D-9723C2A72B11}"/>
              </a:ext>
            </a:extLst>
          </p:cNvPr>
          <p:cNvSpPr txBox="1">
            <a:spLocks/>
          </p:cNvSpPr>
          <p:nvPr/>
        </p:nvSpPr>
        <p:spPr>
          <a:xfrm>
            <a:off x="4405181" y="2673877"/>
            <a:ext cx="4150200" cy="784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altLang="zh-CN" sz="2000" b="1">
                <a:solidFill>
                  <a:schemeClr val="bg2"/>
                </a:solidFill>
                <a:latin typeface="Calibri" panose="020F0502020204030204" pitchFamily="34" charset="0"/>
                <a:cs typeface="Calibri" panose="020F0502020204030204" pitchFamily="34" charset="0"/>
              </a:rPr>
              <a:t>Research background</a:t>
            </a:r>
          </a:p>
          <a:p>
            <a:pPr marL="342900" indent="-342900">
              <a:buFont typeface="Arial" panose="020B0604020202020204" pitchFamily="34" charset="0"/>
              <a:buChar char="•"/>
            </a:pPr>
            <a:r>
              <a:rPr lang="en-US" altLang="zh-CN" sz="2000" b="1">
                <a:solidFill>
                  <a:schemeClr val="bg2"/>
                </a:solidFill>
                <a:latin typeface="Calibri" panose="020F0502020204030204" pitchFamily="34" charset="0"/>
                <a:cs typeface="Calibri" panose="020F0502020204030204" pitchFamily="34" charset="0"/>
              </a:rPr>
              <a:t>Objectives of research</a:t>
            </a:r>
            <a:endParaRPr lang="zh-CN" altLang="en-US" sz="2000" b="1">
              <a:solidFill>
                <a:schemeClr val="bg2"/>
              </a:solidFill>
              <a:latin typeface="Calibri" panose="020F0502020204030204" pitchFamily="34" charset="0"/>
              <a:cs typeface="Calibri" panose="020F0502020204030204" pitchFamily="34" charset="0"/>
            </a:endParaRPr>
          </a:p>
        </p:txBody>
      </p:sp>
      <p:sp>
        <p:nvSpPr>
          <p:cNvPr id="22" name="Oval 36">
            <a:extLst>
              <a:ext uri="{FF2B5EF4-FFF2-40B4-BE49-F238E27FC236}">
                <a16:creationId xmlns:a16="http://schemas.microsoft.com/office/drawing/2014/main" id="{E2172E1D-4301-47AB-908C-579FE2644D40}"/>
              </a:ext>
            </a:extLst>
          </p:cNvPr>
          <p:cNvSpPr/>
          <p:nvPr/>
        </p:nvSpPr>
        <p:spPr>
          <a:xfrm>
            <a:off x="8709714" y="4724918"/>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350" kern="1200">
                <a:solidFill>
                  <a:srgbClr val="FFFFFF"/>
                </a:solidFill>
                <a:latin typeface="Calibri" panose="020F0502020204030204" pitchFamily="34" charset="0"/>
                <a:ea typeface="Noto Sans" panose="020B0502040504020204" pitchFamily="34"/>
                <a:cs typeface="Calibri" panose="020F0502020204030204" pitchFamily="34" charset="0"/>
              </a:rPr>
              <a:t>3</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Tree>
    <p:extLst>
      <p:ext uri="{BB962C8B-B14F-4D97-AF65-F5344CB8AC3E}">
        <p14:creationId xmlns:p14="http://schemas.microsoft.com/office/powerpoint/2010/main" val="1129419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標題 1">
            <a:extLst>
              <a:ext uri="{FF2B5EF4-FFF2-40B4-BE49-F238E27FC236}">
                <a16:creationId xmlns:a16="http://schemas.microsoft.com/office/drawing/2014/main" id="{281C6B80-1163-4BB6-97E3-3B41890F68B8}"/>
              </a:ext>
            </a:extLst>
          </p:cNvPr>
          <p:cNvSpPr txBox="1">
            <a:spLocks/>
          </p:cNvSpPr>
          <p:nvPr/>
        </p:nvSpPr>
        <p:spPr>
          <a:xfrm>
            <a:off x="1983654" y="149979"/>
            <a:ext cx="5176693" cy="534949"/>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a:solidFill>
                  <a:schemeClr val="bg2"/>
                </a:solidFill>
                <a:latin typeface="Calibri" panose="020F0502020204030204" pitchFamily="34" charset="0"/>
                <a:cs typeface="Calibri" panose="020F0502020204030204" pitchFamily="34" charset="0"/>
              </a:rPr>
              <a:t>Aeolian River Dust</a:t>
            </a:r>
            <a:r>
              <a:rPr lang="zh-TW" altLang="en-US" sz="3600" b="1">
                <a:solidFill>
                  <a:schemeClr val="bg2"/>
                </a:solidFill>
                <a:latin typeface="Calibri" panose="020F0502020204030204" pitchFamily="34" charset="0"/>
                <a:cs typeface="Calibri" panose="020F0502020204030204" pitchFamily="34" charset="0"/>
              </a:rPr>
              <a:t> </a:t>
            </a:r>
            <a:r>
              <a:rPr lang="en-US" altLang="zh-TW" sz="3600" b="1">
                <a:solidFill>
                  <a:schemeClr val="bg2"/>
                </a:solidFill>
                <a:latin typeface="Calibri" panose="020F0502020204030204" pitchFamily="34" charset="0"/>
                <a:cs typeface="Calibri" panose="020F0502020204030204" pitchFamily="34" charset="0"/>
              </a:rPr>
              <a:t>(PM10)</a:t>
            </a:r>
            <a:endParaRPr lang="zh-TW" altLang="en-US" sz="3600" b="1">
              <a:solidFill>
                <a:schemeClr val="bg2"/>
              </a:solidFill>
              <a:latin typeface="Calibri" panose="020F0502020204030204" pitchFamily="34" charset="0"/>
              <a:cs typeface="Calibri" panose="020F0502020204030204" pitchFamily="34" charset="0"/>
            </a:endParaRPr>
          </a:p>
        </p:txBody>
      </p:sp>
      <p:pic>
        <p:nvPicPr>
          <p:cNvPr id="64" name="圖片 63">
            <a:extLst>
              <a:ext uri="{FF2B5EF4-FFF2-40B4-BE49-F238E27FC236}">
                <a16:creationId xmlns:a16="http://schemas.microsoft.com/office/drawing/2014/main" id="{7E0D115A-38A5-4FFC-AD8D-BA105D6042BD}"/>
              </a:ext>
            </a:extLst>
          </p:cNvPr>
          <p:cNvPicPr>
            <a:picLocks noChangeAspect="1"/>
          </p:cNvPicPr>
          <p:nvPr/>
        </p:nvPicPr>
        <p:blipFill rotWithShape="1">
          <a:blip r:embed="rId3"/>
          <a:srcRect r="2670"/>
          <a:stretch/>
        </p:blipFill>
        <p:spPr>
          <a:xfrm>
            <a:off x="4979889" y="2839932"/>
            <a:ext cx="2664944" cy="1821354"/>
          </a:xfrm>
          <a:prstGeom prst="rect">
            <a:avLst/>
          </a:prstGeom>
        </p:spPr>
      </p:pic>
      <p:sp>
        <p:nvSpPr>
          <p:cNvPr id="39" name="Oval 36">
            <a:extLst>
              <a:ext uri="{FF2B5EF4-FFF2-40B4-BE49-F238E27FC236}">
                <a16:creationId xmlns:a16="http://schemas.microsoft.com/office/drawing/2014/main" id="{CD3808AC-359D-4B78-8A77-665CD0824C89}"/>
              </a:ext>
            </a:extLst>
          </p:cNvPr>
          <p:cNvSpPr/>
          <p:nvPr/>
        </p:nvSpPr>
        <p:spPr>
          <a:xfrm>
            <a:off x="8709714" y="4724918"/>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sz="1350" kern="1200">
                <a:solidFill>
                  <a:srgbClr val="FFFFFF"/>
                </a:solidFill>
                <a:latin typeface="Calibri" panose="020F0502020204030204" pitchFamily="34" charset="0"/>
                <a:ea typeface="Noto Sans" panose="020B0502040504020204" pitchFamily="34"/>
                <a:cs typeface="Calibri" panose="020F0502020204030204" pitchFamily="34" charset="0"/>
              </a:rPr>
              <a:t>4</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pic>
        <p:nvPicPr>
          <p:cNvPr id="10" name="圖片 9">
            <a:extLst>
              <a:ext uri="{FF2B5EF4-FFF2-40B4-BE49-F238E27FC236}">
                <a16:creationId xmlns:a16="http://schemas.microsoft.com/office/drawing/2014/main" id="{EB6DAF39-3617-4542-B947-BC441E9E42C5}"/>
              </a:ext>
            </a:extLst>
          </p:cNvPr>
          <p:cNvPicPr>
            <a:picLocks noChangeAspect="1"/>
          </p:cNvPicPr>
          <p:nvPr/>
        </p:nvPicPr>
        <p:blipFill>
          <a:blip r:embed="rId4"/>
          <a:stretch>
            <a:fillRect/>
          </a:stretch>
        </p:blipFill>
        <p:spPr>
          <a:xfrm>
            <a:off x="4976518" y="810721"/>
            <a:ext cx="2654006" cy="1933485"/>
          </a:xfrm>
          <a:prstGeom prst="rect">
            <a:avLst/>
          </a:prstGeom>
          <a:ln>
            <a:solidFill>
              <a:schemeClr val="bg1"/>
            </a:solidFill>
          </a:ln>
        </p:spPr>
      </p:pic>
      <p:grpSp>
        <p:nvGrpSpPr>
          <p:cNvPr id="19" name="群組 18">
            <a:extLst>
              <a:ext uri="{FF2B5EF4-FFF2-40B4-BE49-F238E27FC236}">
                <a16:creationId xmlns:a16="http://schemas.microsoft.com/office/drawing/2014/main" id="{EC0EBF27-642A-4B53-97AB-570B6B74CAC8}"/>
              </a:ext>
            </a:extLst>
          </p:cNvPr>
          <p:cNvGrpSpPr/>
          <p:nvPr/>
        </p:nvGrpSpPr>
        <p:grpSpPr>
          <a:xfrm>
            <a:off x="125481" y="1001264"/>
            <a:ext cx="4617283" cy="2934819"/>
            <a:chOff x="4588491" y="566495"/>
            <a:chExt cx="5149870" cy="3369241"/>
          </a:xfrm>
        </p:grpSpPr>
        <p:grpSp>
          <p:nvGrpSpPr>
            <p:cNvPr id="17" name="群組 16">
              <a:extLst>
                <a:ext uri="{FF2B5EF4-FFF2-40B4-BE49-F238E27FC236}">
                  <a16:creationId xmlns:a16="http://schemas.microsoft.com/office/drawing/2014/main" id="{C208585E-5E1A-4568-B923-449F2F1517CF}"/>
                </a:ext>
              </a:extLst>
            </p:cNvPr>
            <p:cNvGrpSpPr/>
            <p:nvPr/>
          </p:nvGrpSpPr>
          <p:grpSpPr>
            <a:xfrm>
              <a:off x="4588491" y="803162"/>
              <a:ext cx="5149870" cy="3132574"/>
              <a:chOff x="4501871" y="675028"/>
              <a:chExt cx="5149870" cy="3132574"/>
            </a:xfrm>
          </p:grpSpPr>
          <p:grpSp>
            <p:nvGrpSpPr>
              <p:cNvPr id="16" name="群組 15">
                <a:extLst>
                  <a:ext uri="{FF2B5EF4-FFF2-40B4-BE49-F238E27FC236}">
                    <a16:creationId xmlns:a16="http://schemas.microsoft.com/office/drawing/2014/main" id="{3D7FFFE2-43B4-4C87-9658-402428BA6467}"/>
                  </a:ext>
                </a:extLst>
              </p:cNvPr>
              <p:cNvGrpSpPr/>
              <p:nvPr/>
            </p:nvGrpSpPr>
            <p:grpSpPr>
              <a:xfrm>
                <a:off x="4501871" y="675028"/>
                <a:ext cx="5149870" cy="3132574"/>
                <a:chOff x="4501871" y="675028"/>
                <a:chExt cx="5149870" cy="3132574"/>
              </a:xfrm>
            </p:grpSpPr>
            <p:grpSp>
              <p:nvGrpSpPr>
                <p:cNvPr id="15" name="群組 14">
                  <a:extLst>
                    <a:ext uri="{FF2B5EF4-FFF2-40B4-BE49-F238E27FC236}">
                      <a16:creationId xmlns:a16="http://schemas.microsoft.com/office/drawing/2014/main" id="{47B7F66F-1ACE-43B6-9700-128338813BE8}"/>
                    </a:ext>
                  </a:extLst>
                </p:cNvPr>
                <p:cNvGrpSpPr/>
                <p:nvPr/>
              </p:nvGrpSpPr>
              <p:grpSpPr>
                <a:xfrm>
                  <a:off x="4501871" y="675028"/>
                  <a:ext cx="5149870" cy="3132574"/>
                  <a:chOff x="4501871" y="675028"/>
                  <a:chExt cx="5149870" cy="3132574"/>
                </a:xfrm>
              </p:grpSpPr>
              <p:sp>
                <p:nvSpPr>
                  <p:cNvPr id="14" name="矩形 13">
                    <a:extLst>
                      <a:ext uri="{FF2B5EF4-FFF2-40B4-BE49-F238E27FC236}">
                        <a16:creationId xmlns:a16="http://schemas.microsoft.com/office/drawing/2014/main" id="{3D03538A-747B-4465-95BE-185710EC969E}"/>
                      </a:ext>
                    </a:extLst>
                  </p:cNvPr>
                  <p:cNvSpPr/>
                  <p:nvPr/>
                </p:nvSpPr>
                <p:spPr>
                  <a:xfrm>
                    <a:off x="5028521" y="675028"/>
                    <a:ext cx="2863664" cy="2242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11" name="群組 10">
                    <a:extLst>
                      <a:ext uri="{FF2B5EF4-FFF2-40B4-BE49-F238E27FC236}">
                        <a16:creationId xmlns:a16="http://schemas.microsoft.com/office/drawing/2014/main" id="{C0852970-BED3-4E16-B1B2-A875225348B2}"/>
                      </a:ext>
                    </a:extLst>
                  </p:cNvPr>
                  <p:cNvGrpSpPr/>
                  <p:nvPr/>
                </p:nvGrpSpPr>
                <p:grpSpPr>
                  <a:xfrm>
                    <a:off x="4501871" y="726718"/>
                    <a:ext cx="5149870" cy="3080884"/>
                    <a:chOff x="4501871" y="726718"/>
                    <a:chExt cx="5149870" cy="3080884"/>
                  </a:xfrm>
                </p:grpSpPr>
                <p:sp>
                  <p:nvSpPr>
                    <p:cNvPr id="142" name="矩形 141">
                      <a:extLst>
                        <a:ext uri="{FF2B5EF4-FFF2-40B4-BE49-F238E27FC236}">
                          <a16:creationId xmlns:a16="http://schemas.microsoft.com/office/drawing/2014/main" id="{C9B8BE58-4D6F-4FF3-87E9-F208C62B9752}"/>
                        </a:ext>
                      </a:extLst>
                    </p:cNvPr>
                    <p:cNvSpPr/>
                    <p:nvPr/>
                  </p:nvSpPr>
                  <p:spPr>
                    <a:xfrm>
                      <a:off x="4501871" y="3072155"/>
                      <a:ext cx="5149870" cy="735447"/>
                    </a:xfrm>
                    <a:prstGeom prst="rect">
                      <a:avLst/>
                    </a:prstGeom>
                  </p:spPr>
                  <p:txBody>
                    <a:bodyPr wrap="square">
                      <a:spAutoFit/>
                    </a:bodyPr>
                    <a:lstStyle/>
                    <a:p>
                      <a:r>
                        <a:rPr lang="en-US" altLang="zh-TW" sz="1600" dirty="0">
                          <a:latin typeface="Calibri" panose="020F0502020204030204" pitchFamily="34" charset="0"/>
                          <a:cs typeface="Calibri" panose="020F0502020204030204" pitchFamily="34" charset="0"/>
                        </a:rPr>
                        <a:t>On the average, nine river-dust events occurred in </a:t>
                      </a:r>
                      <a:r>
                        <a:rPr lang="zh-TW" altLang="en-US" sz="1600" dirty="0">
                          <a:latin typeface="Calibri" panose="020F0502020204030204" pitchFamily="34" charset="0"/>
                          <a:cs typeface="Calibri" panose="020F0502020204030204" pitchFamily="34" charset="0"/>
                        </a:rPr>
                        <a:t> </a:t>
                      </a:r>
                      <a:r>
                        <a:rPr lang="en-US" altLang="zh-TW" sz="1600" dirty="0">
                          <a:latin typeface="Calibri" panose="020F0502020204030204" pitchFamily="34" charset="0"/>
                          <a:cs typeface="Calibri" panose="020F0502020204030204" pitchFamily="34" charset="0"/>
                        </a:rPr>
                        <a:t>central and southern Taiwan per year between 1994 and 2007</a:t>
                      </a:r>
                      <a:r>
                        <a:rPr lang="en-US" altLang="zh-TW" sz="1600" dirty="0">
                          <a:solidFill>
                            <a:srgbClr val="4472C4"/>
                          </a:solidFill>
                          <a:latin typeface="Calibri" panose="020F0502020204030204" pitchFamily="34" charset="0"/>
                          <a:cs typeface="Calibri" panose="020F0502020204030204" pitchFamily="34" charset="0"/>
                        </a:rPr>
                        <a:t> </a:t>
                      </a:r>
                      <a:r>
                        <a:rPr lang="en-US" altLang="zh-TW" sz="1600" dirty="0">
                          <a:latin typeface="Calibri" panose="020F0502020204030204" pitchFamily="34" charset="0"/>
                          <a:cs typeface="Calibri" panose="020F0502020204030204" pitchFamily="34" charset="0"/>
                        </a:rPr>
                        <a:t>(Taiwan EPA 2009).</a:t>
                      </a:r>
                      <a:endParaRPr lang="zh-TW" altLang="en-US" sz="1600" dirty="0">
                        <a:latin typeface="Calibri" panose="020F0502020204030204" pitchFamily="34" charset="0"/>
                        <a:cs typeface="Calibri" panose="020F0502020204030204" pitchFamily="34" charset="0"/>
                      </a:endParaRPr>
                    </a:p>
                  </p:txBody>
                </p:sp>
                <p:grpSp>
                  <p:nvGrpSpPr>
                    <p:cNvPr id="122" name="群組 121">
                      <a:extLst>
                        <a:ext uri="{FF2B5EF4-FFF2-40B4-BE49-F238E27FC236}">
                          <a16:creationId xmlns:a16="http://schemas.microsoft.com/office/drawing/2014/main" id="{D766B921-2F51-4F9A-B9FE-A035D82E6E5A}"/>
                        </a:ext>
                      </a:extLst>
                    </p:cNvPr>
                    <p:cNvGrpSpPr/>
                    <p:nvPr/>
                  </p:nvGrpSpPr>
                  <p:grpSpPr>
                    <a:xfrm>
                      <a:off x="5028521" y="726718"/>
                      <a:ext cx="2377014" cy="1920880"/>
                      <a:chOff x="3680225" y="1123523"/>
                      <a:chExt cx="5383803" cy="5020358"/>
                    </a:xfrm>
                  </p:grpSpPr>
                  <p:grpSp>
                    <p:nvGrpSpPr>
                      <p:cNvPr id="69" name="群組 68">
                        <a:extLst>
                          <a:ext uri="{FF2B5EF4-FFF2-40B4-BE49-F238E27FC236}">
                            <a16:creationId xmlns:a16="http://schemas.microsoft.com/office/drawing/2014/main" id="{693B1101-C57C-45EE-8363-6D585FB9B30F}"/>
                          </a:ext>
                        </a:extLst>
                      </p:cNvPr>
                      <p:cNvGrpSpPr/>
                      <p:nvPr/>
                    </p:nvGrpSpPr>
                    <p:grpSpPr>
                      <a:xfrm>
                        <a:off x="3680225" y="2036482"/>
                        <a:ext cx="5383803" cy="4107399"/>
                        <a:chOff x="6689693" y="1454033"/>
                        <a:chExt cx="5383803" cy="4107399"/>
                      </a:xfrm>
                    </p:grpSpPr>
                    <p:pic>
                      <p:nvPicPr>
                        <p:cNvPr id="66" name="圖片 65">
                          <a:extLst>
                            <a:ext uri="{FF2B5EF4-FFF2-40B4-BE49-F238E27FC236}">
                              <a16:creationId xmlns:a16="http://schemas.microsoft.com/office/drawing/2014/main" id="{E27A38E4-951E-46C6-9314-B2845DACD603}"/>
                            </a:ext>
                          </a:extLst>
                        </p:cNvPr>
                        <p:cNvPicPr>
                          <a:picLocks noChangeAspect="1"/>
                        </p:cNvPicPr>
                        <p:nvPr/>
                      </p:nvPicPr>
                      <p:blipFill>
                        <a:blip r:embed="rId5"/>
                        <a:stretch>
                          <a:fillRect/>
                        </a:stretch>
                      </p:blipFill>
                      <p:spPr>
                        <a:xfrm>
                          <a:off x="6689693" y="1568883"/>
                          <a:ext cx="5383803" cy="3992549"/>
                        </a:xfrm>
                        <a:prstGeom prst="rect">
                          <a:avLst/>
                        </a:prstGeom>
                      </p:spPr>
                    </p:pic>
                    <p:sp>
                      <p:nvSpPr>
                        <p:cNvPr id="68" name="矩形 67">
                          <a:extLst>
                            <a:ext uri="{FF2B5EF4-FFF2-40B4-BE49-F238E27FC236}">
                              <a16:creationId xmlns:a16="http://schemas.microsoft.com/office/drawing/2014/main" id="{A327442B-BBE9-4710-95C5-487552C8E3E2}"/>
                            </a:ext>
                          </a:extLst>
                        </p:cNvPr>
                        <p:cNvSpPr/>
                        <p:nvPr/>
                      </p:nvSpPr>
                      <p:spPr>
                        <a:xfrm>
                          <a:off x="6809630" y="1454033"/>
                          <a:ext cx="1157680" cy="2609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Calibri" panose="020F0502020204030204" pitchFamily="34" charset="0"/>
                            <a:cs typeface="Calibri" panose="020F0502020204030204" pitchFamily="34" charset="0"/>
                          </a:endParaRPr>
                        </a:p>
                      </p:txBody>
                    </p:sp>
                  </p:grpSp>
                  <p:cxnSp>
                    <p:nvCxnSpPr>
                      <p:cNvPr id="115" name="接點: 弧形 114">
                        <a:extLst>
                          <a:ext uri="{FF2B5EF4-FFF2-40B4-BE49-F238E27FC236}">
                            <a16:creationId xmlns:a16="http://schemas.microsoft.com/office/drawing/2014/main" id="{1DDFC18C-8273-451E-9F72-7A46B92AF839}"/>
                          </a:ext>
                        </a:extLst>
                      </p:cNvPr>
                      <p:cNvCxnSpPr>
                        <a:cxnSpLocks/>
                      </p:cNvCxnSpPr>
                      <p:nvPr/>
                    </p:nvCxnSpPr>
                    <p:spPr>
                      <a:xfrm rot="5400000">
                        <a:off x="6365554" y="1234802"/>
                        <a:ext cx="912958" cy="690400"/>
                      </a:xfrm>
                      <a:prstGeom prst="curvedConnector3">
                        <a:avLst>
                          <a:gd name="adj1" fmla="val 50000"/>
                        </a:avLst>
                      </a:prstGeom>
                      <a:ln w="38100">
                        <a:solidFill>
                          <a:schemeClr val="accent2"/>
                        </a:solidFill>
                        <a:tailEnd type="triangle"/>
                      </a:ln>
                    </p:spPr>
                    <p:style>
                      <a:lnRef idx="2">
                        <a:schemeClr val="accent5"/>
                      </a:lnRef>
                      <a:fillRef idx="0">
                        <a:schemeClr val="accent5"/>
                      </a:fillRef>
                      <a:effectRef idx="1">
                        <a:schemeClr val="accent5"/>
                      </a:effectRef>
                      <a:fontRef idx="minor">
                        <a:schemeClr val="tx1"/>
                      </a:fontRef>
                    </p:style>
                  </p:cxnSp>
                  <p:cxnSp>
                    <p:nvCxnSpPr>
                      <p:cNvPr id="117" name="接點: 弧形 116">
                        <a:extLst>
                          <a:ext uri="{FF2B5EF4-FFF2-40B4-BE49-F238E27FC236}">
                            <a16:creationId xmlns:a16="http://schemas.microsoft.com/office/drawing/2014/main" id="{D1FC0212-2B8F-45FF-A688-52EFD090D5F3}"/>
                          </a:ext>
                        </a:extLst>
                      </p:cNvPr>
                      <p:cNvCxnSpPr>
                        <a:cxnSpLocks/>
                      </p:cNvCxnSpPr>
                      <p:nvPr/>
                    </p:nvCxnSpPr>
                    <p:spPr>
                      <a:xfrm rot="5400000">
                        <a:off x="7055954" y="1723530"/>
                        <a:ext cx="912958" cy="690400"/>
                      </a:xfrm>
                      <a:prstGeom prst="curvedConnector3">
                        <a:avLst>
                          <a:gd name="adj1" fmla="val 50000"/>
                        </a:avLst>
                      </a:prstGeom>
                      <a:ln w="38100">
                        <a:solidFill>
                          <a:schemeClr val="accent2"/>
                        </a:solidFill>
                        <a:tailEnd type="triangle"/>
                      </a:ln>
                    </p:spPr>
                    <p:style>
                      <a:lnRef idx="2">
                        <a:schemeClr val="accent5"/>
                      </a:lnRef>
                      <a:fillRef idx="0">
                        <a:schemeClr val="accent5"/>
                      </a:fillRef>
                      <a:effectRef idx="1">
                        <a:schemeClr val="accent5"/>
                      </a:effectRef>
                      <a:fontRef idx="minor">
                        <a:schemeClr val="tx1"/>
                      </a:fontRef>
                    </p:style>
                  </p:cxnSp>
                  <p:cxnSp>
                    <p:nvCxnSpPr>
                      <p:cNvPr id="118" name="接點: 弧形 117">
                        <a:extLst>
                          <a:ext uri="{FF2B5EF4-FFF2-40B4-BE49-F238E27FC236}">
                            <a16:creationId xmlns:a16="http://schemas.microsoft.com/office/drawing/2014/main" id="{0B48103F-273E-4352-8B65-8AF2F6FA26BA}"/>
                          </a:ext>
                        </a:extLst>
                      </p:cNvPr>
                      <p:cNvCxnSpPr>
                        <a:cxnSpLocks/>
                      </p:cNvCxnSpPr>
                      <p:nvPr/>
                    </p:nvCxnSpPr>
                    <p:spPr>
                      <a:xfrm rot="5400000">
                        <a:off x="7154479" y="2495416"/>
                        <a:ext cx="912958" cy="690400"/>
                      </a:xfrm>
                      <a:prstGeom prst="curvedConnector3">
                        <a:avLst>
                          <a:gd name="adj1" fmla="val 50000"/>
                        </a:avLst>
                      </a:prstGeom>
                      <a:ln w="38100">
                        <a:solidFill>
                          <a:schemeClr val="accent2"/>
                        </a:solidFill>
                        <a:tailEnd type="triangle"/>
                      </a:ln>
                    </p:spPr>
                    <p:style>
                      <a:lnRef idx="2">
                        <a:schemeClr val="accent5"/>
                      </a:lnRef>
                      <a:fillRef idx="0">
                        <a:schemeClr val="accent5"/>
                      </a:fillRef>
                      <a:effectRef idx="1">
                        <a:schemeClr val="accent5"/>
                      </a:effectRef>
                      <a:fontRef idx="minor">
                        <a:schemeClr val="tx1"/>
                      </a:fontRef>
                    </p:style>
                  </p:cxnSp>
                  <p:cxnSp>
                    <p:nvCxnSpPr>
                      <p:cNvPr id="119" name="接點: 弧形 118">
                        <a:extLst>
                          <a:ext uri="{FF2B5EF4-FFF2-40B4-BE49-F238E27FC236}">
                            <a16:creationId xmlns:a16="http://schemas.microsoft.com/office/drawing/2014/main" id="{60A3D0F1-1452-4F4F-AA52-6DFAF1D0D128}"/>
                          </a:ext>
                        </a:extLst>
                      </p:cNvPr>
                      <p:cNvCxnSpPr>
                        <a:cxnSpLocks/>
                      </p:cNvCxnSpPr>
                      <p:nvPr/>
                    </p:nvCxnSpPr>
                    <p:spPr>
                      <a:xfrm rot="5400000">
                        <a:off x="5066713" y="2387698"/>
                        <a:ext cx="912958" cy="690400"/>
                      </a:xfrm>
                      <a:prstGeom prst="curvedConnector3">
                        <a:avLst>
                          <a:gd name="adj1" fmla="val 50000"/>
                        </a:avLst>
                      </a:prstGeom>
                      <a:ln w="38100">
                        <a:solidFill>
                          <a:schemeClr val="accent2"/>
                        </a:solidFill>
                        <a:tailEnd type="triangle"/>
                      </a:ln>
                    </p:spPr>
                    <p:style>
                      <a:lnRef idx="2">
                        <a:schemeClr val="accent5"/>
                      </a:lnRef>
                      <a:fillRef idx="0">
                        <a:schemeClr val="accent5"/>
                      </a:fillRef>
                      <a:effectRef idx="1">
                        <a:schemeClr val="accent5"/>
                      </a:effectRef>
                      <a:fontRef idx="minor">
                        <a:schemeClr val="tx1"/>
                      </a:fontRef>
                    </p:style>
                  </p:cxnSp>
                  <p:cxnSp>
                    <p:nvCxnSpPr>
                      <p:cNvPr id="120" name="接點: 弧形 119">
                        <a:extLst>
                          <a:ext uri="{FF2B5EF4-FFF2-40B4-BE49-F238E27FC236}">
                            <a16:creationId xmlns:a16="http://schemas.microsoft.com/office/drawing/2014/main" id="{FD4612F8-2835-4620-BDD8-8C3980110C80}"/>
                          </a:ext>
                        </a:extLst>
                      </p:cNvPr>
                      <p:cNvCxnSpPr>
                        <a:cxnSpLocks/>
                      </p:cNvCxnSpPr>
                      <p:nvPr/>
                    </p:nvCxnSpPr>
                    <p:spPr>
                      <a:xfrm rot="5400000">
                        <a:off x="6755046" y="3691531"/>
                        <a:ext cx="912958" cy="690399"/>
                      </a:xfrm>
                      <a:prstGeom prst="curvedConnector3">
                        <a:avLst>
                          <a:gd name="adj1" fmla="val 50000"/>
                        </a:avLst>
                      </a:prstGeom>
                      <a:ln w="38100">
                        <a:solidFill>
                          <a:schemeClr val="accent2"/>
                        </a:solidFill>
                        <a:tailEnd type="triangle"/>
                      </a:ln>
                    </p:spPr>
                    <p:style>
                      <a:lnRef idx="2">
                        <a:schemeClr val="accent5"/>
                      </a:lnRef>
                      <a:fillRef idx="0">
                        <a:schemeClr val="accent5"/>
                      </a:fillRef>
                      <a:effectRef idx="1">
                        <a:schemeClr val="accent5"/>
                      </a:effectRef>
                      <a:fontRef idx="minor">
                        <a:schemeClr val="tx1"/>
                      </a:fontRef>
                    </p:style>
                  </p:cxnSp>
                  <p:cxnSp>
                    <p:nvCxnSpPr>
                      <p:cNvPr id="121" name="接點: 弧形 120">
                        <a:extLst>
                          <a:ext uri="{FF2B5EF4-FFF2-40B4-BE49-F238E27FC236}">
                            <a16:creationId xmlns:a16="http://schemas.microsoft.com/office/drawing/2014/main" id="{9FA2F196-966B-4D8D-B7F3-58661770D83A}"/>
                          </a:ext>
                        </a:extLst>
                      </p:cNvPr>
                      <p:cNvCxnSpPr>
                        <a:cxnSpLocks/>
                      </p:cNvCxnSpPr>
                      <p:nvPr/>
                    </p:nvCxnSpPr>
                    <p:spPr>
                      <a:xfrm rot="5400000">
                        <a:off x="5253773" y="1474740"/>
                        <a:ext cx="912958" cy="690400"/>
                      </a:xfrm>
                      <a:prstGeom prst="curvedConnector3">
                        <a:avLst>
                          <a:gd name="adj1" fmla="val 50000"/>
                        </a:avLst>
                      </a:prstGeom>
                      <a:ln w="38100">
                        <a:solidFill>
                          <a:schemeClr val="accent2"/>
                        </a:solidFill>
                        <a:tailEnd type="triangle"/>
                      </a:ln>
                    </p:spPr>
                    <p:style>
                      <a:lnRef idx="2">
                        <a:schemeClr val="accent5"/>
                      </a:lnRef>
                      <a:fillRef idx="0">
                        <a:schemeClr val="accent5"/>
                      </a:fillRef>
                      <a:effectRef idx="1">
                        <a:schemeClr val="accent5"/>
                      </a:effectRef>
                      <a:fontRef idx="minor">
                        <a:schemeClr val="tx1"/>
                      </a:fontRef>
                    </p:style>
                  </p:cxnSp>
                </p:grpSp>
                <p:sp>
                  <p:nvSpPr>
                    <p:cNvPr id="4" name="矩形 3"/>
                    <p:cNvSpPr/>
                    <p:nvPr/>
                  </p:nvSpPr>
                  <p:spPr>
                    <a:xfrm>
                      <a:off x="6832241" y="1643937"/>
                      <a:ext cx="251814" cy="843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Calibri" panose="020F0502020204030204" pitchFamily="34" charset="0"/>
                        <a:cs typeface="Calibri" panose="020F0502020204030204" pitchFamily="34" charset="0"/>
                      </a:endParaRPr>
                    </a:p>
                  </p:txBody>
                </p:sp>
                <p:pic>
                  <p:nvPicPr>
                    <p:cNvPr id="3" name="圖片 2"/>
                    <p:cNvPicPr>
                      <a:picLocks noChangeAspect="1"/>
                    </p:cNvPicPr>
                    <p:nvPr/>
                  </p:nvPicPr>
                  <p:blipFill>
                    <a:blip r:embed="rId6"/>
                    <a:stretch>
                      <a:fillRect/>
                    </a:stretch>
                  </p:blipFill>
                  <p:spPr>
                    <a:xfrm>
                      <a:off x="7042196" y="1100713"/>
                      <a:ext cx="691356" cy="1527622"/>
                    </a:xfrm>
                    <a:prstGeom prst="rect">
                      <a:avLst/>
                    </a:prstGeom>
                  </p:spPr>
                </p:pic>
              </p:grpSp>
            </p:grpSp>
            <p:cxnSp>
              <p:nvCxnSpPr>
                <p:cNvPr id="44" name="接點: 弧形 43">
                  <a:extLst>
                    <a:ext uri="{FF2B5EF4-FFF2-40B4-BE49-F238E27FC236}">
                      <a16:creationId xmlns:a16="http://schemas.microsoft.com/office/drawing/2014/main" id="{F9EA6842-9197-4ED7-8059-1A68D3BE1430}"/>
                    </a:ext>
                  </a:extLst>
                </p:cNvPr>
                <p:cNvCxnSpPr>
                  <a:cxnSpLocks/>
                </p:cNvCxnSpPr>
                <p:nvPr/>
              </p:nvCxnSpPr>
              <p:spPr>
                <a:xfrm flipV="1">
                  <a:off x="5336480" y="1875773"/>
                  <a:ext cx="336744" cy="289292"/>
                </a:xfrm>
                <a:prstGeom prst="curvedConnector3">
                  <a:avLst>
                    <a:gd name="adj1" fmla="val 50000"/>
                  </a:avLst>
                </a:prstGeom>
                <a:ln w="38100">
                  <a:solidFill>
                    <a:srgbClr val="F25232"/>
                  </a:solidFill>
                  <a:tailEnd type="triangle"/>
                </a:ln>
              </p:spPr>
              <p:style>
                <a:lnRef idx="2">
                  <a:schemeClr val="accent5"/>
                </a:lnRef>
                <a:fillRef idx="0">
                  <a:schemeClr val="accent5"/>
                </a:fillRef>
                <a:effectRef idx="1">
                  <a:schemeClr val="accent5"/>
                </a:effectRef>
                <a:fontRef idx="minor">
                  <a:schemeClr val="tx1"/>
                </a:fontRef>
              </p:style>
            </p:cxnSp>
            <p:cxnSp>
              <p:nvCxnSpPr>
                <p:cNvPr id="45" name="接點: 弧形 44">
                  <a:extLst>
                    <a:ext uri="{FF2B5EF4-FFF2-40B4-BE49-F238E27FC236}">
                      <a16:creationId xmlns:a16="http://schemas.microsoft.com/office/drawing/2014/main" id="{FC5E4EFB-88F3-4EF1-9D61-51E6C87EAE46}"/>
                    </a:ext>
                  </a:extLst>
                </p:cNvPr>
                <p:cNvCxnSpPr>
                  <a:cxnSpLocks/>
                </p:cNvCxnSpPr>
                <p:nvPr/>
              </p:nvCxnSpPr>
              <p:spPr>
                <a:xfrm flipV="1">
                  <a:off x="5182271" y="2339043"/>
                  <a:ext cx="336744" cy="289292"/>
                </a:xfrm>
                <a:prstGeom prst="curvedConnector3">
                  <a:avLst>
                    <a:gd name="adj1" fmla="val 50000"/>
                  </a:avLst>
                </a:prstGeom>
                <a:ln w="38100">
                  <a:solidFill>
                    <a:srgbClr val="F25232"/>
                  </a:solidFill>
                  <a:tailEnd type="triangle"/>
                </a:ln>
              </p:spPr>
              <p:style>
                <a:lnRef idx="2">
                  <a:schemeClr val="accent5"/>
                </a:lnRef>
                <a:fillRef idx="0">
                  <a:schemeClr val="accent5"/>
                </a:fillRef>
                <a:effectRef idx="1">
                  <a:schemeClr val="accent5"/>
                </a:effectRef>
                <a:fontRef idx="minor">
                  <a:schemeClr val="tx1"/>
                </a:fontRef>
              </p:style>
            </p:cxnSp>
            <p:cxnSp>
              <p:nvCxnSpPr>
                <p:cNvPr id="46" name="接點: 弧形 45">
                  <a:extLst>
                    <a:ext uri="{FF2B5EF4-FFF2-40B4-BE49-F238E27FC236}">
                      <a16:creationId xmlns:a16="http://schemas.microsoft.com/office/drawing/2014/main" id="{A8802071-D47A-4B8D-B06B-6828D286D9E9}"/>
                    </a:ext>
                  </a:extLst>
                </p:cNvPr>
                <p:cNvCxnSpPr>
                  <a:cxnSpLocks/>
                </p:cNvCxnSpPr>
                <p:nvPr/>
              </p:nvCxnSpPr>
              <p:spPr>
                <a:xfrm flipV="1">
                  <a:off x="6046867" y="2282458"/>
                  <a:ext cx="336744" cy="289292"/>
                </a:xfrm>
                <a:prstGeom prst="curvedConnector3">
                  <a:avLst>
                    <a:gd name="adj1" fmla="val 50000"/>
                  </a:avLst>
                </a:prstGeom>
                <a:ln w="38100">
                  <a:solidFill>
                    <a:srgbClr val="F25232"/>
                  </a:solidFill>
                  <a:tailEnd type="triangle"/>
                </a:ln>
              </p:spPr>
              <p:style>
                <a:lnRef idx="2">
                  <a:schemeClr val="accent5"/>
                </a:lnRef>
                <a:fillRef idx="0">
                  <a:schemeClr val="accent5"/>
                </a:fillRef>
                <a:effectRef idx="1">
                  <a:schemeClr val="accent5"/>
                </a:effectRef>
                <a:fontRef idx="minor">
                  <a:schemeClr val="tx1"/>
                </a:fontRef>
              </p:style>
            </p:cxnSp>
            <p:cxnSp>
              <p:nvCxnSpPr>
                <p:cNvPr id="47" name="接點: 弧形 46">
                  <a:extLst>
                    <a:ext uri="{FF2B5EF4-FFF2-40B4-BE49-F238E27FC236}">
                      <a16:creationId xmlns:a16="http://schemas.microsoft.com/office/drawing/2014/main" id="{DFC2F687-94E0-45EE-AB68-0DC1A05DBFF3}"/>
                    </a:ext>
                  </a:extLst>
                </p:cNvPr>
                <p:cNvCxnSpPr>
                  <a:cxnSpLocks/>
                </p:cNvCxnSpPr>
                <p:nvPr/>
              </p:nvCxnSpPr>
              <p:spPr>
                <a:xfrm flipV="1">
                  <a:off x="5474936" y="2473964"/>
                  <a:ext cx="336744" cy="289292"/>
                </a:xfrm>
                <a:prstGeom prst="curvedConnector3">
                  <a:avLst>
                    <a:gd name="adj1" fmla="val 50000"/>
                  </a:avLst>
                </a:prstGeom>
                <a:ln w="38100">
                  <a:solidFill>
                    <a:srgbClr val="F25232"/>
                  </a:solidFill>
                  <a:tailEnd type="triangle"/>
                </a:ln>
              </p:spPr>
              <p:style>
                <a:lnRef idx="2">
                  <a:schemeClr val="accent5"/>
                </a:lnRef>
                <a:fillRef idx="0">
                  <a:schemeClr val="accent5"/>
                </a:fillRef>
                <a:effectRef idx="1">
                  <a:schemeClr val="accent5"/>
                </a:effectRef>
                <a:fontRef idx="minor">
                  <a:schemeClr val="tx1"/>
                </a:fontRef>
              </p:style>
            </p:cxnSp>
          </p:grpSp>
          <p:cxnSp>
            <p:nvCxnSpPr>
              <p:cNvPr id="54" name="接點: 弧形 53">
                <a:extLst>
                  <a:ext uri="{FF2B5EF4-FFF2-40B4-BE49-F238E27FC236}">
                    <a16:creationId xmlns:a16="http://schemas.microsoft.com/office/drawing/2014/main" id="{E049D685-0518-4A98-86D6-29AAF4D9E5CA}"/>
                  </a:ext>
                </a:extLst>
              </p:cNvPr>
              <p:cNvCxnSpPr>
                <a:cxnSpLocks/>
              </p:cNvCxnSpPr>
              <p:nvPr/>
            </p:nvCxnSpPr>
            <p:spPr>
              <a:xfrm flipV="1">
                <a:off x="5028521" y="1983846"/>
                <a:ext cx="336744" cy="289292"/>
              </a:xfrm>
              <a:prstGeom prst="curvedConnector3">
                <a:avLst>
                  <a:gd name="adj1" fmla="val 50000"/>
                </a:avLst>
              </a:prstGeom>
              <a:ln w="38100">
                <a:solidFill>
                  <a:srgbClr val="F25232"/>
                </a:solidFill>
                <a:tailEnd type="triangle"/>
              </a:ln>
            </p:spPr>
            <p:style>
              <a:lnRef idx="2">
                <a:schemeClr val="accent5"/>
              </a:lnRef>
              <a:fillRef idx="0">
                <a:schemeClr val="accent5"/>
              </a:fillRef>
              <a:effectRef idx="1">
                <a:schemeClr val="accent5"/>
              </a:effectRef>
              <a:fontRef idx="minor">
                <a:schemeClr val="tx1"/>
              </a:fontRef>
            </p:style>
          </p:cxnSp>
        </p:grpSp>
        <p:sp>
          <p:nvSpPr>
            <p:cNvPr id="18" name="文字方塊 17">
              <a:extLst>
                <a:ext uri="{FF2B5EF4-FFF2-40B4-BE49-F238E27FC236}">
                  <a16:creationId xmlns:a16="http://schemas.microsoft.com/office/drawing/2014/main" id="{A7F004BB-35F7-4349-8A47-72544E7E9226}"/>
                </a:ext>
              </a:extLst>
            </p:cNvPr>
            <p:cNvSpPr txBox="1"/>
            <p:nvPr/>
          </p:nvSpPr>
          <p:spPr>
            <a:xfrm>
              <a:off x="6059837" y="2747962"/>
              <a:ext cx="1176351" cy="671335"/>
            </a:xfrm>
            <a:prstGeom prst="rect">
              <a:avLst/>
            </a:prstGeom>
            <a:noFill/>
          </p:spPr>
          <p:txBody>
            <a:bodyPr wrap="square" rtlCol="0">
              <a:spAutoFit/>
            </a:bodyPr>
            <a:lstStyle/>
            <a:p>
              <a:r>
                <a:rPr lang="en-US" altLang="zh-TW" sz="1600" dirty="0">
                  <a:solidFill>
                    <a:srgbClr val="F25232"/>
                  </a:solidFill>
                  <a:latin typeface="Calibri" panose="020F0502020204030204" pitchFamily="34" charset="0"/>
                  <a:cs typeface="Calibri" panose="020F0502020204030204" pitchFamily="34" charset="0"/>
                </a:rPr>
                <a:t>Summer monsoon</a:t>
              </a:r>
              <a:endParaRPr lang="zh-TW" altLang="en-US" sz="1600" dirty="0">
                <a:solidFill>
                  <a:srgbClr val="F25232"/>
                </a:solidFill>
                <a:latin typeface="Calibri" panose="020F0502020204030204" pitchFamily="34" charset="0"/>
                <a:cs typeface="Calibri" panose="020F0502020204030204" pitchFamily="34" charset="0"/>
              </a:endParaRPr>
            </a:p>
          </p:txBody>
        </p:sp>
        <p:sp>
          <p:nvSpPr>
            <p:cNvPr id="57" name="文字方塊 56">
              <a:extLst>
                <a:ext uri="{FF2B5EF4-FFF2-40B4-BE49-F238E27FC236}">
                  <a16:creationId xmlns:a16="http://schemas.microsoft.com/office/drawing/2014/main" id="{E7C8FE53-153A-46ED-AE2B-AAA3D6476CAE}"/>
                </a:ext>
              </a:extLst>
            </p:cNvPr>
            <p:cNvSpPr txBox="1"/>
            <p:nvPr/>
          </p:nvSpPr>
          <p:spPr>
            <a:xfrm>
              <a:off x="6907703" y="566495"/>
              <a:ext cx="1248566" cy="671335"/>
            </a:xfrm>
            <a:prstGeom prst="rect">
              <a:avLst/>
            </a:prstGeom>
            <a:noFill/>
          </p:spPr>
          <p:txBody>
            <a:bodyPr wrap="square" rtlCol="0">
              <a:spAutoFit/>
            </a:bodyPr>
            <a:lstStyle/>
            <a:p>
              <a:r>
                <a:rPr lang="en-US" altLang="zh-TW" sz="1600" dirty="0">
                  <a:solidFill>
                    <a:srgbClr val="8FC6EF"/>
                  </a:solidFill>
                  <a:latin typeface="Calibri" panose="020F0502020204030204" pitchFamily="34" charset="0"/>
                  <a:cs typeface="Calibri" panose="020F0502020204030204" pitchFamily="34" charset="0"/>
                </a:rPr>
                <a:t>Winter monsoon</a:t>
              </a:r>
              <a:endParaRPr lang="zh-TW" altLang="en-US" sz="1600" dirty="0">
                <a:solidFill>
                  <a:srgbClr val="8FC6EF"/>
                </a:solidFill>
                <a:latin typeface="Calibri" panose="020F0502020204030204" pitchFamily="34" charset="0"/>
                <a:cs typeface="Calibri" panose="020F0502020204030204" pitchFamily="34" charset="0"/>
              </a:endParaRPr>
            </a:p>
          </p:txBody>
        </p:sp>
      </p:grpSp>
      <p:sp>
        <p:nvSpPr>
          <p:cNvPr id="20" name="矩形 19">
            <a:extLst>
              <a:ext uri="{FF2B5EF4-FFF2-40B4-BE49-F238E27FC236}">
                <a16:creationId xmlns:a16="http://schemas.microsoft.com/office/drawing/2014/main" id="{7393EE53-F38B-42BC-8502-1D31E8A39980}"/>
              </a:ext>
            </a:extLst>
          </p:cNvPr>
          <p:cNvSpPr/>
          <p:nvPr/>
        </p:nvSpPr>
        <p:spPr>
          <a:xfrm>
            <a:off x="5695499" y="4724918"/>
            <a:ext cx="2108269" cy="261610"/>
          </a:xfrm>
          <a:prstGeom prst="rect">
            <a:avLst/>
          </a:prstGeom>
        </p:spPr>
        <p:txBody>
          <a:bodyPr wrap="none">
            <a:spAutoFit/>
          </a:bodyPr>
          <a:lstStyle/>
          <a:p>
            <a:r>
              <a:rPr lang="en-US" altLang="zh-TW" sz="1100">
                <a:latin typeface="Calibri" panose="020F0502020204030204" pitchFamily="34" charset="0"/>
                <a:cs typeface="Calibri" panose="020F0502020204030204" pitchFamily="34" charset="0"/>
              </a:rPr>
              <a:t>(</a:t>
            </a:r>
            <a:r>
              <a:rPr lang="zh-TW" altLang="en-US" sz="1100">
                <a:latin typeface="Calibri" panose="020F0502020204030204" pitchFamily="34" charset="0"/>
                <a:cs typeface="Calibri" panose="020F0502020204030204" pitchFamily="34" charset="0"/>
              </a:rPr>
              <a:t>https://www.epa.gov.tw/Index</a:t>
            </a:r>
            <a:r>
              <a:rPr lang="en-US" altLang="zh-TW" sz="1100">
                <a:latin typeface="Calibri" panose="020F0502020204030204" pitchFamily="34" charset="0"/>
                <a:cs typeface="Calibri" panose="020F0502020204030204" pitchFamily="34" charset="0"/>
              </a:rPr>
              <a:t>)</a:t>
            </a:r>
            <a:endParaRPr lang="zh-TW" altLang="en-US" sz="1100">
              <a:latin typeface="Calibri" panose="020F0502020204030204" pitchFamily="34" charset="0"/>
              <a:cs typeface="Calibri" panose="020F0502020204030204" pitchFamily="34" charset="0"/>
            </a:endParaRPr>
          </a:p>
        </p:txBody>
      </p:sp>
      <p:sp>
        <p:nvSpPr>
          <p:cNvPr id="125" name="文字方塊 124">
            <a:extLst>
              <a:ext uri="{FF2B5EF4-FFF2-40B4-BE49-F238E27FC236}">
                <a16:creationId xmlns:a16="http://schemas.microsoft.com/office/drawing/2014/main" id="{914C6651-CCE2-4175-BEBC-57710E174FCA}"/>
              </a:ext>
            </a:extLst>
          </p:cNvPr>
          <p:cNvSpPr txBox="1"/>
          <p:nvPr/>
        </p:nvSpPr>
        <p:spPr>
          <a:xfrm>
            <a:off x="7789635" y="1269796"/>
            <a:ext cx="1289517" cy="323165"/>
          </a:xfrm>
          <a:prstGeom prst="rect">
            <a:avLst/>
          </a:prstGeom>
          <a:noFill/>
          <a:ln>
            <a:noFill/>
          </a:ln>
        </p:spPr>
        <p:txBody>
          <a:bodyPr wrap="square" rtlCol="0">
            <a:spAutoFit/>
          </a:bodyPr>
          <a:lstStyle/>
          <a:p>
            <a:r>
              <a:rPr lang="en-US" altLang="zh-TW" sz="1500" b="1">
                <a:solidFill>
                  <a:schemeClr val="bg2"/>
                </a:solidFill>
                <a:latin typeface="Calibri" panose="020F0502020204030204" pitchFamily="34" charset="0"/>
                <a:cs typeface="Calibri" panose="020F0502020204030204" pitchFamily="34" charset="0"/>
              </a:rPr>
              <a:t>Strong</a:t>
            </a:r>
            <a:r>
              <a:rPr lang="zh-TW" altLang="en-US" sz="1500" b="1">
                <a:solidFill>
                  <a:schemeClr val="bg2"/>
                </a:solidFill>
                <a:latin typeface="Calibri" panose="020F0502020204030204" pitchFamily="34" charset="0"/>
                <a:cs typeface="Calibri" panose="020F0502020204030204" pitchFamily="34" charset="0"/>
              </a:rPr>
              <a:t> </a:t>
            </a:r>
            <a:r>
              <a:rPr lang="en-US" altLang="zh-TW" sz="1500" b="1">
                <a:solidFill>
                  <a:schemeClr val="bg2"/>
                </a:solidFill>
                <a:latin typeface="Calibri" panose="020F0502020204030204" pitchFamily="34" charset="0"/>
                <a:cs typeface="Calibri" panose="020F0502020204030204" pitchFamily="34" charset="0"/>
              </a:rPr>
              <a:t>winds</a:t>
            </a:r>
            <a:endParaRPr lang="zh-TW" altLang="en-US" sz="1500" b="1">
              <a:solidFill>
                <a:schemeClr val="bg2"/>
              </a:solidFill>
              <a:latin typeface="Calibri" panose="020F0502020204030204" pitchFamily="34" charset="0"/>
              <a:cs typeface="Calibri" panose="020F0502020204030204" pitchFamily="34" charset="0"/>
            </a:endParaRPr>
          </a:p>
        </p:txBody>
      </p:sp>
      <p:sp>
        <p:nvSpPr>
          <p:cNvPr id="126" name="圖說文字: 直線加上框線和強調線 125">
            <a:extLst>
              <a:ext uri="{FF2B5EF4-FFF2-40B4-BE49-F238E27FC236}">
                <a16:creationId xmlns:a16="http://schemas.microsoft.com/office/drawing/2014/main" id="{DC861727-1459-41B1-B024-F766524147F9}"/>
              </a:ext>
            </a:extLst>
          </p:cNvPr>
          <p:cNvSpPr/>
          <p:nvPr/>
        </p:nvSpPr>
        <p:spPr>
          <a:xfrm>
            <a:off x="7803768" y="1269795"/>
            <a:ext cx="1183217" cy="323165"/>
          </a:xfrm>
          <a:prstGeom prst="accentBorderCallout1">
            <a:avLst>
              <a:gd name="adj1" fmla="val 40659"/>
              <a:gd name="adj2" fmla="val -6282"/>
              <a:gd name="adj3" fmla="val 204123"/>
              <a:gd name="adj4" fmla="val -42107"/>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rgbClr val="0070C0"/>
              </a:solidFill>
              <a:latin typeface="Calibri" panose="020F0502020204030204" pitchFamily="34" charset="0"/>
              <a:cs typeface="Calibri" panose="020F0502020204030204" pitchFamily="34" charset="0"/>
            </a:endParaRPr>
          </a:p>
        </p:txBody>
      </p:sp>
      <p:sp>
        <p:nvSpPr>
          <p:cNvPr id="123" name="文字方塊 122">
            <a:extLst>
              <a:ext uri="{FF2B5EF4-FFF2-40B4-BE49-F238E27FC236}">
                <a16:creationId xmlns:a16="http://schemas.microsoft.com/office/drawing/2014/main" id="{2EDA0F25-43C4-480A-92BA-9372F4C78CC8}"/>
              </a:ext>
            </a:extLst>
          </p:cNvPr>
          <p:cNvSpPr txBox="1"/>
          <p:nvPr/>
        </p:nvSpPr>
        <p:spPr>
          <a:xfrm>
            <a:off x="7666031" y="4212004"/>
            <a:ext cx="1413121" cy="323165"/>
          </a:xfrm>
          <a:prstGeom prst="rect">
            <a:avLst/>
          </a:prstGeom>
          <a:noFill/>
        </p:spPr>
        <p:txBody>
          <a:bodyPr wrap="square" rtlCol="0">
            <a:spAutoFit/>
          </a:bodyPr>
          <a:lstStyle/>
          <a:p>
            <a:r>
              <a:rPr lang="en-US" altLang="zh-TW" sz="1500" b="1">
                <a:latin typeface="Calibri" panose="020F0502020204030204" pitchFamily="34" charset="0"/>
                <a:cs typeface="Calibri" panose="020F0502020204030204" pitchFamily="34" charset="0"/>
              </a:rPr>
              <a:t>Bare riverbeds</a:t>
            </a:r>
            <a:endParaRPr lang="zh-TW" altLang="en-US" sz="1500" b="1">
              <a:latin typeface="Calibri" panose="020F0502020204030204" pitchFamily="34" charset="0"/>
              <a:cs typeface="Calibri" panose="020F0502020204030204" pitchFamily="34" charset="0"/>
            </a:endParaRPr>
          </a:p>
        </p:txBody>
      </p:sp>
      <p:sp>
        <p:nvSpPr>
          <p:cNvPr id="61" name="圖說文字: 直線加上框線和強調線 60">
            <a:extLst>
              <a:ext uri="{FF2B5EF4-FFF2-40B4-BE49-F238E27FC236}">
                <a16:creationId xmlns:a16="http://schemas.microsoft.com/office/drawing/2014/main" id="{81711D83-E000-4E02-8CB2-065650172EB1}"/>
              </a:ext>
            </a:extLst>
          </p:cNvPr>
          <p:cNvSpPr/>
          <p:nvPr/>
        </p:nvSpPr>
        <p:spPr>
          <a:xfrm>
            <a:off x="7695666" y="4208284"/>
            <a:ext cx="1289517" cy="338337"/>
          </a:xfrm>
          <a:prstGeom prst="accentBorderCallout1">
            <a:avLst>
              <a:gd name="adj1" fmla="val 40659"/>
              <a:gd name="adj2" fmla="val -6282"/>
              <a:gd name="adj3" fmla="val -4879"/>
              <a:gd name="adj4" fmla="val -72755"/>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rgbClr val="0070C0"/>
              </a:solidFill>
              <a:latin typeface="Calibri" panose="020F0502020204030204" pitchFamily="34" charset="0"/>
              <a:cs typeface="Calibri" panose="020F0502020204030204" pitchFamily="34" charset="0"/>
            </a:endParaRPr>
          </a:p>
        </p:txBody>
      </p:sp>
      <p:sp>
        <p:nvSpPr>
          <p:cNvPr id="40" name="文字方塊 39">
            <a:extLst>
              <a:ext uri="{FF2B5EF4-FFF2-40B4-BE49-F238E27FC236}">
                <a16:creationId xmlns:a16="http://schemas.microsoft.com/office/drawing/2014/main" id="{5337D1D8-58C2-4725-8DD3-A9624786E0F1}"/>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latin typeface="Calibri" panose="020F0502020204030204" pitchFamily="34" charset="0"/>
                <a:cs typeface="Calibri" panose="020F0502020204030204" pitchFamily="34" charset="0"/>
              </a:rPr>
              <a:t>Introduction</a:t>
            </a:r>
            <a:r>
              <a:rPr kumimoji="1" lang="en-US" altLang="ja-JP" sz="1200">
                <a:solidFill>
                  <a:schemeClr val="bg1">
                    <a:lumMod val="65000"/>
                  </a:schemeClr>
                </a:solidFill>
                <a:latin typeface="Calibri" panose="020F0502020204030204" pitchFamily="34" charset="0"/>
                <a:cs typeface="Calibri" panose="020F0502020204030204" pitchFamily="34" charset="0"/>
              </a:rPr>
              <a:t> / Methodology / Results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sp>
        <p:nvSpPr>
          <p:cNvPr id="41" name="文字方塊 40">
            <a:extLst>
              <a:ext uri="{FF2B5EF4-FFF2-40B4-BE49-F238E27FC236}">
                <a16:creationId xmlns:a16="http://schemas.microsoft.com/office/drawing/2014/main" id="{D363EB07-B9A5-486A-9BE5-702304F93531}"/>
              </a:ext>
            </a:extLst>
          </p:cNvPr>
          <p:cNvSpPr txBox="1"/>
          <p:nvPr/>
        </p:nvSpPr>
        <p:spPr>
          <a:xfrm>
            <a:off x="1665328" y="2370506"/>
            <a:ext cx="898649" cy="369332"/>
          </a:xfrm>
          <a:prstGeom prst="rect">
            <a:avLst/>
          </a:prstGeom>
          <a:noFill/>
          <a:ln>
            <a:noFill/>
          </a:ln>
        </p:spPr>
        <p:txBody>
          <a:bodyPr wrap="square" rtlCol="0">
            <a:spAutoFit/>
          </a:bodyPr>
          <a:lstStyle/>
          <a:p>
            <a:r>
              <a:rPr lang="en-US" altLang="zh-TW"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Taiwan</a:t>
            </a:r>
            <a:endParaRPr lang="zh-TW" altLang="en-US"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2" name="手繪多邊形: 圖案 21">
            <a:extLst>
              <a:ext uri="{FF2B5EF4-FFF2-40B4-BE49-F238E27FC236}">
                <a16:creationId xmlns:a16="http://schemas.microsoft.com/office/drawing/2014/main" id="{96168507-E0D3-4F16-8E65-D550F1977E4E}"/>
              </a:ext>
            </a:extLst>
          </p:cNvPr>
          <p:cNvSpPr/>
          <p:nvPr/>
        </p:nvSpPr>
        <p:spPr>
          <a:xfrm>
            <a:off x="1152877" y="2051396"/>
            <a:ext cx="475033" cy="806737"/>
          </a:xfrm>
          <a:custGeom>
            <a:avLst/>
            <a:gdLst>
              <a:gd name="connsiteX0" fmla="*/ 83820 w 502920"/>
              <a:gd name="connsiteY0" fmla="*/ 165100 h 1046480"/>
              <a:gd name="connsiteX1" fmla="*/ 91440 w 502920"/>
              <a:gd name="connsiteY1" fmla="*/ 152400 h 1046480"/>
              <a:gd name="connsiteX2" fmla="*/ 99060 w 502920"/>
              <a:gd name="connsiteY2" fmla="*/ 147320 h 1046480"/>
              <a:gd name="connsiteX3" fmla="*/ 106680 w 502920"/>
              <a:gd name="connsiteY3" fmla="*/ 139700 h 1046480"/>
              <a:gd name="connsiteX4" fmla="*/ 114300 w 502920"/>
              <a:gd name="connsiteY4" fmla="*/ 134620 h 1046480"/>
              <a:gd name="connsiteX5" fmla="*/ 137160 w 502920"/>
              <a:gd name="connsiteY5" fmla="*/ 114300 h 1046480"/>
              <a:gd name="connsiteX6" fmla="*/ 152400 w 502920"/>
              <a:gd name="connsiteY6" fmla="*/ 106680 h 1046480"/>
              <a:gd name="connsiteX7" fmla="*/ 154940 w 502920"/>
              <a:gd name="connsiteY7" fmla="*/ 99060 h 1046480"/>
              <a:gd name="connsiteX8" fmla="*/ 160020 w 502920"/>
              <a:gd name="connsiteY8" fmla="*/ 91440 h 1046480"/>
              <a:gd name="connsiteX9" fmla="*/ 165100 w 502920"/>
              <a:gd name="connsiteY9" fmla="*/ 50800 h 1046480"/>
              <a:gd name="connsiteX10" fmla="*/ 170180 w 502920"/>
              <a:gd name="connsiteY10" fmla="*/ 43180 h 1046480"/>
              <a:gd name="connsiteX11" fmla="*/ 180340 w 502920"/>
              <a:gd name="connsiteY11" fmla="*/ 30480 h 1046480"/>
              <a:gd name="connsiteX12" fmla="*/ 185420 w 502920"/>
              <a:gd name="connsiteY12" fmla="*/ 22860 h 1046480"/>
              <a:gd name="connsiteX13" fmla="*/ 193040 w 502920"/>
              <a:gd name="connsiteY13" fmla="*/ 2540 h 1046480"/>
              <a:gd name="connsiteX14" fmla="*/ 203200 w 502920"/>
              <a:gd name="connsiteY14" fmla="*/ 0 h 1046480"/>
              <a:gd name="connsiteX15" fmla="*/ 228600 w 502920"/>
              <a:gd name="connsiteY15" fmla="*/ 5080 h 1046480"/>
              <a:gd name="connsiteX16" fmla="*/ 243840 w 502920"/>
              <a:gd name="connsiteY16" fmla="*/ 10160 h 1046480"/>
              <a:gd name="connsiteX17" fmla="*/ 251460 w 502920"/>
              <a:gd name="connsiteY17" fmla="*/ 12700 h 1046480"/>
              <a:gd name="connsiteX18" fmla="*/ 256540 w 502920"/>
              <a:gd name="connsiteY18" fmla="*/ 20320 h 1046480"/>
              <a:gd name="connsiteX19" fmla="*/ 261620 w 502920"/>
              <a:gd name="connsiteY19" fmla="*/ 35560 h 1046480"/>
              <a:gd name="connsiteX20" fmla="*/ 266700 w 502920"/>
              <a:gd name="connsiteY20" fmla="*/ 43180 h 1046480"/>
              <a:gd name="connsiteX21" fmla="*/ 281940 w 502920"/>
              <a:gd name="connsiteY21" fmla="*/ 55880 h 1046480"/>
              <a:gd name="connsiteX22" fmla="*/ 292100 w 502920"/>
              <a:gd name="connsiteY22" fmla="*/ 71120 h 1046480"/>
              <a:gd name="connsiteX23" fmla="*/ 287020 w 502920"/>
              <a:gd name="connsiteY23" fmla="*/ 139700 h 1046480"/>
              <a:gd name="connsiteX24" fmla="*/ 292100 w 502920"/>
              <a:gd name="connsiteY24" fmla="*/ 187960 h 1046480"/>
              <a:gd name="connsiteX25" fmla="*/ 297180 w 502920"/>
              <a:gd name="connsiteY25" fmla="*/ 195580 h 1046480"/>
              <a:gd name="connsiteX26" fmla="*/ 299720 w 502920"/>
              <a:gd name="connsiteY26" fmla="*/ 259080 h 1046480"/>
              <a:gd name="connsiteX27" fmla="*/ 314960 w 502920"/>
              <a:gd name="connsiteY27" fmla="*/ 256540 h 1046480"/>
              <a:gd name="connsiteX28" fmla="*/ 375920 w 502920"/>
              <a:gd name="connsiteY28" fmla="*/ 259080 h 1046480"/>
              <a:gd name="connsiteX29" fmla="*/ 381000 w 502920"/>
              <a:gd name="connsiteY29" fmla="*/ 304800 h 1046480"/>
              <a:gd name="connsiteX30" fmla="*/ 386080 w 502920"/>
              <a:gd name="connsiteY30" fmla="*/ 312420 h 1046480"/>
              <a:gd name="connsiteX31" fmla="*/ 391160 w 502920"/>
              <a:gd name="connsiteY31" fmla="*/ 327660 h 1046480"/>
              <a:gd name="connsiteX32" fmla="*/ 467360 w 502920"/>
              <a:gd name="connsiteY32" fmla="*/ 330200 h 1046480"/>
              <a:gd name="connsiteX33" fmla="*/ 474980 w 502920"/>
              <a:gd name="connsiteY33" fmla="*/ 335280 h 1046480"/>
              <a:gd name="connsiteX34" fmla="*/ 490220 w 502920"/>
              <a:gd name="connsiteY34" fmla="*/ 340360 h 1046480"/>
              <a:gd name="connsiteX35" fmla="*/ 495300 w 502920"/>
              <a:gd name="connsiteY35" fmla="*/ 347980 h 1046480"/>
              <a:gd name="connsiteX36" fmla="*/ 502920 w 502920"/>
              <a:gd name="connsiteY36" fmla="*/ 350520 h 1046480"/>
              <a:gd name="connsiteX37" fmla="*/ 495300 w 502920"/>
              <a:gd name="connsiteY37" fmla="*/ 355600 h 1046480"/>
              <a:gd name="connsiteX38" fmla="*/ 480060 w 502920"/>
              <a:gd name="connsiteY38" fmla="*/ 358140 h 1046480"/>
              <a:gd name="connsiteX39" fmla="*/ 472440 w 502920"/>
              <a:gd name="connsiteY39" fmla="*/ 363220 h 1046480"/>
              <a:gd name="connsiteX40" fmla="*/ 469900 w 502920"/>
              <a:gd name="connsiteY40" fmla="*/ 370840 h 1046480"/>
              <a:gd name="connsiteX41" fmla="*/ 464820 w 502920"/>
              <a:gd name="connsiteY41" fmla="*/ 378460 h 1046480"/>
              <a:gd name="connsiteX42" fmla="*/ 477520 w 502920"/>
              <a:gd name="connsiteY42" fmla="*/ 391160 h 1046480"/>
              <a:gd name="connsiteX43" fmla="*/ 485140 w 502920"/>
              <a:gd name="connsiteY43" fmla="*/ 406400 h 1046480"/>
              <a:gd name="connsiteX44" fmla="*/ 477520 w 502920"/>
              <a:gd name="connsiteY44" fmla="*/ 414020 h 1046480"/>
              <a:gd name="connsiteX45" fmla="*/ 469900 w 502920"/>
              <a:gd name="connsiteY45" fmla="*/ 416560 h 1046480"/>
              <a:gd name="connsiteX46" fmla="*/ 462280 w 502920"/>
              <a:gd name="connsiteY46" fmla="*/ 421640 h 1046480"/>
              <a:gd name="connsiteX47" fmla="*/ 454660 w 502920"/>
              <a:gd name="connsiteY47" fmla="*/ 424180 h 1046480"/>
              <a:gd name="connsiteX48" fmla="*/ 447040 w 502920"/>
              <a:gd name="connsiteY48" fmla="*/ 429260 h 1046480"/>
              <a:gd name="connsiteX49" fmla="*/ 431800 w 502920"/>
              <a:gd name="connsiteY49" fmla="*/ 434340 h 1046480"/>
              <a:gd name="connsiteX50" fmla="*/ 424180 w 502920"/>
              <a:gd name="connsiteY50" fmla="*/ 439420 h 1046480"/>
              <a:gd name="connsiteX51" fmla="*/ 408940 w 502920"/>
              <a:gd name="connsiteY51" fmla="*/ 447040 h 1046480"/>
              <a:gd name="connsiteX52" fmla="*/ 403860 w 502920"/>
              <a:gd name="connsiteY52" fmla="*/ 553720 h 1046480"/>
              <a:gd name="connsiteX53" fmla="*/ 396240 w 502920"/>
              <a:gd name="connsiteY53" fmla="*/ 558800 h 1046480"/>
              <a:gd name="connsiteX54" fmla="*/ 391160 w 502920"/>
              <a:gd name="connsiteY54" fmla="*/ 566420 h 1046480"/>
              <a:gd name="connsiteX55" fmla="*/ 383540 w 502920"/>
              <a:gd name="connsiteY55" fmla="*/ 571500 h 1046480"/>
              <a:gd name="connsiteX56" fmla="*/ 386080 w 502920"/>
              <a:gd name="connsiteY56" fmla="*/ 637540 h 1046480"/>
              <a:gd name="connsiteX57" fmla="*/ 393700 w 502920"/>
              <a:gd name="connsiteY57" fmla="*/ 642620 h 1046480"/>
              <a:gd name="connsiteX58" fmla="*/ 408940 w 502920"/>
              <a:gd name="connsiteY58" fmla="*/ 647700 h 1046480"/>
              <a:gd name="connsiteX59" fmla="*/ 411480 w 502920"/>
              <a:gd name="connsiteY59" fmla="*/ 655320 h 1046480"/>
              <a:gd name="connsiteX60" fmla="*/ 419100 w 502920"/>
              <a:gd name="connsiteY60" fmla="*/ 660400 h 1046480"/>
              <a:gd name="connsiteX61" fmla="*/ 426720 w 502920"/>
              <a:gd name="connsiteY61" fmla="*/ 668020 h 1046480"/>
              <a:gd name="connsiteX62" fmla="*/ 429260 w 502920"/>
              <a:gd name="connsiteY62" fmla="*/ 675640 h 1046480"/>
              <a:gd name="connsiteX63" fmla="*/ 411480 w 502920"/>
              <a:gd name="connsiteY63" fmla="*/ 688340 h 1046480"/>
              <a:gd name="connsiteX64" fmla="*/ 401320 w 502920"/>
              <a:gd name="connsiteY64" fmla="*/ 690880 h 1046480"/>
              <a:gd name="connsiteX65" fmla="*/ 391160 w 502920"/>
              <a:gd name="connsiteY65" fmla="*/ 703580 h 1046480"/>
              <a:gd name="connsiteX66" fmla="*/ 383540 w 502920"/>
              <a:gd name="connsiteY66" fmla="*/ 708660 h 1046480"/>
              <a:gd name="connsiteX67" fmla="*/ 368300 w 502920"/>
              <a:gd name="connsiteY67" fmla="*/ 721360 h 1046480"/>
              <a:gd name="connsiteX68" fmla="*/ 363220 w 502920"/>
              <a:gd name="connsiteY68" fmla="*/ 728980 h 1046480"/>
              <a:gd name="connsiteX69" fmla="*/ 347980 w 502920"/>
              <a:gd name="connsiteY69" fmla="*/ 734060 h 1046480"/>
              <a:gd name="connsiteX70" fmla="*/ 342900 w 502920"/>
              <a:gd name="connsiteY70" fmla="*/ 741680 h 1046480"/>
              <a:gd name="connsiteX71" fmla="*/ 342900 w 502920"/>
              <a:gd name="connsiteY71" fmla="*/ 805180 h 1046480"/>
              <a:gd name="connsiteX72" fmla="*/ 353060 w 502920"/>
              <a:gd name="connsiteY72" fmla="*/ 820420 h 1046480"/>
              <a:gd name="connsiteX73" fmla="*/ 370840 w 502920"/>
              <a:gd name="connsiteY73" fmla="*/ 896620 h 1046480"/>
              <a:gd name="connsiteX74" fmla="*/ 378460 w 502920"/>
              <a:gd name="connsiteY74" fmla="*/ 899160 h 1046480"/>
              <a:gd name="connsiteX75" fmla="*/ 381000 w 502920"/>
              <a:gd name="connsiteY75" fmla="*/ 909320 h 1046480"/>
              <a:gd name="connsiteX76" fmla="*/ 396240 w 502920"/>
              <a:gd name="connsiteY76" fmla="*/ 916940 h 1046480"/>
              <a:gd name="connsiteX77" fmla="*/ 403860 w 502920"/>
              <a:gd name="connsiteY77" fmla="*/ 922020 h 1046480"/>
              <a:gd name="connsiteX78" fmla="*/ 419100 w 502920"/>
              <a:gd name="connsiteY78" fmla="*/ 929640 h 1046480"/>
              <a:gd name="connsiteX79" fmla="*/ 429260 w 502920"/>
              <a:gd name="connsiteY79" fmla="*/ 944880 h 1046480"/>
              <a:gd name="connsiteX80" fmla="*/ 426720 w 502920"/>
              <a:gd name="connsiteY80" fmla="*/ 972820 h 1046480"/>
              <a:gd name="connsiteX81" fmla="*/ 421640 w 502920"/>
              <a:gd name="connsiteY81" fmla="*/ 980440 h 1046480"/>
              <a:gd name="connsiteX82" fmla="*/ 419100 w 502920"/>
              <a:gd name="connsiteY82" fmla="*/ 988060 h 1046480"/>
              <a:gd name="connsiteX83" fmla="*/ 411480 w 502920"/>
              <a:gd name="connsiteY83" fmla="*/ 1003300 h 1046480"/>
              <a:gd name="connsiteX84" fmla="*/ 408940 w 502920"/>
              <a:gd name="connsiteY84" fmla="*/ 1013460 h 1046480"/>
              <a:gd name="connsiteX85" fmla="*/ 393700 w 502920"/>
              <a:gd name="connsiteY85" fmla="*/ 1023620 h 1046480"/>
              <a:gd name="connsiteX86" fmla="*/ 383540 w 502920"/>
              <a:gd name="connsiteY86" fmla="*/ 1038860 h 1046480"/>
              <a:gd name="connsiteX87" fmla="*/ 378460 w 502920"/>
              <a:gd name="connsiteY87" fmla="*/ 1046480 h 1046480"/>
              <a:gd name="connsiteX88" fmla="*/ 337820 w 502920"/>
              <a:gd name="connsiteY88" fmla="*/ 1043940 h 1046480"/>
              <a:gd name="connsiteX89" fmla="*/ 330200 w 502920"/>
              <a:gd name="connsiteY89" fmla="*/ 1041400 h 1046480"/>
              <a:gd name="connsiteX90" fmla="*/ 327660 w 502920"/>
              <a:gd name="connsiteY90" fmla="*/ 1033780 h 1046480"/>
              <a:gd name="connsiteX91" fmla="*/ 325120 w 502920"/>
              <a:gd name="connsiteY91" fmla="*/ 947420 h 1046480"/>
              <a:gd name="connsiteX92" fmla="*/ 317500 w 502920"/>
              <a:gd name="connsiteY92" fmla="*/ 932180 h 1046480"/>
              <a:gd name="connsiteX93" fmla="*/ 302260 w 502920"/>
              <a:gd name="connsiteY93" fmla="*/ 919480 h 1046480"/>
              <a:gd name="connsiteX94" fmla="*/ 289560 w 502920"/>
              <a:gd name="connsiteY94" fmla="*/ 906780 h 1046480"/>
              <a:gd name="connsiteX95" fmla="*/ 281940 w 502920"/>
              <a:gd name="connsiteY95" fmla="*/ 878840 h 1046480"/>
              <a:gd name="connsiteX96" fmla="*/ 279400 w 502920"/>
              <a:gd name="connsiteY96" fmla="*/ 863600 h 1046480"/>
              <a:gd name="connsiteX97" fmla="*/ 256540 w 502920"/>
              <a:gd name="connsiteY97" fmla="*/ 853440 h 1046480"/>
              <a:gd name="connsiteX98" fmla="*/ 241300 w 502920"/>
              <a:gd name="connsiteY98" fmla="*/ 843280 h 1046480"/>
              <a:gd name="connsiteX99" fmla="*/ 233680 w 502920"/>
              <a:gd name="connsiteY99" fmla="*/ 838200 h 1046480"/>
              <a:gd name="connsiteX100" fmla="*/ 218440 w 502920"/>
              <a:gd name="connsiteY100" fmla="*/ 833120 h 1046480"/>
              <a:gd name="connsiteX101" fmla="*/ 210820 w 502920"/>
              <a:gd name="connsiteY101" fmla="*/ 830580 h 1046480"/>
              <a:gd name="connsiteX102" fmla="*/ 203200 w 502920"/>
              <a:gd name="connsiteY102" fmla="*/ 825500 h 1046480"/>
              <a:gd name="connsiteX103" fmla="*/ 198120 w 502920"/>
              <a:gd name="connsiteY103" fmla="*/ 817880 h 1046480"/>
              <a:gd name="connsiteX104" fmla="*/ 175260 w 502920"/>
              <a:gd name="connsiteY104" fmla="*/ 805180 h 1046480"/>
              <a:gd name="connsiteX105" fmla="*/ 167640 w 502920"/>
              <a:gd name="connsiteY105" fmla="*/ 800100 h 1046480"/>
              <a:gd name="connsiteX106" fmla="*/ 160020 w 502920"/>
              <a:gd name="connsiteY106" fmla="*/ 784860 h 1046480"/>
              <a:gd name="connsiteX107" fmla="*/ 152400 w 502920"/>
              <a:gd name="connsiteY107" fmla="*/ 779780 h 1046480"/>
              <a:gd name="connsiteX108" fmla="*/ 147320 w 502920"/>
              <a:gd name="connsiteY108" fmla="*/ 772160 h 1046480"/>
              <a:gd name="connsiteX109" fmla="*/ 137160 w 502920"/>
              <a:gd name="connsiteY109" fmla="*/ 769620 h 1046480"/>
              <a:gd name="connsiteX110" fmla="*/ 129540 w 502920"/>
              <a:gd name="connsiteY110" fmla="*/ 764540 h 1046480"/>
              <a:gd name="connsiteX111" fmla="*/ 124460 w 502920"/>
              <a:gd name="connsiteY111" fmla="*/ 756920 h 1046480"/>
              <a:gd name="connsiteX112" fmla="*/ 116840 w 502920"/>
              <a:gd name="connsiteY112" fmla="*/ 754380 h 1046480"/>
              <a:gd name="connsiteX113" fmla="*/ 99060 w 502920"/>
              <a:gd name="connsiteY113" fmla="*/ 734060 h 1046480"/>
              <a:gd name="connsiteX114" fmla="*/ 96520 w 502920"/>
              <a:gd name="connsiteY114" fmla="*/ 680720 h 1046480"/>
              <a:gd name="connsiteX115" fmla="*/ 88900 w 502920"/>
              <a:gd name="connsiteY115" fmla="*/ 673100 h 1046480"/>
              <a:gd name="connsiteX116" fmla="*/ 83820 w 502920"/>
              <a:gd name="connsiteY116" fmla="*/ 657860 h 1046480"/>
              <a:gd name="connsiteX117" fmla="*/ 76200 w 502920"/>
              <a:gd name="connsiteY117" fmla="*/ 642620 h 1046480"/>
              <a:gd name="connsiteX118" fmla="*/ 73660 w 502920"/>
              <a:gd name="connsiteY118" fmla="*/ 635000 h 1046480"/>
              <a:gd name="connsiteX119" fmla="*/ 63500 w 502920"/>
              <a:gd name="connsiteY119" fmla="*/ 619760 h 1046480"/>
              <a:gd name="connsiteX120" fmla="*/ 60960 w 502920"/>
              <a:gd name="connsiteY120" fmla="*/ 604520 h 1046480"/>
              <a:gd name="connsiteX121" fmla="*/ 43180 w 502920"/>
              <a:gd name="connsiteY121" fmla="*/ 584200 h 1046480"/>
              <a:gd name="connsiteX122" fmla="*/ 33020 w 502920"/>
              <a:gd name="connsiteY122" fmla="*/ 561340 h 1046480"/>
              <a:gd name="connsiteX123" fmla="*/ 30480 w 502920"/>
              <a:gd name="connsiteY123" fmla="*/ 553720 h 1046480"/>
              <a:gd name="connsiteX124" fmla="*/ 27940 w 502920"/>
              <a:gd name="connsiteY124" fmla="*/ 535940 h 1046480"/>
              <a:gd name="connsiteX125" fmla="*/ 25400 w 502920"/>
              <a:gd name="connsiteY125" fmla="*/ 528320 h 1046480"/>
              <a:gd name="connsiteX126" fmla="*/ 17780 w 502920"/>
              <a:gd name="connsiteY126" fmla="*/ 525780 h 1046480"/>
              <a:gd name="connsiteX127" fmla="*/ 0 w 502920"/>
              <a:gd name="connsiteY127" fmla="*/ 523240 h 1046480"/>
              <a:gd name="connsiteX128" fmla="*/ 2540 w 502920"/>
              <a:gd name="connsiteY128" fmla="*/ 490220 h 1046480"/>
              <a:gd name="connsiteX129" fmla="*/ 10160 w 502920"/>
              <a:gd name="connsiteY129" fmla="*/ 464820 h 1046480"/>
              <a:gd name="connsiteX130" fmla="*/ 12700 w 502920"/>
              <a:gd name="connsiteY130" fmla="*/ 454660 h 1046480"/>
              <a:gd name="connsiteX131" fmla="*/ 20320 w 502920"/>
              <a:gd name="connsiteY131" fmla="*/ 431800 h 1046480"/>
              <a:gd name="connsiteX132" fmla="*/ 27940 w 502920"/>
              <a:gd name="connsiteY132" fmla="*/ 416560 h 1046480"/>
              <a:gd name="connsiteX133" fmla="*/ 33020 w 502920"/>
              <a:gd name="connsiteY133" fmla="*/ 401320 h 1046480"/>
              <a:gd name="connsiteX134" fmla="*/ 35560 w 502920"/>
              <a:gd name="connsiteY134" fmla="*/ 393700 h 1046480"/>
              <a:gd name="connsiteX135" fmla="*/ 38100 w 502920"/>
              <a:gd name="connsiteY135" fmla="*/ 360680 h 1046480"/>
              <a:gd name="connsiteX136" fmla="*/ 40640 w 502920"/>
              <a:gd name="connsiteY136" fmla="*/ 353060 h 1046480"/>
              <a:gd name="connsiteX137" fmla="*/ 43180 w 502920"/>
              <a:gd name="connsiteY137" fmla="*/ 340360 h 1046480"/>
              <a:gd name="connsiteX138" fmla="*/ 48260 w 502920"/>
              <a:gd name="connsiteY138" fmla="*/ 322580 h 1046480"/>
              <a:gd name="connsiteX139" fmla="*/ 50800 w 502920"/>
              <a:gd name="connsiteY139" fmla="*/ 256540 h 1046480"/>
              <a:gd name="connsiteX140" fmla="*/ 53340 w 502920"/>
              <a:gd name="connsiteY140" fmla="*/ 223520 h 1046480"/>
              <a:gd name="connsiteX141" fmla="*/ 55880 w 502920"/>
              <a:gd name="connsiteY141" fmla="*/ 210820 h 1046480"/>
              <a:gd name="connsiteX142" fmla="*/ 66040 w 502920"/>
              <a:gd name="connsiteY142" fmla="*/ 195580 h 1046480"/>
              <a:gd name="connsiteX143" fmla="*/ 73660 w 502920"/>
              <a:gd name="connsiteY143" fmla="*/ 193040 h 1046480"/>
              <a:gd name="connsiteX144" fmla="*/ 76200 w 502920"/>
              <a:gd name="connsiteY144" fmla="*/ 185420 h 1046480"/>
              <a:gd name="connsiteX145" fmla="*/ 83820 w 502920"/>
              <a:gd name="connsiteY145" fmla="*/ 165100 h 104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02920" h="1046480">
                <a:moveTo>
                  <a:pt x="83820" y="165100"/>
                </a:moveTo>
                <a:cubicBezTo>
                  <a:pt x="86360" y="159597"/>
                  <a:pt x="88227" y="156148"/>
                  <a:pt x="91440" y="152400"/>
                </a:cubicBezTo>
                <a:cubicBezTo>
                  <a:pt x="93427" y="150082"/>
                  <a:pt x="96715" y="149274"/>
                  <a:pt x="99060" y="147320"/>
                </a:cubicBezTo>
                <a:cubicBezTo>
                  <a:pt x="101820" y="145020"/>
                  <a:pt x="103920" y="142000"/>
                  <a:pt x="106680" y="139700"/>
                </a:cubicBezTo>
                <a:cubicBezTo>
                  <a:pt x="109025" y="137746"/>
                  <a:pt x="112018" y="136648"/>
                  <a:pt x="114300" y="134620"/>
                </a:cubicBezTo>
                <a:cubicBezTo>
                  <a:pt x="122955" y="126927"/>
                  <a:pt x="127278" y="119241"/>
                  <a:pt x="137160" y="114300"/>
                </a:cubicBezTo>
                <a:cubicBezTo>
                  <a:pt x="158192" y="103784"/>
                  <a:pt x="130562" y="121239"/>
                  <a:pt x="152400" y="106680"/>
                </a:cubicBezTo>
                <a:cubicBezTo>
                  <a:pt x="153247" y="104140"/>
                  <a:pt x="153743" y="101455"/>
                  <a:pt x="154940" y="99060"/>
                </a:cubicBezTo>
                <a:cubicBezTo>
                  <a:pt x="156305" y="96330"/>
                  <a:pt x="159457" y="94440"/>
                  <a:pt x="160020" y="91440"/>
                </a:cubicBezTo>
                <a:cubicBezTo>
                  <a:pt x="161620" y="82908"/>
                  <a:pt x="159347" y="62306"/>
                  <a:pt x="165100" y="50800"/>
                </a:cubicBezTo>
                <a:cubicBezTo>
                  <a:pt x="166465" y="48070"/>
                  <a:pt x="168815" y="45910"/>
                  <a:pt x="170180" y="43180"/>
                </a:cubicBezTo>
                <a:cubicBezTo>
                  <a:pt x="176314" y="30911"/>
                  <a:pt x="167495" y="39044"/>
                  <a:pt x="180340" y="30480"/>
                </a:cubicBezTo>
                <a:cubicBezTo>
                  <a:pt x="182033" y="27940"/>
                  <a:pt x="184348" y="25718"/>
                  <a:pt x="185420" y="22860"/>
                </a:cubicBezTo>
                <a:cubicBezTo>
                  <a:pt x="187816" y="16471"/>
                  <a:pt x="186090" y="7173"/>
                  <a:pt x="193040" y="2540"/>
                </a:cubicBezTo>
                <a:cubicBezTo>
                  <a:pt x="195945" y="604"/>
                  <a:pt x="199813" y="847"/>
                  <a:pt x="203200" y="0"/>
                </a:cubicBezTo>
                <a:cubicBezTo>
                  <a:pt x="211667" y="1693"/>
                  <a:pt x="220409" y="2350"/>
                  <a:pt x="228600" y="5080"/>
                </a:cubicBezTo>
                <a:lnTo>
                  <a:pt x="243840" y="10160"/>
                </a:lnTo>
                <a:lnTo>
                  <a:pt x="251460" y="12700"/>
                </a:lnTo>
                <a:cubicBezTo>
                  <a:pt x="253153" y="15240"/>
                  <a:pt x="255300" y="17530"/>
                  <a:pt x="256540" y="20320"/>
                </a:cubicBezTo>
                <a:cubicBezTo>
                  <a:pt x="258715" y="25213"/>
                  <a:pt x="258650" y="31105"/>
                  <a:pt x="261620" y="35560"/>
                </a:cubicBezTo>
                <a:cubicBezTo>
                  <a:pt x="263313" y="38100"/>
                  <a:pt x="264746" y="40835"/>
                  <a:pt x="266700" y="43180"/>
                </a:cubicBezTo>
                <a:cubicBezTo>
                  <a:pt x="272812" y="50514"/>
                  <a:pt x="274448" y="50885"/>
                  <a:pt x="281940" y="55880"/>
                </a:cubicBezTo>
                <a:cubicBezTo>
                  <a:pt x="285327" y="60960"/>
                  <a:pt x="292354" y="65020"/>
                  <a:pt x="292100" y="71120"/>
                </a:cubicBezTo>
                <a:cubicBezTo>
                  <a:pt x="289449" y="134755"/>
                  <a:pt x="295991" y="112786"/>
                  <a:pt x="287020" y="139700"/>
                </a:cubicBezTo>
                <a:cubicBezTo>
                  <a:pt x="287253" y="143428"/>
                  <a:pt x="285756" y="175272"/>
                  <a:pt x="292100" y="187960"/>
                </a:cubicBezTo>
                <a:cubicBezTo>
                  <a:pt x="293465" y="190690"/>
                  <a:pt x="295487" y="193040"/>
                  <a:pt x="297180" y="195580"/>
                </a:cubicBezTo>
                <a:cubicBezTo>
                  <a:pt x="298027" y="216747"/>
                  <a:pt x="293789" y="238744"/>
                  <a:pt x="299720" y="259080"/>
                </a:cubicBezTo>
                <a:cubicBezTo>
                  <a:pt x="301162" y="264024"/>
                  <a:pt x="309810" y="256540"/>
                  <a:pt x="314960" y="256540"/>
                </a:cubicBezTo>
                <a:cubicBezTo>
                  <a:pt x="335298" y="256540"/>
                  <a:pt x="355600" y="258233"/>
                  <a:pt x="375920" y="259080"/>
                </a:cubicBezTo>
                <a:cubicBezTo>
                  <a:pt x="376237" y="263840"/>
                  <a:pt x="374940" y="292680"/>
                  <a:pt x="381000" y="304800"/>
                </a:cubicBezTo>
                <a:cubicBezTo>
                  <a:pt x="382365" y="307530"/>
                  <a:pt x="384840" y="309630"/>
                  <a:pt x="386080" y="312420"/>
                </a:cubicBezTo>
                <a:cubicBezTo>
                  <a:pt x="388255" y="317313"/>
                  <a:pt x="385808" y="327482"/>
                  <a:pt x="391160" y="327660"/>
                </a:cubicBezTo>
                <a:lnTo>
                  <a:pt x="467360" y="330200"/>
                </a:lnTo>
                <a:cubicBezTo>
                  <a:pt x="469900" y="331893"/>
                  <a:pt x="472190" y="334040"/>
                  <a:pt x="474980" y="335280"/>
                </a:cubicBezTo>
                <a:cubicBezTo>
                  <a:pt x="479873" y="337455"/>
                  <a:pt x="490220" y="340360"/>
                  <a:pt x="490220" y="340360"/>
                </a:cubicBezTo>
                <a:cubicBezTo>
                  <a:pt x="491913" y="342900"/>
                  <a:pt x="492916" y="346073"/>
                  <a:pt x="495300" y="347980"/>
                </a:cubicBezTo>
                <a:cubicBezTo>
                  <a:pt x="497391" y="349653"/>
                  <a:pt x="502920" y="347843"/>
                  <a:pt x="502920" y="350520"/>
                </a:cubicBezTo>
                <a:cubicBezTo>
                  <a:pt x="502920" y="353573"/>
                  <a:pt x="498196" y="354635"/>
                  <a:pt x="495300" y="355600"/>
                </a:cubicBezTo>
                <a:cubicBezTo>
                  <a:pt x="490414" y="357229"/>
                  <a:pt x="485140" y="357293"/>
                  <a:pt x="480060" y="358140"/>
                </a:cubicBezTo>
                <a:cubicBezTo>
                  <a:pt x="477520" y="359833"/>
                  <a:pt x="474347" y="360836"/>
                  <a:pt x="472440" y="363220"/>
                </a:cubicBezTo>
                <a:cubicBezTo>
                  <a:pt x="470767" y="365311"/>
                  <a:pt x="471097" y="368445"/>
                  <a:pt x="469900" y="370840"/>
                </a:cubicBezTo>
                <a:cubicBezTo>
                  <a:pt x="468535" y="373570"/>
                  <a:pt x="466513" y="375920"/>
                  <a:pt x="464820" y="378460"/>
                </a:cubicBezTo>
                <a:cubicBezTo>
                  <a:pt x="478367" y="398780"/>
                  <a:pt x="460587" y="374227"/>
                  <a:pt x="477520" y="391160"/>
                </a:cubicBezTo>
                <a:cubicBezTo>
                  <a:pt x="482444" y="396084"/>
                  <a:pt x="483074" y="400202"/>
                  <a:pt x="485140" y="406400"/>
                </a:cubicBezTo>
                <a:cubicBezTo>
                  <a:pt x="482600" y="408940"/>
                  <a:pt x="480509" y="412027"/>
                  <a:pt x="477520" y="414020"/>
                </a:cubicBezTo>
                <a:cubicBezTo>
                  <a:pt x="475292" y="415505"/>
                  <a:pt x="472295" y="415363"/>
                  <a:pt x="469900" y="416560"/>
                </a:cubicBezTo>
                <a:cubicBezTo>
                  <a:pt x="467170" y="417925"/>
                  <a:pt x="465010" y="420275"/>
                  <a:pt x="462280" y="421640"/>
                </a:cubicBezTo>
                <a:cubicBezTo>
                  <a:pt x="459885" y="422837"/>
                  <a:pt x="457055" y="422983"/>
                  <a:pt x="454660" y="424180"/>
                </a:cubicBezTo>
                <a:cubicBezTo>
                  <a:pt x="451930" y="425545"/>
                  <a:pt x="449830" y="428020"/>
                  <a:pt x="447040" y="429260"/>
                </a:cubicBezTo>
                <a:cubicBezTo>
                  <a:pt x="442147" y="431435"/>
                  <a:pt x="436255" y="431370"/>
                  <a:pt x="431800" y="434340"/>
                </a:cubicBezTo>
                <a:cubicBezTo>
                  <a:pt x="429260" y="436033"/>
                  <a:pt x="426910" y="438055"/>
                  <a:pt x="424180" y="439420"/>
                </a:cubicBezTo>
                <a:cubicBezTo>
                  <a:pt x="403148" y="449936"/>
                  <a:pt x="430778" y="432481"/>
                  <a:pt x="408940" y="447040"/>
                </a:cubicBezTo>
                <a:cubicBezTo>
                  <a:pt x="395116" y="488511"/>
                  <a:pt x="416813" y="420950"/>
                  <a:pt x="403860" y="553720"/>
                </a:cubicBezTo>
                <a:cubicBezTo>
                  <a:pt x="403564" y="556758"/>
                  <a:pt x="398780" y="557107"/>
                  <a:pt x="396240" y="558800"/>
                </a:cubicBezTo>
                <a:cubicBezTo>
                  <a:pt x="394547" y="561340"/>
                  <a:pt x="393319" y="564261"/>
                  <a:pt x="391160" y="566420"/>
                </a:cubicBezTo>
                <a:cubicBezTo>
                  <a:pt x="389001" y="568579"/>
                  <a:pt x="383757" y="568455"/>
                  <a:pt x="383540" y="571500"/>
                </a:cubicBezTo>
                <a:cubicBezTo>
                  <a:pt x="381970" y="593474"/>
                  <a:pt x="382965" y="615732"/>
                  <a:pt x="386080" y="637540"/>
                </a:cubicBezTo>
                <a:cubicBezTo>
                  <a:pt x="386512" y="640562"/>
                  <a:pt x="390910" y="641380"/>
                  <a:pt x="393700" y="642620"/>
                </a:cubicBezTo>
                <a:cubicBezTo>
                  <a:pt x="398593" y="644795"/>
                  <a:pt x="408940" y="647700"/>
                  <a:pt x="408940" y="647700"/>
                </a:cubicBezTo>
                <a:cubicBezTo>
                  <a:pt x="409787" y="650240"/>
                  <a:pt x="409807" y="653229"/>
                  <a:pt x="411480" y="655320"/>
                </a:cubicBezTo>
                <a:cubicBezTo>
                  <a:pt x="413387" y="657704"/>
                  <a:pt x="416755" y="658446"/>
                  <a:pt x="419100" y="660400"/>
                </a:cubicBezTo>
                <a:cubicBezTo>
                  <a:pt x="421860" y="662700"/>
                  <a:pt x="424180" y="665480"/>
                  <a:pt x="426720" y="668020"/>
                </a:cubicBezTo>
                <a:cubicBezTo>
                  <a:pt x="427567" y="670560"/>
                  <a:pt x="429260" y="672963"/>
                  <a:pt x="429260" y="675640"/>
                </a:cubicBezTo>
                <a:cubicBezTo>
                  <a:pt x="429260" y="686541"/>
                  <a:pt x="420793" y="686012"/>
                  <a:pt x="411480" y="688340"/>
                </a:cubicBezTo>
                <a:lnTo>
                  <a:pt x="401320" y="690880"/>
                </a:lnTo>
                <a:cubicBezTo>
                  <a:pt x="379482" y="705439"/>
                  <a:pt x="405181" y="686053"/>
                  <a:pt x="391160" y="703580"/>
                </a:cubicBezTo>
                <a:cubicBezTo>
                  <a:pt x="389253" y="705964"/>
                  <a:pt x="385885" y="706706"/>
                  <a:pt x="383540" y="708660"/>
                </a:cubicBezTo>
                <a:cubicBezTo>
                  <a:pt x="363983" y="724958"/>
                  <a:pt x="387219" y="708747"/>
                  <a:pt x="368300" y="721360"/>
                </a:cubicBezTo>
                <a:cubicBezTo>
                  <a:pt x="366607" y="723900"/>
                  <a:pt x="365809" y="727362"/>
                  <a:pt x="363220" y="728980"/>
                </a:cubicBezTo>
                <a:cubicBezTo>
                  <a:pt x="358679" y="731818"/>
                  <a:pt x="347980" y="734060"/>
                  <a:pt x="347980" y="734060"/>
                </a:cubicBezTo>
                <a:cubicBezTo>
                  <a:pt x="346287" y="736600"/>
                  <a:pt x="343865" y="738784"/>
                  <a:pt x="342900" y="741680"/>
                </a:cubicBezTo>
                <a:cubicBezTo>
                  <a:pt x="337339" y="758364"/>
                  <a:pt x="341256" y="796962"/>
                  <a:pt x="342900" y="805180"/>
                </a:cubicBezTo>
                <a:cubicBezTo>
                  <a:pt x="344097" y="811167"/>
                  <a:pt x="353060" y="820420"/>
                  <a:pt x="353060" y="820420"/>
                </a:cubicBezTo>
                <a:cubicBezTo>
                  <a:pt x="354262" y="851661"/>
                  <a:pt x="337706" y="885575"/>
                  <a:pt x="370840" y="896620"/>
                </a:cubicBezTo>
                <a:lnTo>
                  <a:pt x="378460" y="899160"/>
                </a:lnTo>
                <a:cubicBezTo>
                  <a:pt x="379307" y="902547"/>
                  <a:pt x="379064" y="906415"/>
                  <a:pt x="381000" y="909320"/>
                </a:cubicBezTo>
                <a:cubicBezTo>
                  <a:pt x="384640" y="914779"/>
                  <a:pt x="391169" y="914404"/>
                  <a:pt x="396240" y="916940"/>
                </a:cubicBezTo>
                <a:cubicBezTo>
                  <a:pt x="398970" y="918305"/>
                  <a:pt x="401130" y="920655"/>
                  <a:pt x="403860" y="922020"/>
                </a:cubicBezTo>
                <a:cubicBezTo>
                  <a:pt x="424892" y="932536"/>
                  <a:pt x="397262" y="915081"/>
                  <a:pt x="419100" y="929640"/>
                </a:cubicBezTo>
                <a:cubicBezTo>
                  <a:pt x="422487" y="934720"/>
                  <a:pt x="429813" y="938800"/>
                  <a:pt x="429260" y="944880"/>
                </a:cubicBezTo>
                <a:cubicBezTo>
                  <a:pt x="428413" y="954193"/>
                  <a:pt x="428679" y="963676"/>
                  <a:pt x="426720" y="972820"/>
                </a:cubicBezTo>
                <a:cubicBezTo>
                  <a:pt x="426080" y="975805"/>
                  <a:pt x="423005" y="977710"/>
                  <a:pt x="421640" y="980440"/>
                </a:cubicBezTo>
                <a:cubicBezTo>
                  <a:pt x="420443" y="982835"/>
                  <a:pt x="420297" y="985665"/>
                  <a:pt x="419100" y="988060"/>
                </a:cubicBezTo>
                <a:cubicBezTo>
                  <a:pt x="411679" y="1002903"/>
                  <a:pt x="415736" y="988403"/>
                  <a:pt x="411480" y="1003300"/>
                </a:cubicBezTo>
                <a:cubicBezTo>
                  <a:pt x="410521" y="1006657"/>
                  <a:pt x="411239" y="1010833"/>
                  <a:pt x="408940" y="1013460"/>
                </a:cubicBezTo>
                <a:cubicBezTo>
                  <a:pt x="404920" y="1018055"/>
                  <a:pt x="393700" y="1023620"/>
                  <a:pt x="393700" y="1023620"/>
                </a:cubicBezTo>
                <a:lnTo>
                  <a:pt x="383540" y="1038860"/>
                </a:lnTo>
                <a:lnTo>
                  <a:pt x="378460" y="1046480"/>
                </a:lnTo>
                <a:cubicBezTo>
                  <a:pt x="364913" y="1045633"/>
                  <a:pt x="351319" y="1045361"/>
                  <a:pt x="337820" y="1043940"/>
                </a:cubicBezTo>
                <a:cubicBezTo>
                  <a:pt x="335157" y="1043660"/>
                  <a:pt x="332093" y="1043293"/>
                  <a:pt x="330200" y="1041400"/>
                </a:cubicBezTo>
                <a:cubicBezTo>
                  <a:pt x="328307" y="1039507"/>
                  <a:pt x="328507" y="1036320"/>
                  <a:pt x="327660" y="1033780"/>
                </a:cubicBezTo>
                <a:cubicBezTo>
                  <a:pt x="326813" y="1004993"/>
                  <a:pt x="326674" y="976177"/>
                  <a:pt x="325120" y="947420"/>
                </a:cubicBezTo>
                <a:cubicBezTo>
                  <a:pt x="324884" y="943052"/>
                  <a:pt x="320338" y="935018"/>
                  <a:pt x="317500" y="932180"/>
                </a:cubicBezTo>
                <a:cubicBezTo>
                  <a:pt x="297520" y="912200"/>
                  <a:pt x="323066" y="944447"/>
                  <a:pt x="302260" y="919480"/>
                </a:cubicBezTo>
                <a:cubicBezTo>
                  <a:pt x="291677" y="906780"/>
                  <a:pt x="303530" y="916093"/>
                  <a:pt x="289560" y="906780"/>
                </a:cubicBezTo>
                <a:cubicBezTo>
                  <a:pt x="284005" y="890116"/>
                  <a:pt x="284812" y="894637"/>
                  <a:pt x="281940" y="878840"/>
                </a:cubicBezTo>
                <a:cubicBezTo>
                  <a:pt x="281019" y="873773"/>
                  <a:pt x="281703" y="868206"/>
                  <a:pt x="279400" y="863600"/>
                </a:cubicBezTo>
                <a:cubicBezTo>
                  <a:pt x="276815" y="858430"/>
                  <a:pt x="258028" y="854432"/>
                  <a:pt x="256540" y="853440"/>
                </a:cubicBezTo>
                <a:lnTo>
                  <a:pt x="241300" y="843280"/>
                </a:lnTo>
                <a:cubicBezTo>
                  <a:pt x="238760" y="841587"/>
                  <a:pt x="236576" y="839165"/>
                  <a:pt x="233680" y="838200"/>
                </a:cubicBezTo>
                <a:lnTo>
                  <a:pt x="218440" y="833120"/>
                </a:lnTo>
                <a:cubicBezTo>
                  <a:pt x="215900" y="832273"/>
                  <a:pt x="213048" y="832065"/>
                  <a:pt x="210820" y="830580"/>
                </a:cubicBezTo>
                <a:lnTo>
                  <a:pt x="203200" y="825500"/>
                </a:lnTo>
                <a:cubicBezTo>
                  <a:pt x="201507" y="822960"/>
                  <a:pt x="200417" y="819890"/>
                  <a:pt x="198120" y="817880"/>
                </a:cubicBezTo>
                <a:cubicBezTo>
                  <a:pt x="176764" y="799193"/>
                  <a:pt x="190377" y="812739"/>
                  <a:pt x="175260" y="805180"/>
                </a:cubicBezTo>
                <a:cubicBezTo>
                  <a:pt x="172530" y="803815"/>
                  <a:pt x="170180" y="801793"/>
                  <a:pt x="167640" y="800100"/>
                </a:cubicBezTo>
                <a:cubicBezTo>
                  <a:pt x="165574" y="793902"/>
                  <a:pt x="164944" y="789784"/>
                  <a:pt x="160020" y="784860"/>
                </a:cubicBezTo>
                <a:cubicBezTo>
                  <a:pt x="157861" y="782701"/>
                  <a:pt x="154940" y="781473"/>
                  <a:pt x="152400" y="779780"/>
                </a:cubicBezTo>
                <a:cubicBezTo>
                  <a:pt x="150707" y="777240"/>
                  <a:pt x="149860" y="773853"/>
                  <a:pt x="147320" y="772160"/>
                </a:cubicBezTo>
                <a:cubicBezTo>
                  <a:pt x="144415" y="770224"/>
                  <a:pt x="140369" y="770995"/>
                  <a:pt x="137160" y="769620"/>
                </a:cubicBezTo>
                <a:cubicBezTo>
                  <a:pt x="134354" y="768417"/>
                  <a:pt x="132080" y="766233"/>
                  <a:pt x="129540" y="764540"/>
                </a:cubicBezTo>
                <a:cubicBezTo>
                  <a:pt x="127847" y="762000"/>
                  <a:pt x="126844" y="758827"/>
                  <a:pt x="124460" y="756920"/>
                </a:cubicBezTo>
                <a:cubicBezTo>
                  <a:pt x="122369" y="755247"/>
                  <a:pt x="118733" y="756273"/>
                  <a:pt x="116840" y="754380"/>
                </a:cubicBezTo>
                <a:cubicBezTo>
                  <a:pt x="87207" y="724747"/>
                  <a:pt x="120650" y="748453"/>
                  <a:pt x="99060" y="734060"/>
                </a:cubicBezTo>
                <a:cubicBezTo>
                  <a:pt x="98213" y="716280"/>
                  <a:pt x="99446" y="698278"/>
                  <a:pt x="96520" y="680720"/>
                </a:cubicBezTo>
                <a:cubicBezTo>
                  <a:pt x="95929" y="677177"/>
                  <a:pt x="90644" y="676240"/>
                  <a:pt x="88900" y="673100"/>
                </a:cubicBezTo>
                <a:cubicBezTo>
                  <a:pt x="86299" y="668419"/>
                  <a:pt x="85513" y="662940"/>
                  <a:pt x="83820" y="657860"/>
                </a:cubicBezTo>
                <a:cubicBezTo>
                  <a:pt x="77436" y="638707"/>
                  <a:pt x="86048" y="662315"/>
                  <a:pt x="76200" y="642620"/>
                </a:cubicBezTo>
                <a:cubicBezTo>
                  <a:pt x="75003" y="640225"/>
                  <a:pt x="74960" y="637340"/>
                  <a:pt x="73660" y="635000"/>
                </a:cubicBezTo>
                <a:cubicBezTo>
                  <a:pt x="70695" y="629663"/>
                  <a:pt x="63500" y="619760"/>
                  <a:pt x="63500" y="619760"/>
                </a:cubicBezTo>
                <a:cubicBezTo>
                  <a:pt x="62653" y="614680"/>
                  <a:pt x="62941" y="609274"/>
                  <a:pt x="60960" y="604520"/>
                </a:cubicBezTo>
                <a:cubicBezTo>
                  <a:pt x="55261" y="590843"/>
                  <a:pt x="52803" y="590615"/>
                  <a:pt x="43180" y="584200"/>
                </a:cubicBezTo>
                <a:cubicBezTo>
                  <a:pt x="35130" y="572125"/>
                  <a:pt x="39065" y="579476"/>
                  <a:pt x="33020" y="561340"/>
                </a:cubicBezTo>
                <a:lnTo>
                  <a:pt x="30480" y="553720"/>
                </a:lnTo>
                <a:cubicBezTo>
                  <a:pt x="29633" y="547793"/>
                  <a:pt x="29114" y="541811"/>
                  <a:pt x="27940" y="535940"/>
                </a:cubicBezTo>
                <a:cubicBezTo>
                  <a:pt x="27415" y="533315"/>
                  <a:pt x="27293" y="530213"/>
                  <a:pt x="25400" y="528320"/>
                </a:cubicBezTo>
                <a:cubicBezTo>
                  <a:pt x="23507" y="526427"/>
                  <a:pt x="20405" y="526305"/>
                  <a:pt x="17780" y="525780"/>
                </a:cubicBezTo>
                <a:cubicBezTo>
                  <a:pt x="11909" y="524606"/>
                  <a:pt x="5927" y="524087"/>
                  <a:pt x="0" y="523240"/>
                </a:cubicBezTo>
                <a:cubicBezTo>
                  <a:pt x="847" y="512233"/>
                  <a:pt x="1250" y="501184"/>
                  <a:pt x="2540" y="490220"/>
                </a:cubicBezTo>
                <a:cubicBezTo>
                  <a:pt x="3436" y="482605"/>
                  <a:pt x="8490" y="471499"/>
                  <a:pt x="10160" y="464820"/>
                </a:cubicBezTo>
                <a:cubicBezTo>
                  <a:pt x="11007" y="461433"/>
                  <a:pt x="11697" y="458004"/>
                  <a:pt x="12700" y="454660"/>
                </a:cubicBezTo>
                <a:cubicBezTo>
                  <a:pt x="15008" y="446967"/>
                  <a:pt x="17780" y="439420"/>
                  <a:pt x="20320" y="431800"/>
                </a:cubicBezTo>
                <a:cubicBezTo>
                  <a:pt x="29583" y="404010"/>
                  <a:pt x="14810" y="446103"/>
                  <a:pt x="27940" y="416560"/>
                </a:cubicBezTo>
                <a:cubicBezTo>
                  <a:pt x="30115" y="411667"/>
                  <a:pt x="31327" y="406400"/>
                  <a:pt x="33020" y="401320"/>
                </a:cubicBezTo>
                <a:lnTo>
                  <a:pt x="35560" y="393700"/>
                </a:lnTo>
                <a:cubicBezTo>
                  <a:pt x="36407" y="382693"/>
                  <a:pt x="36731" y="371634"/>
                  <a:pt x="38100" y="360680"/>
                </a:cubicBezTo>
                <a:cubicBezTo>
                  <a:pt x="38432" y="358023"/>
                  <a:pt x="39991" y="355657"/>
                  <a:pt x="40640" y="353060"/>
                </a:cubicBezTo>
                <a:cubicBezTo>
                  <a:pt x="41687" y="348872"/>
                  <a:pt x="42243" y="344574"/>
                  <a:pt x="43180" y="340360"/>
                </a:cubicBezTo>
                <a:cubicBezTo>
                  <a:pt x="45306" y="330792"/>
                  <a:pt x="45431" y="331066"/>
                  <a:pt x="48260" y="322580"/>
                </a:cubicBezTo>
                <a:cubicBezTo>
                  <a:pt x="49107" y="300567"/>
                  <a:pt x="49672" y="278541"/>
                  <a:pt x="50800" y="256540"/>
                </a:cubicBezTo>
                <a:cubicBezTo>
                  <a:pt x="51365" y="245515"/>
                  <a:pt x="52121" y="234492"/>
                  <a:pt x="53340" y="223520"/>
                </a:cubicBezTo>
                <a:cubicBezTo>
                  <a:pt x="53817" y="219229"/>
                  <a:pt x="54094" y="214750"/>
                  <a:pt x="55880" y="210820"/>
                </a:cubicBezTo>
                <a:cubicBezTo>
                  <a:pt x="58406" y="205262"/>
                  <a:pt x="60248" y="197511"/>
                  <a:pt x="66040" y="195580"/>
                </a:cubicBezTo>
                <a:lnTo>
                  <a:pt x="73660" y="193040"/>
                </a:lnTo>
                <a:cubicBezTo>
                  <a:pt x="74507" y="190500"/>
                  <a:pt x="75793" y="188066"/>
                  <a:pt x="76200" y="185420"/>
                </a:cubicBezTo>
                <a:cubicBezTo>
                  <a:pt x="78824" y="168362"/>
                  <a:pt x="81280" y="170603"/>
                  <a:pt x="83820" y="16510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046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標題 1">
            <a:extLst>
              <a:ext uri="{FF2B5EF4-FFF2-40B4-BE49-F238E27FC236}">
                <a16:creationId xmlns:a16="http://schemas.microsoft.com/office/drawing/2014/main" id="{281C6B80-1163-4BB6-97E3-3B41890F68B8}"/>
              </a:ext>
            </a:extLst>
          </p:cNvPr>
          <p:cNvSpPr txBox="1">
            <a:spLocks/>
          </p:cNvSpPr>
          <p:nvPr/>
        </p:nvSpPr>
        <p:spPr>
          <a:xfrm>
            <a:off x="1983654" y="149979"/>
            <a:ext cx="5176693"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a:solidFill>
                  <a:schemeClr val="bg2"/>
                </a:solidFill>
                <a:latin typeface="Calibri" panose="020F0502020204030204" pitchFamily="34" charset="0"/>
                <a:cs typeface="Calibri" panose="020F0502020204030204" pitchFamily="34" charset="0"/>
              </a:rPr>
              <a:t>Aeolian River Dust</a:t>
            </a:r>
            <a:r>
              <a:rPr lang="zh-TW" altLang="en-US" sz="3600" b="1">
                <a:solidFill>
                  <a:schemeClr val="bg2"/>
                </a:solidFill>
                <a:latin typeface="Calibri" panose="020F0502020204030204" pitchFamily="34" charset="0"/>
                <a:cs typeface="Calibri" panose="020F0502020204030204" pitchFamily="34" charset="0"/>
              </a:rPr>
              <a:t> </a:t>
            </a:r>
            <a:r>
              <a:rPr lang="en-US" altLang="zh-TW" sz="3600" b="1">
                <a:solidFill>
                  <a:schemeClr val="bg2"/>
                </a:solidFill>
                <a:latin typeface="Calibri" panose="020F0502020204030204" pitchFamily="34" charset="0"/>
                <a:cs typeface="Calibri" panose="020F0502020204030204" pitchFamily="34" charset="0"/>
              </a:rPr>
              <a:t>(PM10)</a:t>
            </a:r>
            <a:endParaRPr lang="zh-TW" altLang="en-US" sz="3600" b="1">
              <a:solidFill>
                <a:schemeClr val="bg2"/>
              </a:solidFill>
              <a:latin typeface="Calibri" panose="020F0502020204030204" pitchFamily="34" charset="0"/>
              <a:cs typeface="Calibri" panose="020F0502020204030204" pitchFamily="34" charset="0"/>
            </a:endParaRPr>
          </a:p>
        </p:txBody>
      </p:sp>
      <p:sp>
        <p:nvSpPr>
          <p:cNvPr id="39" name="Oval 36">
            <a:extLst>
              <a:ext uri="{FF2B5EF4-FFF2-40B4-BE49-F238E27FC236}">
                <a16:creationId xmlns:a16="http://schemas.microsoft.com/office/drawing/2014/main" id="{CD3808AC-359D-4B78-8A77-665CD0824C89}"/>
              </a:ext>
            </a:extLst>
          </p:cNvPr>
          <p:cNvSpPr/>
          <p:nvPr/>
        </p:nvSpPr>
        <p:spPr>
          <a:xfrm>
            <a:off x="8709714" y="4724918"/>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350" kern="1200">
                <a:solidFill>
                  <a:srgbClr val="FFFFFF"/>
                </a:solidFill>
                <a:latin typeface="Calibri" panose="020F0502020204030204" pitchFamily="34" charset="0"/>
                <a:ea typeface="Noto Sans" panose="020B0502040504020204" pitchFamily="34"/>
                <a:cs typeface="Calibri" panose="020F0502020204030204" pitchFamily="34" charset="0"/>
              </a:rPr>
              <a:t>5</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pic>
        <p:nvPicPr>
          <p:cNvPr id="12" name="圖片 11">
            <a:extLst>
              <a:ext uri="{FF2B5EF4-FFF2-40B4-BE49-F238E27FC236}">
                <a16:creationId xmlns:a16="http://schemas.microsoft.com/office/drawing/2014/main" id="{BA3570B7-9A8B-4771-BC9E-F16B2D0CAA85}"/>
              </a:ext>
            </a:extLst>
          </p:cNvPr>
          <p:cNvPicPr>
            <a:picLocks noChangeAspect="1"/>
          </p:cNvPicPr>
          <p:nvPr/>
        </p:nvPicPr>
        <p:blipFill rotWithShape="1">
          <a:blip r:embed="rId3"/>
          <a:srcRect b="10104"/>
          <a:stretch/>
        </p:blipFill>
        <p:spPr>
          <a:xfrm>
            <a:off x="4725570" y="853148"/>
            <a:ext cx="3238484" cy="1939635"/>
          </a:xfrm>
          <a:prstGeom prst="rect">
            <a:avLst/>
          </a:prstGeom>
        </p:spPr>
      </p:pic>
      <p:grpSp>
        <p:nvGrpSpPr>
          <p:cNvPr id="17" name="群組 16">
            <a:extLst>
              <a:ext uri="{FF2B5EF4-FFF2-40B4-BE49-F238E27FC236}">
                <a16:creationId xmlns:a16="http://schemas.microsoft.com/office/drawing/2014/main" id="{005100A0-4A10-4169-9D45-424F18346E92}"/>
              </a:ext>
            </a:extLst>
          </p:cNvPr>
          <p:cNvGrpSpPr/>
          <p:nvPr/>
        </p:nvGrpSpPr>
        <p:grpSpPr>
          <a:xfrm>
            <a:off x="1119668" y="853148"/>
            <a:ext cx="2767899" cy="1954494"/>
            <a:chOff x="522779" y="1036820"/>
            <a:chExt cx="2963280" cy="1965231"/>
          </a:xfrm>
        </p:grpSpPr>
        <p:pic>
          <p:nvPicPr>
            <p:cNvPr id="8" name="圖片 7">
              <a:extLst>
                <a:ext uri="{FF2B5EF4-FFF2-40B4-BE49-F238E27FC236}">
                  <a16:creationId xmlns:a16="http://schemas.microsoft.com/office/drawing/2014/main" id="{AC4AFB3A-2E35-4C48-A84B-829A215E881F}"/>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522779" y="1036820"/>
              <a:ext cx="2963280" cy="1965231"/>
            </a:xfrm>
            <a:prstGeom prst="rect">
              <a:avLst/>
            </a:prstGeom>
          </p:spPr>
        </p:pic>
        <p:sp>
          <p:nvSpPr>
            <p:cNvPr id="13" name="矩形 12">
              <a:extLst>
                <a:ext uri="{FF2B5EF4-FFF2-40B4-BE49-F238E27FC236}">
                  <a16:creationId xmlns:a16="http://schemas.microsoft.com/office/drawing/2014/main" id="{9FBE01DB-CFCC-49DD-AF77-88B72D191D97}"/>
                </a:ext>
              </a:extLst>
            </p:cNvPr>
            <p:cNvSpPr/>
            <p:nvPr/>
          </p:nvSpPr>
          <p:spPr>
            <a:xfrm>
              <a:off x="522779" y="2771666"/>
              <a:ext cx="2524809" cy="216628"/>
            </a:xfrm>
            <a:prstGeom prst="rect">
              <a:avLst/>
            </a:prstGeom>
          </p:spPr>
          <p:txBody>
            <a:bodyPr wrap="none">
              <a:spAutoFit/>
            </a:bodyPr>
            <a:lstStyle/>
            <a:p>
              <a:r>
                <a:rPr lang="zh-TW" altLang="en-US" sz="800">
                  <a:solidFill>
                    <a:schemeClr val="bg1"/>
                  </a:solidFill>
                  <a:latin typeface="Calibri" panose="020F0502020204030204" pitchFamily="34" charset="0"/>
                  <a:cs typeface="Calibri" panose="020F0502020204030204" pitchFamily="34" charset="0"/>
                </a:rPr>
                <a:t>https://www.sleepwa.com.au/respiratory-diseases/</a:t>
              </a:r>
            </a:p>
          </p:txBody>
        </p:sp>
      </p:grpSp>
      <p:grpSp>
        <p:nvGrpSpPr>
          <p:cNvPr id="21" name="群組 20">
            <a:extLst>
              <a:ext uri="{FF2B5EF4-FFF2-40B4-BE49-F238E27FC236}">
                <a16:creationId xmlns:a16="http://schemas.microsoft.com/office/drawing/2014/main" id="{3A860AA6-04EC-429A-B57F-4470B902AE87}"/>
              </a:ext>
            </a:extLst>
          </p:cNvPr>
          <p:cNvGrpSpPr/>
          <p:nvPr/>
        </p:nvGrpSpPr>
        <p:grpSpPr>
          <a:xfrm>
            <a:off x="1119668" y="2888444"/>
            <a:ext cx="2767899" cy="1981440"/>
            <a:chOff x="522779" y="3072116"/>
            <a:chExt cx="2963280" cy="1992325"/>
          </a:xfrm>
        </p:grpSpPr>
        <p:pic>
          <p:nvPicPr>
            <p:cNvPr id="16" name="圖片 15">
              <a:extLst>
                <a:ext uri="{FF2B5EF4-FFF2-40B4-BE49-F238E27FC236}">
                  <a16:creationId xmlns:a16="http://schemas.microsoft.com/office/drawing/2014/main" id="{E74DE466-55D4-4365-A6D4-427F76DF3CD2}"/>
                </a:ext>
              </a:extLst>
            </p:cNvPr>
            <p:cNvPicPr>
              <a:picLocks noChangeAspect="1"/>
            </p:cNvPicPr>
            <p:nvPr/>
          </p:nvPicPr>
          <p:blipFill>
            <a:blip r:embed="rId6"/>
            <a:stretch>
              <a:fillRect/>
            </a:stretch>
          </p:blipFill>
          <p:spPr>
            <a:xfrm>
              <a:off x="522779" y="3072116"/>
              <a:ext cx="2963280" cy="1974186"/>
            </a:xfrm>
            <a:prstGeom prst="rect">
              <a:avLst/>
            </a:prstGeom>
          </p:spPr>
        </p:pic>
        <p:sp>
          <p:nvSpPr>
            <p:cNvPr id="18" name="矩形 17">
              <a:extLst>
                <a:ext uri="{FF2B5EF4-FFF2-40B4-BE49-F238E27FC236}">
                  <a16:creationId xmlns:a16="http://schemas.microsoft.com/office/drawing/2014/main" id="{B83B7756-3C87-4252-8EB5-6E1998D84D72}"/>
                </a:ext>
              </a:extLst>
            </p:cNvPr>
            <p:cNvSpPr/>
            <p:nvPr/>
          </p:nvSpPr>
          <p:spPr>
            <a:xfrm>
              <a:off x="560353" y="4847813"/>
              <a:ext cx="1814022" cy="216628"/>
            </a:xfrm>
            <a:prstGeom prst="rect">
              <a:avLst/>
            </a:prstGeom>
          </p:spPr>
          <p:txBody>
            <a:bodyPr wrap="square">
              <a:spAutoFit/>
            </a:bodyPr>
            <a:lstStyle/>
            <a:p>
              <a:r>
                <a:rPr lang="zh-TW" altLang="en-US" sz="800">
                  <a:solidFill>
                    <a:schemeClr val="bg1"/>
                  </a:solidFill>
                  <a:latin typeface="Calibri" panose="020F0502020204030204" pitchFamily="34" charset="0"/>
                  <a:cs typeface="Calibri" panose="020F0502020204030204" pitchFamily="34" charset="0"/>
                </a:rPr>
                <a:t>https://convenientmd.com/asthma/</a:t>
              </a:r>
            </a:p>
          </p:txBody>
        </p:sp>
      </p:grpSp>
      <p:sp>
        <p:nvSpPr>
          <p:cNvPr id="53" name="文字方塊 52">
            <a:extLst>
              <a:ext uri="{FF2B5EF4-FFF2-40B4-BE49-F238E27FC236}">
                <a16:creationId xmlns:a16="http://schemas.microsoft.com/office/drawing/2014/main" id="{9141A2E6-216C-4FBC-9375-0101CB37AE2D}"/>
              </a:ext>
            </a:extLst>
          </p:cNvPr>
          <p:cNvSpPr txBox="1"/>
          <p:nvPr/>
        </p:nvSpPr>
        <p:spPr>
          <a:xfrm>
            <a:off x="236017" y="714647"/>
            <a:ext cx="2255795" cy="369332"/>
          </a:xfrm>
          <a:prstGeom prst="rect">
            <a:avLst/>
          </a:prstGeom>
          <a:solidFill>
            <a:srgbClr val="FF0000"/>
          </a:solidFill>
          <a:ln w="28575">
            <a:solidFill>
              <a:srgbClr val="FF0000"/>
            </a:solidFill>
          </a:ln>
        </p:spPr>
        <p:txBody>
          <a:bodyPr wrap="square" rtlCol="0">
            <a:spAutoFit/>
          </a:bodyPr>
          <a:lstStyle/>
          <a:p>
            <a:r>
              <a:rPr lang="en-US" altLang="zh-TW" sz="1800" b="1">
                <a:solidFill>
                  <a:schemeClr val="bg1"/>
                </a:solidFill>
                <a:latin typeface="Calibri" panose="020F0502020204030204" pitchFamily="34" charset="0"/>
                <a:cs typeface="Calibri" panose="020F0502020204030204" pitchFamily="34" charset="0"/>
              </a:rPr>
              <a:t>Adverse health</a:t>
            </a:r>
            <a:r>
              <a:rPr lang="zh-TW" altLang="en-US" sz="1800" b="1">
                <a:solidFill>
                  <a:schemeClr val="bg1"/>
                </a:solidFill>
                <a:latin typeface="Calibri" panose="020F0502020204030204" pitchFamily="34" charset="0"/>
                <a:cs typeface="Calibri" panose="020F0502020204030204" pitchFamily="34" charset="0"/>
              </a:rPr>
              <a:t> </a:t>
            </a:r>
            <a:r>
              <a:rPr lang="en-US" altLang="zh-TW" sz="1800" b="1">
                <a:solidFill>
                  <a:schemeClr val="bg1"/>
                </a:solidFill>
                <a:latin typeface="Calibri" panose="020F0502020204030204" pitchFamily="34" charset="0"/>
                <a:cs typeface="Calibri" panose="020F0502020204030204" pitchFamily="34" charset="0"/>
              </a:rPr>
              <a:t>effect</a:t>
            </a:r>
            <a:endParaRPr lang="zh-TW" altLang="en-US" sz="1800" b="1">
              <a:solidFill>
                <a:schemeClr val="bg1"/>
              </a:solidFill>
              <a:latin typeface="Calibri" panose="020F0502020204030204" pitchFamily="34" charset="0"/>
              <a:cs typeface="Calibri" panose="020F0502020204030204" pitchFamily="34" charset="0"/>
            </a:endParaRPr>
          </a:p>
        </p:txBody>
      </p:sp>
      <p:sp>
        <p:nvSpPr>
          <p:cNvPr id="55" name="文字方塊 54">
            <a:extLst>
              <a:ext uri="{FF2B5EF4-FFF2-40B4-BE49-F238E27FC236}">
                <a16:creationId xmlns:a16="http://schemas.microsoft.com/office/drawing/2014/main" id="{FC044CF3-ABA3-4FE3-8D42-795C636E176C}"/>
              </a:ext>
            </a:extLst>
          </p:cNvPr>
          <p:cNvSpPr txBox="1"/>
          <p:nvPr/>
        </p:nvSpPr>
        <p:spPr>
          <a:xfrm>
            <a:off x="4038711" y="714647"/>
            <a:ext cx="2825561" cy="369332"/>
          </a:xfrm>
          <a:prstGeom prst="rect">
            <a:avLst/>
          </a:prstGeom>
          <a:solidFill>
            <a:srgbClr val="FF0000"/>
          </a:solidFill>
          <a:ln w="28575">
            <a:solidFill>
              <a:srgbClr val="FF0000"/>
            </a:solidFill>
          </a:ln>
        </p:spPr>
        <p:txBody>
          <a:bodyPr wrap="square" rtlCol="0">
            <a:spAutoFit/>
          </a:bodyPr>
          <a:lstStyle/>
          <a:p>
            <a:r>
              <a:rPr lang="zh-TW" altLang="en-US" sz="1800" b="1">
                <a:solidFill>
                  <a:schemeClr val="bg1"/>
                </a:solidFill>
                <a:latin typeface="Calibri" panose="020F0502020204030204" pitchFamily="34" charset="0"/>
                <a:cs typeface="Calibri" panose="020F0502020204030204" pitchFamily="34" charset="0"/>
              </a:rPr>
              <a:t>Damaging the environment</a:t>
            </a:r>
          </a:p>
        </p:txBody>
      </p:sp>
      <p:pic>
        <p:nvPicPr>
          <p:cNvPr id="25" name="圖片 24">
            <a:extLst>
              <a:ext uri="{FF2B5EF4-FFF2-40B4-BE49-F238E27FC236}">
                <a16:creationId xmlns:a16="http://schemas.microsoft.com/office/drawing/2014/main" id="{8EF08656-8401-4B13-8C37-8F18B160048D}"/>
              </a:ext>
            </a:extLst>
          </p:cNvPr>
          <p:cNvPicPr>
            <a:picLocks noChangeAspect="1"/>
          </p:cNvPicPr>
          <p:nvPr/>
        </p:nvPicPr>
        <p:blipFill>
          <a:blip r:embed="rId7"/>
          <a:stretch>
            <a:fillRect/>
          </a:stretch>
        </p:blipFill>
        <p:spPr>
          <a:xfrm>
            <a:off x="4725570" y="2886246"/>
            <a:ext cx="3238484" cy="1939635"/>
          </a:xfrm>
          <a:prstGeom prst="rect">
            <a:avLst/>
          </a:prstGeom>
        </p:spPr>
      </p:pic>
      <p:sp>
        <p:nvSpPr>
          <p:cNvPr id="26" name="文字方塊 25">
            <a:extLst>
              <a:ext uri="{FF2B5EF4-FFF2-40B4-BE49-F238E27FC236}">
                <a16:creationId xmlns:a16="http://schemas.microsoft.com/office/drawing/2014/main" id="{B0BF8F9B-A487-4B4D-837A-014B9F5A911B}"/>
              </a:ext>
            </a:extLst>
          </p:cNvPr>
          <p:cNvSpPr txBox="1"/>
          <p:nvPr/>
        </p:nvSpPr>
        <p:spPr>
          <a:xfrm>
            <a:off x="6929484" y="898674"/>
            <a:ext cx="1780230" cy="276999"/>
          </a:xfrm>
          <a:prstGeom prst="rect">
            <a:avLst/>
          </a:prstGeom>
          <a:noFill/>
        </p:spPr>
        <p:txBody>
          <a:bodyPr wrap="square" rtlCol="0">
            <a:spAutoFit/>
          </a:bodyPr>
          <a:lstStyle/>
          <a:p>
            <a:r>
              <a:rPr lang="en-US" altLang="zh-TW" sz="1200" b="1">
                <a:solidFill>
                  <a:schemeClr val="bg2"/>
                </a:solidFill>
                <a:latin typeface="Calibri" panose="020F0502020204030204" pitchFamily="34" charset="0"/>
                <a:cs typeface="Calibri" panose="020F0502020204030204" pitchFamily="34" charset="0"/>
              </a:rPr>
              <a:t>Choshui river</a:t>
            </a:r>
            <a:endParaRPr lang="zh-TW" altLang="en-US" sz="1200" b="1">
              <a:solidFill>
                <a:schemeClr val="bg2"/>
              </a:solidFill>
              <a:latin typeface="Calibri" panose="020F0502020204030204" pitchFamily="34" charset="0"/>
              <a:cs typeface="Calibri" panose="020F0502020204030204" pitchFamily="34" charset="0"/>
            </a:endParaRPr>
          </a:p>
        </p:txBody>
      </p:sp>
      <p:sp>
        <p:nvSpPr>
          <p:cNvPr id="59" name="文字方塊 58">
            <a:extLst>
              <a:ext uri="{FF2B5EF4-FFF2-40B4-BE49-F238E27FC236}">
                <a16:creationId xmlns:a16="http://schemas.microsoft.com/office/drawing/2014/main" id="{BEAB1AFE-C4D4-4965-AFA4-C09D375FB474}"/>
              </a:ext>
            </a:extLst>
          </p:cNvPr>
          <p:cNvSpPr txBox="1"/>
          <p:nvPr/>
        </p:nvSpPr>
        <p:spPr>
          <a:xfrm>
            <a:off x="6929484" y="2961003"/>
            <a:ext cx="1780230" cy="276999"/>
          </a:xfrm>
          <a:prstGeom prst="rect">
            <a:avLst/>
          </a:prstGeom>
          <a:noFill/>
        </p:spPr>
        <p:txBody>
          <a:bodyPr wrap="square" rtlCol="0">
            <a:spAutoFit/>
          </a:bodyPr>
          <a:lstStyle/>
          <a:p>
            <a:r>
              <a:rPr lang="en-US" altLang="zh-TW" sz="1200" b="1">
                <a:solidFill>
                  <a:schemeClr val="bg2"/>
                </a:solidFill>
                <a:latin typeface="Calibri" panose="020F0502020204030204" pitchFamily="34" charset="0"/>
                <a:cs typeface="Calibri" panose="020F0502020204030204" pitchFamily="34" charset="0"/>
              </a:rPr>
              <a:t>Kaoping river</a:t>
            </a:r>
            <a:endParaRPr lang="zh-TW" altLang="en-US" sz="1200" b="1">
              <a:solidFill>
                <a:schemeClr val="bg2"/>
              </a:solidFill>
              <a:latin typeface="Calibri" panose="020F0502020204030204" pitchFamily="34" charset="0"/>
              <a:cs typeface="Calibri" panose="020F0502020204030204" pitchFamily="34" charset="0"/>
            </a:endParaRPr>
          </a:p>
        </p:txBody>
      </p:sp>
      <p:sp>
        <p:nvSpPr>
          <p:cNvPr id="19" name="文字方塊 18">
            <a:extLst>
              <a:ext uri="{FF2B5EF4-FFF2-40B4-BE49-F238E27FC236}">
                <a16:creationId xmlns:a16="http://schemas.microsoft.com/office/drawing/2014/main" id="{1197932F-A24B-4788-B638-A890319F4569}"/>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latin typeface="Calibri" panose="020F0502020204030204" pitchFamily="34" charset="0"/>
                <a:cs typeface="Calibri" panose="020F0502020204030204" pitchFamily="34" charset="0"/>
              </a:rPr>
              <a:t>Introduction</a:t>
            </a:r>
            <a:r>
              <a:rPr kumimoji="1" lang="en-US" altLang="ja-JP" sz="1200">
                <a:solidFill>
                  <a:schemeClr val="bg1">
                    <a:lumMod val="65000"/>
                  </a:schemeClr>
                </a:solidFill>
                <a:latin typeface="Calibri" panose="020F0502020204030204" pitchFamily="34" charset="0"/>
                <a:cs typeface="Calibri" panose="020F0502020204030204" pitchFamily="34" charset="0"/>
              </a:rPr>
              <a:t> / Methodology / Results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458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87;p41">
            <a:extLst>
              <a:ext uri="{FF2B5EF4-FFF2-40B4-BE49-F238E27FC236}">
                <a16:creationId xmlns:a16="http://schemas.microsoft.com/office/drawing/2014/main" id="{1145DC8F-E70E-48AC-8E61-EF59D750B99A}"/>
              </a:ext>
            </a:extLst>
          </p:cNvPr>
          <p:cNvSpPr/>
          <p:nvPr/>
        </p:nvSpPr>
        <p:spPr>
          <a:xfrm>
            <a:off x="3788345" y="1998059"/>
            <a:ext cx="1389253" cy="1348245"/>
          </a:xfrm>
          <a:prstGeom prst="pie">
            <a:avLst>
              <a:gd name="adj1" fmla="val 5366057"/>
              <a:gd name="adj2" fmla="val 16200000"/>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 name="Google Shape;388;p41">
            <a:extLst>
              <a:ext uri="{FF2B5EF4-FFF2-40B4-BE49-F238E27FC236}">
                <a16:creationId xmlns:a16="http://schemas.microsoft.com/office/drawing/2014/main" id="{955F4F87-8D89-4D74-AF57-A8EBD09023EE}"/>
              </a:ext>
            </a:extLst>
          </p:cNvPr>
          <p:cNvSpPr/>
          <p:nvPr/>
        </p:nvSpPr>
        <p:spPr>
          <a:xfrm rot="5400000">
            <a:off x="3874398" y="1977556"/>
            <a:ext cx="1348246" cy="1389253"/>
          </a:xfrm>
          <a:prstGeom prst="pie">
            <a:avLst>
              <a:gd name="adj1" fmla="val 10788866"/>
              <a:gd name="adj2" fmla="val 37868"/>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5C4D3"/>
              </a:solidFill>
              <a:latin typeface="Calibri" panose="020F0502020204030204" pitchFamily="34" charset="0"/>
              <a:cs typeface="Calibri" panose="020F0502020204030204" pitchFamily="34" charset="0"/>
            </a:endParaRPr>
          </a:p>
        </p:txBody>
      </p:sp>
      <p:sp>
        <p:nvSpPr>
          <p:cNvPr id="11" name="Google Shape;391;p41">
            <a:extLst>
              <a:ext uri="{FF2B5EF4-FFF2-40B4-BE49-F238E27FC236}">
                <a16:creationId xmlns:a16="http://schemas.microsoft.com/office/drawing/2014/main" id="{520FFE90-1FED-4B48-BA27-EF813A864D35}"/>
              </a:ext>
            </a:extLst>
          </p:cNvPr>
          <p:cNvSpPr/>
          <p:nvPr/>
        </p:nvSpPr>
        <p:spPr>
          <a:xfrm>
            <a:off x="3986102" y="2523193"/>
            <a:ext cx="382121" cy="298382"/>
          </a:xfrm>
          <a:prstGeom prst="rect">
            <a:avLst/>
          </a:prstGeom>
        </p:spPr>
        <p:txBody>
          <a:bodyPr>
            <a:prstTxWarp prst="textPlain">
              <a:avLst/>
            </a:prstTxWarp>
          </a:bodyPr>
          <a:lstStyle/>
          <a:p>
            <a:pPr lvl="0" algn="ctr"/>
            <a:r>
              <a:rPr lang="en-US" altLang="zh-TW" b="1" i="0">
                <a:ln>
                  <a:noFill/>
                </a:ln>
                <a:solidFill>
                  <a:schemeClr val="lt1"/>
                </a:solidFill>
                <a:latin typeface="Calibri" panose="020F0502020204030204" pitchFamily="34" charset="0"/>
                <a:cs typeface="Calibri" panose="020F0502020204030204" pitchFamily="34" charset="0"/>
              </a:rPr>
              <a:t>01</a:t>
            </a:r>
            <a:endParaRPr b="1" i="0">
              <a:ln>
                <a:noFill/>
              </a:ln>
              <a:solidFill>
                <a:schemeClr val="lt1"/>
              </a:solidFill>
              <a:latin typeface="Calibri" panose="020F0502020204030204" pitchFamily="34" charset="0"/>
              <a:cs typeface="Calibri" panose="020F0502020204030204" pitchFamily="34" charset="0"/>
            </a:endParaRPr>
          </a:p>
        </p:txBody>
      </p:sp>
      <p:sp>
        <p:nvSpPr>
          <p:cNvPr id="12" name="Google Shape;392;p41">
            <a:extLst>
              <a:ext uri="{FF2B5EF4-FFF2-40B4-BE49-F238E27FC236}">
                <a16:creationId xmlns:a16="http://schemas.microsoft.com/office/drawing/2014/main" id="{34D426C2-1EF2-44C2-9F87-8EC903CC0865}"/>
              </a:ext>
            </a:extLst>
          </p:cNvPr>
          <p:cNvSpPr/>
          <p:nvPr/>
        </p:nvSpPr>
        <p:spPr>
          <a:xfrm>
            <a:off x="4710732" y="2523193"/>
            <a:ext cx="388221" cy="297976"/>
          </a:xfrm>
          <a:prstGeom prst="rect">
            <a:avLst/>
          </a:prstGeom>
        </p:spPr>
        <p:txBody>
          <a:bodyPr>
            <a:prstTxWarp prst="textPlain">
              <a:avLst/>
            </a:prstTxWarp>
          </a:bodyPr>
          <a:lstStyle/>
          <a:p>
            <a:pPr lvl="0" algn="ctr"/>
            <a:r>
              <a:rPr lang="en-US" altLang="zh-TW" b="1">
                <a:solidFill>
                  <a:schemeClr val="lt1"/>
                </a:solidFill>
                <a:latin typeface="Calibri" panose="020F0502020204030204" pitchFamily="34" charset="0"/>
                <a:cs typeface="Calibri" panose="020F0502020204030204" pitchFamily="34" charset="0"/>
              </a:rPr>
              <a:t>02</a:t>
            </a:r>
            <a:endParaRPr b="1" i="0">
              <a:ln>
                <a:noFill/>
              </a:ln>
              <a:solidFill>
                <a:schemeClr val="lt1"/>
              </a:solidFill>
              <a:latin typeface="Calibri" panose="020F0502020204030204" pitchFamily="34" charset="0"/>
              <a:cs typeface="Calibri" panose="020F0502020204030204" pitchFamily="34" charset="0"/>
            </a:endParaRPr>
          </a:p>
        </p:txBody>
      </p:sp>
      <p:sp>
        <p:nvSpPr>
          <p:cNvPr id="15" name="標題 1">
            <a:extLst>
              <a:ext uri="{FF2B5EF4-FFF2-40B4-BE49-F238E27FC236}">
                <a16:creationId xmlns:a16="http://schemas.microsoft.com/office/drawing/2014/main" id="{22247544-5117-441A-9ABF-A445A2607070}"/>
              </a:ext>
            </a:extLst>
          </p:cNvPr>
          <p:cNvSpPr txBox="1">
            <a:spLocks/>
          </p:cNvSpPr>
          <p:nvPr/>
        </p:nvSpPr>
        <p:spPr>
          <a:xfrm>
            <a:off x="887470" y="506036"/>
            <a:ext cx="6925445"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3600" b="1">
                <a:solidFill>
                  <a:schemeClr val="bg2"/>
                </a:solidFill>
                <a:latin typeface="Calibri" panose="020F0502020204030204" pitchFamily="34" charset="0"/>
                <a:cs typeface="Calibri" panose="020F0502020204030204" pitchFamily="34" charset="0"/>
              </a:rPr>
              <a:t>Objectives of Research</a:t>
            </a:r>
            <a:endParaRPr lang="zh-TW" altLang="en-US" sz="3600" b="1">
              <a:solidFill>
                <a:schemeClr val="bg2"/>
              </a:solidFill>
              <a:latin typeface="Calibri" panose="020F0502020204030204" pitchFamily="34" charset="0"/>
              <a:cs typeface="Calibri" panose="020F0502020204030204" pitchFamily="34" charset="0"/>
            </a:endParaRPr>
          </a:p>
        </p:txBody>
      </p:sp>
      <p:sp>
        <p:nvSpPr>
          <p:cNvPr id="19" name="Oval 36">
            <a:extLst>
              <a:ext uri="{FF2B5EF4-FFF2-40B4-BE49-F238E27FC236}">
                <a16:creationId xmlns:a16="http://schemas.microsoft.com/office/drawing/2014/main" id="{A104A2C5-040A-4630-8C75-875688FD20B7}"/>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350" kern="1200">
                <a:solidFill>
                  <a:srgbClr val="FFFFFF"/>
                </a:solidFill>
                <a:latin typeface="Calibri" panose="020F0502020204030204" pitchFamily="34" charset="0"/>
                <a:ea typeface="Noto Sans" panose="020B0502040504020204" pitchFamily="34"/>
                <a:cs typeface="Calibri" panose="020F0502020204030204" pitchFamily="34" charset="0"/>
              </a:rPr>
              <a:t>6</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21" name="文字方塊 20">
            <a:extLst>
              <a:ext uri="{FF2B5EF4-FFF2-40B4-BE49-F238E27FC236}">
                <a16:creationId xmlns:a16="http://schemas.microsoft.com/office/drawing/2014/main" id="{84CE9203-782F-4660-BF27-D443FC6973F6}"/>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latin typeface="Calibri" panose="020F0502020204030204" pitchFamily="34" charset="0"/>
                <a:cs typeface="Calibri" panose="020F0502020204030204" pitchFamily="34" charset="0"/>
              </a:rPr>
              <a:t>Introduction</a:t>
            </a:r>
            <a:r>
              <a:rPr kumimoji="1" lang="en-US" altLang="ja-JP" sz="1200">
                <a:solidFill>
                  <a:schemeClr val="bg1">
                    <a:lumMod val="65000"/>
                  </a:schemeClr>
                </a:solidFill>
                <a:latin typeface="Calibri" panose="020F0502020204030204" pitchFamily="34" charset="0"/>
                <a:cs typeface="Calibri" panose="020F0502020204030204" pitchFamily="34" charset="0"/>
              </a:rPr>
              <a:t> / Methodology / Results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sp>
        <p:nvSpPr>
          <p:cNvPr id="3" name="文字方塊 2">
            <a:extLst>
              <a:ext uri="{FF2B5EF4-FFF2-40B4-BE49-F238E27FC236}">
                <a16:creationId xmlns:a16="http://schemas.microsoft.com/office/drawing/2014/main" id="{85F09DE1-EC75-4D2C-921D-410F9128D186}"/>
              </a:ext>
            </a:extLst>
          </p:cNvPr>
          <p:cNvSpPr txBox="1"/>
          <p:nvPr/>
        </p:nvSpPr>
        <p:spPr>
          <a:xfrm>
            <a:off x="5243147" y="1725364"/>
            <a:ext cx="4088355" cy="1692771"/>
          </a:xfrm>
          <a:prstGeom prst="rect">
            <a:avLst/>
          </a:prstGeom>
          <a:noFill/>
        </p:spPr>
        <p:txBody>
          <a:bodyPr wrap="square" rtlCol="0">
            <a:spAutoFit/>
          </a:bodyPr>
          <a:lstStyle/>
          <a:p>
            <a:r>
              <a:rPr lang="en-US" altLang="zh-TW" sz="1800">
                <a:latin typeface="Calibri" panose="020F0502020204030204" pitchFamily="34" charset="0"/>
                <a:cs typeface="Calibri" panose="020F0502020204030204" pitchFamily="34" charset="0"/>
              </a:rPr>
              <a:t>To explore the </a:t>
            </a:r>
            <a:r>
              <a:rPr lang="en-US" altLang="zh-TW" sz="1800" b="1">
                <a:solidFill>
                  <a:srgbClr val="FF0000"/>
                </a:solidFill>
                <a:latin typeface="Calibri" panose="020F0502020204030204" pitchFamily="34" charset="0"/>
                <a:cs typeface="Calibri" panose="020F0502020204030204" pitchFamily="34" charset="0"/>
              </a:rPr>
              <a:t>correlation</a:t>
            </a:r>
            <a:r>
              <a:rPr lang="en-US" altLang="zh-TW" sz="1800">
                <a:latin typeface="Calibri" panose="020F0502020204030204" pitchFamily="34" charset="0"/>
                <a:cs typeface="Calibri" panose="020F0502020204030204" pitchFamily="34" charset="0"/>
              </a:rPr>
              <a:t> between </a:t>
            </a:r>
            <a:r>
              <a:rPr lang="en-US" altLang="zh-TW" sz="1800" b="1">
                <a:latin typeface="Calibri" panose="020F0502020204030204" pitchFamily="34" charset="0"/>
                <a:cs typeface="Calibri" panose="020F0502020204030204" pitchFamily="34" charset="0"/>
              </a:rPr>
              <a:t>PM</a:t>
            </a:r>
            <a:r>
              <a:rPr lang="en-US" altLang="zh-TW" sz="1800" b="1" baseline="-25000">
                <a:latin typeface="Calibri" panose="020F0502020204030204" pitchFamily="34" charset="0"/>
                <a:cs typeface="Calibri" panose="020F0502020204030204" pitchFamily="34" charset="0"/>
              </a:rPr>
              <a:t>10 </a:t>
            </a:r>
            <a:r>
              <a:rPr lang="en-US" altLang="zh-TW" sz="1800" baseline="-25000">
                <a:latin typeface="Calibri" panose="020F0502020204030204" pitchFamily="34" charset="0"/>
                <a:cs typeface="Calibri" panose="020F0502020204030204" pitchFamily="34" charset="0"/>
              </a:rPr>
              <a:t> </a:t>
            </a:r>
            <a:r>
              <a:rPr lang="en-US" altLang="zh-TW" sz="1800">
                <a:latin typeface="Calibri" panose="020F0502020204030204" pitchFamily="34" charset="0"/>
                <a:cs typeface="Calibri" panose="020F0502020204030204" pitchFamily="34" charset="0"/>
              </a:rPr>
              <a:t>and relevant hydro-meteorological factors in the </a:t>
            </a:r>
            <a:r>
              <a:rPr lang="en-US" altLang="zh-TW" sz="1800" b="1">
                <a:latin typeface="Calibri" panose="020F0502020204030204" pitchFamily="34" charset="0"/>
                <a:cs typeface="Calibri" panose="020F0502020204030204" pitchFamily="34" charset="0"/>
              </a:rPr>
              <a:t>central and southern Taiwan</a:t>
            </a:r>
            <a:r>
              <a:rPr lang="en-US" altLang="zh-TW" sz="1800">
                <a:latin typeface="Calibri" panose="020F0502020204030204" pitchFamily="34" charset="0"/>
                <a:cs typeface="Calibri" panose="020F0502020204030204" pitchFamily="34" charset="0"/>
              </a:rPr>
              <a:t> by using  the  </a:t>
            </a:r>
            <a:r>
              <a:rPr lang="en-US" altLang="zh-TW" sz="1800" b="1">
                <a:solidFill>
                  <a:srgbClr val="FF0000"/>
                </a:solidFill>
                <a:latin typeface="Calibri" panose="020F0502020204030204" pitchFamily="34" charset="0"/>
                <a:cs typeface="Calibri" panose="020F0502020204030204" pitchFamily="34" charset="0"/>
              </a:rPr>
              <a:t>Time Dependent Intrinsic Correlation</a:t>
            </a:r>
            <a:r>
              <a:rPr lang="en-US" altLang="zh-TW" sz="1800">
                <a:latin typeface="Calibri" panose="020F0502020204030204" pitchFamily="34" charset="0"/>
                <a:cs typeface="Calibri" panose="020F0502020204030204" pitchFamily="34" charset="0"/>
              </a:rPr>
              <a:t> (</a:t>
            </a:r>
            <a:r>
              <a:rPr lang="en-US" altLang="zh-TW" sz="1800" b="1">
                <a:solidFill>
                  <a:schemeClr val="bg2"/>
                </a:solidFill>
                <a:latin typeface="Calibri" panose="020F0502020204030204" pitchFamily="34" charset="0"/>
                <a:cs typeface="Calibri" panose="020F0502020204030204" pitchFamily="34" charset="0"/>
              </a:rPr>
              <a:t>TDIC method)</a:t>
            </a:r>
            <a:r>
              <a:rPr lang="en-US" altLang="zh-TW" sz="1800">
                <a:latin typeface="Calibri" panose="020F0502020204030204" pitchFamily="34" charset="0"/>
                <a:cs typeface="Calibri" panose="020F0502020204030204" pitchFamily="34" charset="0"/>
              </a:rPr>
              <a:t>.</a:t>
            </a:r>
            <a:endParaRPr lang="en-US" altLang="zh-TW" sz="1800" b="1" spc="300">
              <a:latin typeface="Calibri" panose="020F0502020204030204" pitchFamily="34" charset="0"/>
              <a:ea typeface="Montserrat" charset="0"/>
              <a:cs typeface="Calibri" panose="020F0502020204030204" pitchFamily="34" charset="0"/>
            </a:endParaRPr>
          </a:p>
          <a:p>
            <a:endParaRPr lang="zh-TW" alt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9E4A465A-526D-4969-B272-13B7F5845163}"/>
                  </a:ext>
                </a:extLst>
              </p:cNvPr>
              <p:cNvSpPr txBox="1"/>
              <p:nvPr/>
            </p:nvSpPr>
            <p:spPr>
              <a:xfrm>
                <a:off x="66636" y="1697784"/>
                <a:ext cx="3919466" cy="2246769"/>
              </a:xfrm>
              <a:prstGeom prst="rect">
                <a:avLst/>
              </a:prstGeom>
              <a:noFill/>
            </p:spPr>
            <p:txBody>
              <a:bodyPr wrap="square" rtlCol="0">
                <a:spAutoFit/>
              </a:bodyPr>
              <a:lstStyle/>
              <a:p>
                <a:r>
                  <a:rPr lang="en-US" altLang="zh-TW" sz="1800" dirty="0">
                    <a:latin typeface="Calibri" panose="020F0502020204030204" pitchFamily="34" charset="0"/>
                    <a:cs typeface="Calibri" panose="020F0502020204030204" pitchFamily="34" charset="0"/>
                  </a:rPr>
                  <a:t>To identify the </a:t>
                </a:r>
                <a:r>
                  <a:rPr lang="en-US" altLang="zh-TW" sz="1800" b="1" i="1" dirty="0">
                    <a:solidFill>
                      <a:srgbClr val="FF0000"/>
                    </a:solidFill>
                    <a:latin typeface="Calibri" panose="020F0502020204030204" pitchFamily="34" charset="0"/>
                    <a:cs typeface="Calibri" panose="020F0502020204030204" pitchFamily="34" charset="0"/>
                  </a:rPr>
                  <a:t>characteristic time scales </a:t>
                </a:r>
                <a:r>
                  <a:rPr lang="en-US" altLang="zh-TW" sz="1800" dirty="0">
                    <a:latin typeface="Calibri" panose="020F0502020204030204" pitchFamily="34" charset="0"/>
                    <a:cs typeface="Calibri" panose="020F0502020204030204" pitchFamily="34" charset="0"/>
                  </a:rPr>
                  <a:t>in </a:t>
                </a:r>
                <a14:m>
                  <m:oMath xmlns:m="http://schemas.openxmlformats.org/officeDocument/2006/math">
                    <m:sSub>
                      <m:sSubPr>
                        <m:ctrlPr>
                          <a:rPr lang="zh-TW" altLang="zh-TW" sz="1800" i="1">
                            <a:latin typeface="Cambria Math" panose="02040503050406030204" pitchFamily="18" charset="0"/>
                          </a:rPr>
                        </m:ctrlPr>
                      </m:sSubPr>
                      <m:e>
                        <m:r>
                          <a:rPr lang="en-US" altLang="zh-TW" sz="1800" i="1">
                            <a:latin typeface="Cambria Math" panose="02040503050406030204" pitchFamily="18" charset="0"/>
                          </a:rPr>
                          <m:t>𝑃𝑀</m:t>
                        </m:r>
                      </m:e>
                      <m:sub>
                        <m:r>
                          <a:rPr lang="en-US" altLang="zh-TW" sz="1800" i="1">
                            <a:latin typeface="Cambria Math" panose="02040503050406030204" pitchFamily="18" charset="0"/>
                          </a:rPr>
                          <m:t>10</m:t>
                        </m:r>
                      </m:sub>
                    </m:sSub>
                    <m:r>
                      <a:rPr lang="en-US" altLang="zh-TW" sz="1800" i="1">
                        <a:latin typeface="Cambria Math" panose="02040503050406030204" pitchFamily="18" charset="0"/>
                      </a:rPr>
                      <m:t> </m:t>
                    </m:r>
                  </m:oMath>
                </a14:m>
                <a:r>
                  <a:rPr lang="en-US" altLang="zh-TW" sz="1800" dirty="0">
                    <a:latin typeface="Calibri" panose="020F0502020204030204" pitchFamily="34" charset="0"/>
                    <a:cs typeface="Calibri" panose="020F0502020204030204" pitchFamily="34" charset="0"/>
                  </a:rPr>
                  <a:t>and relevant hydrologic and meteorological factors in the </a:t>
                </a:r>
                <a:r>
                  <a:rPr lang="en-US" altLang="zh-TW" sz="1800" b="1" dirty="0">
                    <a:latin typeface="Calibri" panose="020F0502020204030204" pitchFamily="34" charset="0"/>
                    <a:cs typeface="Calibri" panose="020F0502020204030204" pitchFamily="34" charset="0"/>
                  </a:rPr>
                  <a:t>Choushui and the Kaoping rivers</a:t>
                </a:r>
                <a:r>
                  <a:rPr lang="en-US" altLang="zh-TW" sz="1800" dirty="0">
                    <a:latin typeface="Calibri" panose="020F0502020204030204" pitchFamily="34" charset="0"/>
                    <a:cs typeface="Calibri" panose="020F0502020204030204" pitchFamily="34" charset="0"/>
                  </a:rPr>
                  <a:t> by using </a:t>
                </a:r>
                <a:r>
                  <a:rPr lang="en-US" altLang="zh-TW" sz="1800" b="1" dirty="0">
                    <a:solidFill>
                      <a:srgbClr val="FF0000"/>
                    </a:solidFill>
                    <a:latin typeface="Calibri" panose="020F0502020204030204" pitchFamily="34" charset="0"/>
                    <a:cs typeface="Calibri" panose="020F0502020204030204" pitchFamily="34" charset="0"/>
                  </a:rPr>
                  <a:t>Improved Complete Ensemble Empirical Mode Decomposition with adaptive noise </a:t>
                </a:r>
                <a:r>
                  <a:rPr lang="en-US" altLang="zh-TW" sz="1800" b="1" dirty="0">
                    <a:solidFill>
                      <a:schemeClr val="bg2"/>
                    </a:solidFill>
                    <a:latin typeface="Calibri" panose="020F0502020204030204" pitchFamily="34" charset="0"/>
                    <a:cs typeface="Calibri" panose="020F0502020204030204" pitchFamily="34" charset="0"/>
                  </a:rPr>
                  <a:t>(ICEEMDAN algorithm).</a:t>
                </a:r>
              </a:p>
              <a:p>
                <a:endParaRPr lang="zh-TW" altLang="en-US" dirty="0">
                  <a:latin typeface="Calibri" panose="020F0502020204030204" pitchFamily="34" charset="0"/>
                  <a:cs typeface="Calibri" panose="020F0502020204030204" pitchFamily="34" charset="0"/>
                </a:endParaRPr>
              </a:p>
            </p:txBody>
          </p:sp>
        </mc:Choice>
        <mc:Fallback xmlns="">
          <p:sp>
            <p:nvSpPr>
              <p:cNvPr id="13" name="文字方塊 12">
                <a:extLst>
                  <a:ext uri="{FF2B5EF4-FFF2-40B4-BE49-F238E27FC236}">
                    <a16:creationId xmlns:a16="http://schemas.microsoft.com/office/drawing/2014/main" id="{9E4A465A-526D-4969-B272-13B7F5845163}"/>
                  </a:ext>
                </a:extLst>
              </p:cNvPr>
              <p:cNvSpPr txBox="1">
                <a:spLocks noRot="1" noChangeAspect="1" noMove="1" noResize="1" noEditPoints="1" noAdjustHandles="1" noChangeArrowheads="1" noChangeShapeType="1" noTextEdit="1"/>
              </p:cNvSpPr>
              <p:nvPr/>
            </p:nvSpPr>
            <p:spPr>
              <a:xfrm>
                <a:off x="66636" y="1697784"/>
                <a:ext cx="3919466" cy="2246769"/>
              </a:xfrm>
              <a:prstGeom prst="rect">
                <a:avLst/>
              </a:prstGeom>
              <a:blipFill>
                <a:blip r:embed="rId3"/>
                <a:stretch>
                  <a:fillRect l="-1400" t="-16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49869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281C6B80-1163-4BB6-97E3-3B41890F68B8}"/>
              </a:ext>
            </a:extLst>
          </p:cNvPr>
          <p:cNvSpPr txBox="1">
            <a:spLocks/>
          </p:cNvSpPr>
          <p:nvPr/>
        </p:nvSpPr>
        <p:spPr>
          <a:xfrm>
            <a:off x="1110881" y="138978"/>
            <a:ext cx="6991142"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dirty="0">
                <a:solidFill>
                  <a:schemeClr val="bg2"/>
                </a:solidFill>
                <a:latin typeface="Calibri" panose="020F0502020204030204" pitchFamily="34" charset="0"/>
                <a:cs typeface="Calibri" panose="020F0502020204030204" pitchFamily="34" charset="0"/>
              </a:rPr>
              <a:t>Study area</a:t>
            </a:r>
            <a:endParaRPr lang="zh-TW" altLang="en-US" sz="3600" b="1" dirty="0">
              <a:solidFill>
                <a:schemeClr val="bg2"/>
              </a:solidFill>
              <a:latin typeface="Calibri" panose="020F0502020204030204" pitchFamily="34" charset="0"/>
              <a:cs typeface="Calibri" panose="020F0502020204030204" pitchFamily="34" charset="0"/>
            </a:endParaRPr>
          </a:p>
        </p:txBody>
      </p:sp>
      <p:grpSp>
        <p:nvGrpSpPr>
          <p:cNvPr id="4" name="群組 3">
            <a:extLst>
              <a:ext uri="{FF2B5EF4-FFF2-40B4-BE49-F238E27FC236}">
                <a16:creationId xmlns:a16="http://schemas.microsoft.com/office/drawing/2014/main" id="{23079401-B49A-4E6A-A4CE-9E64E462618B}"/>
              </a:ext>
            </a:extLst>
          </p:cNvPr>
          <p:cNvGrpSpPr/>
          <p:nvPr/>
        </p:nvGrpSpPr>
        <p:grpSpPr>
          <a:xfrm>
            <a:off x="3033242" y="2554947"/>
            <a:ext cx="2160850" cy="2249906"/>
            <a:chOff x="4845116" y="3474397"/>
            <a:chExt cx="2569111" cy="2999874"/>
          </a:xfrm>
        </p:grpSpPr>
        <p:grpSp>
          <p:nvGrpSpPr>
            <p:cNvPr id="3" name="群組 2">
              <a:extLst>
                <a:ext uri="{FF2B5EF4-FFF2-40B4-BE49-F238E27FC236}">
                  <a16:creationId xmlns:a16="http://schemas.microsoft.com/office/drawing/2014/main" id="{2748C587-D6FA-437E-A08C-27D58FF716CA}"/>
                </a:ext>
              </a:extLst>
            </p:cNvPr>
            <p:cNvGrpSpPr/>
            <p:nvPr/>
          </p:nvGrpSpPr>
          <p:grpSpPr>
            <a:xfrm>
              <a:off x="4845116" y="3474397"/>
              <a:ext cx="2569111" cy="2999874"/>
              <a:chOff x="4845116" y="3474397"/>
              <a:chExt cx="2569111" cy="2999874"/>
            </a:xfrm>
          </p:grpSpPr>
          <p:grpSp>
            <p:nvGrpSpPr>
              <p:cNvPr id="2" name="群組 1">
                <a:extLst>
                  <a:ext uri="{FF2B5EF4-FFF2-40B4-BE49-F238E27FC236}">
                    <a16:creationId xmlns:a16="http://schemas.microsoft.com/office/drawing/2014/main" id="{3C18E985-FB09-40CF-81AD-A1CA85ABBE7C}"/>
                  </a:ext>
                </a:extLst>
              </p:cNvPr>
              <p:cNvGrpSpPr/>
              <p:nvPr/>
            </p:nvGrpSpPr>
            <p:grpSpPr>
              <a:xfrm>
                <a:off x="4845116" y="3474397"/>
                <a:ext cx="2569111" cy="2999874"/>
                <a:chOff x="4845116" y="3474397"/>
                <a:chExt cx="2569111" cy="2999874"/>
              </a:xfrm>
            </p:grpSpPr>
            <p:pic>
              <p:nvPicPr>
                <p:cNvPr id="6" name="圖片 5">
                  <a:extLst>
                    <a:ext uri="{FF2B5EF4-FFF2-40B4-BE49-F238E27FC236}">
                      <a16:creationId xmlns:a16="http://schemas.microsoft.com/office/drawing/2014/main" id="{04B419D1-D8E5-43A8-9E75-2F5A1882625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9434" t="18711" r="36992" b="8918"/>
                <a:stretch/>
              </p:blipFill>
              <p:spPr>
                <a:xfrm>
                  <a:off x="5319686" y="3474397"/>
                  <a:ext cx="1829452" cy="2999874"/>
                </a:xfrm>
                <a:prstGeom prst="rect">
                  <a:avLst/>
                </a:prstGeom>
              </p:spPr>
            </p:pic>
            <p:sp>
              <p:nvSpPr>
                <p:cNvPr id="13" name="文字方塊 12">
                  <a:extLst>
                    <a:ext uri="{FF2B5EF4-FFF2-40B4-BE49-F238E27FC236}">
                      <a16:creationId xmlns:a16="http://schemas.microsoft.com/office/drawing/2014/main" id="{5A4564FD-6DF3-412F-A5BA-A9838E00AA9E}"/>
                    </a:ext>
                  </a:extLst>
                </p:cNvPr>
                <p:cNvSpPr txBox="1"/>
                <p:nvPr/>
              </p:nvSpPr>
              <p:spPr>
                <a:xfrm>
                  <a:off x="6149480" y="5055553"/>
                  <a:ext cx="1040639" cy="492443"/>
                </a:xfrm>
                <a:prstGeom prst="rect">
                  <a:avLst/>
                </a:prstGeom>
                <a:noFill/>
                <a:ln>
                  <a:noFill/>
                </a:ln>
              </p:spPr>
              <p:txBody>
                <a:bodyPr wrap="square" rtlCol="0">
                  <a:spAutoFit/>
                </a:bodyPr>
                <a:lstStyle/>
                <a:p>
                  <a:r>
                    <a:rPr lang="en-US" altLang="zh-TW"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Taiwan</a:t>
                  </a:r>
                  <a:endParaRPr lang="zh-TW" altLang="en-US"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文字方塊 15">
                  <a:extLst>
                    <a:ext uri="{FF2B5EF4-FFF2-40B4-BE49-F238E27FC236}">
                      <a16:creationId xmlns:a16="http://schemas.microsoft.com/office/drawing/2014/main" id="{0D7D71E5-9D61-4DAA-92E5-52EF783DD076}"/>
                    </a:ext>
                  </a:extLst>
                </p:cNvPr>
                <p:cNvSpPr txBox="1"/>
                <p:nvPr/>
              </p:nvSpPr>
              <p:spPr>
                <a:xfrm>
                  <a:off x="6488716" y="3581682"/>
                  <a:ext cx="681467" cy="307776"/>
                </a:xfrm>
                <a:prstGeom prst="rect">
                  <a:avLst/>
                </a:prstGeom>
                <a:noFill/>
              </p:spPr>
              <p:txBody>
                <a:bodyPr wrap="square" rtlCol="0">
                  <a:spAutoFit/>
                </a:bodyPr>
                <a:lstStyle/>
                <a:p>
                  <a:r>
                    <a:rPr lang="en-US" altLang="zh-TW" sz="9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Taipei</a:t>
                  </a:r>
                  <a:endParaRPr lang="zh-TW" altLang="en-US" sz="900" b="1">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6" name="文字方塊 45">
                  <a:extLst>
                    <a:ext uri="{FF2B5EF4-FFF2-40B4-BE49-F238E27FC236}">
                      <a16:creationId xmlns:a16="http://schemas.microsoft.com/office/drawing/2014/main" id="{6C407658-C554-41B3-8724-F2C2B72ED91E}"/>
                    </a:ext>
                  </a:extLst>
                </p:cNvPr>
                <p:cNvSpPr txBox="1"/>
                <p:nvPr/>
              </p:nvSpPr>
              <p:spPr>
                <a:xfrm>
                  <a:off x="5732544" y="3902472"/>
                  <a:ext cx="917151" cy="307776"/>
                </a:xfrm>
                <a:prstGeom prst="rect">
                  <a:avLst/>
                </a:prstGeom>
                <a:noFill/>
              </p:spPr>
              <p:txBody>
                <a:bodyPr wrap="square" rtlCol="0">
                  <a:spAutoFit/>
                </a:bodyPr>
                <a:lstStyle/>
                <a:p>
                  <a:pPr algn="ctr"/>
                  <a:r>
                    <a:rPr lang="en-US" altLang="zh-TW" sz="9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Hsinchu City</a:t>
                  </a:r>
                </a:p>
              </p:txBody>
            </p:sp>
            <p:sp>
              <p:nvSpPr>
                <p:cNvPr id="47" name="文字方塊 46">
                  <a:extLst>
                    <a:ext uri="{FF2B5EF4-FFF2-40B4-BE49-F238E27FC236}">
                      <a16:creationId xmlns:a16="http://schemas.microsoft.com/office/drawing/2014/main" id="{9F9BA6EE-2763-46C9-9609-C93451CBBC66}"/>
                    </a:ext>
                  </a:extLst>
                </p:cNvPr>
                <p:cNvSpPr txBox="1"/>
                <p:nvPr/>
              </p:nvSpPr>
              <p:spPr>
                <a:xfrm>
                  <a:off x="6159316" y="5665381"/>
                  <a:ext cx="648266" cy="307776"/>
                </a:xfrm>
                <a:prstGeom prst="rect">
                  <a:avLst/>
                </a:prstGeom>
                <a:noFill/>
              </p:spPr>
              <p:txBody>
                <a:bodyPr wrap="square" rtlCol="0">
                  <a:spAutoFit/>
                </a:bodyPr>
                <a:lstStyle/>
                <a:p>
                  <a:pPr algn="ctr"/>
                  <a:r>
                    <a:rPr lang="en-US" altLang="zh-TW" sz="9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Taitung</a:t>
                  </a:r>
                </a:p>
              </p:txBody>
            </p:sp>
            <p:sp>
              <p:nvSpPr>
                <p:cNvPr id="48" name="文字方塊 47">
                  <a:extLst>
                    <a:ext uri="{FF2B5EF4-FFF2-40B4-BE49-F238E27FC236}">
                      <a16:creationId xmlns:a16="http://schemas.microsoft.com/office/drawing/2014/main" id="{4EE9CA4E-457D-4328-90AC-B1A2FA34D6D3}"/>
                    </a:ext>
                  </a:extLst>
                </p:cNvPr>
                <p:cNvSpPr txBox="1"/>
                <p:nvPr/>
              </p:nvSpPr>
              <p:spPr>
                <a:xfrm>
                  <a:off x="4861111" y="5261683"/>
                  <a:ext cx="917151" cy="307776"/>
                </a:xfrm>
                <a:prstGeom prst="rect">
                  <a:avLst/>
                </a:prstGeom>
                <a:noFill/>
              </p:spPr>
              <p:txBody>
                <a:bodyPr wrap="square" rtlCol="0">
                  <a:spAutoFit/>
                </a:bodyPr>
                <a:lstStyle/>
                <a:p>
                  <a:pPr algn="ctr"/>
                  <a:r>
                    <a:rPr lang="en-US" altLang="zh-TW" sz="9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Tainan City</a:t>
                  </a:r>
                </a:p>
              </p:txBody>
            </p:sp>
            <p:sp>
              <p:nvSpPr>
                <p:cNvPr id="49" name="文字方塊 48">
                  <a:extLst>
                    <a:ext uri="{FF2B5EF4-FFF2-40B4-BE49-F238E27FC236}">
                      <a16:creationId xmlns:a16="http://schemas.microsoft.com/office/drawing/2014/main" id="{0A51A089-13F7-4ADA-8ED9-FBCAD5842F40}"/>
                    </a:ext>
                  </a:extLst>
                </p:cNvPr>
                <p:cNvSpPr txBox="1"/>
                <p:nvPr/>
              </p:nvSpPr>
              <p:spPr>
                <a:xfrm>
                  <a:off x="4845116" y="5592241"/>
                  <a:ext cx="1040639" cy="492443"/>
                </a:xfrm>
                <a:prstGeom prst="rect">
                  <a:avLst/>
                </a:prstGeom>
                <a:noFill/>
              </p:spPr>
              <p:txBody>
                <a:bodyPr wrap="square" rtlCol="0">
                  <a:spAutoFit/>
                </a:bodyPr>
                <a:lstStyle/>
                <a:p>
                  <a:pPr algn="ctr"/>
                  <a:r>
                    <a:rPr lang="en-US" altLang="zh-TW" sz="9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Kaohsiung City</a:t>
                  </a:r>
                </a:p>
              </p:txBody>
            </p:sp>
            <p:sp>
              <p:nvSpPr>
                <p:cNvPr id="50" name="文字方塊 49">
                  <a:extLst>
                    <a:ext uri="{FF2B5EF4-FFF2-40B4-BE49-F238E27FC236}">
                      <a16:creationId xmlns:a16="http://schemas.microsoft.com/office/drawing/2014/main" id="{12DB74CD-7272-441F-80BE-9F3B2D7AA69B}"/>
                    </a:ext>
                  </a:extLst>
                </p:cNvPr>
                <p:cNvSpPr txBox="1"/>
                <p:nvPr/>
              </p:nvSpPr>
              <p:spPr>
                <a:xfrm>
                  <a:off x="5465360" y="4223261"/>
                  <a:ext cx="917151" cy="492443"/>
                </a:xfrm>
                <a:prstGeom prst="rect">
                  <a:avLst/>
                </a:prstGeom>
                <a:noFill/>
              </p:spPr>
              <p:txBody>
                <a:bodyPr wrap="square" rtlCol="0">
                  <a:spAutoFit/>
                </a:bodyPr>
                <a:lstStyle/>
                <a:p>
                  <a:pPr algn="ctr"/>
                  <a:r>
                    <a:rPr lang="en-US" altLang="zh-TW" sz="9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Taichung City</a:t>
                  </a:r>
                </a:p>
              </p:txBody>
            </p:sp>
            <p:sp>
              <p:nvSpPr>
                <p:cNvPr id="51" name="文字方塊 50">
                  <a:extLst>
                    <a:ext uri="{FF2B5EF4-FFF2-40B4-BE49-F238E27FC236}">
                      <a16:creationId xmlns:a16="http://schemas.microsoft.com/office/drawing/2014/main" id="{4A99E8DC-CBAC-4B55-AE98-E7BA0F8C4447}"/>
                    </a:ext>
                  </a:extLst>
                </p:cNvPr>
                <p:cNvSpPr txBox="1"/>
                <p:nvPr/>
              </p:nvSpPr>
              <p:spPr>
                <a:xfrm>
                  <a:off x="6398556" y="4710951"/>
                  <a:ext cx="1015671" cy="492443"/>
                </a:xfrm>
                <a:prstGeom prst="rect">
                  <a:avLst/>
                </a:prstGeom>
                <a:noFill/>
              </p:spPr>
              <p:txBody>
                <a:bodyPr wrap="square" rtlCol="0">
                  <a:spAutoFit/>
                </a:bodyPr>
                <a:lstStyle/>
                <a:p>
                  <a:pPr algn="ctr"/>
                  <a:r>
                    <a:rPr lang="en-US" altLang="zh-TW" sz="9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Hualien country</a:t>
                  </a:r>
                </a:p>
              </p:txBody>
            </p:sp>
          </p:grpSp>
          <p:sp>
            <p:nvSpPr>
              <p:cNvPr id="14" name="矩形 13"/>
              <p:cNvSpPr/>
              <p:nvPr/>
            </p:nvSpPr>
            <p:spPr>
              <a:xfrm>
                <a:off x="5691626" y="4690923"/>
                <a:ext cx="761589" cy="25762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Calibri" panose="020F0502020204030204" pitchFamily="34" charset="0"/>
                  <a:cs typeface="Calibri" panose="020F0502020204030204" pitchFamily="34" charset="0"/>
                </a:endParaRPr>
              </a:p>
            </p:txBody>
          </p:sp>
        </p:grpSp>
        <p:sp>
          <p:nvSpPr>
            <p:cNvPr id="15" name="矩形 14"/>
            <p:cNvSpPr/>
            <p:nvPr/>
          </p:nvSpPr>
          <p:spPr>
            <a:xfrm rot="5400000">
              <a:off x="5647834" y="5684936"/>
              <a:ext cx="511660" cy="2225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Calibri" panose="020F0502020204030204" pitchFamily="34" charset="0"/>
                <a:cs typeface="Calibri" panose="020F0502020204030204" pitchFamily="34" charset="0"/>
              </a:endParaRPr>
            </a:p>
          </p:txBody>
        </p:sp>
      </p:grpSp>
      <p:cxnSp>
        <p:nvCxnSpPr>
          <p:cNvPr id="24" name="直線接點 23"/>
          <p:cNvCxnSpPr>
            <a:cxnSpLocks/>
          </p:cNvCxnSpPr>
          <p:nvPr/>
        </p:nvCxnSpPr>
        <p:spPr>
          <a:xfrm>
            <a:off x="2268811" y="876129"/>
            <a:ext cx="1556432" cy="3235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a:cxnSpLocks/>
          </p:cNvCxnSpPr>
          <p:nvPr/>
        </p:nvCxnSpPr>
        <p:spPr>
          <a:xfrm flipH="1" flipV="1">
            <a:off x="2264051" y="4293712"/>
            <a:ext cx="1556433" cy="1947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群組 56"/>
          <p:cNvGrpSpPr/>
          <p:nvPr/>
        </p:nvGrpSpPr>
        <p:grpSpPr>
          <a:xfrm>
            <a:off x="244147" y="870164"/>
            <a:ext cx="1999472" cy="3408874"/>
            <a:chOff x="1126322" y="1228018"/>
            <a:chExt cx="2665962" cy="5217860"/>
          </a:xfrm>
        </p:grpSpPr>
        <p:grpSp>
          <p:nvGrpSpPr>
            <p:cNvPr id="56" name="群組 55"/>
            <p:cNvGrpSpPr/>
            <p:nvPr/>
          </p:nvGrpSpPr>
          <p:grpSpPr>
            <a:xfrm>
              <a:off x="1126322" y="1241311"/>
              <a:ext cx="2665962" cy="5204567"/>
              <a:chOff x="1126322" y="1241311"/>
              <a:chExt cx="2665962" cy="5204567"/>
            </a:xfrm>
          </p:grpSpPr>
          <p:pic>
            <p:nvPicPr>
              <p:cNvPr id="40" name="圖片 39"/>
              <p:cNvPicPr>
                <a:picLocks noChangeAspect="1"/>
              </p:cNvPicPr>
              <p:nvPr/>
            </p:nvPicPr>
            <p:blipFill>
              <a:blip r:embed="rId5"/>
              <a:stretch>
                <a:fillRect/>
              </a:stretch>
            </p:blipFill>
            <p:spPr>
              <a:xfrm>
                <a:off x="1126322" y="1241311"/>
                <a:ext cx="2665962" cy="5204567"/>
              </a:xfrm>
              <a:prstGeom prst="rect">
                <a:avLst/>
              </a:prstGeom>
              <a:ln w="38100">
                <a:solidFill>
                  <a:schemeClr val="tx1"/>
                </a:solidFill>
              </a:ln>
            </p:spPr>
          </p:pic>
          <p:sp>
            <p:nvSpPr>
              <p:cNvPr id="38" name="橢圓 37"/>
              <p:cNvSpPr/>
              <p:nvPr/>
            </p:nvSpPr>
            <p:spPr>
              <a:xfrm>
                <a:off x="3082698" y="2285999"/>
                <a:ext cx="203200" cy="2186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Calibri" panose="020F0502020204030204" pitchFamily="34" charset="0"/>
                  <a:cs typeface="Calibri" panose="020F0502020204030204" pitchFamily="34" charset="0"/>
                </a:endParaRPr>
              </a:p>
            </p:txBody>
          </p:sp>
        </p:grpSp>
        <p:sp>
          <p:nvSpPr>
            <p:cNvPr id="33" name="文字方塊 32"/>
            <p:cNvSpPr txBox="1"/>
            <p:nvPr/>
          </p:nvSpPr>
          <p:spPr>
            <a:xfrm>
              <a:off x="1126322" y="1228018"/>
              <a:ext cx="2665962" cy="451405"/>
            </a:xfrm>
            <a:prstGeom prst="rect">
              <a:avLst/>
            </a:prstGeom>
            <a:solidFill>
              <a:schemeClr val="bg1"/>
            </a:solidFill>
            <a:ln w="28575">
              <a:noFill/>
            </a:ln>
          </p:spPr>
          <p:txBody>
            <a:bodyPr wrap="square" rtlCol="0">
              <a:spAutoFit/>
            </a:bodyPr>
            <a:lstStyle/>
            <a:p>
              <a:pPr algn="ctr"/>
              <a:r>
                <a:rPr lang="en-US" altLang="zh-TW" sz="1600" dirty="0">
                  <a:latin typeface="Calibri" panose="020F0502020204030204" pitchFamily="34" charset="0"/>
                  <a:cs typeface="Calibri" panose="020F0502020204030204" pitchFamily="34" charset="0"/>
                </a:rPr>
                <a:t>Kaoping River</a:t>
              </a:r>
              <a:endParaRPr lang="zh-TW" altLang="en-US" sz="1600" dirty="0">
                <a:latin typeface="Calibri" panose="020F0502020204030204" pitchFamily="34" charset="0"/>
                <a:cs typeface="Calibri" panose="020F0502020204030204" pitchFamily="34" charset="0"/>
              </a:endParaRPr>
            </a:p>
          </p:txBody>
        </p:sp>
      </p:grpSp>
      <p:grpSp>
        <p:nvGrpSpPr>
          <p:cNvPr id="59" name="群組 58"/>
          <p:cNvGrpSpPr/>
          <p:nvPr/>
        </p:nvGrpSpPr>
        <p:grpSpPr>
          <a:xfrm>
            <a:off x="3313459" y="748173"/>
            <a:ext cx="4798091" cy="2713216"/>
            <a:chOff x="5218738" y="1065365"/>
            <a:chExt cx="6397454" cy="3617621"/>
          </a:xfrm>
        </p:grpSpPr>
        <p:cxnSp>
          <p:nvCxnSpPr>
            <p:cNvPr id="17" name="直線接點 16"/>
            <p:cNvCxnSpPr>
              <a:cxnSpLocks/>
            </p:cNvCxnSpPr>
            <p:nvPr/>
          </p:nvCxnSpPr>
          <p:spPr>
            <a:xfrm>
              <a:off x="5218738" y="3339678"/>
              <a:ext cx="575625" cy="13433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a:cxnSpLocks/>
            </p:cNvCxnSpPr>
            <p:nvPr/>
          </p:nvCxnSpPr>
          <p:spPr>
            <a:xfrm flipH="1">
              <a:off x="6648521" y="3336503"/>
              <a:ext cx="4967671" cy="13464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群組 57"/>
            <p:cNvGrpSpPr/>
            <p:nvPr/>
          </p:nvGrpSpPr>
          <p:grpSpPr>
            <a:xfrm>
              <a:off x="5228263" y="1065365"/>
              <a:ext cx="6375227" cy="2256750"/>
              <a:chOff x="5228263" y="1065365"/>
              <a:chExt cx="6375227" cy="2256750"/>
            </a:xfrm>
          </p:grpSpPr>
          <p:pic>
            <p:nvPicPr>
              <p:cNvPr id="12" name="圖片 11"/>
              <p:cNvPicPr>
                <a:picLocks noChangeAspect="1"/>
              </p:cNvPicPr>
              <p:nvPr/>
            </p:nvPicPr>
            <p:blipFill>
              <a:blip r:embed="rId6"/>
              <a:stretch>
                <a:fillRect/>
              </a:stretch>
            </p:blipFill>
            <p:spPr>
              <a:xfrm>
                <a:off x="5228263" y="1074167"/>
                <a:ext cx="6375227" cy="2247948"/>
              </a:xfrm>
              <a:prstGeom prst="rect">
                <a:avLst/>
              </a:prstGeom>
              <a:ln w="28575">
                <a:solidFill>
                  <a:schemeClr val="tx1"/>
                </a:solidFill>
              </a:ln>
            </p:spPr>
          </p:pic>
          <p:sp>
            <p:nvSpPr>
              <p:cNvPr id="34" name="文字方塊 33"/>
              <p:cNvSpPr txBox="1"/>
              <p:nvPr/>
            </p:nvSpPr>
            <p:spPr>
              <a:xfrm>
                <a:off x="5228263" y="1065365"/>
                <a:ext cx="2200700" cy="492443"/>
              </a:xfrm>
              <a:prstGeom prst="rect">
                <a:avLst/>
              </a:prstGeom>
              <a:solidFill>
                <a:schemeClr val="bg1"/>
              </a:solidFill>
              <a:ln w="28575">
                <a:noFill/>
              </a:ln>
            </p:spPr>
            <p:txBody>
              <a:bodyPr wrap="square" rtlCol="0">
                <a:spAutoFit/>
              </a:bodyPr>
              <a:lstStyle/>
              <a:p>
                <a:r>
                  <a:rPr lang="en-US" altLang="zh-TW" sz="1800" dirty="0">
                    <a:latin typeface="Calibri" panose="020F0502020204030204" pitchFamily="34" charset="0"/>
                    <a:cs typeface="Calibri" panose="020F0502020204030204" pitchFamily="34" charset="0"/>
                  </a:rPr>
                  <a:t>Choushui River</a:t>
                </a:r>
                <a:endParaRPr lang="zh-TW" altLang="en-US" sz="1800" dirty="0">
                  <a:latin typeface="Calibri" panose="020F0502020204030204" pitchFamily="34" charset="0"/>
                  <a:cs typeface="Calibri" panose="020F0502020204030204" pitchFamily="34" charset="0"/>
                </a:endParaRPr>
              </a:p>
            </p:txBody>
          </p:sp>
          <p:sp>
            <p:nvSpPr>
              <p:cNvPr id="36" name="橢圓 35"/>
              <p:cNvSpPr/>
              <p:nvPr/>
            </p:nvSpPr>
            <p:spPr>
              <a:xfrm>
                <a:off x="6768620" y="2757482"/>
                <a:ext cx="203200" cy="2186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Calibri" panose="020F0502020204030204" pitchFamily="34" charset="0"/>
                  <a:cs typeface="Calibri" panose="020F0502020204030204" pitchFamily="34" charset="0"/>
                </a:endParaRPr>
              </a:p>
            </p:txBody>
          </p:sp>
        </p:grpSp>
      </p:grpSp>
      <p:sp>
        <p:nvSpPr>
          <p:cNvPr id="63" name="直線圖說文字 1 62"/>
          <p:cNvSpPr/>
          <p:nvPr/>
        </p:nvSpPr>
        <p:spPr>
          <a:xfrm>
            <a:off x="305025" y="1648595"/>
            <a:ext cx="997737" cy="459486"/>
          </a:xfrm>
          <a:prstGeom prst="borderCallout1">
            <a:avLst>
              <a:gd name="adj1" fmla="val 3556"/>
              <a:gd name="adj2" fmla="val 138156"/>
              <a:gd name="adj3" fmla="val 50311"/>
              <a:gd name="adj4" fmla="val 10472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Calibri" panose="020F0502020204030204" pitchFamily="34" charset="0"/>
                <a:cs typeface="Calibri" panose="020F0502020204030204" pitchFamily="34" charset="0"/>
              </a:rPr>
              <a:t>Pingtung station</a:t>
            </a:r>
            <a:endParaRPr lang="zh-TW" altLang="en-US" sz="1600" b="1">
              <a:solidFill>
                <a:schemeClr val="tx1"/>
              </a:solidFill>
              <a:latin typeface="Calibri" panose="020F0502020204030204" pitchFamily="34" charset="0"/>
              <a:cs typeface="Calibri" panose="020F0502020204030204" pitchFamily="34" charset="0"/>
            </a:endParaRPr>
          </a:p>
        </p:txBody>
      </p:sp>
      <p:sp>
        <p:nvSpPr>
          <p:cNvPr id="67" name="直線圖說文字 1 66"/>
          <p:cNvSpPr/>
          <p:nvPr/>
        </p:nvSpPr>
        <p:spPr>
          <a:xfrm>
            <a:off x="3390153" y="1528410"/>
            <a:ext cx="1468061" cy="276584"/>
          </a:xfrm>
          <a:prstGeom prst="borderCallout1">
            <a:avLst>
              <a:gd name="adj1" fmla="val 114074"/>
              <a:gd name="adj2" fmla="val 52156"/>
              <a:gd name="adj3" fmla="val 193914"/>
              <a:gd name="adj4" fmla="val 7556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Calibri" panose="020F0502020204030204" pitchFamily="34" charset="0"/>
                <a:cs typeface="Calibri" panose="020F0502020204030204" pitchFamily="34" charset="0"/>
              </a:rPr>
              <a:t>Lunbei station</a:t>
            </a:r>
            <a:endParaRPr lang="zh-TW" altLang="en-US" sz="1600" b="1">
              <a:solidFill>
                <a:schemeClr val="tx1"/>
              </a:solidFill>
              <a:latin typeface="Calibri" panose="020F0502020204030204" pitchFamily="34" charset="0"/>
              <a:cs typeface="Calibri" panose="020F0502020204030204" pitchFamily="34" charset="0"/>
            </a:endParaRPr>
          </a:p>
        </p:txBody>
      </p:sp>
      <p:sp>
        <p:nvSpPr>
          <p:cNvPr id="70" name="Text Placeholder 13"/>
          <p:cNvSpPr txBox="1">
            <a:spLocks/>
          </p:cNvSpPr>
          <p:nvPr/>
        </p:nvSpPr>
        <p:spPr>
          <a:xfrm>
            <a:off x="5436142" y="3308454"/>
            <a:ext cx="3707858" cy="14164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ja-JP" sz="1600" dirty="0">
                <a:solidFill>
                  <a:schemeClr val="bg2"/>
                </a:solidFill>
                <a:latin typeface="Calibri" panose="020F0502020204030204" pitchFamily="34" charset="0"/>
                <a:cs typeface="Calibri" panose="020F0502020204030204" pitchFamily="34" charset="0"/>
              </a:rPr>
              <a:t>Monitoring Rivers</a:t>
            </a:r>
          </a:p>
          <a:p>
            <a:pPr defTabSz="540000"/>
            <a:r>
              <a:rPr kumimoji="1" lang="en-US" altLang="ja-JP" sz="1600" b="1" dirty="0">
                <a:solidFill>
                  <a:schemeClr val="bg2"/>
                </a:solidFill>
                <a:latin typeface="Calibri" panose="020F0502020204030204" pitchFamily="34" charset="0"/>
                <a:cs typeface="Calibri" panose="020F0502020204030204" pitchFamily="34" charset="0"/>
              </a:rPr>
              <a:t>Choushui River</a:t>
            </a:r>
            <a:r>
              <a:rPr kumimoji="1" lang="en-US" altLang="ja-JP" sz="1600" dirty="0">
                <a:solidFill>
                  <a:schemeClr val="bg2"/>
                </a:solidFill>
                <a:latin typeface="Calibri" panose="020F0502020204030204" pitchFamily="34" charset="0"/>
                <a:cs typeface="Calibri" panose="020F0502020204030204" pitchFamily="34" charset="0"/>
              </a:rPr>
              <a:t>: highest s</a:t>
            </a:r>
            <a:r>
              <a:rPr lang="en-US" altLang="zh-TW" sz="1600" dirty="0">
                <a:solidFill>
                  <a:schemeClr val="bg2"/>
                </a:solidFill>
                <a:latin typeface="Calibri" panose="020F0502020204030204" pitchFamily="34" charset="0"/>
                <a:cs typeface="Calibri" panose="020F0502020204030204" pitchFamily="34" charset="0"/>
              </a:rPr>
              <a:t>ediment yields in Taiwan </a:t>
            </a:r>
          </a:p>
          <a:p>
            <a:pPr defTabSz="540000"/>
            <a:r>
              <a:rPr kumimoji="1" lang="en-US" altLang="zh-TW" sz="1600" b="1" dirty="0">
                <a:solidFill>
                  <a:schemeClr val="bg2"/>
                </a:solidFill>
                <a:latin typeface="Calibri" panose="020F0502020204030204" pitchFamily="34" charset="0"/>
                <a:cs typeface="Calibri" panose="020F0502020204030204" pitchFamily="34" charset="0"/>
              </a:rPr>
              <a:t>Kaoping River</a:t>
            </a:r>
            <a:r>
              <a:rPr lang="en-US" altLang="zh-TW" sz="1600" dirty="0">
                <a:solidFill>
                  <a:schemeClr val="bg2"/>
                </a:solidFill>
                <a:latin typeface="Calibri" panose="020F0502020204030204" pitchFamily="34" charset="0"/>
                <a:cs typeface="Calibri" panose="020F0502020204030204" pitchFamily="34" charset="0"/>
              </a:rPr>
              <a:t>: largest watershed area in southern Taiwan.</a:t>
            </a:r>
            <a:endParaRPr lang="en-US" altLang="ja-JP" sz="1600" dirty="0">
              <a:solidFill>
                <a:schemeClr val="bg2"/>
              </a:solidFill>
              <a:latin typeface="Calibri" panose="020F0502020204030204" pitchFamily="34" charset="0"/>
              <a:cs typeface="Calibri" panose="020F0502020204030204" pitchFamily="34" charset="0"/>
            </a:endParaRPr>
          </a:p>
        </p:txBody>
      </p:sp>
      <p:sp>
        <p:nvSpPr>
          <p:cNvPr id="78" name="Oval 36">
            <a:extLst>
              <a:ext uri="{FF2B5EF4-FFF2-40B4-BE49-F238E27FC236}">
                <a16:creationId xmlns:a16="http://schemas.microsoft.com/office/drawing/2014/main" id="{F66785DE-1B9C-4080-BEAA-3F6D7B2361D8}"/>
              </a:ext>
            </a:extLst>
          </p:cNvPr>
          <p:cNvSpPr/>
          <p:nvPr/>
        </p:nvSpPr>
        <p:spPr>
          <a:xfrm>
            <a:off x="8709714" y="4724918"/>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350" kern="1200">
                <a:solidFill>
                  <a:srgbClr val="FFFFFF"/>
                </a:solidFill>
                <a:latin typeface="Calibri" panose="020F0502020204030204" pitchFamily="34" charset="0"/>
                <a:ea typeface="Noto Sans" panose="020B0502040504020204" pitchFamily="34"/>
                <a:cs typeface="Calibri" panose="020F0502020204030204" pitchFamily="34" charset="0"/>
              </a:rPr>
              <a:t>7</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
        <p:nvSpPr>
          <p:cNvPr id="7" name="文字方塊 6">
            <a:extLst>
              <a:ext uri="{FF2B5EF4-FFF2-40B4-BE49-F238E27FC236}">
                <a16:creationId xmlns:a16="http://schemas.microsoft.com/office/drawing/2014/main" id="{0BE3A1D5-FA21-42B8-88F7-AAA1495F7E1D}"/>
              </a:ext>
            </a:extLst>
          </p:cNvPr>
          <p:cNvSpPr txBox="1"/>
          <p:nvPr/>
        </p:nvSpPr>
        <p:spPr>
          <a:xfrm>
            <a:off x="7603476" y="4519718"/>
            <a:ext cx="1365264" cy="276999"/>
          </a:xfrm>
          <a:prstGeom prst="rect">
            <a:avLst/>
          </a:prstGeom>
          <a:noFill/>
        </p:spPr>
        <p:txBody>
          <a:bodyPr wrap="square" rtlCol="0">
            <a:spAutoFit/>
          </a:bodyPr>
          <a:lstStyle/>
          <a:p>
            <a:r>
              <a:rPr lang="en-US" altLang="zh-TW" sz="1200">
                <a:latin typeface="Calibri" panose="020F0502020204030204" pitchFamily="34" charset="0"/>
                <a:cs typeface="Calibri" panose="020F0502020204030204" pitchFamily="34" charset="0"/>
              </a:rPr>
              <a:t>(Taiwan EPA 2009)</a:t>
            </a:r>
            <a:endParaRPr lang="zh-TW" altLang="en-US" sz="1200">
              <a:latin typeface="Calibri" panose="020F0502020204030204" pitchFamily="34" charset="0"/>
              <a:cs typeface="Calibri" panose="020F0502020204030204" pitchFamily="34" charset="0"/>
            </a:endParaRPr>
          </a:p>
        </p:txBody>
      </p:sp>
      <p:sp>
        <p:nvSpPr>
          <p:cNvPr id="37" name="文字方塊 36">
            <a:extLst>
              <a:ext uri="{FF2B5EF4-FFF2-40B4-BE49-F238E27FC236}">
                <a16:creationId xmlns:a16="http://schemas.microsoft.com/office/drawing/2014/main" id="{41055B61-722C-4BDC-95ED-DCC2D597FCA7}"/>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latin typeface="Calibri" panose="020F0502020204030204" pitchFamily="34" charset="0"/>
                <a:cs typeface="Calibri" panose="020F0502020204030204" pitchFamily="34" charset="0"/>
              </a:rPr>
              <a:t>Introduction</a:t>
            </a:r>
            <a:r>
              <a:rPr kumimoji="1" lang="en-US" altLang="ja-JP" sz="1200">
                <a:solidFill>
                  <a:schemeClr val="bg1">
                    <a:lumMod val="65000"/>
                  </a:schemeClr>
                </a:solidFill>
                <a:latin typeface="Calibri" panose="020F0502020204030204" pitchFamily="34" charset="0"/>
                <a:cs typeface="Calibri" panose="020F0502020204030204" pitchFamily="34" charset="0"/>
              </a:rPr>
              <a:t> / Methodology / Results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6006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281C6B80-1163-4BB6-97E3-3B41890F68B8}"/>
              </a:ext>
            </a:extLst>
          </p:cNvPr>
          <p:cNvSpPr txBox="1">
            <a:spLocks/>
          </p:cNvSpPr>
          <p:nvPr/>
        </p:nvSpPr>
        <p:spPr>
          <a:xfrm>
            <a:off x="1110881" y="138978"/>
            <a:ext cx="6991142" cy="534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a:solidFill>
                  <a:schemeClr val="bg2"/>
                </a:solidFill>
                <a:latin typeface="Calibri" panose="020F0502020204030204" pitchFamily="34" charset="0"/>
                <a:cs typeface="Calibri" panose="020F0502020204030204" pitchFamily="34" charset="0"/>
              </a:rPr>
              <a:t>Data Acquisition and Statistics</a:t>
            </a:r>
            <a:endParaRPr lang="zh-TW" altLang="zh-TW" sz="3600" b="1">
              <a:solidFill>
                <a:schemeClr val="bg2"/>
              </a:solidFill>
              <a:latin typeface="Calibri" panose="020F0502020204030204" pitchFamily="34" charset="0"/>
              <a:cs typeface="Calibri" panose="020F0502020204030204" pitchFamily="34" charset="0"/>
            </a:endParaRPr>
          </a:p>
        </p:txBody>
      </p:sp>
      <p:sp>
        <p:nvSpPr>
          <p:cNvPr id="78" name="Oval 36">
            <a:extLst>
              <a:ext uri="{FF2B5EF4-FFF2-40B4-BE49-F238E27FC236}">
                <a16:creationId xmlns:a16="http://schemas.microsoft.com/office/drawing/2014/main" id="{F66785DE-1B9C-4080-BEAA-3F6D7B2361D8}"/>
              </a:ext>
            </a:extLst>
          </p:cNvPr>
          <p:cNvSpPr/>
          <p:nvPr/>
        </p:nvSpPr>
        <p:spPr>
          <a:xfrm>
            <a:off x="8709714" y="4724918"/>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350" kern="1200">
                <a:solidFill>
                  <a:srgbClr val="FFFFFF"/>
                </a:solidFill>
                <a:latin typeface="Calibri" panose="020F0502020204030204" pitchFamily="34" charset="0"/>
                <a:ea typeface="Noto Sans" panose="020B0502040504020204" pitchFamily="34"/>
                <a:cs typeface="Calibri" panose="020F0502020204030204" pitchFamily="34" charset="0"/>
              </a:rPr>
              <a:t>8</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37" name="表格 36">
                <a:extLst>
                  <a:ext uri="{FF2B5EF4-FFF2-40B4-BE49-F238E27FC236}">
                    <a16:creationId xmlns:a16="http://schemas.microsoft.com/office/drawing/2014/main" id="{058E21B4-1D89-4567-9B84-3828525B235F}"/>
                  </a:ext>
                </a:extLst>
              </p:cNvPr>
              <p:cNvGraphicFramePr>
                <a:graphicFrameLocks noGrp="1"/>
              </p:cNvGraphicFramePr>
              <p:nvPr>
                <p:extLst>
                  <p:ext uri="{D42A27DB-BD31-4B8C-83A1-F6EECF244321}">
                    <p14:modId xmlns:p14="http://schemas.microsoft.com/office/powerpoint/2010/main" val="492465352"/>
                  </p:ext>
                </p:extLst>
              </p:nvPr>
            </p:nvGraphicFramePr>
            <p:xfrm>
              <a:off x="740165" y="1131707"/>
              <a:ext cx="7663670" cy="2880086"/>
            </p:xfrm>
            <a:graphic>
              <a:graphicData uri="http://schemas.openxmlformats.org/drawingml/2006/table">
                <a:tbl>
                  <a:tblPr firstRow="1" bandRow="1">
                    <a:tableStyleId>{5940675A-B579-460E-94D1-54222C63F5DA}</a:tableStyleId>
                  </a:tblPr>
                  <a:tblGrid>
                    <a:gridCol w="1713348">
                      <a:extLst>
                        <a:ext uri="{9D8B030D-6E8A-4147-A177-3AD203B41FA5}">
                          <a16:colId xmlns:a16="http://schemas.microsoft.com/office/drawing/2014/main" val="3559854039"/>
                        </a:ext>
                      </a:extLst>
                    </a:gridCol>
                    <a:gridCol w="960009">
                      <a:extLst>
                        <a:ext uri="{9D8B030D-6E8A-4147-A177-3AD203B41FA5}">
                          <a16:colId xmlns:a16="http://schemas.microsoft.com/office/drawing/2014/main" val="2844514756"/>
                        </a:ext>
                      </a:extLst>
                    </a:gridCol>
                    <a:gridCol w="1102643">
                      <a:extLst>
                        <a:ext uri="{9D8B030D-6E8A-4147-A177-3AD203B41FA5}">
                          <a16:colId xmlns:a16="http://schemas.microsoft.com/office/drawing/2014/main" val="655526833"/>
                        </a:ext>
                      </a:extLst>
                    </a:gridCol>
                    <a:gridCol w="960009">
                      <a:extLst>
                        <a:ext uri="{9D8B030D-6E8A-4147-A177-3AD203B41FA5}">
                          <a16:colId xmlns:a16="http://schemas.microsoft.com/office/drawing/2014/main" val="3545464762"/>
                        </a:ext>
                      </a:extLst>
                    </a:gridCol>
                    <a:gridCol w="1102643">
                      <a:extLst>
                        <a:ext uri="{9D8B030D-6E8A-4147-A177-3AD203B41FA5}">
                          <a16:colId xmlns:a16="http://schemas.microsoft.com/office/drawing/2014/main" val="1879894618"/>
                        </a:ext>
                      </a:extLst>
                    </a:gridCol>
                    <a:gridCol w="767958">
                      <a:extLst>
                        <a:ext uri="{9D8B030D-6E8A-4147-A177-3AD203B41FA5}">
                          <a16:colId xmlns:a16="http://schemas.microsoft.com/office/drawing/2014/main" val="1521805675"/>
                        </a:ext>
                      </a:extLst>
                    </a:gridCol>
                    <a:gridCol w="1057060">
                      <a:extLst>
                        <a:ext uri="{9D8B030D-6E8A-4147-A177-3AD203B41FA5}">
                          <a16:colId xmlns:a16="http://schemas.microsoft.com/office/drawing/2014/main" val="3454859515"/>
                        </a:ext>
                      </a:extLst>
                    </a:gridCol>
                  </a:tblGrid>
                  <a:tr h="383497">
                    <a:tc rowSpan="2">
                      <a:txBody>
                        <a:bodyPr/>
                        <a:lstStyle/>
                        <a:p>
                          <a:pPr algn="ctr"/>
                          <a:r>
                            <a:rPr lang="en-US" altLang="zh-TW" sz="1800" b="0">
                              <a:solidFill>
                                <a:schemeClr val="bg2"/>
                              </a:solidFill>
                              <a:latin typeface="Calibri" panose="020F0502020204030204" pitchFamily="34" charset="0"/>
                              <a:cs typeface="Calibri" panose="020F0502020204030204" pitchFamily="34" charset="0"/>
                            </a:rPr>
                            <a:t>Factors</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TW" sz="1800" b="0">
                              <a:solidFill>
                                <a:schemeClr val="bg2"/>
                              </a:solidFill>
                              <a:latin typeface="Calibri" panose="020F0502020204030204" pitchFamily="34" charset="0"/>
                              <a:cs typeface="Calibri" panose="020F0502020204030204" pitchFamily="34" charset="0"/>
                            </a:rPr>
                            <a:t>Mean</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TW" altLang="en-US" sz="24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TW" sz="1800" b="0">
                              <a:solidFill>
                                <a:schemeClr val="bg2"/>
                              </a:solidFill>
                              <a:latin typeface="Calibri" panose="020F0502020204030204" pitchFamily="34" charset="0"/>
                              <a:cs typeface="Calibri" panose="020F0502020204030204" pitchFamily="34" charset="0"/>
                            </a:rPr>
                            <a:t>SD</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TW" altLang="en-US" sz="24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1800" b="0">
                              <a:solidFill>
                                <a:schemeClr val="bg2"/>
                              </a:solidFill>
                              <a:latin typeface="Calibri" panose="020F0502020204030204" pitchFamily="34" charset="0"/>
                              <a:cs typeface="Calibri" panose="020F0502020204030204" pitchFamily="34" charset="0"/>
                            </a:rPr>
                            <a:t>Unit</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1800" b="0">
                              <a:solidFill>
                                <a:schemeClr val="bg2"/>
                              </a:solidFill>
                              <a:latin typeface="Calibri" panose="020F0502020204030204" pitchFamily="34" charset="0"/>
                              <a:cs typeface="Calibri" panose="020F0502020204030204" pitchFamily="34" charset="0"/>
                            </a:rPr>
                            <a:t>Duration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1866290"/>
                      </a:ext>
                    </a:extLst>
                  </a:tr>
                  <a:tr h="383497">
                    <a:tc vMerge="1">
                      <a:txBody>
                        <a:bodyPr/>
                        <a:lstStyle/>
                        <a:p>
                          <a:pPr algn="ctr"/>
                          <a:endParaRPr lang="zh-TW" altLang="en-US" sz="24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Lunbei</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Pingtung</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Lunbei</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Pingtung</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zh-TW" altLang="en-US" sz="24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zh-TW" altLang="en-US" sz="24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6233988"/>
                      </a:ext>
                    </a:extLst>
                  </a:tr>
                  <a:tr h="307156">
                    <a:tc>
                      <a:txBody>
                        <a:bodyPr/>
                        <a:lstStyle/>
                        <a:p>
                          <a:pPr algn="ctr"/>
                          <a:r>
                            <a:rPr lang="en-US" altLang="zh-TW" sz="1800" b="0">
                              <a:solidFill>
                                <a:schemeClr val="bg2"/>
                              </a:solidFill>
                              <a:latin typeface="Calibri" panose="020F0502020204030204" pitchFamily="34" charset="0"/>
                              <a:cs typeface="Calibri" panose="020F0502020204030204" pitchFamily="34" charset="0"/>
                            </a:rPr>
                            <a:t>PM10</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60.7265</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65.0166</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48.9972</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37.6466</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f>
                                  <m:fPr>
                                    <m:type m:val="lin"/>
                                    <m:ctrlPr>
                                      <a:rPr lang="zh-TW" altLang="en-US" sz="1800" b="0" i="1" smtClean="0">
                                        <a:solidFill>
                                          <a:schemeClr val="bg2"/>
                                        </a:solidFill>
                                        <a:latin typeface="Cambria Math" panose="02040503050406030204" pitchFamily="18" charset="0"/>
                                      </a:rPr>
                                    </m:ctrlPr>
                                  </m:fPr>
                                  <m:num>
                                    <m:r>
                                      <a:rPr lang="zh-TW" altLang="en-US" sz="1800" b="0" i="1" smtClean="0">
                                        <a:solidFill>
                                          <a:schemeClr val="bg2"/>
                                        </a:solidFill>
                                        <a:latin typeface="Cambria Math" panose="02040503050406030204" pitchFamily="18" charset="0"/>
                                      </a:rPr>
                                      <m:t>𝜇</m:t>
                                    </m:r>
                                    <m:r>
                                      <a:rPr lang="en-US" altLang="zh-TW" sz="1800" b="0" i="1" smtClean="0">
                                        <a:solidFill>
                                          <a:schemeClr val="bg2"/>
                                        </a:solidFill>
                                        <a:latin typeface="Cambria Math" panose="02040503050406030204" pitchFamily="18" charset="0"/>
                                      </a:rPr>
                                      <m:t>𝑔</m:t>
                                    </m:r>
                                  </m:num>
                                  <m:den>
                                    <m:sSup>
                                      <m:sSupPr>
                                        <m:ctrlPr>
                                          <a:rPr lang="en-US" altLang="zh-TW" sz="1800" b="0" i="1" smtClean="0">
                                            <a:solidFill>
                                              <a:schemeClr val="bg2"/>
                                            </a:solidFill>
                                            <a:latin typeface="Cambria Math" panose="02040503050406030204" pitchFamily="18" charset="0"/>
                                          </a:rPr>
                                        </m:ctrlPr>
                                      </m:sSupPr>
                                      <m:e>
                                        <m:r>
                                          <a:rPr lang="en-US" altLang="zh-TW" sz="1800" b="0" i="1" smtClean="0">
                                            <a:solidFill>
                                              <a:schemeClr val="bg2"/>
                                            </a:solidFill>
                                            <a:latin typeface="Cambria Math" panose="02040503050406030204" pitchFamily="18" charset="0"/>
                                          </a:rPr>
                                          <m:t>𝑚</m:t>
                                        </m:r>
                                      </m:e>
                                      <m:sup>
                                        <m:r>
                                          <a:rPr lang="en-US" altLang="zh-TW" sz="1800" b="0" i="1" smtClean="0">
                                            <a:solidFill>
                                              <a:schemeClr val="bg2"/>
                                            </a:solidFill>
                                            <a:latin typeface="Cambria Math" panose="02040503050406030204" pitchFamily="18" charset="0"/>
                                          </a:rPr>
                                          <m:t>3</m:t>
                                        </m:r>
                                      </m:sup>
                                    </m:sSup>
                                  </m:den>
                                </m:f>
                              </m:oMath>
                            </m:oMathPara>
                          </a14:m>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pPr algn="ctr"/>
                          <a:r>
                            <a:rPr lang="en-US" altLang="zh-TW" sz="1800" b="0">
                              <a:solidFill>
                                <a:schemeClr val="bg2"/>
                              </a:solidFill>
                              <a:latin typeface="Calibri" panose="020F0502020204030204" pitchFamily="34" charset="0"/>
                              <a:cs typeface="Calibri" panose="020F0502020204030204" pitchFamily="34" charset="0"/>
                            </a:rPr>
                            <a:t>2005/1 - 2020/12</a:t>
                          </a:r>
                        </a:p>
                        <a:p>
                          <a:pPr algn="ctr"/>
                          <a:r>
                            <a:rPr lang="en-US" altLang="zh-TW" sz="1800" b="0">
                              <a:solidFill>
                                <a:schemeClr val="bg2"/>
                              </a:solidFill>
                              <a:latin typeface="Calibri" panose="020F0502020204030204" pitchFamily="34" charset="0"/>
                              <a:cs typeface="Calibri" panose="020F0502020204030204" pitchFamily="34" charset="0"/>
                            </a:rPr>
                            <a:t>Per</a:t>
                          </a:r>
                          <a:r>
                            <a:rPr lang="en-US" altLang="zh-TW" sz="1800" b="0" baseline="0">
                              <a:solidFill>
                                <a:schemeClr val="bg2"/>
                              </a:solidFill>
                              <a:latin typeface="Calibri" panose="020F0502020204030204" pitchFamily="34" charset="0"/>
                              <a:cs typeface="Calibri" panose="020F0502020204030204" pitchFamily="34" charset="0"/>
                            </a:rPr>
                            <a:t> Hour</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5703722"/>
                      </a:ext>
                    </a:extLst>
                  </a:tr>
                  <a:tr h="302069">
                    <a:tc>
                      <a:txBody>
                        <a:bodyPr/>
                        <a:lstStyle/>
                        <a:p>
                          <a:pPr algn="ctr"/>
                          <a:r>
                            <a:rPr lang="en-US" altLang="zh-TW" sz="1800" b="0">
                              <a:solidFill>
                                <a:schemeClr val="bg2"/>
                              </a:solidFill>
                              <a:latin typeface="Calibri" panose="020F0502020204030204" pitchFamily="34" charset="0"/>
                              <a:cs typeface="Calibri" panose="020F0502020204030204" pitchFamily="34" charset="0"/>
                            </a:rPr>
                            <a:t>Temperature</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23.9416</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25.7814</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5.2899</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4.6463</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altLang="zh-TW" sz="1800" b="0" i="1" smtClean="0">
                                    <a:solidFill>
                                      <a:schemeClr val="bg2"/>
                                    </a:solidFill>
                                    <a:latin typeface="Cambria Math" panose="02040503050406030204" pitchFamily="18" charset="0"/>
                                    <a:ea typeface="Cambria Math" panose="02040503050406030204" pitchFamily="18" charset="0"/>
                                  </a:rPr>
                                  <m:t>°</m:t>
                                </m:r>
                                <m:r>
                                  <a:rPr lang="en-US" altLang="zh-TW" sz="1800" b="0" i="1" smtClean="0">
                                    <a:solidFill>
                                      <a:schemeClr val="bg2"/>
                                    </a:solidFill>
                                    <a:latin typeface="Cambria Math" panose="02040503050406030204" pitchFamily="18" charset="0"/>
                                    <a:ea typeface="Cambria Math" panose="02040503050406030204" pitchFamily="18" charset="0"/>
                                  </a:rPr>
                                  <m:t>𝐶</m:t>
                                </m:r>
                              </m:oMath>
                            </m:oMathPara>
                          </a14:m>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extLst>
                      <a:ext uri="{0D108BD9-81ED-4DB2-BD59-A6C34878D82A}">
                        <a16:rowId xmlns:a16="http://schemas.microsoft.com/office/drawing/2014/main" val="1037616654"/>
                      </a:ext>
                    </a:extLst>
                  </a:tr>
                  <a:tr h="483399">
                    <a:tc>
                      <a:txBody>
                        <a:bodyPr/>
                        <a:lstStyle/>
                        <a:p>
                          <a:pPr algn="ctr"/>
                          <a:r>
                            <a:rPr lang="en-US" altLang="zh-TW" sz="1800" b="0">
                              <a:solidFill>
                                <a:schemeClr val="bg2"/>
                              </a:solidFill>
                              <a:latin typeface="Calibri" panose="020F0502020204030204" pitchFamily="34" charset="0"/>
                              <a:cs typeface="Calibri" panose="020F0502020204030204" pitchFamily="34" charset="0"/>
                            </a:rPr>
                            <a:t>Relative Humidity</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dirty="0">
                              <a:solidFill>
                                <a:schemeClr val="bg2"/>
                              </a:solidFill>
                              <a:latin typeface="Calibri" panose="020F0502020204030204" pitchFamily="34" charset="0"/>
                              <a:cs typeface="Calibri" panose="020F0502020204030204" pitchFamily="34" charset="0"/>
                            </a:rPr>
                            <a:t>78.1750</a:t>
                          </a:r>
                          <a:endParaRPr lang="zh-TW" altLang="en-US" sz="1800" b="0" dirty="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72.4587</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12.3676</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12.3320</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extLst>
                      <a:ext uri="{0D108BD9-81ED-4DB2-BD59-A6C34878D82A}">
                        <a16:rowId xmlns:a16="http://schemas.microsoft.com/office/drawing/2014/main" val="1027669528"/>
                      </a:ext>
                    </a:extLst>
                  </a:tr>
                  <a:tr h="375732">
                    <a:tc>
                      <a:txBody>
                        <a:bodyPr/>
                        <a:lstStyle/>
                        <a:p>
                          <a:pPr algn="ctr"/>
                          <a:r>
                            <a:rPr lang="en-US" altLang="zh-TW" sz="1800" b="0">
                              <a:solidFill>
                                <a:schemeClr val="bg2"/>
                              </a:solidFill>
                              <a:latin typeface="Calibri" panose="020F0502020204030204" pitchFamily="34" charset="0"/>
                              <a:cs typeface="Calibri" panose="020F0502020204030204" pitchFamily="34" charset="0"/>
                            </a:rPr>
                            <a:t>Precipitation</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0.1720</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0.2999</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1.5967</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2.3057</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mm</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extLst>
                      <a:ext uri="{0D108BD9-81ED-4DB2-BD59-A6C34878D82A}">
                        <a16:rowId xmlns:a16="http://schemas.microsoft.com/office/drawing/2014/main" val="273724610"/>
                      </a:ext>
                    </a:extLst>
                  </a:tr>
                  <a:tr h="302069">
                    <a:tc>
                      <a:txBody>
                        <a:bodyPr/>
                        <a:lstStyle/>
                        <a:p>
                          <a:pPr algn="ctr"/>
                          <a:r>
                            <a:rPr lang="en-US" altLang="zh-TW" sz="1800" b="0">
                              <a:solidFill>
                                <a:schemeClr val="bg2"/>
                              </a:solidFill>
                              <a:latin typeface="Calibri" panose="020F0502020204030204" pitchFamily="34" charset="0"/>
                              <a:cs typeface="Calibri" panose="020F0502020204030204" pitchFamily="34" charset="0"/>
                            </a:rPr>
                            <a:t>Wind</a:t>
                          </a:r>
                          <a:r>
                            <a:rPr lang="en-US" altLang="zh-TW" sz="1800" b="0" baseline="0">
                              <a:solidFill>
                                <a:schemeClr val="bg2"/>
                              </a:solidFill>
                              <a:latin typeface="Calibri" panose="020F0502020204030204" pitchFamily="34" charset="0"/>
                              <a:cs typeface="Calibri" panose="020F0502020204030204" pitchFamily="34" charset="0"/>
                            </a:rPr>
                            <a:t> Speed</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2.7461</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1.6625</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1.6797</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0.8784</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f>
                                  <m:fPr>
                                    <m:type m:val="lin"/>
                                    <m:ctrlPr>
                                      <a:rPr lang="zh-TW" altLang="en-US" sz="1800" b="0" i="1" smtClean="0">
                                        <a:solidFill>
                                          <a:schemeClr val="bg2"/>
                                        </a:solidFill>
                                        <a:latin typeface="Cambria Math" panose="02040503050406030204" pitchFamily="18" charset="0"/>
                                      </a:rPr>
                                    </m:ctrlPr>
                                  </m:fPr>
                                  <m:num>
                                    <m:r>
                                      <a:rPr lang="en-US" altLang="zh-TW" sz="1800" b="0" i="1" smtClean="0">
                                        <a:solidFill>
                                          <a:schemeClr val="bg2"/>
                                        </a:solidFill>
                                        <a:latin typeface="Cambria Math" panose="02040503050406030204" pitchFamily="18" charset="0"/>
                                      </a:rPr>
                                      <m:t>𝑚</m:t>
                                    </m:r>
                                  </m:num>
                                  <m:den>
                                    <m:r>
                                      <a:rPr lang="en-US" altLang="zh-TW" sz="1800" b="0" i="1" smtClean="0">
                                        <a:solidFill>
                                          <a:schemeClr val="bg2"/>
                                        </a:solidFill>
                                        <a:latin typeface="Cambria Math" panose="02040503050406030204" pitchFamily="18" charset="0"/>
                                      </a:rPr>
                                      <m:t>𝑠</m:t>
                                    </m:r>
                                  </m:den>
                                </m:f>
                              </m:oMath>
                            </m:oMathPara>
                          </a14:m>
                          <a:endParaRPr lang="zh-TW" altLang="en-US" sz="1800" b="0" dirty="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extLst>
                      <a:ext uri="{0D108BD9-81ED-4DB2-BD59-A6C34878D82A}">
                        <a16:rowId xmlns:a16="http://schemas.microsoft.com/office/drawing/2014/main" val="2000857877"/>
                      </a:ext>
                    </a:extLst>
                  </a:tr>
                </a:tbl>
              </a:graphicData>
            </a:graphic>
          </p:graphicFrame>
        </mc:Choice>
        <mc:Fallback xmlns="">
          <p:graphicFrame>
            <p:nvGraphicFramePr>
              <p:cNvPr id="37" name="表格 36">
                <a:extLst>
                  <a:ext uri="{FF2B5EF4-FFF2-40B4-BE49-F238E27FC236}">
                    <a16:creationId xmlns:a16="http://schemas.microsoft.com/office/drawing/2014/main" id="{058E21B4-1D89-4567-9B84-3828525B235F}"/>
                  </a:ext>
                </a:extLst>
              </p:cNvPr>
              <p:cNvGraphicFramePr>
                <a:graphicFrameLocks noGrp="1"/>
              </p:cNvGraphicFramePr>
              <p:nvPr>
                <p:extLst>
                  <p:ext uri="{D42A27DB-BD31-4B8C-83A1-F6EECF244321}">
                    <p14:modId xmlns:p14="http://schemas.microsoft.com/office/powerpoint/2010/main" val="492465352"/>
                  </p:ext>
                </p:extLst>
              </p:nvPr>
            </p:nvGraphicFramePr>
            <p:xfrm>
              <a:off x="740165" y="1131707"/>
              <a:ext cx="7663670" cy="2880086"/>
            </p:xfrm>
            <a:graphic>
              <a:graphicData uri="http://schemas.openxmlformats.org/drawingml/2006/table">
                <a:tbl>
                  <a:tblPr firstRow="1" bandRow="1">
                    <a:tableStyleId>{5940675A-B579-460E-94D1-54222C63F5DA}</a:tableStyleId>
                  </a:tblPr>
                  <a:tblGrid>
                    <a:gridCol w="1713348">
                      <a:extLst>
                        <a:ext uri="{9D8B030D-6E8A-4147-A177-3AD203B41FA5}">
                          <a16:colId xmlns:a16="http://schemas.microsoft.com/office/drawing/2014/main" val="3559854039"/>
                        </a:ext>
                      </a:extLst>
                    </a:gridCol>
                    <a:gridCol w="960009">
                      <a:extLst>
                        <a:ext uri="{9D8B030D-6E8A-4147-A177-3AD203B41FA5}">
                          <a16:colId xmlns:a16="http://schemas.microsoft.com/office/drawing/2014/main" val="2844514756"/>
                        </a:ext>
                      </a:extLst>
                    </a:gridCol>
                    <a:gridCol w="1102643">
                      <a:extLst>
                        <a:ext uri="{9D8B030D-6E8A-4147-A177-3AD203B41FA5}">
                          <a16:colId xmlns:a16="http://schemas.microsoft.com/office/drawing/2014/main" val="655526833"/>
                        </a:ext>
                      </a:extLst>
                    </a:gridCol>
                    <a:gridCol w="960009">
                      <a:extLst>
                        <a:ext uri="{9D8B030D-6E8A-4147-A177-3AD203B41FA5}">
                          <a16:colId xmlns:a16="http://schemas.microsoft.com/office/drawing/2014/main" val="3545464762"/>
                        </a:ext>
                      </a:extLst>
                    </a:gridCol>
                    <a:gridCol w="1102643">
                      <a:extLst>
                        <a:ext uri="{9D8B030D-6E8A-4147-A177-3AD203B41FA5}">
                          <a16:colId xmlns:a16="http://schemas.microsoft.com/office/drawing/2014/main" val="1879894618"/>
                        </a:ext>
                      </a:extLst>
                    </a:gridCol>
                    <a:gridCol w="767958">
                      <a:extLst>
                        <a:ext uri="{9D8B030D-6E8A-4147-A177-3AD203B41FA5}">
                          <a16:colId xmlns:a16="http://schemas.microsoft.com/office/drawing/2014/main" val="1521805675"/>
                        </a:ext>
                      </a:extLst>
                    </a:gridCol>
                    <a:gridCol w="1057060">
                      <a:extLst>
                        <a:ext uri="{9D8B030D-6E8A-4147-A177-3AD203B41FA5}">
                          <a16:colId xmlns:a16="http://schemas.microsoft.com/office/drawing/2014/main" val="3454859515"/>
                        </a:ext>
                      </a:extLst>
                    </a:gridCol>
                  </a:tblGrid>
                  <a:tr h="383497">
                    <a:tc rowSpan="2">
                      <a:txBody>
                        <a:bodyPr/>
                        <a:lstStyle/>
                        <a:p>
                          <a:pPr algn="ctr"/>
                          <a:r>
                            <a:rPr lang="en-US" altLang="zh-TW" sz="1800" b="0">
                              <a:solidFill>
                                <a:schemeClr val="bg2"/>
                              </a:solidFill>
                              <a:latin typeface="Calibri" panose="020F0502020204030204" pitchFamily="34" charset="0"/>
                              <a:cs typeface="Calibri" panose="020F0502020204030204" pitchFamily="34" charset="0"/>
                            </a:rPr>
                            <a:t>Factors</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TW" sz="1800" b="0">
                              <a:solidFill>
                                <a:schemeClr val="bg2"/>
                              </a:solidFill>
                              <a:latin typeface="Calibri" panose="020F0502020204030204" pitchFamily="34" charset="0"/>
                              <a:cs typeface="Calibri" panose="020F0502020204030204" pitchFamily="34" charset="0"/>
                            </a:rPr>
                            <a:t>Mean</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TW" altLang="en-US" sz="24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TW" sz="1800" b="0">
                              <a:solidFill>
                                <a:schemeClr val="bg2"/>
                              </a:solidFill>
                              <a:latin typeface="Calibri" panose="020F0502020204030204" pitchFamily="34" charset="0"/>
                              <a:cs typeface="Calibri" panose="020F0502020204030204" pitchFamily="34" charset="0"/>
                            </a:rPr>
                            <a:t>SD</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TW" altLang="en-US" sz="24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1800" b="0">
                              <a:solidFill>
                                <a:schemeClr val="bg2"/>
                              </a:solidFill>
                              <a:latin typeface="Calibri" panose="020F0502020204030204" pitchFamily="34" charset="0"/>
                              <a:cs typeface="Calibri" panose="020F0502020204030204" pitchFamily="34" charset="0"/>
                            </a:rPr>
                            <a:t>Unit</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1800" b="0">
                              <a:solidFill>
                                <a:schemeClr val="bg2"/>
                              </a:solidFill>
                              <a:latin typeface="Calibri" panose="020F0502020204030204" pitchFamily="34" charset="0"/>
                              <a:cs typeface="Calibri" panose="020F0502020204030204" pitchFamily="34" charset="0"/>
                            </a:rPr>
                            <a:t>Duration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1866290"/>
                      </a:ext>
                    </a:extLst>
                  </a:tr>
                  <a:tr h="383497">
                    <a:tc vMerge="1">
                      <a:txBody>
                        <a:bodyPr/>
                        <a:lstStyle/>
                        <a:p>
                          <a:pPr algn="ctr"/>
                          <a:endParaRPr lang="zh-TW" altLang="en-US" sz="24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Lunbei</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Pingtung</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Lunbei</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Pingtung</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zh-TW" altLang="en-US" sz="24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zh-TW" altLang="en-US" sz="24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6233988"/>
                      </a:ext>
                    </a:extLst>
                  </a:tr>
                  <a:tr h="365760">
                    <a:tc>
                      <a:txBody>
                        <a:bodyPr/>
                        <a:lstStyle/>
                        <a:p>
                          <a:pPr algn="ctr"/>
                          <a:r>
                            <a:rPr lang="en-US" altLang="zh-TW" sz="1800" b="0">
                              <a:solidFill>
                                <a:schemeClr val="bg2"/>
                              </a:solidFill>
                              <a:latin typeface="Calibri" panose="020F0502020204030204" pitchFamily="34" charset="0"/>
                              <a:cs typeface="Calibri" panose="020F0502020204030204" pitchFamily="34" charset="0"/>
                            </a:rPr>
                            <a:t>PM10</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60.7265</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65.0166</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48.9972</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37.6466</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760317" t="-215000" r="-138889" b="-658333"/>
                          </a:stretch>
                        </a:blipFill>
                      </a:tcPr>
                    </a:tc>
                    <a:tc rowSpan="5">
                      <a:txBody>
                        <a:bodyPr/>
                        <a:lstStyle/>
                        <a:p>
                          <a:pPr algn="ctr"/>
                          <a:r>
                            <a:rPr lang="en-US" altLang="zh-TW" sz="1800" b="0">
                              <a:solidFill>
                                <a:schemeClr val="bg2"/>
                              </a:solidFill>
                              <a:latin typeface="Calibri" panose="020F0502020204030204" pitchFamily="34" charset="0"/>
                              <a:cs typeface="Calibri" panose="020F0502020204030204" pitchFamily="34" charset="0"/>
                            </a:rPr>
                            <a:t>2005/1 - 2020/12</a:t>
                          </a:r>
                        </a:p>
                        <a:p>
                          <a:pPr algn="ctr"/>
                          <a:r>
                            <a:rPr lang="en-US" altLang="zh-TW" sz="1800" b="0">
                              <a:solidFill>
                                <a:schemeClr val="bg2"/>
                              </a:solidFill>
                              <a:latin typeface="Calibri" panose="020F0502020204030204" pitchFamily="34" charset="0"/>
                              <a:cs typeface="Calibri" panose="020F0502020204030204" pitchFamily="34" charset="0"/>
                            </a:rPr>
                            <a:t>Per</a:t>
                          </a:r>
                          <a:r>
                            <a:rPr lang="en-US" altLang="zh-TW" sz="1800" b="0" baseline="0">
                              <a:solidFill>
                                <a:schemeClr val="bg2"/>
                              </a:solidFill>
                              <a:latin typeface="Calibri" panose="020F0502020204030204" pitchFamily="34" charset="0"/>
                              <a:cs typeface="Calibri" panose="020F0502020204030204" pitchFamily="34" charset="0"/>
                            </a:rPr>
                            <a:t> Hour</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5703722"/>
                      </a:ext>
                    </a:extLst>
                  </a:tr>
                  <a:tr h="365760">
                    <a:tc>
                      <a:txBody>
                        <a:bodyPr/>
                        <a:lstStyle/>
                        <a:p>
                          <a:pPr algn="ctr"/>
                          <a:r>
                            <a:rPr lang="en-US" altLang="zh-TW" sz="1800" b="0">
                              <a:solidFill>
                                <a:schemeClr val="bg2"/>
                              </a:solidFill>
                              <a:latin typeface="Calibri" panose="020F0502020204030204" pitchFamily="34" charset="0"/>
                              <a:cs typeface="Calibri" panose="020F0502020204030204" pitchFamily="34" charset="0"/>
                            </a:rPr>
                            <a:t>Temperature</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23.9416</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25.7814</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5.2899</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4.6463</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760317" t="-309836" r="-138889" b="-547541"/>
                          </a:stretch>
                        </a:blipFill>
                      </a:tcPr>
                    </a:tc>
                    <a:tc vMerge="1">
                      <a:txBody>
                        <a:bodyPr/>
                        <a:lstStyle/>
                        <a:p>
                          <a:endParaRPr lang="zh-TW" altLang="en-US"/>
                        </a:p>
                      </a:txBody>
                      <a:tcPr/>
                    </a:tc>
                    <a:extLst>
                      <a:ext uri="{0D108BD9-81ED-4DB2-BD59-A6C34878D82A}">
                        <a16:rowId xmlns:a16="http://schemas.microsoft.com/office/drawing/2014/main" val="1037616654"/>
                      </a:ext>
                    </a:extLst>
                  </a:tr>
                  <a:tr h="640080">
                    <a:tc>
                      <a:txBody>
                        <a:bodyPr/>
                        <a:lstStyle/>
                        <a:p>
                          <a:pPr algn="ctr"/>
                          <a:r>
                            <a:rPr lang="en-US" altLang="zh-TW" sz="1800" b="0">
                              <a:solidFill>
                                <a:schemeClr val="bg2"/>
                              </a:solidFill>
                              <a:latin typeface="Calibri" panose="020F0502020204030204" pitchFamily="34" charset="0"/>
                              <a:cs typeface="Calibri" panose="020F0502020204030204" pitchFamily="34" charset="0"/>
                            </a:rPr>
                            <a:t>Relative Humidity</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dirty="0">
                              <a:solidFill>
                                <a:schemeClr val="bg2"/>
                              </a:solidFill>
                              <a:latin typeface="Calibri" panose="020F0502020204030204" pitchFamily="34" charset="0"/>
                              <a:cs typeface="Calibri" panose="020F0502020204030204" pitchFamily="34" charset="0"/>
                            </a:rPr>
                            <a:t>78.1750</a:t>
                          </a:r>
                          <a:endParaRPr lang="zh-TW" altLang="en-US" sz="1800" b="0" dirty="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72.4587</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12.3676</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12.3320</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extLst>
                      <a:ext uri="{0D108BD9-81ED-4DB2-BD59-A6C34878D82A}">
                        <a16:rowId xmlns:a16="http://schemas.microsoft.com/office/drawing/2014/main" val="1027669528"/>
                      </a:ext>
                    </a:extLst>
                  </a:tr>
                  <a:tr h="375732">
                    <a:tc>
                      <a:txBody>
                        <a:bodyPr/>
                        <a:lstStyle/>
                        <a:p>
                          <a:pPr algn="ctr"/>
                          <a:r>
                            <a:rPr lang="en-US" altLang="zh-TW" sz="1800" b="0">
                              <a:solidFill>
                                <a:schemeClr val="bg2"/>
                              </a:solidFill>
                              <a:latin typeface="Calibri" panose="020F0502020204030204" pitchFamily="34" charset="0"/>
                              <a:cs typeface="Calibri" panose="020F0502020204030204" pitchFamily="34" charset="0"/>
                            </a:rPr>
                            <a:t>Precipitation</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0.1720</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0.2999</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1.5967</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2.3057</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mm</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extLst>
                      <a:ext uri="{0D108BD9-81ED-4DB2-BD59-A6C34878D82A}">
                        <a16:rowId xmlns:a16="http://schemas.microsoft.com/office/drawing/2014/main" val="273724610"/>
                      </a:ext>
                    </a:extLst>
                  </a:tr>
                  <a:tr h="365760">
                    <a:tc>
                      <a:txBody>
                        <a:bodyPr/>
                        <a:lstStyle/>
                        <a:p>
                          <a:pPr algn="ctr"/>
                          <a:r>
                            <a:rPr lang="en-US" altLang="zh-TW" sz="1800" b="0">
                              <a:solidFill>
                                <a:schemeClr val="bg2"/>
                              </a:solidFill>
                              <a:latin typeface="Calibri" panose="020F0502020204030204" pitchFamily="34" charset="0"/>
                              <a:cs typeface="Calibri" panose="020F0502020204030204" pitchFamily="34" charset="0"/>
                            </a:rPr>
                            <a:t>Wind</a:t>
                          </a:r>
                          <a:r>
                            <a:rPr lang="en-US" altLang="zh-TW" sz="1800" b="0" baseline="0">
                              <a:solidFill>
                                <a:schemeClr val="bg2"/>
                              </a:solidFill>
                              <a:latin typeface="Calibri" panose="020F0502020204030204" pitchFamily="34" charset="0"/>
                              <a:cs typeface="Calibri" panose="020F0502020204030204" pitchFamily="34" charset="0"/>
                            </a:rPr>
                            <a:t> Speed</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2.7461</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1.6625</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1.6797</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800" b="0">
                              <a:solidFill>
                                <a:schemeClr val="bg2"/>
                              </a:solidFill>
                              <a:latin typeface="Calibri" panose="020F0502020204030204" pitchFamily="34" charset="0"/>
                              <a:cs typeface="Calibri" panose="020F0502020204030204" pitchFamily="34" charset="0"/>
                            </a:rPr>
                            <a:t>0.8784</a:t>
                          </a:r>
                          <a:endParaRPr lang="zh-TW" altLang="en-US" sz="1800" b="0">
                            <a:solidFill>
                              <a:schemeClr val="bg2"/>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760317" t="-695000" r="-138889" b="-178333"/>
                          </a:stretch>
                        </a:blipFill>
                      </a:tcPr>
                    </a:tc>
                    <a:tc vMerge="1">
                      <a:txBody>
                        <a:bodyPr/>
                        <a:lstStyle/>
                        <a:p>
                          <a:endParaRPr lang="zh-TW" altLang="en-US"/>
                        </a:p>
                      </a:txBody>
                      <a:tcPr/>
                    </a:tc>
                    <a:extLst>
                      <a:ext uri="{0D108BD9-81ED-4DB2-BD59-A6C34878D82A}">
                        <a16:rowId xmlns:a16="http://schemas.microsoft.com/office/drawing/2014/main" val="2000857877"/>
                      </a:ext>
                    </a:extLst>
                  </a:tr>
                </a:tbl>
              </a:graphicData>
            </a:graphic>
          </p:graphicFrame>
        </mc:Fallback>
      </mc:AlternateContent>
      <p:sp>
        <p:nvSpPr>
          <p:cNvPr id="39" name="文字方塊 38">
            <a:extLst>
              <a:ext uri="{FF2B5EF4-FFF2-40B4-BE49-F238E27FC236}">
                <a16:creationId xmlns:a16="http://schemas.microsoft.com/office/drawing/2014/main" id="{F6551848-2D06-4C6C-97B7-507C768CE8F3}"/>
              </a:ext>
            </a:extLst>
          </p:cNvPr>
          <p:cNvSpPr txBox="1"/>
          <p:nvPr/>
        </p:nvSpPr>
        <p:spPr>
          <a:xfrm>
            <a:off x="3827039" y="4105013"/>
            <a:ext cx="4705859" cy="523220"/>
          </a:xfrm>
          <a:prstGeom prst="rect">
            <a:avLst/>
          </a:prstGeom>
          <a:noFill/>
        </p:spPr>
        <p:txBody>
          <a:bodyPr wrap="square" lIns="91440" tIns="45720" rIns="91440" bIns="45720" rtlCol="0" anchor="t">
            <a:spAutoFit/>
          </a:bodyPr>
          <a:lstStyle/>
          <a:p>
            <a:r>
              <a:rPr lang="en-US" altLang="zh-TW" dirty="0">
                <a:latin typeface="Calibri" panose="020F0502020204030204" pitchFamily="34" charset="0"/>
                <a:cs typeface="Calibri" panose="020F0502020204030204" pitchFamily="34" charset="0"/>
              </a:rPr>
              <a:t>Data Source: Taiwan</a:t>
            </a:r>
            <a:r>
              <a:rPr lang="zh-TW" altLang="en-US" dirty="0">
                <a:latin typeface="Calibri" panose="020F0502020204030204" pitchFamily="34" charset="0"/>
                <a:cs typeface="Calibri" panose="020F0502020204030204" pitchFamily="34" charset="0"/>
              </a:rPr>
              <a:t> </a:t>
            </a:r>
            <a:r>
              <a:rPr lang="en-US" altLang="zh-TW" dirty="0">
                <a:latin typeface="Calibri" panose="020F0502020204030204" pitchFamily="34" charset="0"/>
                <a:cs typeface="Calibri" panose="020F0502020204030204" pitchFamily="34" charset="0"/>
              </a:rPr>
              <a:t>Environmental</a:t>
            </a:r>
            <a:r>
              <a:rPr lang="zh-TW" altLang="zh-TW" dirty="0">
                <a:latin typeface="Calibri" panose="020F0502020204030204" pitchFamily="34" charset="0"/>
                <a:cs typeface="Calibri" panose="020F0502020204030204" pitchFamily="34" charset="0"/>
              </a:rPr>
              <a:t> </a:t>
            </a:r>
            <a:r>
              <a:rPr lang="en-US" altLang="zh-TW" dirty="0">
                <a:latin typeface="Calibri" panose="020F0502020204030204" pitchFamily="34" charset="0"/>
                <a:cs typeface="Calibri" panose="020F0502020204030204" pitchFamily="34" charset="0"/>
              </a:rPr>
              <a:t>Protection</a:t>
            </a:r>
            <a:r>
              <a:rPr lang="zh-TW" altLang="zh-TW" dirty="0">
                <a:latin typeface="Calibri" panose="020F0502020204030204" pitchFamily="34" charset="0"/>
                <a:cs typeface="Calibri" panose="020F0502020204030204" pitchFamily="34" charset="0"/>
              </a:rPr>
              <a:t> </a:t>
            </a:r>
            <a:r>
              <a:rPr lang="en-US" altLang="zh-TW" dirty="0">
                <a:latin typeface="Calibri" panose="020F0502020204030204" pitchFamily="34" charset="0"/>
                <a:cs typeface="Calibri" panose="020F0502020204030204" pitchFamily="34" charset="0"/>
              </a:rPr>
              <a:t>Administration (Taiwan EPA)</a:t>
            </a:r>
            <a:endParaRPr lang="zh-TW" altLang="en-US"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499735F6-D201-47B4-8E69-C93A39F355D9}"/>
              </a:ext>
            </a:extLst>
          </p:cNvPr>
          <p:cNvSpPr txBox="1"/>
          <p:nvPr/>
        </p:nvSpPr>
        <p:spPr>
          <a:xfrm>
            <a:off x="2446457" y="4919344"/>
            <a:ext cx="4617283" cy="276999"/>
          </a:xfrm>
          <a:prstGeom prst="rect">
            <a:avLst/>
          </a:prstGeom>
          <a:noFill/>
        </p:spPr>
        <p:txBody>
          <a:bodyPr wrap="square" rtlCol="0">
            <a:spAutoFit/>
          </a:bodyPr>
          <a:lstStyle/>
          <a:p>
            <a:r>
              <a:rPr kumimoji="1" lang="en-US" altLang="ja-JP" sz="1200">
                <a:latin typeface="Calibri" panose="020F0502020204030204" pitchFamily="34" charset="0"/>
                <a:cs typeface="Calibri" panose="020F0502020204030204" pitchFamily="34" charset="0"/>
              </a:rPr>
              <a:t>Introduction</a:t>
            </a:r>
            <a:r>
              <a:rPr kumimoji="1" lang="en-US" altLang="ja-JP" sz="1200">
                <a:solidFill>
                  <a:schemeClr val="bg1">
                    <a:lumMod val="65000"/>
                  </a:schemeClr>
                </a:solidFill>
                <a:latin typeface="Calibri" panose="020F0502020204030204" pitchFamily="34" charset="0"/>
                <a:cs typeface="Calibri" panose="020F0502020204030204" pitchFamily="34" charset="0"/>
              </a:rPr>
              <a:t> / Methodology / Results / Conclusions and Ongoing works</a:t>
            </a:r>
            <a:endParaRPr kumimoji="1" lang="ja-JP" altLang="en-US" sz="1200">
              <a:solidFill>
                <a:schemeClr val="bg1">
                  <a:lumMod val="65000"/>
                </a:schemeClr>
              </a:solidFill>
              <a:latin typeface="Calibri" panose="020F0502020204030204" pitchFamily="34" charset="0"/>
              <a:cs typeface="Calibri" panose="020F0502020204030204" pitchFamily="34" charset="0"/>
            </a:endParaRPr>
          </a:p>
        </p:txBody>
      </p:sp>
      <p:sp>
        <p:nvSpPr>
          <p:cNvPr id="3" name="矩形: 圓角 2">
            <a:extLst>
              <a:ext uri="{FF2B5EF4-FFF2-40B4-BE49-F238E27FC236}">
                <a16:creationId xmlns:a16="http://schemas.microsoft.com/office/drawing/2014/main" id="{D4AEADAB-FC90-4565-B7EB-0850BE837F87}"/>
              </a:ext>
            </a:extLst>
          </p:cNvPr>
          <p:cNvSpPr/>
          <p:nvPr/>
        </p:nvSpPr>
        <p:spPr>
          <a:xfrm>
            <a:off x="659315" y="1855586"/>
            <a:ext cx="1821180" cy="22494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圓角 9">
            <a:extLst>
              <a:ext uri="{FF2B5EF4-FFF2-40B4-BE49-F238E27FC236}">
                <a16:creationId xmlns:a16="http://schemas.microsoft.com/office/drawing/2014/main" id="{05B65ADA-83BB-44E1-9D4E-2291898C5A05}"/>
              </a:ext>
            </a:extLst>
          </p:cNvPr>
          <p:cNvSpPr/>
          <p:nvPr/>
        </p:nvSpPr>
        <p:spPr>
          <a:xfrm>
            <a:off x="7318508" y="1855587"/>
            <a:ext cx="1132116" cy="22494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96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5" name="Google Shape;70;p15">
            <a:extLst>
              <a:ext uri="{FF2B5EF4-FFF2-40B4-BE49-F238E27FC236}">
                <a16:creationId xmlns:a16="http://schemas.microsoft.com/office/drawing/2014/main" id="{74EC34B6-BFBC-4D07-BFA7-E73A73D9A11E}"/>
              </a:ext>
            </a:extLst>
          </p:cNvPr>
          <p:cNvSpPr txBox="1">
            <a:spLocks/>
          </p:cNvSpPr>
          <p:nvPr/>
        </p:nvSpPr>
        <p:spPr>
          <a:xfrm>
            <a:off x="3601617" y="1411950"/>
            <a:ext cx="4150200"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1pPr>
            <a:lvl2pPr marR="0" lvl="1"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2pPr>
            <a:lvl3pPr marR="0" lvl="2"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3pPr>
            <a:lvl4pPr marR="0" lvl="3"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4pPr>
            <a:lvl5pPr marR="0" lvl="4"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5pPr>
            <a:lvl6pPr marR="0" lvl="5"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6pPr>
            <a:lvl7pPr marR="0" lvl="6"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7pPr>
            <a:lvl8pPr marR="0" lvl="7"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8pPr>
            <a:lvl9pPr marR="0" lvl="8"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9pPr>
          </a:lstStyle>
          <a:p>
            <a:r>
              <a:rPr lang="en-US" sz="4000">
                <a:latin typeface="Calibri" panose="020F0502020204030204" pitchFamily="34" charset="0"/>
                <a:cs typeface="Calibri" panose="020F0502020204030204" pitchFamily="34" charset="0"/>
              </a:rPr>
              <a:t>0</a:t>
            </a:r>
            <a:r>
              <a:rPr lang="en-US" altLang="zh-TW" sz="4000">
                <a:latin typeface="Calibri" panose="020F0502020204030204" pitchFamily="34" charset="0"/>
                <a:cs typeface="Calibri" panose="020F0502020204030204" pitchFamily="34" charset="0"/>
              </a:rPr>
              <a:t>2</a:t>
            </a:r>
            <a:r>
              <a:rPr lang="en-US" sz="4000">
                <a:latin typeface="Calibri" panose="020F0502020204030204" pitchFamily="34" charset="0"/>
                <a:cs typeface="Calibri" panose="020F0502020204030204" pitchFamily="34" charset="0"/>
              </a:rPr>
              <a:t>.</a:t>
            </a:r>
          </a:p>
          <a:p>
            <a:r>
              <a:rPr lang="en-US" altLang="zh-TW" sz="4000">
                <a:latin typeface="Calibri" panose="020F0502020204030204" pitchFamily="34" charset="0"/>
                <a:cs typeface="Calibri" panose="020F0502020204030204" pitchFamily="34" charset="0"/>
              </a:rPr>
              <a:t>Methodology</a:t>
            </a:r>
            <a:endParaRPr lang="en-US" sz="4000">
              <a:latin typeface="Calibri" panose="020F0502020204030204" pitchFamily="34" charset="0"/>
              <a:cs typeface="Calibri" panose="020F0502020204030204" pitchFamily="34" charset="0"/>
            </a:endParaRPr>
          </a:p>
        </p:txBody>
      </p:sp>
      <p:sp>
        <p:nvSpPr>
          <p:cNvPr id="16" name="Google Shape;71;p15">
            <a:extLst>
              <a:ext uri="{FF2B5EF4-FFF2-40B4-BE49-F238E27FC236}">
                <a16:creationId xmlns:a16="http://schemas.microsoft.com/office/drawing/2014/main" id="{26FB9674-D90F-498A-90B7-FB63085425E4}"/>
              </a:ext>
            </a:extLst>
          </p:cNvPr>
          <p:cNvSpPr txBox="1">
            <a:spLocks/>
          </p:cNvSpPr>
          <p:nvPr/>
        </p:nvSpPr>
        <p:spPr>
          <a:xfrm>
            <a:off x="3601616" y="2673877"/>
            <a:ext cx="5439339" cy="784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altLang="zh-TW" sz="2000" b="1">
                <a:solidFill>
                  <a:schemeClr val="bg2"/>
                </a:solidFill>
                <a:latin typeface="Calibri" panose="020F0502020204030204" pitchFamily="34" charset="0"/>
                <a:cs typeface="Calibri" panose="020F0502020204030204" pitchFamily="34" charset="0"/>
              </a:rPr>
              <a:t>Time frequency analysis (ICEEMDAN)</a:t>
            </a:r>
          </a:p>
          <a:p>
            <a:pPr marL="342900" indent="-342900">
              <a:buFont typeface="Arial" panose="020B0604020202020204" pitchFamily="34" charset="0"/>
              <a:buChar char="•"/>
            </a:pPr>
            <a:r>
              <a:rPr lang="en-US" altLang="zh-CN" sz="2000" b="1">
                <a:solidFill>
                  <a:schemeClr val="bg2"/>
                </a:solidFill>
                <a:latin typeface="Calibri" panose="020F0502020204030204" pitchFamily="34" charset="0"/>
                <a:cs typeface="Calibri" panose="020F0502020204030204" pitchFamily="34" charset="0"/>
              </a:rPr>
              <a:t>Time dependent intrinsic correlation method (TDIC)</a:t>
            </a:r>
            <a:endParaRPr lang="zh-CN" altLang="en-US" sz="2000" b="1">
              <a:solidFill>
                <a:schemeClr val="bg2"/>
              </a:solidFill>
              <a:latin typeface="Calibri" panose="020F0502020204030204" pitchFamily="34" charset="0"/>
              <a:cs typeface="Calibri" panose="020F0502020204030204" pitchFamily="34" charset="0"/>
            </a:endParaRPr>
          </a:p>
        </p:txBody>
      </p:sp>
      <p:sp>
        <p:nvSpPr>
          <p:cNvPr id="17" name="Oval 36">
            <a:extLst>
              <a:ext uri="{FF2B5EF4-FFF2-40B4-BE49-F238E27FC236}">
                <a16:creationId xmlns:a16="http://schemas.microsoft.com/office/drawing/2014/main" id="{2DBFDC47-14FA-4B40-A2AE-3C0659325BCA}"/>
              </a:ext>
            </a:extLst>
          </p:cNvPr>
          <p:cNvSpPr/>
          <p:nvPr/>
        </p:nvSpPr>
        <p:spPr>
          <a:xfrm>
            <a:off x="8702618" y="4717035"/>
            <a:ext cx="338338" cy="338338"/>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noAutofit/>
          </a:bodyPr>
          <a:lstStyle/>
          <a:p>
            <a:pPr algn="ctr" defTabSz="685800">
              <a:buClrTx/>
              <a:defRPr/>
            </a:pPr>
            <a:r>
              <a:rPr lang="en-US" altLang="zh-TW" sz="1350" kern="1200">
                <a:solidFill>
                  <a:srgbClr val="FFFFFF"/>
                </a:solidFill>
                <a:latin typeface="Calibri" panose="020F0502020204030204" pitchFamily="34" charset="0"/>
                <a:ea typeface="Noto Sans" panose="020B0502040504020204" pitchFamily="34"/>
                <a:cs typeface="Calibri" panose="020F0502020204030204" pitchFamily="34" charset="0"/>
              </a:rPr>
              <a:t>10</a:t>
            </a:r>
            <a:endParaRPr lang="en-GB" sz="1350" kern="1200">
              <a:solidFill>
                <a:srgbClr val="FFFFFF"/>
              </a:solidFill>
              <a:latin typeface="Calibri" panose="020F0502020204030204" pitchFamily="34" charset="0"/>
              <a:ea typeface="Noto Sans" panose="020B0502040504020204" pitchFamily="34"/>
              <a:cs typeface="Calibri" panose="020F0502020204030204" pitchFamily="34" charset="0"/>
            </a:endParaRPr>
          </a:p>
        </p:txBody>
      </p:sp>
    </p:spTree>
    <p:extLst>
      <p:ext uri="{BB962C8B-B14F-4D97-AF65-F5344CB8AC3E}">
        <p14:creationId xmlns:p14="http://schemas.microsoft.com/office/powerpoint/2010/main" val="2855823122"/>
      </p:ext>
    </p:extLst>
  </p:cSld>
  <p:clrMapOvr>
    <a:masterClrMapping/>
  </p:clrMapOvr>
</p:sld>
</file>

<file path=ppt/theme/theme1.xml><?xml version="1.0" encoding="utf-8"?>
<a:theme xmlns:a="http://schemas.openxmlformats.org/drawingml/2006/main" name="Woodville template">
  <a:themeElements>
    <a:clrScheme name="Custom 347">
      <a:dk1>
        <a:srgbClr val="38414C"/>
      </a:dk1>
      <a:lt1>
        <a:srgbClr val="FFFFFF"/>
      </a:lt1>
      <a:dk2>
        <a:srgbClr val="222222"/>
      </a:dk2>
      <a:lt2>
        <a:srgbClr val="DCE1E8"/>
      </a:lt2>
      <a:accent1>
        <a:srgbClr val="498BE4"/>
      </a:accent1>
      <a:accent2>
        <a:srgbClr val="8FC6EF"/>
      </a:accent2>
      <a:accent3>
        <a:srgbClr val="4F9CB5"/>
      </a:accent3>
      <a:accent4>
        <a:srgbClr val="9DDDD2"/>
      </a:accent4>
      <a:accent5>
        <a:srgbClr val="75AF77"/>
      </a:accent5>
      <a:accent6>
        <a:srgbClr val="ABDE75"/>
      </a:accent6>
      <a:hlink>
        <a:srgbClr val="4A8D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文件" ma:contentTypeID="0x0101000E53E6DFC8E22140998314375A8654C8" ma:contentTypeVersion="10" ma:contentTypeDescription="建立新的文件。" ma:contentTypeScope="" ma:versionID="296030fdcd9bcc2c5ea644fc21e08aca">
  <xsd:schema xmlns:xsd="http://www.w3.org/2001/XMLSchema" xmlns:xs="http://www.w3.org/2001/XMLSchema" xmlns:p="http://schemas.microsoft.com/office/2006/metadata/properties" xmlns:ns3="5191f482-cab4-4b50-ade3-bd2d46b8b7d7" targetNamespace="http://schemas.microsoft.com/office/2006/metadata/properties" ma:root="true" ma:fieldsID="d741540014ea95715597f14c0e1587cb" ns3:_="">
    <xsd:import namespace="5191f482-cab4-4b50-ade3-bd2d46b8b7d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91f482-cab4-4b50-ade3-bd2d46b8b7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79E3DF-66B7-4803-8C4D-1902029AA043}">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2E30CEF0-1C8E-402A-A7E1-CD0A47DFB30B}">
  <ds:schemaRefs>
    <ds:schemaRef ds:uri="http://schemas.microsoft.com/office/2006/metadata/contentType"/>
    <ds:schemaRef ds:uri="http://schemas.microsoft.com/office/2006/metadata/properties/metaAttributes"/>
    <ds:schemaRef ds:uri="http://www.w3.org/2000/xmlns/"/>
    <ds:schemaRef ds:uri="http://www.w3.org/2001/XMLSchema"/>
    <ds:schemaRef ds:uri="5191f482-cab4-4b50-ade3-bd2d46b8b7d7"/>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272BBD-3360-4A45-A761-85F2241649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225</TotalTime>
  <Words>2735</Words>
  <Application>Microsoft Office PowerPoint</Application>
  <PresentationFormat>如螢幕大小 (16:9)</PresentationFormat>
  <Paragraphs>397</Paragraphs>
  <Slides>25</Slides>
  <Notes>24</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25</vt:i4>
      </vt:variant>
    </vt:vector>
  </HeadingPairs>
  <TitlesOfParts>
    <vt:vector size="40" baseType="lpstr">
      <vt:lpstr>標楷體</vt:lpstr>
      <vt:lpstr>Arial</vt:lpstr>
      <vt:lpstr>Merriweather</vt:lpstr>
      <vt:lpstr>Raleway</vt:lpstr>
      <vt:lpstr>Cambria Math</vt:lpstr>
      <vt:lpstr>Montserrat</vt:lpstr>
      <vt:lpstr>Noto Sans</vt:lpstr>
      <vt:lpstr>ＭＳ Ｐゴシック</vt:lpstr>
      <vt:lpstr>Calibri</vt:lpstr>
      <vt:lpstr>宋体</vt:lpstr>
      <vt:lpstr>新細明體</vt:lpstr>
      <vt:lpstr>微软雅黑</vt:lpstr>
      <vt:lpstr>Kalam</vt:lpstr>
      <vt:lpstr>Lato</vt:lpstr>
      <vt:lpstr>Woodville template</vt:lpstr>
      <vt:lpstr>Aeolian River Dust (PM10) in Central and Southern Taiwan Rivers:  Spatial-Temporal Characterization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Intrinsic Mode functions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Aeolian River Dust (PM10) in Central and Southern Taiwan Rivers:  Spatial-Temporal Characterization  and Public Health Implication</dc:title>
  <dc:creator>914</dc:creator>
  <cp:lastModifiedBy>陳俊光</cp:lastModifiedBy>
  <cp:revision>30</cp:revision>
  <dcterms:modified xsi:type="dcterms:W3CDTF">2022-05-22T04:31:24Z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0x0101000E53E6DFC8E22140998314375A8654C8</vt:lpwstr>
  </property>
</Properties>
</file>